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1.xml" ContentType="application/inkml+xml"/>
  <Override PartName="/ppt/ink/ink2.xml" ContentType="application/inkml+xml"/>
  <Override PartName="/ppt/notesSlides/notesSlide8.xml" ContentType="application/vnd.openxmlformats-officedocument.presentationml.notesSlide+xml"/>
  <Override PartName="/ppt/ink/ink3.xml" ContentType="application/inkml+xml"/>
  <Override PartName="/ppt/ink/ink4.xml" ContentType="application/inkml+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ink/ink5.xml" ContentType="application/inkml+xml"/>
  <Override PartName="/ppt/ink/ink6.xml" ContentType="application/inkml+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2"/>
  </p:notesMasterIdLst>
  <p:sldIdLst>
    <p:sldId id="256" r:id="rId2"/>
    <p:sldId id="257" r:id="rId3"/>
    <p:sldId id="275" r:id="rId4"/>
    <p:sldId id="278" r:id="rId5"/>
    <p:sldId id="263" r:id="rId6"/>
    <p:sldId id="306" r:id="rId7"/>
    <p:sldId id="281" r:id="rId8"/>
    <p:sldId id="282" r:id="rId9"/>
    <p:sldId id="283" r:id="rId10"/>
    <p:sldId id="285" r:id="rId11"/>
    <p:sldId id="299" r:id="rId12"/>
    <p:sldId id="307" r:id="rId13"/>
    <p:sldId id="297" r:id="rId14"/>
    <p:sldId id="293" r:id="rId15"/>
    <p:sldId id="294" r:id="rId16"/>
    <p:sldId id="287" r:id="rId17"/>
    <p:sldId id="289" r:id="rId18"/>
    <p:sldId id="298" r:id="rId19"/>
    <p:sldId id="303" r:id="rId20"/>
    <p:sldId id="304" r:id="rId21"/>
  </p:sldIdLst>
  <p:sldSz cx="9144000" cy="5143500" type="screen16x9"/>
  <p:notesSz cx="6858000" cy="9144000"/>
  <p:embeddedFontLst>
    <p:embeddedFont>
      <p:font typeface="Cambria Math" panose="02040503050406030204" pitchFamily="18" charset="0"/>
      <p:regular r:id="rId23"/>
    </p:embeddedFont>
    <p:embeddedFont>
      <p:font typeface="Century Schoolbook" panose="02040604050505020304" pitchFamily="18" charset="0"/>
      <p:regular r:id="rId24"/>
      <p:bold r:id="rId25"/>
      <p:italic r:id="rId26"/>
      <p:boldItalic r:id="rId27"/>
    </p:embeddedFont>
    <p:embeddedFont>
      <p:font typeface="Lora" pitchFamily="2"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80ABE8"/>
    <a:srgbClr val="336699"/>
    <a:srgbClr val="163567"/>
    <a:srgbClr val="B50000"/>
    <a:srgbClr val="CC0066"/>
    <a:srgbClr val="F7C5D2"/>
    <a:srgbClr val="608BBC"/>
    <a:srgbClr val="203757"/>
    <a:srgbClr val="274E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3D43FF-1C49-844A-E2FC-ABC241DBF16B}" v="38" dt="2026-06-23T10:05:05.261"/>
    <p1510:client id="{1BC18CE5-F3FA-460F-B950-5FB796FE599F}" v="584" dt="2026-06-23T09:54:59.146"/>
    <p1510:client id="{33D0DA23-88F6-4D8C-88C5-5B4DBB3BDED6}" v="30" dt="2026-06-23T04:53:59.911"/>
    <p1510:client id="{59BF7858-8055-0DA8-DAEA-84E99B0F0C72}" v="6" dt="2026-06-23T09:58:03.817"/>
    <p1510:client id="{93352588-14BC-4912-B469-DFFB7BC4DBD9}" v="11" dt="2026-06-23T03:49:08.095"/>
    <p1510:client id="{CAA90DB6-9423-4E76-8D10-660737176166}" v="4579" dt="2026-06-23T19:53:10.2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04" autoAdjust="0"/>
    <p:restoredTop sz="79782" autoAdjust="0"/>
  </p:normalViewPr>
  <p:slideViewPr>
    <p:cSldViewPr snapToGrid="0">
      <p:cViewPr>
        <p:scale>
          <a:sx n="100" d="100"/>
          <a:sy n="100" d="100"/>
        </p:scale>
        <p:origin x="1266" y="36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nnika McIntosh" userId="d249c73e18c2b5d3" providerId="Windows Live" clId="Web-{93352588-14BC-4912-B469-DFFB7BC4DBD9}"/>
    <pc:docChg chg="modSld">
      <pc:chgData name="Jennika McIntosh" userId="d249c73e18c2b5d3" providerId="Windows Live" clId="Web-{93352588-14BC-4912-B469-DFFB7BC4DBD9}" dt="2026-06-23T03:49:13.423" v="7"/>
      <pc:docMkLst>
        <pc:docMk/>
      </pc:docMkLst>
      <pc:sldChg chg="modNotes">
        <pc:chgData name="Jennika McIntosh" userId="d249c73e18c2b5d3" providerId="Windows Live" clId="Web-{93352588-14BC-4912-B469-DFFB7BC4DBD9}" dt="2026-06-23T03:49:13.423" v="7"/>
        <pc:sldMkLst>
          <pc:docMk/>
          <pc:sldMk cId="973758644" sldId="282"/>
        </pc:sldMkLst>
      </pc:sldChg>
      <pc:sldChg chg="modSp">
        <pc:chgData name="Jennika McIntosh" userId="d249c73e18c2b5d3" providerId="Windows Live" clId="Web-{93352588-14BC-4912-B469-DFFB7BC4DBD9}" dt="2026-06-23T03:46:20.579" v="4" actId="20577"/>
        <pc:sldMkLst>
          <pc:docMk/>
          <pc:sldMk cId="442546619" sldId="301"/>
        </pc:sldMkLst>
        <pc:spChg chg="mod">
          <ac:chgData name="Jennika McIntosh" userId="d249c73e18c2b5d3" providerId="Windows Live" clId="Web-{93352588-14BC-4912-B469-DFFB7BC4DBD9}" dt="2026-06-23T03:46:20.579" v="4" actId="20577"/>
          <ac:spMkLst>
            <pc:docMk/>
            <pc:sldMk cId="442546619" sldId="301"/>
            <ac:spMk id="3" creationId="{05F410FF-99BC-9FED-7489-A73F602886FD}"/>
          </ac:spMkLst>
        </pc:spChg>
      </pc:sldChg>
    </pc:docChg>
  </pc:docChgLst>
  <pc:docChgLst>
    <pc:chgData name="Jennika McIntosh" userId="d249c73e18c2b5d3" providerId="Windows Live" clId="Web-{0E3D43FF-1C49-844A-E2FC-ABC241DBF16B}"/>
    <pc:docChg chg="modSld">
      <pc:chgData name="Jennika McIntosh" userId="d249c73e18c2b5d3" providerId="Windows Live" clId="Web-{0E3D43FF-1C49-844A-E2FC-ABC241DBF16B}" dt="2026-06-23T10:05:05.261" v="36"/>
      <pc:docMkLst>
        <pc:docMk/>
      </pc:docMkLst>
      <pc:sldChg chg="addSp delSp modSp addAnim delAnim modAnim">
        <pc:chgData name="Jennika McIntosh" userId="d249c73e18c2b5d3" providerId="Windows Live" clId="Web-{0E3D43FF-1C49-844A-E2FC-ABC241DBF16B}" dt="2026-06-23T10:05:05.261" v="36"/>
        <pc:sldMkLst>
          <pc:docMk/>
          <pc:sldMk cId="2408524276" sldId="299"/>
        </pc:sldMkLst>
        <pc:picChg chg="mod">
          <ac:chgData name="Jennika McIntosh" userId="d249c73e18c2b5d3" providerId="Windows Live" clId="Web-{0E3D43FF-1C49-844A-E2FC-ABC241DBF16B}" dt="2026-06-23T09:58:52.586" v="8" actId="1076"/>
          <ac:picMkLst>
            <pc:docMk/>
            <pc:sldMk cId="2408524276" sldId="299"/>
            <ac:picMk id="2" creationId="{C382679F-FFAB-3E9F-4C0B-988F291A25FB}"/>
          </ac:picMkLst>
        </pc:picChg>
        <pc:picChg chg="add del mod">
          <ac:chgData name="Jennika McIntosh" userId="d249c73e18c2b5d3" providerId="Windows Live" clId="Web-{0E3D43FF-1C49-844A-E2FC-ABC241DBF16B}" dt="2026-06-23T09:58:27.117" v="1"/>
          <ac:picMkLst>
            <pc:docMk/>
            <pc:sldMk cId="2408524276" sldId="299"/>
            <ac:picMk id="5" creationId="{7C8C6C27-766B-571C-38A7-71F571D2EA47}"/>
          </ac:picMkLst>
        </pc:picChg>
        <pc:picChg chg="add mod modCrop">
          <ac:chgData name="Jennika McIntosh" userId="d249c73e18c2b5d3" providerId="Windows Live" clId="Web-{0E3D43FF-1C49-844A-E2FC-ABC241DBF16B}" dt="2026-06-23T09:59:42.134" v="15" actId="1076"/>
          <ac:picMkLst>
            <pc:docMk/>
            <pc:sldMk cId="2408524276" sldId="299"/>
            <ac:picMk id="7" creationId="{044577E2-101A-2F9E-96CE-E204FF5433D1}"/>
          </ac:picMkLst>
        </pc:picChg>
        <pc:picChg chg="add mod">
          <ac:chgData name="Jennika McIntosh" userId="d249c73e18c2b5d3" providerId="Windows Live" clId="Web-{0E3D43FF-1C49-844A-E2FC-ABC241DBF16B}" dt="2026-06-23T09:59:46.899" v="17" actId="1076"/>
          <ac:picMkLst>
            <pc:docMk/>
            <pc:sldMk cId="2408524276" sldId="299"/>
            <ac:picMk id="10" creationId="{ADCEFBFD-FA2D-5BBE-66E2-1493DA5CCAA3}"/>
          </ac:picMkLst>
        </pc:picChg>
        <pc:picChg chg="mod">
          <ac:chgData name="Jennika McIntosh" userId="d249c73e18c2b5d3" providerId="Windows Live" clId="Web-{0E3D43FF-1C49-844A-E2FC-ABC241DBF16B}" dt="2026-06-23T09:58:50.071" v="7" actId="1076"/>
          <ac:picMkLst>
            <pc:docMk/>
            <pc:sldMk cId="2408524276" sldId="299"/>
            <ac:picMk id="12" creationId="{E6A2CFFF-197B-E798-9B79-DBD2B1E54838}"/>
          </ac:picMkLst>
        </pc:picChg>
      </pc:sldChg>
    </pc:docChg>
  </pc:docChgLst>
  <pc:docChgLst>
    <pc:chgData name="Jennika McIntosh" userId="d249c73e18c2b5d3" providerId="Windows Live" clId="Web-{59BF7858-8055-0DA8-DAEA-84E99B0F0C72}"/>
    <pc:docChg chg="modSld">
      <pc:chgData name="Jennika McIntosh" userId="d249c73e18c2b5d3" providerId="Windows Live" clId="Web-{59BF7858-8055-0DA8-DAEA-84E99B0F0C72}" dt="2026-06-23T09:58:03.817" v="5" actId="1076"/>
      <pc:docMkLst>
        <pc:docMk/>
      </pc:docMkLst>
      <pc:sldChg chg="addSp modSp">
        <pc:chgData name="Jennika McIntosh" userId="d249c73e18c2b5d3" providerId="Windows Live" clId="Web-{59BF7858-8055-0DA8-DAEA-84E99B0F0C72}" dt="2026-06-23T09:58:03.817" v="5" actId="1076"/>
        <pc:sldMkLst>
          <pc:docMk/>
          <pc:sldMk cId="2408524276" sldId="299"/>
        </pc:sldMkLst>
        <pc:picChg chg="add mod">
          <ac:chgData name="Jennika McIntosh" userId="d249c73e18c2b5d3" providerId="Windows Live" clId="Web-{59BF7858-8055-0DA8-DAEA-84E99B0F0C72}" dt="2026-06-23T09:57:08.614" v="3" actId="1076"/>
          <ac:picMkLst>
            <pc:docMk/>
            <pc:sldMk cId="2408524276" sldId="299"/>
            <ac:picMk id="2" creationId="{C382679F-FFAB-3E9F-4C0B-988F291A25FB}"/>
          </ac:picMkLst>
        </pc:picChg>
        <pc:picChg chg="mod">
          <ac:chgData name="Jennika McIntosh" userId="d249c73e18c2b5d3" providerId="Windows Live" clId="Web-{59BF7858-8055-0DA8-DAEA-84E99B0F0C72}" dt="2026-06-23T09:58:03.817" v="5" actId="1076"/>
          <ac:picMkLst>
            <pc:docMk/>
            <pc:sldMk cId="2408524276" sldId="299"/>
            <ac:picMk id="12" creationId="{E6A2CFFF-197B-E798-9B79-DBD2B1E54838}"/>
          </ac:picMkLst>
        </pc:picChg>
      </pc:sldChg>
    </pc:docChg>
  </pc:docChgLst>
  <pc:docChgLst>
    <pc:chgData name="Jennika McIntosh" userId="d249c73e18c2b5d3" providerId="Windows Live" clId="Web-{33D0DA23-88F6-4D8C-88C5-5B4DBB3BDED6}"/>
    <pc:docChg chg="modSld">
      <pc:chgData name="Jennika McIntosh" userId="d249c73e18c2b5d3" providerId="Windows Live" clId="Web-{33D0DA23-88F6-4D8C-88C5-5B4DBB3BDED6}" dt="2026-06-23T04:53:59.911" v="25" actId="1076"/>
      <pc:docMkLst>
        <pc:docMk/>
      </pc:docMkLst>
      <pc:sldChg chg="modSp">
        <pc:chgData name="Jennika McIntosh" userId="d249c73e18c2b5d3" providerId="Windows Live" clId="Web-{33D0DA23-88F6-4D8C-88C5-5B4DBB3BDED6}" dt="2026-06-23T04:46:23.246" v="0" actId="20577"/>
        <pc:sldMkLst>
          <pc:docMk/>
          <pc:sldMk cId="0" sldId="257"/>
        </pc:sldMkLst>
        <pc:spChg chg="mod">
          <ac:chgData name="Jennika McIntosh" userId="d249c73e18c2b5d3" providerId="Windows Live" clId="Web-{33D0DA23-88F6-4D8C-88C5-5B4DBB3BDED6}" dt="2026-06-23T04:46:23.246" v="0" actId="20577"/>
          <ac:spMkLst>
            <pc:docMk/>
            <pc:sldMk cId="0" sldId="257"/>
            <ac:spMk id="24" creationId="{8EDEE778-867A-120A-78E4-F1B7CB7E921E}"/>
          </ac:spMkLst>
        </pc:spChg>
      </pc:sldChg>
      <pc:sldChg chg="addSp delSp modSp addAnim delAnim">
        <pc:chgData name="Jennika McIntosh" userId="d249c73e18c2b5d3" providerId="Windows Live" clId="Web-{33D0DA23-88F6-4D8C-88C5-5B4DBB3BDED6}" dt="2026-06-23T04:53:59.911" v="25" actId="1076"/>
        <pc:sldMkLst>
          <pc:docMk/>
          <pc:sldMk cId="442546619" sldId="301"/>
        </pc:sldMkLst>
        <pc:spChg chg="mod ord topLvl">
          <ac:chgData name="Jennika McIntosh" userId="d249c73e18c2b5d3" providerId="Windows Live" clId="Web-{33D0DA23-88F6-4D8C-88C5-5B4DBB3BDED6}" dt="2026-06-23T04:53:59.911" v="25" actId="1076"/>
          <ac:spMkLst>
            <pc:docMk/>
            <pc:sldMk cId="442546619" sldId="301"/>
            <ac:spMk id="3" creationId="{05F410FF-99BC-9FED-7489-A73F602886FD}"/>
          </ac:spMkLst>
        </pc:spChg>
        <pc:spChg chg="mod ord topLvl">
          <ac:chgData name="Jennika McIntosh" userId="d249c73e18c2b5d3" providerId="Windows Live" clId="Web-{33D0DA23-88F6-4D8C-88C5-5B4DBB3BDED6}" dt="2026-06-23T04:53:21.926" v="21"/>
          <ac:spMkLst>
            <pc:docMk/>
            <pc:sldMk cId="442546619" sldId="301"/>
            <ac:spMk id="9" creationId="{4155ADE3-99E1-0CFD-8990-92632732E160}"/>
          </ac:spMkLst>
        </pc:spChg>
        <pc:grpChg chg="add del">
          <ac:chgData name="Jennika McIntosh" userId="d249c73e18c2b5d3" providerId="Windows Live" clId="Web-{33D0DA23-88F6-4D8C-88C5-5B4DBB3BDED6}" dt="2026-06-23T04:52:24.877" v="15"/>
          <ac:grpSpMkLst>
            <pc:docMk/>
            <pc:sldMk cId="442546619" sldId="301"/>
            <ac:grpSpMk id="20" creationId="{D94C2E94-CCE7-A380-30D1-19AC09A0A540}"/>
          </ac:grpSpMkLst>
        </pc:grpChg>
        <pc:grpChg chg="add del mod">
          <ac:chgData name="Jennika McIntosh" userId="d249c73e18c2b5d3" providerId="Windows Live" clId="Web-{33D0DA23-88F6-4D8C-88C5-5B4DBB3BDED6}" dt="2026-06-23T04:53:21.926" v="21"/>
          <ac:grpSpMkLst>
            <pc:docMk/>
            <pc:sldMk cId="442546619" sldId="301"/>
            <ac:grpSpMk id="21" creationId="{A75080AB-67AD-4EBB-EE0B-57D58B9D889A}"/>
          </ac:grpSpMkLst>
        </pc:grpChg>
      </pc:sldChg>
    </pc:docChg>
  </pc:docChgLst>
  <pc:docChgLst>
    <pc:chgData name="Jennika McIntosh" userId="d249c73e18c2b5d3" providerId="Windows Live" clId="Web-{1BC18CE5-F3FA-460F-B950-5FB796FE599F}"/>
    <pc:docChg chg="modSld">
      <pc:chgData name="Jennika McIntosh" userId="d249c73e18c2b5d3" providerId="Windows Live" clId="Web-{1BC18CE5-F3FA-460F-B950-5FB796FE599F}" dt="2026-06-23T09:54:59.146" v="312"/>
      <pc:docMkLst>
        <pc:docMk/>
      </pc:docMkLst>
      <pc:sldChg chg="delSp delAnim">
        <pc:chgData name="Jennika McIntosh" userId="d249c73e18c2b5d3" providerId="Windows Live" clId="Web-{1BC18CE5-F3FA-460F-B950-5FB796FE599F}" dt="2026-06-23T09:54:59.146" v="312"/>
        <pc:sldMkLst>
          <pc:docMk/>
          <pc:sldMk cId="655369523" sldId="294"/>
        </pc:sldMkLst>
        <pc:spChg chg="del">
          <ac:chgData name="Jennika McIntosh" userId="d249c73e18c2b5d3" providerId="Windows Live" clId="Web-{1BC18CE5-F3FA-460F-B950-5FB796FE599F}" dt="2026-06-23T09:54:59.146" v="312"/>
          <ac:spMkLst>
            <pc:docMk/>
            <pc:sldMk cId="655369523" sldId="294"/>
            <ac:spMk id="23" creationId="{AEC14CA1-70FB-7595-9F36-E145555B2A3B}"/>
          </ac:spMkLst>
        </pc:spChg>
      </pc:sldChg>
      <pc:sldChg chg="addSp delSp modSp addAnim delAnim">
        <pc:chgData name="Jennika McIntosh" userId="d249c73e18c2b5d3" providerId="Windows Live" clId="Web-{1BC18CE5-F3FA-460F-B950-5FB796FE599F}" dt="2026-06-23T09:50:05.300" v="293"/>
        <pc:sldMkLst>
          <pc:docMk/>
          <pc:sldMk cId="2408524276" sldId="299"/>
        </pc:sldMkLst>
        <pc:spChg chg="add mod">
          <ac:chgData name="Jennika McIntosh" userId="d249c73e18c2b5d3" providerId="Windows Live" clId="Web-{1BC18CE5-F3FA-460F-B950-5FB796FE599F}" dt="2026-06-23T09:43:14.343" v="98" actId="20577"/>
          <ac:spMkLst>
            <pc:docMk/>
            <pc:sldMk cId="2408524276" sldId="299"/>
            <ac:spMk id="4" creationId="{30BD44B4-939E-0913-191F-AFE0C926F1D0}"/>
          </ac:spMkLst>
        </pc:spChg>
        <pc:spChg chg="add mod">
          <ac:chgData name="Jennika McIntosh" userId="d249c73e18c2b5d3" providerId="Windows Live" clId="Web-{1BC18CE5-F3FA-460F-B950-5FB796FE599F}" dt="2026-06-23T09:43:59.062" v="183" actId="20577"/>
          <ac:spMkLst>
            <pc:docMk/>
            <pc:sldMk cId="2408524276" sldId="299"/>
            <ac:spMk id="6" creationId="{31BF2CD6-B8D2-13A4-6810-86CD5508F2AE}"/>
          </ac:spMkLst>
        </pc:spChg>
        <pc:spChg chg="add mod">
          <ac:chgData name="Jennika McIntosh" userId="d249c73e18c2b5d3" providerId="Windows Live" clId="Web-{1BC18CE5-F3FA-460F-B950-5FB796FE599F}" dt="2026-06-23T09:44:48.203" v="230" actId="20577"/>
          <ac:spMkLst>
            <pc:docMk/>
            <pc:sldMk cId="2408524276" sldId="299"/>
            <ac:spMk id="8" creationId="{335760E6-319D-9345-5806-903B9DBB42AE}"/>
          </ac:spMkLst>
        </pc:spChg>
        <pc:spChg chg="add mod">
          <ac:chgData name="Jennika McIntosh" userId="d249c73e18c2b5d3" providerId="Windows Live" clId="Web-{1BC18CE5-F3FA-460F-B950-5FB796FE599F}" dt="2026-06-23T09:47:14.845" v="270" actId="1076"/>
          <ac:spMkLst>
            <pc:docMk/>
            <pc:sldMk cId="2408524276" sldId="299"/>
            <ac:spMk id="9" creationId="{7DCB8D33-388A-48C2-935F-7A4F3AE51CE2}"/>
          </ac:spMkLst>
        </pc:spChg>
        <pc:spChg chg="mod">
          <ac:chgData name="Jennika McIntosh" userId="d249c73e18c2b5d3" providerId="Windows Live" clId="Web-{1BC18CE5-F3FA-460F-B950-5FB796FE599F}" dt="2026-06-23T09:43:24.546" v="100" actId="1076"/>
          <ac:spMkLst>
            <pc:docMk/>
            <pc:sldMk cId="2408524276" sldId="299"/>
            <ac:spMk id="11" creationId="{8803475B-4ADD-D93C-1EDE-9EE0FB291E09}"/>
          </ac:spMkLst>
        </pc:spChg>
        <pc:spChg chg="del">
          <ac:chgData name="Jennika McIntosh" userId="d249c73e18c2b5d3" providerId="Windows Live" clId="Web-{1BC18CE5-F3FA-460F-B950-5FB796FE599F}" dt="2026-06-23T09:44:14.218" v="184"/>
          <ac:spMkLst>
            <pc:docMk/>
            <pc:sldMk cId="2408524276" sldId="299"/>
            <ac:spMk id="15" creationId="{2CB8458B-FA4C-45EF-24B4-FAE65E7E6F2B}"/>
          </ac:spMkLst>
        </pc:spChg>
        <pc:spChg chg="mod">
          <ac:chgData name="Jennika McIntosh" userId="d249c73e18c2b5d3" providerId="Windows Live" clId="Web-{1BC18CE5-F3FA-460F-B950-5FB796FE599F}" dt="2026-06-23T09:45:29.047" v="231" actId="20577"/>
          <ac:spMkLst>
            <pc:docMk/>
            <pc:sldMk cId="2408524276" sldId="299"/>
            <ac:spMk id="171" creationId="{41D7B91D-FBF4-2BD0-D662-E579BEB2BCAB}"/>
          </ac:spMkLst>
        </pc:spChg>
        <pc:picChg chg="add del mod modCrop">
          <ac:chgData name="Jennika McIntosh" userId="d249c73e18c2b5d3" providerId="Windows Live" clId="Web-{1BC18CE5-F3FA-460F-B950-5FB796FE599F}" dt="2026-06-23T09:50:05.300" v="293"/>
          <ac:picMkLst>
            <pc:docMk/>
            <pc:sldMk cId="2408524276" sldId="299"/>
            <ac:picMk id="10" creationId="{FD26B25F-D90B-58CA-2B1D-5195BDAFDE9E}"/>
          </ac:picMkLst>
        </pc:picChg>
        <pc:picChg chg="mod">
          <ac:chgData name="Jennika McIntosh" userId="d249c73e18c2b5d3" providerId="Windows Live" clId="Web-{1BC18CE5-F3FA-460F-B950-5FB796FE599F}" dt="2026-06-23T09:50:01.065" v="285" actId="1076"/>
          <ac:picMkLst>
            <pc:docMk/>
            <pc:sldMk cId="2408524276" sldId="299"/>
            <ac:picMk id="12" creationId="{E6A2CFFF-197B-E798-9B79-DBD2B1E54838}"/>
          </ac:picMkLst>
        </pc:picChg>
        <pc:picChg chg="add del mod">
          <ac:chgData name="Jennika McIntosh" userId="d249c73e18c2b5d3" providerId="Windows Live" clId="Web-{1BC18CE5-F3FA-460F-B950-5FB796FE599F}" dt="2026-06-23T09:50:02.237" v="287"/>
          <ac:picMkLst>
            <pc:docMk/>
            <pc:sldMk cId="2408524276" sldId="299"/>
            <ac:picMk id="13" creationId="{8C9C4749-D83F-F852-0DA8-FD6F8F65E8E7}"/>
          </ac:picMkLst>
        </pc:picChg>
        <pc:picChg chg="del">
          <ac:chgData name="Jennika McIntosh" userId="d249c73e18c2b5d3" providerId="Windows Live" clId="Web-{1BC18CE5-F3FA-460F-B950-5FB796FE599F}" dt="2026-06-23T09:44:17" v="185"/>
          <ac:picMkLst>
            <pc:docMk/>
            <pc:sldMk cId="2408524276" sldId="299"/>
            <ac:picMk id="21" creationId="{BBAECAEE-FD9B-3D21-5EE0-39383B2B20A3}"/>
          </ac:picMkLst>
        </pc:picChg>
      </pc:sldChg>
      <pc:sldChg chg="addSp delSp modSp modTransition delAnim">
        <pc:chgData name="Jennika McIntosh" userId="d249c73e18c2b5d3" providerId="Windows Live" clId="Web-{1BC18CE5-F3FA-460F-B950-5FB796FE599F}" dt="2026-06-23T09:50:48.425" v="311"/>
        <pc:sldMkLst>
          <pc:docMk/>
          <pc:sldMk cId="1567488785" sldId="302"/>
        </pc:sldMkLst>
        <pc:spChg chg="del">
          <ac:chgData name="Jennika McIntosh" userId="d249c73e18c2b5d3" providerId="Windows Live" clId="Web-{1BC18CE5-F3FA-460F-B950-5FB796FE599F}" dt="2026-06-23T09:46:19.282" v="265"/>
          <ac:spMkLst>
            <pc:docMk/>
            <pc:sldMk cId="1567488785" sldId="302"/>
            <ac:spMk id="3" creationId="{892F1839-2B91-288E-F44F-957FC043D045}"/>
          </ac:spMkLst>
        </pc:spChg>
        <pc:spChg chg="add del mod">
          <ac:chgData name="Jennika McIntosh" userId="d249c73e18c2b5d3" providerId="Windows Live" clId="Web-{1BC18CE5-F3FA-460F-B950-5FB796FE599F}" dt="2026-06-23T09:46:15.188" v="264"/>
          <ac:spMkLst>
            <pc:docMk/>
            <pc:sldMk cId="1567488785" sldId="302"/>
            <ac:spMk id="4" creationId="{5ED866E6-197C-CE38-D994-B87B3C9091CF}"/>
          </ac:spMkLst>
        </pc:spChg>
        <pc:spChg chg="add del mod">
          <ac:chgData name="Jennika McIntosh" userId="d249c73e18c2b5d3" providerId="Windows Live" clId="Web-{1BC18CE5-F3FA-460F-B950-5FB796FE599F}" dt="2026-06-23T09:50:21.941" v="297"/>
          <ac:spMkLst>
            <pc:docMk/>
            <pc:sldMk cId="1567488785" sldId="302"/>
            <ac:spMk id="6" creationId="{17EEA648-7BAE-4BB8-F2C0-D885A82755D7}"/>
          </ac:spMkLst>
        </pc:spChg>
        <pc:spChg chg="del">
          <ac:chgData name="Jennika McIntosh" userId="d249c73e18c2b5d3" providerId="Windows Live" clId="Web-{1BC18CE5-F3FA-460F-B950-5FB796FE599F}" dt="2026-06-23T09:46:11.860" v="263"/>
          <ac:spMkLst>
            <pc:docMk/>
            <pc:sldMk cId="1567488785" sldId="302"/>
            <ac:spMk id="11" creationId="{640A4CA4-5E33-6F9D-2D69-59CACCB96E35}"/>
          </ac:spMkLst>
        </pc:spChg>
        <pc:spChg chg="mod">
          <ac:chgData name="Jennika McIntosh" userId="d249c73e18c2b5d3" providerId="Windows Live" clId="Web-{1BC18CE5-F3FA-460F-B950-5FB796FE599F}" dt="2026-06-23T09:50:48.425" v="311"/>
          <ac:spMkLst>
            <pc:docMk/>
            <pc:sldMk cId="1567488785" sldId="302"/>
            <ac:spMk id="171" creationId="{36DEE219-F035-7AA3-EAFE-87211BEBB94C}"/>
          </ac:spMkLst>
        </pc:spChg>
        <pc:picChg chg="add del">
          <ac:chgData name="Jennika McIntosh" userId="d249c73e18c2b5d3" providerId="Windows Live" clId="Web-{1BC18CE5-F3FA-460F-B950-5FB796FE599F}" dt="2026-06-23T09:50:22.816" v="298"/>
          <ac:picMkLst>
            <pc:docMk/>
            <pc:sldMk cId="1567488785" sldId="302"/>
            <ac:picMk id="12" creationId="{7B61F4B2-EFB3-E7B9-1AB2-EB8A4E811F63}"/>
          </ac:picMkLst>
        </pc:picChg>
      </pc:sldChg>
    </pc:docChg>
  </pc:docChgLst>
  <pc:docChgLst>
    <pc:chgData name="Jennika McIntosh" userId="d249c73e18c2b5d3" providerId="LiveId" clId="{53F59956-284A-4C70-97D7-1A7EFA01DA88}"/>
    <pc:docChg chg="undo custSel addSld delSld modSld sldOrd">
      <pc:chgData name="Jennika McIntosh" userId="d249c73e18c2b5d3" providerId="LiveId" clId="{53F59956-284A-4C70-97D7-1A7EFA01DA88}" dt="2026-06-23T19:53:36.347" v="7780" actId="1035"/>
      <pc:docMkLst>
        <pc:docMk/>
      </pc:docMkLst>
      <pc:sldChg chg="modNotesTx">
        <pc:chgData name="Jennika McIntosh" userId="d249c73e18c2b5d3" providerId="LiveId" clId="{53F59956-284A-4C70-97D7-1A7EFA01DA88}" dt="2026-06-23T12:05:47.359" v="4957" actId="20577"/>
        <pc:sldMkLst>
          <pc:docMk/>
          <pc:sldMk cId="0" sldId="256"/>
        </pc:sldMkLst>
      </pc:sldChg>
      <pc:sldChg chg="addSp delSp modSp mod addAnim delAnim modAnim modNotesTx">
        <pc:chgData name="Jennika McIntosh" userId="d249c73e18c2b5d3" providerId="LiveId" clId="{53F59956-284A-4C70-97D7-1A7EFA01DA88}" dt="2026-06-23T16:23:41.257" v="7647" actId="207"/>
        <pc:sldMkLst>
          <pc:docMk/>
          <pc:sldMk cId="0" sldId="257"/>
        </pc:sldMkLst>
        <pc:spChg chg="add del mod">
          <ac:chgData name="Jennika McIntosh" userId="d249c73e18c2b5d3" providerId="LiveId" clId="{53F59956-284A-4C70-97D7-1A7EFA01DA88}" dt="2026-06-23T12:15:03.005" v="5018" actId="478"/>
          <ac:spMkLst>
            <pc:docMk/>
            <pc:sldMk cId="0" sldId="257"/>
            <ac:spMk id="2" creationId="{C2F7F4CF-B09E-B02A-512E-0B866224231E}"/>
          </ac:spMkLst>
        </pc:spChg>
        <pc:spChg chg="mod">
          <ac:chgData name="Jennika McIntosh" userId="d249c73e18c2b5d3" providerId="LiveId" clId="{53F59956-284A-4C70-97D7-1A7EFA01DA88}" dt="2026-06-23T00:33:10.801" v="545" actId="207"/>
          <ac:spMkLst>
            <pc:docMk/>
            <pc:sldMk cId="0" sldId="257"/>
            <ac:spMk id="64" creationId="{00000000-0000-0000-0000-000000000000}"/>
          </ac:spMkLst>
        </pc:spChg>
        <pc:spChg chg="mod">
          <ac:chgData name="Jennika McIntosh" userId="d249c73e18c2b5d3" providerId="LiveId" clId="{53F59956-284A-4C70-97D7-1A7EFA01DA88}" dt="2026-06-23T00:44:17.800" v="553" actId="20577"/>
          <ac:spMkLst>
            <pc:docMk/>
            <pc:sldMk cId="0" sldId="257"/>
            <ac:spMk id="67" creationId="{00000000-0000-0000-0000-000000000000}"/>
          </ac:spMkLst>
        </pc:spChg>
        <pc:spChg chg="mod">
          <ac:chgData name="Jennika McIntosh" userId="d249c73e18c2b5d3" providerId="LiveId" clId="{53F59956-284A-4C70-97D7-1A7EFA01DA88}" dt="2026-06-23T15:11:27.650" v="6715" actId="20577"/>
          <ac:spMkLst>
            <pc:docMk/>
            <pc:sldMk cId="0" sldId="257"/>
            <ac:spMk id="68" creationId="{00000000-0000-0000-0000-000000000000}"/>
          </ac:spMkLst>
        </pc:spChg>
        <pc:graphicFrameChg chg="add mod">
          <ac:chgData name="Jennika McIntosh" userId="d249c73e18c2b5d3" providerId="LiveId" clId="{53F59956-284A-4C70-97D7-1A7EFA01DA88}" dt="2026-06-23T16:23:41.257" v="7647" actId="207"/>
          <ac:graphicFrameMkLst>
            <pc:docMk/>
            <pc:sldMk cId="0" sldId="257"/>
            <ac:graphicFrameMk id="4" creationId="{6B9FED63-8231-3105-49BA-69138E708D05}"/>
          </ac:graphicFrameMkLst>
        </pc:graphicFrameChg>
        <pc:picChg chg="del">
          <ac:chgData name="Jennika McIntosh" userId="d249c73e18c2b5d3" providerId="LiveId" clId="{53F59956-284A-4C70-97D7-1A7EFA01DA88}" dt="2026-06-23T00:27:32.394" v="486" actId="478"/>
          <ac:picMkLst>
            <pc:docMk/>
            <pc:sldMk cId="0" sldId="257"/>
            <ac:picMk id="63" creationId="{00000000-0000-0000-0000-000000000000}"/>
          </ac:picMkLst>
        </pc:picChg>
      </pc:sldChg>
      <pc:sldChg chg="addSp delSp modSp mod addAnim delAnim modAnim modNotesTx">
        <pc:chgData name="Jennika McIntosh" userId="d249c73e18c2b5d3" providerId="LiveId" clId="{53F59956-284A-4C70-97D7-1A7EFA01DA88}" dt="2026-06-23T15:46:56.741" v="7129" actId="14100"/>
        <pc:sldMkLst>
          <pc:docMk/>
          <pc:sldMk cId="0" sldId="263"/>
        </pc:sldMkLst>
        <pc:spChg chg="add mod">
          <ac:chgData name="Jennika McIntosh" userId="d249c73e18c2b5d3" providerId="LiveId" clId="{53F59956-284A-4C70-97D7-1A7EFA01DA88}" dt="2026-06-23T15:16:13.530" v="6744" actId="207"/>
          <ac:spMkLst>
            <pc:docMk/>
            <pc:sldMk cId="0" sldId="263"/>
            <ac:spMk id="3" creationId="{59D0AAD2-4B1A-BC6D-AAC2-CF52784B481A}"/>
          </ac:spMkLst>
        </pc:spChg>
        <pc:spChg chg="add mod">
          <ac:chgData name="Jennika McIntosh" userId="d249c73e18c2b5d3" providerId="LiveId" clId="{53F59956-284A-4C70-97D7-1A7EFA01DA88}" dt="2026-06-23T15:46:56.741" v="7129" actId="14100"/>
          <ac:spMkLst>
            <pc:docMk/>
            <pc:sldMk cId="0" sldId="263"/>
            <ac:spMk id="6" creationId="{1F4F3005-D563-4B6A-B393-7B670BE107A1}"/>
          </ac:spMkLst>
        </pc:spChg>
        <pc:spChg chg="del topLvl">
          <ac:chgData name="Jennika McIntosh" userId="d249c73e18c2b5d3" providerId="LiveId" clId="{53F59956-284A-4C70-97D7-1A7EFA01DA88}" dt="2026-06-23T01:22:11.804" v="932" actId="478"/>
          <ac:spMkLst>
            <pc:docMk/>
            <pc:sldMk cId="0" sldId="263"/>
            <ac:spMk id="20" creationId="{FF347F67-F73A-935D-2272-B35FD5AA3E32}"/>
          </ac:spMkLst>
        </pc:spChg>
        <pc:spChg chg="mod">
          <ac:chgData name="Jennika McIntosh" userId="d249c73e18c2b5d3" providerId="LiveId" clId="{53F59956-284A-4C70-97D7-1A7EFA01DA88}" dt="2026-06-23T00:46:51.750" v="619" actId="1038"/>
          <ac:spMkLst>
            <pc:docMk/>
            <pc:sldMk cId="0" sldId="263"/>
            <ac:spMk id="29" creationId="{34B7C03B-7795-2CA6-6C85-9A5E4379502B}"/>
          </ac:spMkLst>
        </pc:spChg>
        <pc:spChg chg="del mod">
          <ac:chgData name="Jennika McIntosh" userId="d249c73e18c2b5d3" providerId="LiveId" clId="{53F59956-284A-4C70-97D7-1A7EFA01DA88}" dt="2026-06-23T00:46:09.873" v="564" actId="478"/>
          <ac:spMkLst>
            <pc:docMk/>
            <pc:sldMk cId="0" sldId="263"/>
            <ac:spMk id="32" creationId="{69556342-EDC3-A082-54A0-CD56AAE09EB4}"/>
          </ac:spMkLst>
        </pc:spChg>
        <pc:spChg chg="del">
          <ac:chgData name="Jennika McIntosh" userId="d249c73e18c2b5d3" providerId="LiveId" clId="{53F59956-284A-4C70-97D7-1A7EFA01DA88}" dt="2026-06-23T00:46:12.224" v="565" actId="478"/>
          <ac:spMkLst>
            <pc:docMk/>
            <pc:sldMk cId="0" sldId="263"/>
            <ac:spMk id="33" creationId="{0C1225B8-3E5E-4E2E-5DCF-0991E99A2269}"/>
          </ac:spMkLst>
        </pc:spChg>
        <pc:spChg chg="del">
          <ac:chgData name="Jennika McIntosh" userId="d249c73e18c2b5d3" providerId="LiveId" clId="{53F59956-284A-4C70-97D7-1A7EFA01DA88}" dt="2026-06-23T00:45:57.150" v="559" actId="478"/>
          <ac:spMkLst>
            <pc:docMk/>
            <pc:sldMk cId="0" sldId="263"/>
            <ac:spMk id="58" creationId="{FC1063B8-792E-716A-D1EB-2C7D3738881A}"/>
          </ac:spMkLst>
        </pc:spChg>
        <pc:spChg chg="del">
          <ac:chgData name="Jennika McIntosh" userId="d249c73e18c2b5d3" providerId="LiveId" clId="{53F59956-284A-4C70-97D7-1A7EFA01DA88}" dt="2026-06-23T00:45:54.724" v="558" actId="478"/>
          <ac:spMkLst>
            <pc:docMk/>
            <pc:sldMk cId="0" sldId="263"/>
            <ac:spMk id="59" creationId="{1656B228-8B23-05BD-6D70-B535C8EBDCF6}"/>
          </ac:spMkLst>
        </pc:spChg>
        <pc:spChg chg="mod">
          <ac:chgData name="Jennika McIntosh" userId="d249c73e18c2b5d3" providerId="LiveId" clId="{53F59956-284A-4C70-97D7-1A7EFA01DA88}" dt="2026-06-23T04:27:57.986" v="1517" actId="20577"/>
          <ac:spMkLst>
            <pc:docMk/>
            <pc:sldMk cId="0" sldId="263"/>
            <ac:spMk id="129" creationId="{3DB803F3-405C-5618-69AB-CBE1C92F3AA1}"/>
          </ac:spMkLst>
        </pc:spChg>
        <pc:spChg chg="mod">
          <ac:chgData name="Jennika McIntosh" userId="d249c73e18c2b5d3" providerId="LiveId" clId="{53F59956-284A-4C70-97D7-1A7EFA01DA88}" dt="2026-06-23T04:27:57.986" v="1517" actId="20577"/>
          <ac:spMkLst>
            <pc:docMk/>
            <pc:sldMk cId="0" sldId="263"/>
            <ac:spMk id="130" creationId="{4E6FA8BD-88A2-35B2-BA99-E2967F693DEC}"/>
          </ac:spMkLst>
        </pc:spChg>
        <pc:spChg chg="del">
          <ac:chgData name="Jennika McIntosh" userId="d249c73e18c2b5d3" providerId="LiveId" clId="{53F59956-284A-4C70-97D7-1A7EFA01DA88}" dt="2026-06-23T00:46:05.282" v="562" actId="478"/>
          <ac:spMkLst>
            <pc:docMk/>
            <pc:sldMk cId="0" sldId="263"/>
            <ac:spMk id="139" creationId="{73888538-026A-4A70-30E8-878DCDADDF28}"/>
          </ac:spMkLst>
        </pc:spChg>
        <pc:spChg chg="mod">
          <ac:chgData name="Jennika McIntosh" userId="d249c73e18c2b5d3" providerId="LiveId" clId="{53F59956-284A-4C70-97D7-1A7EFA01DA88}" dt="2026-06-23T01:25:59.385" v="1107" actId="1038"/>
          <ac:spMkLst>
            <pc:docMk/>
            <pc:sldMk cId="0" sldId="263"/>
            <ac:spMk id="140" creationId="{0248B409-4E9F-4D20-F365-8BF15F120F6C}"/>
          </ac:spMkLst>
        </pc:spChg>
        <pc:spChg chg="mod">
          <ac:chgData name="Jennika McIntosh" userId="d249c73e18c2b5d3" providerId="LiveId" clId="{53F59956-284A-4C70-97D7-1A7EFA01DA88}" dt="2026-06-23T12:47:42.469" v="5502" actId="20577"/>
          <ac:spMkLst>
            <pc:docMk/>
            <pc:sldMk cId="0" sldId="263"/>
            <ac:spMk id="171" creationId="{00000000-0000-0000-0000-000000000000}"/>
          </ac:spMkLst>
        </pc:spChg>
        <pc:grpChg chg="del mod">
          <ac:chgData name="Jennika McIntosh" userId="d249c73e18c2b5d3" providerId="LiveId" clId="{53F59956-284A-4C70-97D7-1A7EFA01DA88}" dt="2026-06-23T01:22:16.114" v="934" actId="478"/>
          <ac:grpSpMkLst>
            <pc:docMk/>
            <pc:sldMk cId="0" sldId="263"/>
            <ac:grpSpMk id="24" creationId="{77EFB4B2-FBB4-F5F2-B826-78FED11B1FEE}"/>
          </ac:grpSpMkLst>
        </pc:grpChg>
        <pc:grpChg chg="del mod">
          <ac:chgData name="Jennika McIntosh" userId="d249c73e18c2b5d3" providerId="LiveId" clId="{53F59956-284A-4C70-97D7-1A7EFA01DA88}" dt="2026-06-23T01:22:11.804" v="932" actId="478"/>
          <ac:grpSpMkLst>
            <pc:docMk/>
            <pc:sldMk cId="0" sldId="263"/>
            <ac:grpSpMk id="25" creationId="{6F54C599-F91A-3A61-7F15-B1BCE15180CE}"/>
          </ac:grpSpMkLst>
        </pc:grpChg>
        <pc:grpChg chg="del">
          <ac:chgData name="Jennika McIntosh" userId="d249c73e18c2b5d3" providerId="LiveId" clId="{53F59956-284A-4C70-97D7-1A7EFA01DA88}" dt="2026-06-23T00:45:58.465" v="560" actId="478"/>
          <ac:grpSpMkLst>
            <pc:docMk/>
            <pc:sldMk cId="0" sldId="263"/>
            <ac:grpSpMk id="61" creationId="{204CA817-149B-1FE6-364E-80F11AFB4ADB}"/>
          </ac:grpSpMkLst>
        </pc:grpChg>
        <pc:grpChg chg="del">
          <ac:chgData name="Jennika McIntosh" userId="d249c73e18c2b5d3" providerId="LiveId" clId="{53F59956-284A-4C70-97D7-1A7EFA01DA88}" dt="2026-06-23T00:45:52.457" v="557" actId="478"/>
          <ac:grpSpMkLst>
            <pc:docMk/>
            <pc:sldMk cId="0" sldId="263"/>
            <ac:grpSpMk id="62" creationId="{8FCDDF2B-4E43-DA87-2C09-EFED53544509}"/>
          </ac:grpSpMkLst>
        </pc:grpChg>
        <pc:grpChg chg="del">
          <ac:chgData name="Jennika McIntosh" userId="d249c73e18c2b5d3" providerId="LiveId" clId="{53F59956-284A-4C70-97D7-1A7EFA01DA88}" dt="2026-06-23T00:46:02.200" v="561" actId="478"/>
          <ac:grpSpMkLst>
            <pc:docMk/>
            <pc:sldMk cId="0" sldId="263"/>
            <ac:grpSpMk id="131" creationId="{C3C287E8-3587-7653-06F0-BB7F0DD3EE79}"/>
          </ac:grpSpMkLst>
        </pc:grpChg>
        <pc:grpChg chg="mod">
          <ac:chgData name="Jennika McIntosh" userId="d249c73e18c2b5d3" providerId="LiveId" clId="{53F59956-284A-4C70-97D7-1A7EFA01DA88}" dt="2026-06-23T04:27:57.986" v="1517" actId="20577"/>
          <ac:grpSpMkLst>
            <pc:docMk/>
            <pc:sldMk cId="0" sldId="263"/>
            <ac:grpSpMk id="132" creationId="{54DB8C53-227E-7D70-DA55-3E4AD063D8B9}"/>
          </ac:grpSpMkLst>
        </pc:grpChg>
        <pc:grpChg chg="mod">
          <ac:chgData name="Jennika McIntosh" userId="d249c73e18c2b5d3" providerId="LiveId" clId="{53F59956-284A-4C70-97D7-1A7EFA01DA88}" dt="2026-06-23T01:25:59.385" v="1107" actId="1038"/>
          <ac:grpSpMkLst>
            <pc:docMk/>
            <pc:sldMk cId="0" sldId="263"/>
            <ac:grpSpMk id="133" creationId="{C79D7388-716E-AD16-8B73-13417E361C79}"/>
          </ac:grpSpMkLst>
        </pc:grpChg>
        <pc:grpChg chg="mod">
          <ac:chgData name="Jennika McIntosh" userId="d249c73e18c2b5d3" providerId="LiveId" clId="{53F59956-284A-4C70-97D7-1A7EFA01DA88}" dt="2026-06-23T01:25:40.823" v="1086" actId="1035"/>
          <ac:grpSpMkLst>
            <pc:docMk/>
            <pc:sldMk cId="0" sldId="263"/>
            <ac:grpSpMk id="135" creationId="{FFEE4DD8-CCF2-C9BA-4176-1CE83A2FEB94}"/>
          </ac:grpSpMkLst>
        </pc:grpChg>
        <pc:grpChg chg="mod">
          <ac:chgData name="Jennika McIntosh" userId="d249c73e18c2b5d3" providerId="LiveId" clId="{53F59956-284A-4C70-97D7-1A7EFA01DA88}" dt="2026-06-23T01:25:40.823" v="1086" actId="1035"/>
          <ac:grpSpMkLst>
            <pc:docMk/>
            <pc:sldMk cId="0" sldId="263"/>
            <ac:grpSpMk id="136" creationId="{7AEF0C36-D352-1F2D-7322-77E34B74868B}"/>
          </ac:grpSpMkLst>
        </pc:grpChg>
        <pc:cxnChg chg="add mod">
          <ac:chgData name="Jennika McIntosh" userId="d249c73e18c2b5d3" providerId="LiveId" clId="{53F59956-284A-4C70-97D7-1A7EFA01DA88}" dt="2026-06-23T15:17:09.247" v="6752" actId="208"/>
          <ac:cxnSpMkLst>
            <pc:docMk/>
            <pc:sldMk cId="0" sldId="263"/>
            <ac:cxnSpMk id="14" creationId="{56449BDB-4653-5C04-2C75-4D6DB34EC435}"/>
          </ac:cxnSpMkLst>
        </pc:cxnChg>
        <pc:cxnChg chg="del topLvl">
          <ac:chgData name="Jennika McIntosh" userId="d249c73e18c2b5d3" providerId="LiveId" clId="{53F59956-284A-4C70-97D7-1A7EFA01DA88}" dt="2026-06-23T01:22:13.638" v="933" actId="478"/>
          <ac:cxnSpMkLst>
            <pc:docMk/>
            <pc:sldMk cId="0" sldId="263"/>
            <ac:cxnSpMk id="16" creationId="{F00FF1F8-B558-6643-65E1-DA84D7B3E8B3}"/>
          </ac:cxnSpMkLst>
        </pc:cxnChg>
      </pc:sldChg>
      <pc:sldChg chg="addSp delSp modSp mod modTransition addAnim delAnim modAnim modNotesTx">
        <pc:chgData name="Jennika McIntosh" userId="d249c73e18c2b5d3" providerId="LiveId" clId="{53F59956-284A-4C70-97D7-1A7EFA01DA88}" dt="2026-06-23T15:14:22.913" v="6737" actId="1076"/>
        <pc:sldMkLst>
          <pc:docMk/>
          <pc:sldMk cId="3377172050" sldId="275"/>
        </pc:sldMkLst>
        <pc:spChg chg="mod">
          <ac:chgData name="Jennika McIntosh" userId="d249c73e18c2b5d3" providerId="LiveId" clId="{53F59956-284A-4C70-97D7-1A7EFA01DA88}" dt="2026-06-23T12:09:33.646" v="4972" actId="368"/>
          <ac:spMkLst>
            <pc:docMk/>
            <pc:sldMk cId="3377172050" sldId="275"/>
            <ac:spMk id="24" creationId="{08022EA6-C635-7DEA-FE81-286F19C7C3B8}"/>
          </ac:spMkLst>
        </pc:spChg>
        <pc:spChg chg="mod">
          <ac:chgData name="Jennika McIntosh" userId="d249c73e18c2b5d3" providerId="LiveId" clId="{53F59956-284A-4C70-97D7-1A7EFA01DA88}" dt="2026-06-23T12:09:02.764" v="4964"/>
          <ac:spMkLst>
            <pc:docMk/>
            <pc:sldMk cId="3377172050" sldId="275"/>
            <ac:spMk id="31" creationId="{1D375E61-F598-85C1-6804-6C37D77C4243}"/>
          </ac:spMkLst>
        </pc:spChg>
        <pc:spChg chg="mod">
          <ac:chgData name="Jennika McIntosh" userId="d249c73e18c2b5d3" providerId="LiveId" clId="{53F59956-284A-4C70-97D7-1A7EFA01DA88}" dt="2026-06-23T12:09:02.764" v="4964"/>
          <ac:spMkLst>
            <pc:docMk/>
            <pc:sldMk cId="3377172050" sldId="275"/>
            <ac:spMk id="33" creationId="{0B2958E7-9F5A-877E-3E48-AEE901F3795A}"/>
          </ac:spMkLst>
        </pc:spChg>
        <pc:spChg chg="mod">
          <ac:chgData name="Jennika McIntosh" userId="d249c73e18c2b5d3" providerId="LiveId" clId="{53F59956-284A-4C70-97D7-1A7EFA01DA88}" dt="2026-06-23T12:09:02.764" v="4964"/>
          <ac:spMkLst>
            <pc:docMk/>
            <pc:sldMk cId="3377172050" sldId="275"/>
            <ac:spMk id="34" creationId="{90759A08-50DC-30F4-1DA6-9CE2EAFC028F}"/>
          </ac:spMkLst>
        </pc:spChg>
        <pc:spChg chg="mod">
          <ac:chgData name="Jennika McIntosh" userId="d249c73e18c2b5d3" providerId="LiveId" clId="{53F59956-284A-4C70-97D7-1A7EFA01DA88}" dt="2026-06-23T01:05:50.306" v="871" actId="14100"/>
          <ac:spMkLst>
            <pc:docMk/>
            <pc:sldMk cId="3377172050" sldId="275"/>
            <ac:spMk id="36" creationId="{9D039190-C2B2-CBC4-66F4-0ECD1B3C625D}"/>
          </ac:spMkLst>
        </pc:spChg>
        <pc:spChg chg="add del mod">
          <ac:chgData name="Jennika McIntosh" userId="d249c73e18c2b5d3" providerId="LiveId" clId="{53F59956-284A-4C70-97D7-1A7EFA01DA88}" dt="2026-06-23T15:14:22.913" v="6737" actId="1076"/>
          <ac:spMkLst>
            <pc:docMk/>
            <pc:sldMk cId="3377172050" sldId="275"/>
            <ac:spMk id="38" creationId="{CCA9A5FD-97CC-2CB1-A253-C7ABE78B902F}"/>
          </ac:spMkLst>
        </pc:spChg>
        <pc:spChg chg="mod">
          <ac:chgData name="Jennika McIntosh" userId="d249c73e18c2b5d3" providerId="LiveId" clId="{53F59956-284A-4C70-97D7-1A7EFA01DA88}" dt="2026-06-23T01:08:26.763" v="912" actId="404"/>
          <ac:spMkLst>
            <pc:docMk/>
            <pc:sldMk cId="3377172050" sldId="275"/>
            <ac:spMk id="39" creationId="{3B1492E6-DF7E-C8AC-FA22-B999E46BFB00}"/>
          </ac:spMkLst>
        </pc:spChg>
        <pc:spChg chg="mod">
          <ac:chgData name="Jennika McIntosh" userId="d249c73e18c2b5d3" providerId="LiveId" clId="{53F59956-284A-4C70-97D7-1A7EFA01DA88}" dt="2026-06-23T12:09:02.764" v="4964"/>
          <ac:spMkLst>
            <pc:docMk/>
            <pc:sldMk cId="3377172050" sldId="275"/>
            <ac:spMk id="41" creationId="{5355F216-01A0-01CE-0AC2-CC3241403297}"/>
          </ac:spMkLst>
        </pc:spChg>
        <pc:spChg chg="mod">
          <ac:chgData name="Jennika McIntosh" userId="d249c73e18c2b5d3" providerId="LiveId" clId="{53F59956-284A-4C70-97D7-1A7EFA01DA88}" dt="2026-06-23T12:09:02.764" v="4964"/>
          <ac:spMkLst>
            <pc:docMk/>
            <pc:sldMk cId="3377172050" sldId="275"/>
            <ac:spMk id="42" creationId="{0896C824-47A4-4E64-742D-EEF7B92548C8}"/>
          </ac:spMkLst>
        </pc:spChg>
        <pc:spChg chg="mod">
          <ac:chgData name="Jennika McIntosh" userId="d249c73e18c2b5d3" providerId="LiveId" clId="{53F59956-284A-4C70-97D7-1A7EFA01DA88}" dt="2026-06-23T12:09:02.764" v="4964"/>
          <ac:spMkLst>
            <pc:docMk/>
            <pc:sldMk cId="3377172050" sldId="275"/>
            <ac:spMk id="43" creationId="{2782C538-A7FD-B750-2D0C-1662278C67CE}"/>
          </ac:spMkLst>
        </pc:spChg>
        <pc:spChg chg="mod">
          <ac:chgData name="Jennika McIntosh" userId="d249c73e18c2b5d3" providerId="LiveId" clId="{53F59956-284A-4C70-97D7-1A7EFA01DA88}" dt="2026-06-23T12:09:02.764" v="4964"/>
          <ac:spMkLst>
            <pc:docMk/>
            <pc:sldMk cId="3377172050" sldId="275"/>
            <ac:spMk id="44" creationId="{81C110A5-542E-E099-BBED-6A921BAF14F0}"/>
          </ac:spMkLst>
        </pc:spChg>
        <pc:spChg chg="mod">
          <ac:chgData name="Jennika McIntosh" userId="d249c73e18c2b5d3" providerId="LiveId" clId="{53F59956-284A-4C70-97D7-1A7EFA01DA88}" dt="2026-06-23T12:09:02.764" v="4964"/>
          <ac:spMkLst>
            <pc:docMk/>
            <pc:sldMk cId="3377172050" sldId="275"/>
            <ac:spMk id="45" creationId="{CED2D493-ACE3-483F-25AC-CEBD84C87B14}"/>
          </ac:spMkLst>
        </pc:spChg>
        <pc:spChg chg="mod">
          <ac:chgData name="Jennika McIntosh" userId="d249c73e18c2b5d3" providerId="LiveId" clId="{53F59956-284A-4C70-97D7-1A7EFA01DA88}" dt="2026-06-23T12:09:02.764" v="4964"/>
          <ac:spMkLst>
            <pc:docMk/>
            <pc:sldMk cId="3377172050" sldId="275"/>
            <ac:spMk id="46" creationId="{3FF0CBD2-9332-C181-D0D4-2A2FA670582B}"/>
          </ac:spMkLst>
        </pc:spChg>
        <pc:spChg chg="add del mod ord">
          <ac:chgData name="Jennika McIntosh" userId="d249c73e18c2b5d3" providerId="LiveId" clId="{53F59956-284A-4C70-97D7-1A7EFA01DA88}" dt="2026-06-23T12:12:56.747" v="5005" actId="478"/>
          <ac:spMkLst>
            <pc:docMk/>
            <pc:sldMk cId="3377172050" sldId="275"/>
            <ac:spMk id="47" creationId="{C873B76A-DB02-2683-FB15-503E14A463E7}"/>
          </ac:spMkLst>
        </pc:spChg>
        <pc:spChg chg="mod">
          <ac:chgData name="Jennika McIntosh" userId="d249c73e18c2b5d3" providerId="LiveId" clId="{53F59956-284A-4C70-97D7-1A7EFA01DA88}" dt="2026-06-23T12:09:53.474" v="4976"/>
          <ac:spMkLst>
            <pc:docMk/>
            <pc:sldMk cId="3377172050" sldId="275"/>
            <ac:spMk id="52" creationId="{B4D06006-CBA8-88D1-197B-85A308E2D879}"/>
          </ac:spMkLst>
        </pc:spChg>
        <pc:spChg chg="mod">
          <ac:chgData name="Jennika McIntosh" userId="d249c73e18c2b5d3" providerId="LiveId" clId="{53F59956-284A-4C70-97D7-1A7EFA01DA88}" dt="2026-06-23T12:09:53.474" v="4976"/>
          <ac:spMkLst>
            <pc:docMk/>
            <pc:sldMk cId="3377172050" sldId="275"/>
            <ac:spMk id="53" creationId="{99D1EBD8-7214-ACF3-937B-512C80A5A85D}"/>
          </ac:spMkLst>
        </pc:spChg>
        <pc:spChg chg="mod">
          <ac:chgData name="Jennika McIntosh" userId="d249c73e18c2b5d3" providerId="LiveId" clId="{53F59956-284A-4C70-97D7-1A7EFA01DA88}" dt="2026-06-23T12:09:53.474" v="4976"/>
          <ac:spMkLst>
            <pc:docMk/>
            <pc:sldMk cId="3377172050" sldId="275"/>
            <ac:spMk id="54" creationId="{E8F4B38F-7317-8C8E-9ECB-167AC25EFB70}"/>
          </ac:spMkLst>
        </pc:spChg>
        <pc:spChg chg="mod">
          <ac:chgData name="Jennika McIntosh" userId="d249c73e18c2b5d3" providerId="LiveId" clId="{53F59956-284A-4C70-97D7-1A7EFA01DA88}" dt="2026-06-23T12:09:53.474" v="4976"/>
          <ac:spMkLst>
            <pc:docMk/>
            <pc:sldMk cId="3377172050" sldId="275"/>
            <ac:spMk id="55" creationId="{9A7AEBCF-EBA0-824C-FEB4-87289716FDA1}"/>
          </ac:spMkLst>
        </pc:spChg>
        <pc:spChg chg="mod">
          <ac:chgData name="Jennika McIntosh" userId="d249c73e18c2b5d3" providerId="LiveId" clId="{53F59956-284A-4C70-97D7-1A7EFA01DA88}" dt="2026-06-23T12:09:53.474" v="4976"/>
          <ac:spMkLst>
            <pc:docMk/>
            <pc:sldMk cId="3377172050" sldId="275"/>
            <ac:spMk id="56" creationId="{1DD66EAE-F76A-E3BA-9867-2F30DD966110}"/>
          </ac:spMkLst>
        </pc:spChg>
        <pc:spChg chg="mod">
          <ac:chgData name="Jennika McIntosh" userId="d249c73e18c2b5d3" providerId="LiveId" clId="{53F59956-284A-4C70-97D7-1A7EFA01DA88}" dt="2026-06-23T12:09:53.474" v="4976"/>
          <ac:spMkLst>
            <pc:docMk/>
            <pc:sldMk cId="3377172050" sldId="275"/>
            <ac:spMk id="57" creationId="{9AB798A3-E701-A188-C62D-164EA4AC0EF8}"/>
          </ac:spMkLst>
        </pc:spChg>
        <pc:spChg chg="mod">
          <ac:chgData name="Jennika McIntosh" userId="d249c73e18c2b5d3" providerId="LiveId" clId="{53F59956-284A-4C70-97D7-1A7EFA01DA88}" dt="2026-06-23T12:09:53.474" v="4976"/>
          <ac:spMkLst>
            <pc:docMk/>
            <pc:sldMk cId="3377172050" sldId="275"/>
            <ac:spMk id="58" creationId="{7A09B24F-2FBD-6A21-6D17-3288EDFC8858}"/>
          </ac:spMkLst>
        </pc:spChg>
        <pc:spChg chg="mod">
          <ac:chgData name="Jennika McIntosh" userId="d249c73e18c2b5d3" providerId="LiveId" clId="{53F59956-284A-4C70-97D7-1A7EFA01DA88}" dt="2026-06-23T12:09:53.474" v="4976"/>
          <ac:spMkLst>
            <pc:docMk/>
            <pc:sldMk cId="3377172050" sldId="275"/>
            <ac:spMk id="59" creationId="{9E01079B-FA20-9E6F-2F64-CB2419472656}"/>
          </ac:spMkLst>
        </pc:spChg>
        <pc:spChg chg="mod">
          <ac:chgData name="Jennika McIntosh" userId="d249c73e18c2b5d3" providerId="LiveId" clId="{53F59956-284A-4C70-97D7-1A7EFA01DA88}" dt="2026-06-23T12:09:53.474" v="4976"/>
          <ac:spMkLst>
            <pc:docMk/>
            <pc:sldMk cId="3377172050" sldId="275"/>
            <ac:spMk id="60" creationId="{559962C2-2C36-98F2-47E0-BBE575E5122D}"/>
          </ac:spMkLst>
        </pc:spChg>
        <pc:spChg chg="mod">
          <ac:chgData name="Jennika McIntosh" userId="d249c73e18c2b5d3" providerId="LiveId" clId="{53F59956-284A-4C70-97D7-1A7EFA01DA88}" dt="2026-06-23T00:41:07.353" v="550" actId="207"/>
          <ac:spMkLst>
            <pc:docMk/>
            <pc:sldMk cId="3377172050" sldId="275"/>
            <ac:spMk id="64" creationId="{42AEE2A6-A119-B5CC-82A3-872857C0F1B1}"/>
          </ac:spMkLst>
        </pc:spChg>
        <pc:spChg chg="mod">
          <ac:chgData name="Jennika McIntosh" userId="d249c73e18c2b5d3" providerId="LiveId" clId="{53F59956-284A-4C70-97D7-1A7EFA01DA88}" dt="2026-06-23T00:44:23.168" v="555" actId="20577"/>
          <ac:spMkLst>
            <pc:docMk/>
            <pc:sldMk cId="3377172050" sldId="275"/>
            <ac:spMk id="67" creationId="{A9406FDF-163D-265F-32E4-0ACDBB8F6AD6}"/>
          </ac:spMkLst>
        </pc:spChg>
        <pc:spChg chg="mod">
          <ac:chgData name="Jennika McIntosh" userId="d249c73e18c2b5d3" providerId="LiveId" clId="{53F59956-284A-4C70-97D7-1A7EFA01DA88}" dt="2026-06-23T12:12:57.421" v="5006"/>
          <ac:spMkLst>
            <pc:docMk/>
            <pc:sldMk cId="3377172050" sldId="275"/>
            <ac:spMk id="68" creationId="{614EF57B-CEE6-7DC2-F3AB-01F3AC11DBBA}"/>
          </ac:spMkLst>
        </pc:spChg>
        <pc:spChg chg="mod">
          <ac:chgData name="Jennika McIntosh" userId="d249c73e18c2b5d3" providerId="LiveId" clId="{53F59956-284A-4C70-97D7-1A7EFA01DA88}" dt="2026-06-23T12:12:57.421" v="5006"/>
          <ac:spMkLst>
            <pc:docMk/>
            <pc:sldMk cId="3377172050" sldId="275"/>
            <ac:spMk id="69" creationId="{FDB47824-408A-4A1A-5FE3-A38B124F17F0}"/>
          </ac:spMkLst>
        </pc:spChg>
        <pc:spChg chg="mod">
          <ac:chgData name="Jennika McIntosh" userId="d249c73e18c2b5d3" providerId="LiveId" clId="{53F59956-284A-4C70-97D7-1A7EFA01DA88}" dt="2026-06-23T12:12:57.421" v="5006"/>
          <ac:spMkLst>
            <pc:docMk/>
            <pc:sldMk cId="3377172050" sldId="275"/>
            <ac:spMk id="70" creationId="{439A4F04-6585-DC9B-E4BA-B9CE370E40D4}"/>
          </ac:spMkLst>
        </pc:spChg>
        <pc:spChg chg="mod">
          <ac:chgData name="Jennika McIntosh" userId="d249c73e18c2b5d3" providerId="LiveId" clId="{53F59956-284A-4C70-97D7-1A7EFA01DA88}" dt="2026-06-23T12:12:57.421" v="5006"/>
          <ac:spMkLst>
            <pc:docMk/>
            <pc:sldMk cId="3377172050" sldId="275"/>
            <ac:spMk id="71" creationId="{75016CD2-2CD8-BEF9-3636-C81261ADDAE3}"/>
          </ac:spMkLst>
        </pc:spChg>
        <pc:spChg chg="mod">
          <ac:chgData name="Jennika McIntosh" userId="d249c73e18c2b5d3" providerId="LiveId" clId="{53F59956-284A-4C70-97D7-1A7EFA01DA88}" dt="2026-06-23T12:12:57.421" v="5006"/>
          <ac:spMkLst>
            <pc:docMk/>
            <pc:sldMk cId="3377172050" sldId="275"/>
            <ac:spMk id="72" creationId="{31E5B196-3D4B-66D4-FC46-5A7F4DF58AF1}"/>
          </ac:spMkLst>
        </pc:spChg>
        <pc:spChg chg="mod">
          <ac:chgData name="Jennika McIntosh" userId="d249c73e18c2b5d3" providerId="LiveId" clId="{53F59956-284A-4C70-97D7-1A7EFA01DA88}" dt="2026-06-23T12:12:57.421" v="5006"/>
          <ac:spMkLst>
            <pc:docMk/>
            <pc:sldMk cId="3377172050" sldId="275"/>
            <ac:spMk id="73" creationId="{748C37DE-D2F1-A52C-1827-4C4A2DF6A2B2}"/>
          </ac:spMkLst>
        </pc:spChg>
        <pc:spChg chg="mod">
          <ac:chgData name="Jennika McIntosh" userId="d249c73e18c2b5d3" providerId="LiveId" clId="{53F59956-284A-4C70-97D7-1A7EFA01DA88}" dt="2026-06-23T12:12:57.421" v="5006"/>
          <ac:spMkLst>
            <pc:docMk/>
            <pc:sldMk cId="3377172050" sldId="275"/>
            <ac:spMk id="74" creationId="{C7EFB519-6284-3F8B-A963-71826DCFFB92}"/>
          </ac:spMkLst>
        </pc:spChg>
        <pc:spChg chg="mod">
          <ac:chgData name="Jennika McIntosh" userId="d249c73e18c2b5d3" providerId="LiveId" clId="{53F59956-284A-4C70-97D7-1A7EFA01DA88}" dt="2026-06-23T12:12:57.421" v="5006"/>
          <ac:spMkLst>
            <pc:docMk/>
            <pc:sldMk cId="3377172050" sldId="275"/>
            <ac:spMk id="75" creationId="{4D10AD24-EE44-8A90-ECA4-58E2DB2E71A5}"/>
          </ac:spMkLst>
        </pc:spChg>
        <pc:spChg chg="mod">
          <ac:chgData name="Jennika McIntosh" userId="d249c73e18c2b5d3" providerId="LiveId" clId="{53F59956-284A-4C70-97D7-1A7EFA01DA88}" dt="2026-06-23T12:12:57.421" v="5006"/>
          <ac:spMkLst>
            <pc:docMk/>
            <pc:sldMk cId="3377172050" sldId="275"/>
            <ac:spMk id="76" creationId="{C30A43D3-8A48-FDF4-BC69-5DB5BDF276DC}"/>
          </ac:spMkLst>
        </pc:spChg>
        <pc:spChg chg="add del mod">
          <ac:chgData name="Jennika McIntosh" userId="d249c73e18c2b5d3" providerId="LiveId" clId="{53F59956-284A-4C70-97D7-1A7EFA01DA88}" dt="2026-06-23T12:15:32.743" v="5020" actId="478"/>
          <ac:spMkLst>
            <pc:docMk/>
            <pc:sldMk cId="3377172050" sldId="275"/>
            <ac:spMk id="77" creationId="{E347B7C0-9E6D-1FD9-9843-2BE49B578582}"/>
          </ac:spMkLst>
        </pc:spChg>
        <pc:spChg chg="mod">
          <ac:chgData name="Jennika McIntosh" userId="d249c73e18c2b5d3" providerId="LiveId" clId="{53F59956-284A-4C70-97D7-1A7EFA01DA88}" dt="2026-06-23T12:15:34.492" v="5021"/>
          <ac:spMkLst>
            <pc:docMk/>
            <pc:sldMk cId="3377172050" sldId="275"/>
            <ac:spMk id="82" creationId="{D71C14C6-3EA0-AD9B-BDD6-6EEA6C67784F}"/>
          </ac:spMkLst>
        </pc:spChg>
        <pc:spChg chg="mod">
          <ac:chgData name="Jennika McIntosh" userId="d249c73e18c2b5d3" providerId="LiveId" clId="{53F59956-284A-4C70-97D7-1A7EFA01DA88}" dt="2026-06-23T12:15:34.492" v="5021"/>
          <ac:spMkLst>
            <pc:docMk/>
            <pc:sldMk cId="3377172050" sldId="275"/>
            <ac:spMk id="83" creationId="{047EE205-72C6-DCDD-DDD4-011C8C96B95E}"/>
          </ac:spMkLst>
        </pc:spChg>
        <pc:spChg chg="mod">
          <ac:chgData name="Jennika McIntosh" userId="d249c73e18c2b5d3" providerId="LiveId" clId="{53F59956-284A-4C70-97D7-1A7EFA01DA88}" dt="2026-06-23T12:15:34.492" v="5021"/>
          <ac:spMkLst>
            <pc:docMk/>
            <pc:sldMk cId="3377172050" sldId="275"/>
            <ac:spMk id="84" creationId="{3E93FB7B-6643-8601-945D-FDAAAB5A719A}"/>
          </ac:spMkLst>
        </pc:spChg>
        <pc:spChg chg="mod">
          <ac:chgData name="Jennika McIntosh" userId="d249c73e18c2b5d3" providerId="LiveId" clId="{53F59956-284A-4C70-97D7-1A7EFA01DA88}" dt="2026-06-23T12:15:34.492" v="5021"/>
          <ac:spMkLst>
            <pc:docMk/>
            <pc:sldMk cId="3377172050" sldId="275"/>
            <ac:spMk id="85" creationId="{3C11F61A-3AE5-4274-F915-2ACCC93A3ED1}"/>
          </ac:spMkLst>
        </pc:spChg>
        <pc:spChg chg="mod">
          <ac:chgData name="Jennika McIntosh" userId="d249c73e18c2b5d3" providerId="LiveId" clId="{53F59956-284A-4C70-97D7-1A7EFA01DA88}" dt="2026-06-23T12:15:34.492" v="5021"/>
          <ac:spMkLst>
            <pc:docMk/>
            <pc:sldMk cId="3377172050" sldId="275"/>
            <ac:spMk id="86" creationId="{43E763CF-0098-6869-D2DA-DF3A147B3644}"/>
          </ac:spMkLst>
        </pc:spChg>
        <pc:spChg chg="mod">
          <ac:chgData name="Jennika McIntosh" userId="d249c73e18c2b5d3" providerId="LiveId" clId="{53F59956-284A-4C70-97D7-1A7EFA01DA88}" dt="2026-06-23T12:15:34.492" v="5021"/>
          <ac:spMkLst>
            <pc:docMk/>
            <pc:sldMk cId="3377172050" sldId="275"/>
            <ac:spMk id="87" creationId="{F26F3BE9-6EDB-152C-F1E7-5A32AC07D95F}"/>
          </ac:spMkLst>
        </pc:spChg>
        <pc:spChg chg="mod">
          <ac:chgData name="Jennika McIntosh" userId="d249c73e18c2b5d3" providerId="LiveId" clId="{53F59956-284A-4C70-97D7-1A7EFA01DA88}" dt="2026-06-23T12:15:34.492" v="5021"/>
          <ac:spMkLst>
            <pc:docMk/>
            <pc:sldMk cId="3377172050" sldId="275"/>
            <ac:spMk id="88" creationId="{F9B707B9-30B4-E3F9-B218-B9B8FF13DB19}"/>
          </ac:spMkLst>
        </pc:spChg>
        <pc:spChg chg="mod">
          <ac:chgData name="Jennika McIntosh" userId="d249c73e18c2b5d3" providerId="LiveId" clId="{53F59956-284A-4C70-97D7-1A7EFA01DA88}" dt="2026-06-23T12:15:34.492" v="5021"/>
          <ac:spMkLst>
            <pc:docMk/>
            <pc:sldMk cId="3377172050" sldId="275"/>
            <ac:spMk id="89" creationId="{949DE483-595A-A114-4C5D-3A544C57CE84}"/>
          </ac:spMkLst>
        </pc:spChg>
        <pc:spChg chg="mod">
          <ac:chgData name="Jennika McIntosh" userId="d249c73e18c2b5d3" providerId="LiveId" clId="{53F59956-284A-4C70-97D7-1A7EFA01DA88}" dt="2026-06-23T12:15:34.492" v="5021"/>
          <ac:spMkLst>
            <pc:docMk/>
            <pc:sldMk cId="3377172050" sldId="275"/>
            <ac:spMk id="90" creationId="{CED71E5A-471F-C452-2D73-42C4526420C9}"/>
          </ac:spMkLst>
        </pc:spChg>
        <pc:spChg chg="add mod">
          <ac:chgData name="Jennika McIntosh" userId="d249c73e18c2b5d3" providerId="LiveId" clId="{53F59956-284A-4C70-97D7-1A7EFA01DA88}" dt="2026-06-23T12:15:34.492" v="5021"/>
          <ac:spMkLst>
            <pc:docMk/>
            <pc:sldMk cId="3377172050" sldId="275"/>
            <ac:spMk id="91" creationId="{8E10760E-5E34-4922-9364-7FB5788518AB}"/>
          </ac:spMkLst>
        </pc:spChg>
        <pc:grpChg chg="add mod">
          <ac:chgData name="Jennika McIntosh" userId="d249c73e18c2b5d3" providerId="LiveId" clId="{53F59956-284A-4C70-97D7-1A7EFA01DA88}" dt="2026-06-23T12:09:02.764" v="4964"/>
          <ac:grpSpMkLst>
            <pc:docMk/>
            <pc:sldMk cId="3377172050" sldId="275"/>
            <ac:grpSpMk id="12" creationId="{45FD5F4A-9265-8DE8-470D-C979EE056575}"/>
          </ac:grpSpMkLst>
        </pc:grpChg>
        <pc:grpChg chg="add del">
          <ac:chgData name="Jennika McIntosh" userId="d249c73e18c2b5d3" providerId="LiveId" clId="{53F59956-284A-4C70-97D7-1A7EFA01DA88}" dt="2026-06-23T12:09:52.510" v="4975" actId="478"/>
          <ac:grpSpMkLst>
            <pc:docMk/>
            <pc:sldMk cId="3377172050" sldId="275"/>
            <ac:grpSpMk id="28" creationId="{18306513-3E9F-3010-E46F-865A5DA784B0}"/>
          </ac:grpSpMkLst>
        </pc:grpChg>
        <pc:grpChg chg="del mod">
          <ac:chgData name="Jennika McIntosh" userId="d249c73e18c2b5d3" providerId="LiveId" clId="{53F59956-284A-4C70-97D7-1A7EFA01DA88}" dt="2026-06-23T12:12:52.621" v="5004" actId="478"/>
          <ac:grpSpMkLst>
            <pc:docMk/>
            <pc:sldMk cId="3377172050" sldId="275"/>
            <ac:grpSpMk id="48" creationId="{9BDA7AA8-35A8-2C5E-5DCF-FAB52272F66D}"/>
          </ac:grpSpMkLst>
        </pc:grpChg>
        <pc:grpChg chg="mod">
          <ac:chgData name="Jennika McIntosh" userId="d249c73e18c2b5d3" providerId="LiveId" clId="{53F59956-284A-4C70-97D7-1A7EFA01DA88}" dt="2026-06-23T12:09:53.474" v="4976"/>
          <ac:grpSpMkLst>
            <pc:docMk/>
            <pc:sldMk cId="3377172050" sldId="275"/>
            <ac:grpSpMk id="49" creationId="{A6D5198A-EC5D-CC18-BEE9-576B37ACCE8E}"/>
          </ac:grpSpMkLst>
        </pc:grpChg>
        <pc:grpChg chg="del mod">
          <ac:chgData name="Jennika McIntosh" userId="d249c73e18c2b5d3" providerId="LiveId" clId="{53F59956-284A-4C70-97D7-1A7EFA01DA88}" dt="2026-06-23T12:15:31.165" v="5019" actId="478"/>
          <ac:grpSpMkLst>
            <pc:docMk/>
            <pc:sldMk cId="3377172050" sldId="275"/>
            <ac:grpSpMk id="61" creationId="{DD33FEE4-C25D-4E3B-7734-C9CC540DC6E2}"/>
          </ac:grpSpMkLst>
        </pc:grpChg>
        <pc:picChg chg="mod">
          <ac:chgData name="Jennika McIntosh" userId="d249c73e18c2b5d3" providerId="LiveId" clId="{53F59956-284A-4C70-97D7-1A7EFA01DA88}" dt="2026-06-23T01:05:46.525" v="870" actId="14100"/>
          <ac:picMkLst>
            <pc:docMk/>
            <pc:sldMk cId="3377172050" sldId="275"/>
            <ac:picMk id="35" creationId="{63F5E562-B1E1-E273-0622-F5B752020920}"/>
          </ac:picMkLst>
        </pc:picChg>
      </pc:sldChg>
      <pc:sldChg chg="addSp delSp modSp mod addAnim delAnim modAnim modNotesTx">
        <pc:chgData name="Jennika McIntosh" userId="d249c73e18c2b5d3" providerId="LiveId" clId="{53F59956-284A-4C70-97D7-1A7EFA01DA88}" dt="2026-06-23T19:53:36.347" v="7780" actId="1035"/>
        <pc:sldMkLst>
          <pc:docMk/>
          <pc:sldMk cId="565181567" sldId="278"/>
        </pc:sldMkLst>
        <pc:spChg chg="mod">
          <ac:chgData name="Jennika McIntosh" userId="d249c73e18c2b5d3" providerId="LiveId" clId="{53F59956-284A-4C70-97D7-1A7EFA01DA88}" dt="2026-06-23T12:16:09.391" v="5024"/>
          <ac:spMkLst>
            <pc:docMk/>
            <pc:sldMk cId="565181567" sldId="278"/>
            <ac:spMk id="6" creationId="{FDFA6982-F3A7-ADC0-2B69-A3BB28C78F3F}"/>
          </ac:spMkLst>
        </pc:spChg>
        <pc:spChg chg="mod">
          <ac:chgData name="Jennika McIntosh" userId="d249c73e18c2b5d3" providerId="LiveId" clId="{53F59956-284A-4C70-97D7-1A7EFA01DA88}" dt="2026-06-23T12:16:09.391" v="5024"/>
          <ac:spMkLst>
            <pc:docMk/>
            <pc:sldMk cId="565181567" sldId="278"/>
            <ac:spMk id="7" creationId="{E0E6B262-2622-B4B6-96A1-1838CE05CDDF}"/>
          </ac:spMkLst>
        </pc:spChg>
        <pc:spChg chg="mod">
          <ac:chgData name="Jennika McIntosh" userId="d249c73e18c2b5d3" providerId="LiveId" clId="{53F59956-284A-4C70-97D7-1A7EFA01DA88}" dt="2026-06-23T12:16:09.391" v="5024"/>
          <ac:spMkLst>
            <pc:docMk/>
            <pc:sldMk cId="565181567" sldId="278"/>
            <ac:spMk id="8" creationId="{575BFE18-4FB7-EEE1-2F25-D492659A91A2}"/>
          </ac:spMkLst>
        </pc:spChg>
        <pc:spChg chg="mod">
          <ac:chgData name="Jennika McIntosh" userId="d249c73e18c2b5d3" providerId="LiveId" clId="{53F59956-284A-4C70-97D7-1A7EFA01DA88}" dt="2026-06-23T12:16:09.391" v="5024"/>
          <ac:spMkLst>
            <pc:docMk/>
            <pc:sldMk cId="565181567" sldId="278"/>
            <ac:spMk id="9" creationId="{75629CB8-EB72-93BC-23D0-1625DC7D117D}"/>
          </ac:spMkLst>
        </pc:spChg>
        <pc:spChg chg="mod">
          <ac:chgData name="Jennika McIntosh" userId="d249c73e18c2b5d3" providerId="LiveId" clId="{53F59956-284A-4C70-97D7-1A7EFA01DA88}" dt="2026-06-23T12:16:09.391" v="5024"/>
          <ac:spMkLst>
            <pc:docMk/>
            <pc:sldMk cId="565181567" sldId="278"/>
            <ac:spMk id="10" creationId="{2B8908CC-16BA-D003-D268-3C9DB90D4042}"/>
          </ac:spMkLst>
        </pc:spChg>
        <pc:spChg chg="mod">
          <ac:chgData name="Jennika McIntosh" userId="d249c73e18c2b5d3" providerId="LiveId" clId="{53F59956-284A-4C70-97D7-1A7EFA01DA88}" dt="2026-06-23T12:16:09.391" v="5024"/>
          <ac:spMkLst>
            <pc:docMk/>
            <pc:sldMk cId="565181567" sldId="278"/>
            <ac:spMk id="11" creationId="{86061157-4FF3-30EE-18FC-9AAAA3DB1DF3}"/>
          </ac:spMkLst>
        </pc:spChg>
        <pc:spChg chg="mod">
          <ac:chgData name="Jennika McIntosh" userId="d249c73e18c2b5d3" providerId="LiveId" clId="{53F59956-284A-4C70-97D7-1A7EFA01DA88}" dt="2026-06-23T12:16:09.391" v="5024"/>
          <ac:spMkLst>
            <pc:docMk/>
            <pc:sldMk cId="565181567" sldId="278"/>
            <ac:spMk id="12" creationId="{A4D2D0C1-7BA1-BB5E-71CB-85220670E50F}"/>
          </ac:spMkLst>
        </pc:spChg>
        <pc:spChg chg="mod">
          <ac:chgData name="Jennika McIntosh" userId="d249c73e18c2b5d3" providerId="LiveId" clId="{53F59956-284A-4C70-97D7-1A7EFA01DA88}" dt="2026-06-23T12:16:09.391" v="5024"/>
          <ac:spMkLst>
            <pc:docMk/>
            <pc:sldMk cId="565181567" sldId="278"/>
            <ac:spMk id="13" creationId="{3FFAE1FE-6021-68E0-6B67-892221677F8F}"/>
          </ac:spMkLst>
        </pc:spChg>
        <pc:spChg chg="add mod">
          <ac:chgData name="Jennika McIntosh" userId="d249c73e18c2b5d3" providerId="LiveId" clId="{53F59956-284A-4C70-97D7-1A7EFA01DA88}" dt="2026-06-23T16:16:57.823" v="7544"/>
          <ac:spMkLst>
            <pc:docMk/>
            <pc:sldMk cId="565181567" sldId="278"/>
            <ac:spMk id="15" creationId="{53D8755C-176A-B41A-CD79-649A2038780F}"/>
          </ac:spMkLst>
        </pc:spChg>
        <pc:spChg chg="add del mod topLvl">
          <ac:chgData name="Jennika McIntosh" userId="d249c73e18c2b5d3" providerId="LiveId" clId="{53F59956-284A-4C70-97D7-1A7EFA01DA88}" dt="2026-06-23T19:53:08.142" v="7770" actId="478"/>
          <ac:spMkLst>
            <pc:docMk/>
            <pc:sldMk cId="565181567" sldId="278"/>
            <ac:spMk id="17" creationId="{1B2F194A-E2FA-DBD9-3C1F-8232A773C46A}"/>
          </ac:spMkLst>
        </pc:spChg>
        <pc:spChg chg="add mod topLvl">
          <ac:chgData name="Jennika McIntosh" userId="d249c73e18c2b5d3" providerId="LiveId" clId="{53F59956-284A-4C70-97D7-1A7EFA01DA88}" dt="2026-06-23T19:53:36.347" v="7780" actId="1035"/>
          <ac:spMkLst>
            <pc:docMk/>
            <pc:sldMk cId="565181567" sldId="278"/>
            <ac:spMk id="18" creationId="{1D1FDA21-2AB2-28C1-6E8D-18BF053874F0}"/>
          </ac:spMkLst>
        </pc:spChg>
        <pc:spChg chg="del">
          <ac:chgData name="Jennika McIntosh" userId="d249c73e18c2b5d3" providerId="LiveId" clId="{53F59956-284A-4C70-97D7-1A7EFA01DA88}" dt="2026-06-23T19:53:13.293" v="7772" actId="478"/>
          <ac:spMkLst>
            <pc:docMk/>
            <pc:sldMk cId="565181567" sldId="278"/>
            <ac:spMk id="27" creationId="{ABDB91A4-3C2A-EE47-DDD0-10725892D2A7}"/>
          </ac:spMkLst>
        </pc:spChg>
        <pc:spChg chg="mod">
          <ac:chgData name="Jennika McIntosh" userId="d249c73e18c2b5d3" providerId="LiveId" clId="{53F59956-284A-4C70-97D7-1A7EFA01DA88}" dt="2026-06-23T12:16:09.391" v="5024"/>
          <ac:spMkLst>
            <pc:docMk/>
            <pc:sldMk cId="565181567" sldId="278"/>
            <ac:spMk id="29" creationId="{3565C2A2-CC19-1334-B336-CF1A202C490E}"/>
          </ac:spMkLst>
        </pc:spChg>
        <pc:spChg chg="add mod ord">
          <ac:chgData name="Jennika McIntosh" userId="d249c73e18c2b5d3" providerId="LiveId" clId="{53F59956-284A-4C70-97D7-1A7EFA01DA88}" dt="2026-06-23T12:16:20.058" v="5026" actId="167"/>
          <ac:spMkLst>
            <pc:docMk/>
            <pc:sldMk cId="565181567" sldId="278"/>
            <ac:spMk id="30" creationId="{05CE41A3-4F25-3750-B9F7-4C12A1EF6968}"/>
          </ac:spMkLst>
        </pc:spChg>
        <pc:spChg chg="mod">
          <ac:chgData name="Jennika McIntosh" userId="d249c73e18c2b5d3" providerId="LiveId" clId="{53F59956-284A-4C70-97D7-1A7EFA01DA88}" dt="2026-06-23T12:16:43.700" v="5045" actId="1038"/>
          <ac:spMkLst>
            <pc:docMk/>
            <pc:sldMk cId="565181567" sldId="278"/>
            <ac:spMk id="34" creationId="{75043582-0650-B795-11A2-A3F5C67D4DEA}"/>
          </ac:spMkLst>
        </pc:spChg>
        <pc:spChg chg="del mod">
          <ac:chgData name="Jennika McIntosh" userId="d249c73e18c2b5d3" providerId="LiveId" clId="{53F59956-284A-4C70-97D7-1A7EFA01DA88}" dt="2026-06-23T16:14:44.901" v="7537" actId="478"/>
          <ac:spMkLst>
            <pc:docMk/>
            <pc:sldMk cId="565181567" sldId="278"/>
            <ac:spMk id="37" creationId="{EE450491-2E3D-5867-510B-08935DF0FDA7}"/>
          </ac:spMkLst>
        </pc:spChg>
        <pc:spChg chg="mod">
          <ac:chgData name="Jennika McIntosh" userId="d249c73e18c2b5d3" providerId="LiveId" clId="{53F59956-284A-4C70-97D7-1A7EFA01DA88}" dt="2026-06-23T00:41:14.458" v="551" actId="207"/>
          <ac:spMkLst>
            <pc:docMk/>
            <pc:sldMk cId="565181567" sldId="278"/>
            <ac:spMk id="64" creationId="{A929BFB5-81C9-2D19-53AC-3A5A3DF302F1}"/>
          </ac:spMkLst>
        </pc:spChg>
        <pc:grpChg chg="ord">
          <ac:chgData name="Jennika McIntosh" userId="d249c73e18c2b5d3" providerId="LiveId" clId="{53F59956-284A-4C70-97D7-1A7EFA01DA88}" dt="2026-06-23T12:16:20.058" v="5026" actId="167"/>
          <ac:grpSpMkLst>
            <pc:docMk/>
            <pc:sldMk cId="565181567" sldId="278"/>
            <ac:grpSpMk id="2" creationId="{38590EDE-0713-14E5-F293-0AFE8CAD88ED}"/>
          </ac:grpSpMkLst>
        </pc:grpChg>
        <pc:grpChg chg="add del mod">
          <ac:chgData name="Jennika McIntosh" userId="d249c73e18c2b5d3" providerId="LiveId" clId="{53F59956-284A-4C70-97D7-1A7EFA01DA88}" dt="2026-06-23T19:53:08.142" v="7770" actId="478"/>
          <ac:grpSpMkLst>
            <pc:docMk/>
            <pc:sldMk cId="565181567" sldId="278"/>
            <ac:grpSpMk id="19" creationId="{BAFFF441-3BD3-12A3-3906-D5DAAD1D9B62}"/>
          </ac:grpSpMkLst>
        </pc:grpChg>
        <pc:grpChg chg="del">
          <ac:chgData name="Jennika McIntosh" userId="d249c73e18c2b5d3" providerId="LiveId" clId="{53F59956-284A-4C70-97D7-1A7EFA01DA88}" dt="2026-06-23T12:16:05.910" v="5023" actId="478"/>
          <ac:grpSpMkLst>
            <pc:docMk/>
            <pc:sldMk cId="565181567" sldId="278"/>
            <ac:grpSpMk id="28" creationId="{6B86A8D0-4643-5632-448E-9CDED4EFFA77}"/>
          </ac:grpSpMkLst>
        </pc:grpChg>
        <pc:picChg chg="del">
          <ac:chgData name="Jennika McIntosh" userId="d249c73e18c2b5d3" providerId="LiveId" clId="{53F59956-284A-4C70-97D7-1A7EFA01DA88}" dt="2026-06-23T19:53:10.220" v="7771" actId="478"/>
          <ac:picMkLst>
            <pc:docMk/>
            <pc:sldMk cId="565181567" sldId="278"/>
            <ac:picMk id="14" creationId="{87095AA4-5561-2C87-A3B7-12BB71EA7834}"/>
          </ac:picMkLst>
        </pc:picChg>
        <pc:picChg chg="add mod">
          <ac:chgData name="Jennika McIntosh" userId="d249c73e18c2b5d3" providerId="LiveId" clId="{53F59956-284A-4C70-97D7-1A7EFA01DA88}" dt="2026-06-23T19:53:34.183" v="7778" actId="1076"/>
          <ac:picMkLst>
            <pc:docMk/>
            <pc:sldMk cId="565181567" sldId="278"/>
            <ac:picMk id="16" creationId="{E2371B51-6FF0-AA3C-0ECD-92552AA89873}"/>
          </ac:picMkLst>
        </pc:picChg>
        <pc:picChg chg="del">
          <ac:chgData name="Jennika McIntosh" userId="d249c73e18c2b5d3" providerId="LiveId" clId="{53F59956-284A-4C70-97D7-1A7EFA01DA88}" dt="2026-06-23T15:09:27.563" v="6712" actId="478"/>
          <ac:picMkLst>
            <pc:docMk/>
            <pc:sldMk cId="565181567" sldId="278"/>
            <ac:picMk id="35" creationId="{71AB48B0-45C5-92E4-7B3A-35C6E149D7C9}"/>
          </ac:picMkLst>
        </pc:picChg>
        <pc:picChg chg="mod">
          <ac:chgData name="Jennika McIntosh" userId="d249c73e18c2b5d3" providerId="LiveId" clId="{53F59956-284A-4C70-97D7-1A7EFA01DA88}" dt="2026-06-23T19:53:20.356" v="7775" actId="1076"/>
          <ac:picMkLst>
            <pc:docMk/>
            <pc:sldMk cId="565181567" sldId="278"/>
            <ac:picMk id="36" creationId="{56E3AB59-33E1-E690-D758-F85F14B2E204}"/>
          </ac:picMkLst>
        </pc:picChg>
        <pc:picChg chg="del">
          <ac:chgData name="Jennika McIntosh" userId="d249c73e18c2b5d3" providerId="LiveId" clId="{53F59956-284A-4C70-97D7-1A7EFA01DA88}" dt="2026-06-23T16:13:53.913" v="7534" actId="478"/>
          <ac:picMkLst>
            <pc:docMk/>
            <pc:sldMk cId="565181567" sldId="278"/>
            <ac:picMk id="38" creationId="{25F03A5D-19FB-7924-4EA8-D4DB35CCD8A8}"/>
          </ac:picMkLst>
        </pc:picChg>
      </pc:sldChg>
      <pc:sldChg chg="delSp modSp mod">
        <pc:chgData name="Jennika McIntosh" userId="d249c73e18c2b5d3" providerId="LiveId" clId="{53F59956-284A-4C70-97D7-1A7EFA01DA88}" dt="2026-06-23T16:11:25.470" v="7523" actId="20577"/>
        <pc:sldMkLst>
          <pc:docMk/>
          <pc:sldMk cId="4076258684" sldId="281"/>
        </pc:sldMkLst>
        <pc:spChg chg="mod">
          <ac:chgData name="Jennika McIntosh" userId="d249c73e18c2b5d3" providerId="LiveId" clId="{53F59956-284A-4C70-97D7-1A7EFA01DA88}" dt="2026-06-23T16:10:56.226" v="7518" actId="20577"/>
          <ac:spMkLst>
            <pc:docMk/>
            <pc:sldMk cId="4076258684" sldId="281"/>
            <ac:spMk id="128" creationId="{552FAB96-C009-2D87-9105-8873D1F1C583}"/>
          </ac:spMkLst>
        </pc:spChg>
        <pc:spChg chg="del">
          <ac:chgData name="Jennika McIntosh" userId="d249c73e18c2b5d3" providerId="LiveId" clId="{53F59956-284A-4C70-97D7-1A7EFA01DA88}" dt="2026-06-23T01:38:00.338" v="1275" actId="478"/>
          <ac:spMkLst>
            <pc:docMk/>
            <pc:sldMk cId="4076258684" sldId="281"/>
            <ac:spMk id="137" creationId="{611494AE-0EDC-5FE9-753B-EEA7335BC2F1}"/>
          </ac:spMkLst>
        </pc:spChg>
        <pc:spChg chg="del">
          <ac:chgData name="Jennika McIntosh" userId="d249c73e18c2b5d3" providerId="LiveId" clId="{53F59956-284A-4C70-97D7-1A7EFA01DA88}" dt="2026-06-23T01:38:00.338" v="1275" actId="478"/>
          <ac:spMkLst>
            <pc:docMk/>
            <pc:sldMk cId="4076258684" sldId="281"/>
            <ac:spMk id="162" creationId="{A7EDDD86-A61F-1BCF-7AA8-D41BFC3BA99A}"/>
          </ac:spMkLst>
        </pc:spChg>
        <pc:spChg chg="mod">
          <ac:chgData name="Jennika McIntosh" userId="d249c73e18c2b5d3" providerId="LiveId" clId="{53F59956-284A-4C70-97D7-1A7EFA01DA88}" dt="2026-06-23T16:11:25.470" v="7523" actId="20577"/>
          <ac:spMkLst>
            <pc:docMk/>
            <pc:sldMk cId="4076258684" sldId="281"/>
            <ac:spMk id="171" creationId="{A4A8F394-E478-C0F3-2531-B77E9DD7919B}"/>
          </ac:spMkLst>
        </pc:spChg>
        <pc:spChg chg="del">
          <ac:chgData name="Jennika McIntosh" userId="d249c73e18c2b5d3" providerId="LiveId" clId="{53F59956-284A-4C70-97D7-1A7EFA01DA88}" dt="2026-06-23T01:38:00.338" v="1275" actId="478"/>
          <ac:spMkLst>
            <pc:docMk/>
            <pc:sldMk cId="4076258684" sldId="281"/>
            <ac:spMk id="207" creationId="{A8E16CC3-311C-1A18-0E07-52AEC01DA980}"/>
          </ac:spMkLst>
        </pc:spChg>
        <pc:spChg chg="del">
          <ac:chgData name="Jennika McIntosh" userId="d249c73e18c2b5d3" providerId="LiveId" clId="{53F59956-284A-4C70-97D7-1A7EFA01DA88}" dt="2026-06-23T01:38:00.338" v="1275" actId="478"/>
          <ac:spMkLst>
            <pc:docMk/>
            <pc:sldMk cId="4076258684" sldId="281"/>
            <ac:spMk id="218" creationId="{618809D9-54B6-CC62-5FC8-B066C60A83EF}"/>
          </ac:spMkLst>
        </pc:spChg>
        <pc:spChg chg="del mod">
          <ac:chgData name="Jennika McIntosh" userId="d249c73e18c2b5d3" providerId="LiveId" clId="{53F59956-284A-4C70-97D7-1A7EFA01DA88}" dt="2026-06-23T15:38:11.973" v="6878" actId="478"/>
          <ac:spMkLst>
            <pc:docMk/>
            <pc:sldMk cId="4076258684" sldId="281"/>
            <ac:spMk id="226" creationId="{CDA7B6E9-885C-C5EB-06A6-50FA17E36CA3}"/>
          </ac:spMkLst>
        </pc:spChg>
        <pc:spChg chg="del">
          <ac:chgData name="Jennika McIntosh" userId="d249c73e18c2b5d3" providerId="LiveId" clId="{53F59956-284A-4C70-97D7-1A7EFA01DA88}" dt="2026-06-23T01:38:00.338" v="1275" actId="478"/>
          <ac:spMkLst>
            <pc:docMk/>
            <pc:sldMk cId="4076258684" sldId="281"/>
            <ac:spMk id="227" creationId="{D7CCCAD9-B076-4DD1-80B4-1487B9558619}"/>
          </ac:spMkLst>
        </pc:spChg>
        <pc:spChg chg="del">
          <ac:chgData name="Jennika McIntosh" userId="d249c73e18c2b5d3" providerId="LiveId" clId="{53F59956-284A-4C70-97D7-1A7EFA01DA88}" dt="2026-06-23T01:38:00.338" v="1275" actId="478"/>
          <ac:spMkLst>
            <pc:docMk/>
            <pc:sldMk cId="4076258684" sldId="281"/>
            <ac:spMk id="228" creationId="{1912DBEC-1A2C-5B9A-0C53-C41BDA6661D2}"/>
          </ac:spMkLst>
        </pc:spChg>
      </pc:sldChg>
      <pc:sldChg chg="addSp delSp modSp mod addAnim delAnim modAnim modNotesTx">
        <pc:chgData name="Jennika McIntosh" userId="d249c73e18c2b5d3" providerId="LiveId" clId="{53F59956-284A-4C70-97D7-1A7EFA01DA88}" dt="2026-06-23T16:20:39.466" v="7565"/>
        <pc:sldMkLst>
          <pc:docMk/>
          <pc:sldMk cId="973758644" sldId="282"/>
        </pc:sldMkLst>
        <pc:spChg chg="mod">
          <ac:chgData name="Jennika McIntosh" userId="d249c73e18c2b5d3" providerId="LiveId" clId="{53F59956-284A-4C70-97D7-1A7EFA01DA88}" dt="2026-06-23T05:30:12.229" v="1866"/>
          <ac:spMkLst>
            <pc:docMk/>
            <pc:sldMk cId="973758644" sldId="282"/>
            <ac:spMk id="4" creationId="{565D5941-A0E8-8F7B-3EBF-7CF83CF9FF0C}"/>
          </ac:spMkLst>
        </pc:spChg>
        <pc:spChg chg="mod">
          <ac:chgData name="Jennika McIntosh" userId="d249c73e18c2b5d3" providerId="LiveId" clId="{53F59956-284A-4C70-97D7-1A7EFA01DA88}" dt="2026-06-23T05:30:12.229" v="1866"/>
          <ac:spMkLst>
            <pc:docMk/>
            <pc:sldMk cId="973758644" sldId="282"/>
            <ac:spMk id="5" creationId="{5638B272-6E7E-C874-0C27-48440E851957}"/>
          </ac:spMkLst>
        </pc:spChg>
        <pc:spChg chg="add mod">
          <ac:chgData name="Jennika McIntosh" userId="d249c73e18c2b5d3" providerId="LiveId" clId="{53F59956-284A-4C70-97D7-1A7EFA01DA88}" dt="2026-06-23T15:39:25.926" v="6930" actId="20577"/>
          <ac:spMkLst>
            <pc:docMk/>
            <pc:sldMk cId="973758644" sldId="282"/>
            <ac:spMk id="6" creationId="{EA220671-4242-1D80-98E3-0E2DC0981DE8}"/>
          </ac:spMkLst>
        </pc:spChg>
        <pc:spChg chg="add del mod">
          <ac:chgData name="Jennika McIntosh" userId="d249c73e18c2b5d3" providerId="LiveId" clId="{53F59956-284A-4C70-97D7-1A7EFA01DA88}" dt="2026-06-23T15:36:53.354" v="6877" actId="478"/>
          <ac:spMkLst>
            <pc:docMk/>
            <pc:sldMk cId="973758644" sldId="282"/>
            <ac:spMk id="8" creationId="{CD3DFCBD-3848-45B0-B9A0-13B3E4D071B9}"/>
          </ac:spMkLst>
        </pc:spChg>
        <pc:spChg chg="del">
          <ac:chgData name="Jennika McIntosh" userId="d249c73e18c2b5d3" providerId="LiveId" clId="{53F59956-284A-4C70-97D7-1A7EFA01DA88}" dt="2026-06-23T05:30:06.620" v="1863" actId="478"/>
          <ac:spMkLst>
            <pc:docMk/>
            <pc:sldMk cId="973758644" sldId="282"/>
            <ac:spMk id="11" creationId="{211AB072-6D1C-A7FA-1F0D-CF2DAF6E3AA6}"/>
          </ac:spMkLst>
        </pc:spChg>
        <pc:spChg chg="del">
          <ac:chgData name="Jennika McIntosh" userId="d249c73e18c2b5d3" providerId="LiveId" clId="{53F59956-284A-4C70-97D7-1A7EFA01DA88}" dt="2026-06-23T05:30:08.787" v="1864" actId="478"/>
          <ac:spMkLst>
            <pc:docMk/>
            <pc:sldMk cId="973758644" sldId="282"/>
            <ac:spMk id="12" creationId="{4411632A-8DA6-A44C-0F0E-51049C589E4C}"/>
          </ac:spMkLst>
        </pc:spChg>
        <pc:spChg chg="del">
          <ac:chgData name="Jennika McIntosh" userId="d249c73e18c2b5d3" providerId="LiveId" clId="{53F59956-284A-4C70-97D7-1A7EFA01DA88}" dt="2026-06-23T05:30:10.969" v="1865" actId="478"/>
          <ac:spMkLst>
            <pc:docMk/>
            <pc:sldMk cId="973758644" sldId="282"/>
            <ac:spMk id="13" creationId="{6B5B0F36-87F7-AA76-0A02-CD1092D15D6F}"/>
          </ac:spMkLst>
        </pc:spChg>
        <pc:spChg chg="mod">
          <ac:chgData name="Jennika McIntosh" userId="d249c73e18c2b5d3" providerId="LiveId" clId="{53F59956-284A-4C70-97D7-1A7EFA01DA88}" dt="2026-06-23T15:36:45.787" v="6876" actId="1076"/>
          <ac:spMkLst>
            <pc:docMk/>
            <pc:sldMk cId="973758644" sldId="282"/>
            <ac:spMk id="159" creationId="{EDD126EF-D426-29EB-DA5B-BAFFBBA0EF55}"/>
          </ac:spMkLst>
        </pc:spChg>
        <pc:spChg chg="mod">
          <ac:chgData name="Jennika McIntosh" userId="d249c73e18c2b5d3" providerId="LiveId" clId="{53F59956-284A-4C70-97D7-1A7EFA01DA88}" dt="2026-06-23T16:11:32.521" v="7524"/>
          <ac:spMkLst>
            <pc:docMk/>
            <pc:sldMk cId="973758644" sldId="282"/>
            <ac:spMk id="171" creationId="{747E8C5C-6D27-792E-331A-0399D09F140A}"/>
          </ac:spMkLst>
        </pc:spChg>
        <pc:grpChg chg="add del mod">
          <ac:chgData name="Jennika McIntosh" userId="d249c73e18c2b5d3" providerId="LiveId" clId="{53F59956-284A-4C70-97D7-1A7EFA01DA88}" dt="2026-06-23T15:35:53.448" v="6871" actId="478"/>
          <ac:grpSpMkLst>
            <pc:docMk/>
            <pc:sldMk cId="973758644" sldId="282"/>
            <ac:grpSpMk id="3" creationId="{21D7F342-B436-6671-7023-670AAE93BC11}"/>
          </ac:grpSpMkLst>
        </pc:grpChg>
        <pc:grpChg chg="mod">
          <ac:chgData name="Jennika McIntosh" userId="d249c73e18c2b5d3" providerId="LiveId" clId="{53F59956-284A-4C70-97D7-1A7EFA01DA88}" dt="2026-06-23T15:36:45.787" v="6876" actId="1076"/>
          <ac:grpSpMkLst>
            <pc:docMk/>
            <pc:sldMk cId="973758644" sldId="282"/>
            <ac:grpSpMk id="19" creationId="{11DC77A7-8061-6A6C-3223-52A8DAAF487C}"/>
          </ac:grpSpMkLst>
        </pc:grpChg>
        <pc:grpChg chg="mod">
          <ac:chgData name="Jennika McIntosh" userId="d249c73e18c2b5d3" providerId="LiveId" clId="{53F59956-284A-4C70-97D7-1A7EFA01DA88}" dt="2026-06-23T15:36:45.787" v="6876" actId="1076"/>
          <ac:grpSpMkLst>
            <pc:docMk/>
            <pc:sldMk cId="973758644" sldId="282"/>
            <ac:grpSpMk id="20" creationId="{7BFDA9E2-B19C-81FD-C78A-200FB61CF4E9}"/>
          </ac:grpSpMkLst>
        </pc:grpChg>
        <pc:grpChg chg="mod">
          <ac:chgData name="Jennika McIntosh" userId="d249c73e18c2b5d3" providerId="LiveId" clId="{53F59956-284A-4C70-97D7-1A7EFA01DA88}" dt="2026-06-23T15:36:45.787" v="6876" actId="1076"/>
          <ac:grpSpMkLst>
            <pc:docMk/>
            <pc:sldMk cId="973758644" sldId="282"/>
            <ac:grpSpMk id="29" creationId="{E86A0C29-58D5-EF91-286B-C4771CD710E1}"/>
          </ac:grpSpMkLst>
        </pc:grpChg>
        <pc:grpChg chg="mod">
          <ac:chgData name="Jennika McIntosh" userId="d249c73e18c2b5d3" providerId="LiveId" clId="{53F59956-284A-4C70-97D7-1A7EFA01DA88}" dt="2026-06-23T15:36:45.787" v="6876" actId="1076"/>
          <ac:grpSpMkLst>
            <pc:docMk/>
            <pc:sldMk cId="973758644" sldId="282"/>
            <ac:grpSpMk id="34" creationId="{098375A2-B677-D5E7-BE82-3FBD52A9B195}"/>
          </ac:grpSpMkLst>
        </pc:grpChg>
        <pc:grpChg chg="mod">
          <ac:chgData name="Jennika McIntosh" userId="d249c73e18c2b5d3" providerId="LiveId" clId="{53F59956-284A-4C70-97D7-1A7EFA01DA88}" dt="2026-06-23T15:36:45.787" v="6876" actId="1076"/>
          <ac:grpSpMkLst>
            <pc:docMk/>
            <pc:sldMk cId="973758644" sldId="282"/>
            <ac:grpSpMk id="55" creationId="{89AD4528-0C6B-3F33-A2B2-1F2EF3DC9DBF}"/>
          </ac:grpSpMkLst>
        </pc:grpChg>
        <pc:grpChg chg="mod">
          <ac:chgData name="Jennika McIntosh" userId="d249c73e18c2b5d3" providerId="LiveId" clId="{53F59956-284A-4C70-97D7-1A7EFA01DA88}" dt="2026-06-23T15:36:45.787" v="6876" actId="1076"/>
          <ac:grpSpMkLst>
            <pc:docMk/>
            <pc:sldMk cId="973758644" sldId="282"/>
            <ac:grpSpMk id="131" creationId="{E12556E6-C3D8-2DE2-AD2B-0B59432E192E}"/>
          </ac:grpSpMkLst>
        </pc:grpChg>
        <pc:grpChg chg="mod">
          <ac:chgData name="Jennika McIntosh" userId="d249c73e18c2b5d3" providerId="LiveId" clId="{53F59956-284A-4C70-97D7-1A7EFA01DA88}" dt="2026-06-23T15:36:45.787" v="6876" actId="1076"/>
          <ac:grpSpMkLst>
            <pc:docMk/>
            <pc:sldMk cId="973758644" sldId="282"/>
            <ac:grpSpMk id="134" creationId="{AAE1CA50-7A66-2CFD-8FD4-D95F23E672D6}"/>
          </ac:grpSpMkLst>
        </pc:grpChg>
        <pc:picChg chg="add del mod">
          <ac:chgData name="Jennika McIntosh" userId="d249c73e18c2b5d3" providerId="LiveId" clId="{53F59956-284A-4C70-97D7-1A7EFA01DA88}" dt="2026-06-23T15:36:45.787" v="6876" actId="1076"/>
          <ac:picMkLst>
            <pc:docMk/>
            <pc:sldMk cId="973758644" sldId="282"/>
            <ac:picMk id="2" creationId="{8AB3F00C-7D52-48A9-5944-79C2A2C54363}"/>
          </ac:picMkLst>
        </pc:picChg>
        <pc:picChg chg="mod">
          <ac:chgData name="Jennika McIntosh" userId="d249c73e18c2b5d3" providerId="LiveId" clId="{53F59956-284A-4C70-97D7-1A7EFA01DA88}" dt="2026-06-23T15:36:45.787" v="6876" actId="1076"/>
          <ac:picMkLst>
            <pc:docMk/>
            <pc:sldMk cId="973758644" sldId="282"/>
            <ac:picMk id="155" creationId="{1B31A04F-688F-2B16-6887-1F44FD0D3501}"/>
          </ac:picMkLst>
        </pc:picChg>
        <pc:cxnChg chg="add del mod">
          <ac:chgData name="Jennika McIntosh" userId="d249c73e18c2b5d3" providerId="LiveId" clId="{53F59956-284A-4C70-97D7-1A7EFA01DA88}" dt="2026-06-23T15:35:55.617" v="6872" actId="478"/>
          <ac:cxnSpMkLst>
            <pc:docMk/>
            <pc:sldMk cId="973758644" sldId="282"/>
            <ac:cxnSpMk id="7" creationId="{4E8CEEED-49A1-CECD-CC39-24609FAFB921}"/>
          </ac:cxnSpMkLst>
        </pc:cxnChg>
        <pc:cxnChg chg="mod">
          <ac:chgData name="Jennika McIntosh" userId="d249c73e18c2b5d3" providerId="LiveId" clId="{53F59956-284A-4C70-97D7-1A7EFA01DA88}" dt="2026-06-23T15:36:19.437" v="6875" actId="1076"/>
          <ac:cxnSpMkLst>
            <pc:docMk/>
            <pc:sldMk cId="973758644" sldId="282"/>
            <ac:cxnSpMk id="156" creationId="{030049BB-70D5-BC3D-9F05-053F30AC5FC2}"/>
          </ac:cxnSpMkLst>
        </pc:cxnChg>
      </pc:sldChg>
      <pc:sldChg chg="modSp mod modShow modNotesTx">
        <pc:chgData name="Jennika McIntosh" userId="d249c73e18c2b5d3" providerId="LiveId" clId="{53F59956-284A-4C70-97D7-1A7EFA01DA88}" dt="2026-06-23T12:48:08.773" v="5503" actId="207"/>
        <pc:sldMkLst>
          <pc:docMk/>
          <pc:sldMk cId="1496542712" sldId="283"/>
        </pc:sldMkLst>
        <pc:spChg chg="mod">
          <ac:chgData name="Jennika McIntosh" userId="d249c73e18c2b5d3" providerId="LiveId" clId="{53F59956-284A-4C70-97D7-1A7EFA01DA88}" dt="2026-06-23T12:02:42.114" v="4887" actId="20577"/>
          <ac:spMkLst>
            <pc:docMk/>
            <pc:sldMk cId="1496542712" sldId="283"/>
            <ac:spMk id="128" creationId="{A8782C7B-5BED-1ABC-C012-7FCF269BC81D}"/>
          </ac:spMkLst>
        </pc:spChg>
        <pc:spChg chg="mod">
          <ac:chgData name="Jennika McIntosh" userId="d249c73e18c2b5d3" providerId="LiveId" clId="{53F59956-284A-4C70-97D7-1A7EFA01DA88}" dt="2026-06-23T12:48:08.773" v="5503" actId="207"/>
          <ac:spMkLst>
            <pc:docMk/>
            <pc:sldMk cId="1496542712" sldId="283"/>
            <ac:spMk id="171" creationId="{A3B8E7EB-84DB-F401-39C5-719585D41BCB}"/>
          </ac:spMkLst>
        </pc:spChg>
      </pc:sldChg>
      <pc:sldChg chg="addSp delSp modSp mod addAnim delAnim modAnim modNotesTx">
        <pc:chgData name="Jennika McIntosh" userId="d249c73e18c2b5d3" providerId="LiveId" clId="{53F59956-284A-4C70-97D7-1A7EFA01DA88}" dt="2026-06-23T15:42:27.418" v="6939" actId="1076"/>
        <pc:sldMkLst>
          <pc:docMk/>
          <pc:sldMk cId="3889808720" sldId="285"/>
        </pc:sldMkLst>
        <pc:spChg chg="add mod">
          <ac:chgData name="Jennika McIntosh" userId="d249c73e18c2b5d3" providerId="LiveId" clId="{53F59956-284A-4C70-97D7-1A7EFA01DA88}" dt="2026-06-23T12:50:18.969" v="5550" actId="1076"/>
          <ac:spMkLst>
            <pc:docMk/>
            <pc:sldMk cId="3889808720" sldId="285"/>
            <ac:spMk id="2" creationId="{F0B85A97-ECD4-8239-22BA-58FC20843895}"/>
          </ac:spMkLst>
        </pc:spChg>
        <pc:spChg chg="mod">
          <ac:chgData name="Jennika McIntosh" userId="d249c73e18c2b5d3" providerId="LiveId" clId="{53F59956-284A-4C70-97D7-1A7EFA01DA88}" dt="2026-06-23T08:11:08.780" v="2009" actId="1076"/>
          <ac:spMkLst>
            <pc:docMk/>
            <pc:sldMk cId="3889808720" sldId="285"/>
            <ac:spMk id="13" creationId="{23AA8122-D7A8-5979-A804-5C961BE9B897}"/>
          </ac:spMkLst>
        </pc:spChg>
        <pc:spChg chg="del">
          <ac:chgData name="Jennika McIntosh" userId="d249c73e18c2b5d3" providerId="LiveId" clId="{53F59956-284A-4C70-97D7-1A7EFA01DA88}" dt="2026-06-23T12:19:33.073" v="5113" actId="478"/>
          <ac:spMkLst>
            <pc:docMk/>
            <pc:sldMk cId="3889808720" sldId="285"/>
            <ac:spMk id="15" creationId="{D7EF4C4B-0FB7-1EED-4FB6-4D0D53FC17C2}"/>
          </ac:spMkLst>
        </pc:spChg>
        <pc:spChg chg="mod">
          <ac:chgData name="Jennika McIntosh" userId="d249c73e18c2b5d3" providerId="LiveId" clId="{53F59956-284A-4C70-97D7-1A7EFA01DA88}" dt="2026-06-23T15:42:27.418" v="6939" actId="1076"/>
          <ac:spMkLst>
            <pc:docMk/>
            <pc:sldMk cId="3889808720" sldId="285"/>
            <ac:spMk id="25" creationId="{F295664D-726D-6067-E9A4-C2E01C29270F}"/>
          </ac:spMkLst>
        </pc:spChg>
        <pc:spChg chg="mod">
          <ac:chgData name="Jennika McIntosh" userId="d249c73e18c2b5d3" providerId="LiveId" clId="{53F59956-284A-4C70-97D7-1A7EFA01DA88}" dt="2026-06-23T12:02:48.574" v="4888" actId="20577"/>
          <ac:spMkLst>
            <pc:docMk/>
            <pc:sldMk cId="3889808720" sldId="285"/>
            <ac:spMk id="128" creationId="{0D295D0A-681C-B64F-70B2-BD4B07446F1C}"/>
          </ac:spMkLst>
        </pc:spChg>
        <pc:spChg chg="mod">
          <ac:chgData name="Jennika McIntosh" userId="d249c73e18c2b5d3" providerId="LiveId" clId="{53F59956-284A-4C70-97D7-1A7EFA01DA88}" dt="2026-06-23T12:48:17.882" v="5504" actId="207"/>
          <ac:spMkLst>
            <pc:docMk/>
            <pc:sldMk cId="3889808720" sldId="285"/>
            <ac:spMk id="171" creationId="{027BEABA-A6AE-4FB7-BF6B-5E6AA4F58E7A}"/>
          </ac:spMkLst>
        </pc:spChg>
        <pc:picChg chg="del">
          <ac:chgData name="Jennika McIntosh" userId="d249c73e18c2b5d3" providerId="LiveId" clId="{53F59956-284A-4C70-97D7-1A7EFA01DA88}" dt="2026-06-23T08:10:09.156" v="1999" actId="478"/>
          <ac:picMkLst>
            <pc:docMk/>
            <pc:sldMk cId="3889808720" sldId="285"/>
            <ac:picMk id="12" creationId="{EE0122D0-E29F-B3B6-7AC9-B600EACFCDE6}"/>
          </ac:picMkLst>
        </pc:picChg>
        <pc:picChg chg="mod">
          <ac:chgData name="Jennika McIntosh" userId="d249c73e18c2b5d3" providerId="LiveId" clId="{53F59956-284A-4C70-97D7-1A7EFA01DA88}" dt="2026-06-23T08:10:51.896" v="2005" actId="1076"/>
          <ac:picMkLst>
            <pc:docMk/>
            <pc:sldMk cId="3889808720" sldId="285"/>
            <ac:picMk id="24" creationId="{098900C1-AD96-E0D5-182E-AA863C8ED39D}"/>
          </ac:picMkLst>
        </pc:picChg>
      </pc:sldChg>
      <pc:sldChg chg="del">
        <pc:chgData name="Jennika McIntosh" userId="d249c73e18c2b5d3" providerId="LiveId" clId="{53F59956-284A-4C70-97D7-1A7EFA01DA88}" dt="2026-06-23T13:02:48.350" v="5551" actId="47"/>
        <pc:sldMkLst>
          <pc:docMk/>
          <pc:sldMk cId="2833210862" sldId="286"/>
        </pc:sldMkLst>
      </pc:sldChg>
      <pc:sldChg chg="addSp delSp modSp mod addAnim delAnim modAnim">
        <pc:chgData name="Jennika McIntosh" userId="d249c73e18c2b5d3" providerId="LiveId" clId="{53F59956-284A-4C70-97D7-1A7EFA01DA88}" dt="2026-06-23T13:32:28.612" v="6469" actId="20577"/>
        <pc:sldMkLst>
          <pc:docMk/>
          <pc:sldMk cId="3044542726" sldId="287"/>
        </pc:sldMkLst>
        <pc:spChg chg="mod">
          <ac:chgData name="Jennika McIntosh" userId="d249c73e18c2b5d3" providerId="LiveId" clId="{53F59956-284A-4C70-97D7-1A7EFA01DA88}" dt="2026-06-23T12:01:32.260" v="4874" actId="1076"/>
          <ac:spMkLst>
            <pc:docMk/>
            <pc:sldMk cId="3044542726" sldId="287"/>
            <ac:spMk id="2" creationId="{C4F362B3-B692-6AC1-D42A-CE116F1B1EC5}"/>
          </ac:spMkLst>
        </pc:spChg>
        <pc:spChg chg="mod">
          <ac:chgData name="Jennika McIntosh" userId="d249c73e18c2b5d3" providerId="LiveId" clId="{53F59956-284A-4C70-97D7-1A7EFA01DA88}" dt="2026-06-23T12:01:32.260" v="4874" actId="1076"/>
          <ac:spMkLst>
            <pc:docMk/>
            <pc:sldMk cId="3044542726" sldId="287"/>
            <ac:spMk id="4" creationId="{871E97DB-F864-B569-7254-7073ECF37D1A}"/>
          </ac:spMkLst>
        </pc:spChg>
        <pc:spChg chg="mod">
          <ac:chgData name="Jennika McIntosh" userId="d249c73e18c2b5d3" providerId="LiveId" clId="{53F59956-284A-4C70-97D7-1A7EFA01DA88}" dt="2026-06-23T12:01:16.985" v="4873" actId="14100"/>
          <ac:spMkLst>
            <pc:docMk/>
            <pc:sldMk cId="3044542726" sldId="287"/>
            <ac:spMk id="7" creationId="{37EF95AB-E07A-7C3B-E2CB-609EEEC82442}"/>
          </ac:spMkLst>
        </pc:spChg>
        <pc:spChg chg="add del mod">
          <ac:chgData name="Jennika McIntosh" userId="d249c73e18c2b5d3" providerId="LiveId" clId="{53F59956-284A-4C70-97D7-1A7EFA01DA88}" dt="2026-06-23T12:49:48.340" v="5523" actId="478"/>
          <ac:spMkLst>
            <pc:docMk/>
            <pc:sldMk cId="3044542726" sldId="287"/>
            <ac:spMk id="10" creationId="{B7D88CD2-76B7-6000-84DC-2C9440A86017}"/>
          </ac:spMkLst>
        </pc:spChg>
        <pc:spChg chg="mod">
          <ac:chgData name="Jennika McIntosh" userId="d249c73e18c2b5d3" providerId="LiveId" clId="{53F59956-284A-4C70-97D7-1A7EFA01DA88}" dt="2026-06-23T13:32:28.612" v="6469" actId="20577"/>
          <ac:spMkLst>
            <pc:docMk/>
            <pc:sldMk cId="3044542726" sldId="287"/>
            <ac:spMk id="128" creationId="{9F5B23AC-581F-B306-D5C1-1C5ABCC81DF4}"/>
          </ac:spMkLst>
        </pc:spChg>
        <pc:spChg chg="mod">
          <ac:chgData name="Jennika McIntosh" userId="d249c73e18c2b5d3" providerId="LiveId" clId="{53F59956-284A-4C70-97D7-1A7EFA01DA88}" dt="2026-06-23T11:36:18.785" v="4532" actId="207"/>
          <ac:spMkLst>
            <pc:docMk/>
            <pc:sldMk cId="3044542726" sldId="287"/>
            <ac:spMk id="171" creationId="{C9943095-9AA6-6A7D-6DE0-31632A09BC2A}"/>
          </ac:spMkLst>
        </pc:spChg>
        <pc:picChg chg="add del mod">
          <ac:chgData name="Jennika McIntosh" userId="d249c73e18c2b5d3" providerId="LiveId" clId="{53F59956-284A-4C70-97D7-1A7EFA01DA88}" dt="2026-06-23T11:40:43.399" v="4686" actId="478"/>
          <ac:picMkLst>
            <pc:docMk/>
            <pc:sldMk cId="3044542726" sldId="287"/>
            <ac:picMk id="6" creationId="{D5291670-CE79-9A5C-CBD4-D88722D0E7B4}"/>
          </ac:picMkLst>
        </pc:picChg>
        <pc:cxnChg chg="mod">
          <ac:chgData name="Jennika McIntosh" userId="d249c73e18c2b5d3" providerId="LiveId" clId="{53F59956-284A-4C70-97D7-1A7EFA01DA88}" dt="2026-06-23T12:01:32.260" v="4874" actId="1076"/>
          <ac:cxnSpMkLst>
            <pc:docMk/>
            <pc:sldMk cId="3044542726" sldId="287"/>
            <ac:cxnSpMk id="8" creationId="{51AF5EE2-48E3-B8D9-F2F8-FA12CE133502}"/>
          </ac:cxnSpMkLst>
        </pc:cxnChg>
        <pc:cxnChg chg="mod">
          <ac:chgData name="Jennika McIntosh" userId="d249c73e18c2b5d3" providerId="LiveId" clId="{53F59956-284A-4C70-97D7-1A7EFA01DA88}" dt="2026-06-23T12:01:32.260" v="4874" actId="1076"/>
          <ac:cxnSpMkLst>
            <pc:docMk/>
            <pc:sldMk cId="3044542726" sldId="287"/>
            <ac:cxnSpMk id="9" creationId="{369AED54-4BFD-7338-E2E7-543724B7DB05}"/>
          </ac:cxnSpMkLst>
        </pc:cxnChg>
      </pc:sldChg>
      <pc:sldChg chg="del">
        <pc:chgData name="Jennika McIntosh" userId="d249c73e18c2b5d3" providerId="LiveId" clId="{53F59956-284A-4C70-97D7-1A7EFA01DA88}" dt="2026-06-23T11:38:27.701" v="4533" actId="47"/>
        <pc:sldMkLst>
          <pc:docMk/>
          <pc:sldMk cId="2239698549" sldId="288"/>
        </pc:sldMkLst>
      </pc:sldChg>
      <pc:sldChg chg="addSp delSp modSp mod addAnim delAnim modAnim modNotesTx">
        <pc:chgData name="Jennika McIntosh" userId="d249c73e18c2b5d3" providerId="LiveId" clId="{53F59956-284A-4C70-97D7-1A7EFA01DA88}" dt="2026-06-23T18:10:25.805" v="7724"/>
        <pc:sldMkLst>
          <pc:docMk/>
          <pc:sldMk cId="778052704" sldId="289"/>
        </pc:sldMkLst>
        <pc:spChg chg="add mod">
          <ac:chgData name="Jennika McIntosh" userId="d249c73e18c2b5d3" providerId="LiveId" clId="{53F59956-284A-4C70-97D7-1A7EFA01DA88}" dt="2026-06-23T16:03:57.727" v="7397" actId="1076"/>
          <ac:spMkLst>
            <pc:docMk/>
            <pc:sldMk cId="778052704" sldId="289"/>
            <ac:spMk id="4" creationId="{6EF3B254-D2FF-C14E-AE13-6C443A3EDD48}"/>
          </ac:spMkLst>
        </pc:spChg>
        <pc:spChg chg="add mod">
          <ac:chgData name="Jennika McIntosh" userId="d249c73e18c2b5d3" providerId="LiveId" clId="{53F59956-284A-4C70-97D7-1A7EFA01DA88}" dt="2026-06-23T17:01:07.768" v="7697" actId="1076"/>
          <ac:spMkLst>
            <pc:docMk/>
            <pc:sldMk cId="778052704" sldId="289"/>
            <ac:spMk id="6" creationId="{1C95ACD8-044D-C5C8-B8DC-D4253D5E7707}"/>
          </ac:spMkLst>
        </pc:spChg>
        <pc:spChg chg="mod ord topLvl">
          <ac:chgData name="Jennika McIntosh" userId="d249c73e18c2b5d3" providerId="LiveId" clId="{53F59956-284A-4C70-97D7-1A7EFA01DA88}" dt="2026-06-23T17:01:00.385" v="7696" actId="164"/>
          <ac:spMkLst>
            <pc:docMk/>
            <pc:sldMk cId="778052704" sldId="289"/>
            <ac:spMk id="8" creationId="{D424B1C9-1BDC-58CF-C587-C8FF71A72275}"/>
          </ac:spMkLst>
        </pc:spChg>
        <pc:spChg chg="del mod topLvl">
          <ac:chgData name="Jennika McIntosh" userId="d249c73e18c2b5d3" providerId="LiveId" clId="{53F59956-284A-4C70-97D7-1A7EFA01DA88}" dt="2026-06-23T16:08:16.538" v="7511" actId="478"/>
          <ac:spMkLst>
            <pc:docMk/>
            <pc:sldMk cId="778052704" sldId="289"/>
            <ac:spMk id="9" creationId="{87F24AC7-35FA-43F2-6EED-DA0B7D14317B}"/>
          </ac:spMkLst>
        </pc:spChg>
        <pc:spChg chg="mod">
          <ac:chgData name="Jennika McIntosh" userId="d249c73e18c2b5d3" providerId="LiveId" clId="{53F59956-284A-4C70-97D7-1A7EFA01DA88}" dt="2026-06-23T13:32:34.049" v="6471" actId="20577"/>
          <ac:spMkLst>
            <pc:docMk/>
            <pc:sldMk cId="778052704" sldId="289"/>
            <ac:spMk id="128" creationId="{799F38C8-99A1-829F-9B92-3C705A12275F}"/>
          </ac:spMkLst>
        </pc:spChg>
        <pc:spChg chg="mod">
          <ac:chgData name="Jennika McIntosh" userId="d249c73e18c2b5d3" providerId="LiveId" clId="{53F59956-284A-4C70-97D7-1A7EFA01DA88}" dt="2026-06-23T16:03:17.174" v="7394" actId="20577"/>
          <ac:spMkLst>
            <pc:docMk/>
            <pc:sldMk cId="778052704" sldId="289"/>
            <ac:spMk id="171" creationId="{7C56B6DA-61C3-C418-AB3F-9AA4DA6E775B}"/>
          </ac:spMkLst>
        </pc:spChg>
        <pc:grpChg chg="add del mod">
          <ac:chgData name="Jennika McIntosh" userId="d249c73e18c2b5d3" providerId="LiveId" clId="{53F59956-284A-4C70-97D7-1A7EFA01DA88}" dt="2026-06-23T16:08:16.538" v="7511" actId="478"/>
          <ac:grpSpMkLst>
            <pc:docMk/>
            <pc:sldMk cId="778052704" sldId="289"/>
            <ac:grpSpMk id="7" creationId="{4762D1D2-DE0A-BC6F-AC6B-85F586092D8C}"/>
          </ac:grpSpMkLst>
        </pc:grpChg>
        <pc:grpChg chg="add mod">
          <ac:chgData name="Jennika McIntosh" userId="d249c73e18c2b5d3" providerId="LiveId" clId="{53F59956-284A-4C70-97D7-1A7EFA01DA88}" dt="2026-06-23T17:01:00.385" v="7696" actId="164"/>
          <ac:grpSpMkLst>
            <pc:docMk/>
            <pc:sldMk cId="778052704" sldId="289"/>
            <ac:grpSpMk id="10" creationId="{BAA3861C-632B-864F-9D23-CF689704CB80}"/>
          </ac:grpSpMkLst>
        </pc:grpChg>
        <pc:picChg chg="mod">
          <ac:chgData name="Jennika McIntosh" userId="d249c73e18c2b5d3" providerId="LiveId" clId="{53F59956-284A-4C70-97D7-1A7EFA01DA88}" dt="2026-06-23T16:06:52.948" v="7484" actId="1076"/>
          <ac:picMkLst>
            <pc:docMk/>
            <pc:sldMk cId="778052704" sldId="289"/>
            <ac:picMk id="3" creationId="{F29E96FB-F4F1-1114-874A-AAA6B6A8758D}"/>
          </ac:picMkLst>
        </pc:picChg>
        <pc:picChg chg="mod">
          <ac:chgData name="Jennika McIntosh" userId="d249c73e18c2b5d3" providerId="LiveId" clId="{53F59956-284A-4C70-97D7-1A7EFA01DA88}" dt="2026-06-23T16:03:47.275" v="7395" actId="1076"/>
          <ac:picMkLst>
            <pc:docMk/>
            <pc:sldMk cId="778052704" sldId="289"/>
            <ac:picMk id="5" creationId="{B1595A34-9350-0D36-8A4A-103ED4AC7237}"/>
          </ac:picMkLst>
        </pc:picChg>
      </pc:sldChg>
      <pc:sldChg chg="modSp mod ord modNotesTx">
        <pc:chgData name="Jennika McIntosh" userId="d249c73e18c2b5d3" providerId="LiveId" clId="{53F59956-284A-4C70-97D7-1A7EFA01DA88}" dt="2026-06-23T13:47:54.415" v="6557" actId="20577"/>
        <pc:sldMkLst>
          <pc:docMk/>
          <pc:sldMk cId="3590528983" sldId="293"/>
        </pc:sldMkLst>
        <pc:spChg chg="mod">
          <ac:chgData name="Jennika McIntosh" userId="d249c73e18c2b5d3" providerId="LiveId" clId="{53F59956-284A-4C70-97D7-1A7EFA01DA88}" dt="2026-06-23T13:42:50.229" v="6483" actId="14100"/>
          <ac:spMkLst>
            <pc:docMk/>
            <pc:sldMk cId="3590528983" sldId="293"/>
            <ac:spMk id="128" creationId="{5672E63A-5414-6FBF-DBF7-AEEBC57B73B3}"/>
          </ac:spMkLst>
        </pc:spChg>
        <pc:spChg chg="mod">
          <ac:chgData name="Jennika McIntosh" userId="d249c73e18c2b5d3" providerId="LiveId" clId="{53F59956-284A-4C70-97D7-1A7EFA01DA88}" dt="2026-06-23T12:48:46.636" v="5510" actId="207"/>
          <ac:spMkLst>
            <pc:docMk/>
            <pc:sldMk cId="3590528983" sldId="293"/>
            <ac:spMk id="171" creationId="{7CF8241D-2B84-6BAC-ECFE-F452B88FB883}"/>
          </ac:spMkLst>
        </pc:spChg>
      </pc:sldChg>
      <pc:sldChg chg="addSp delSp modSp mod addAnim delAnim modAnim modNotesTx">
        <pc:chgData name="Jennika McIntosh" userId="d249c73e18c2b5d3" providerId="LiveId" clId="{53F59956-284A-4C70-97D7-1A7EFA01DA88}" dt="2026-06-23T13:46:05.156" v="6506" actId="478"/>
        <pc:sldMkLst>
          <pc:docMk/>
          <pc:sldMk cId="655369523" sldId="294"/>
        </pc:sldMkLst>
        <pc:spChg chg="add mod">
          <ac:chgData name="Jennika McIntosh" userId="d249c73e18c2b5d3" providerId="LiveId" clId="{53F59956-284A-4C70-97D7-1A7EFA01DA88}" dt="2026-06-23T11:36:01.612" v="4530" actId="14100"/>
          <ac:spMkLst>
            <pc:docMk/>
            <pc:sldMk cId="655369523" sldId="294"/>
            <ac:spMk id="3" creationId="{7AB6B612-5362-8A50-1B34-6BE00F2175EF}"/>
          </ac:spMkLst>
        </pc:spChg>
        <pc:spChg chg="del">
          <ac:chgData name="Jennika McIntosh" userId="d249c73e18c2b5d3" providerId="LiveId" clId="{53F59956-284A-4C70-97D7-1A7EFA01DA88}" dt="2026-06-23T13:46:05.156" v="6506" actId="478"/>
          <ac:spMkLst>
            <pc:docMk/>
            <pc:sldMk cId="655369523" sldId="294"/>
            <ac:spMk id="15" creationId="{A24638A6-752B-0520-1A81-0F6288F115BB}"/>
          </ac:spMkLst>
        </pc:spChg>
        <pc:spChg chg="mod">
          <ac:chgData name="Jennika McIntosh" userId="d249c73e18c2b5d3" providerId="LiveId" clId="{53F59956-284A-4C70-97D7-1A7EFA01DA88}" dt="2026-06-23T13:32:21.927" v="6467" actId="20577"/>
          <ac:spMkLst>
            <pc:docMk/>
            <pc:sldMk cId="655369523" sldId="294"/>
            <ac:spMk id="128" creationId="{5D45B768-379E-713D-E683-816D8AEBB6E4}"/>
          </ac:spMkLst>
        </pc:spChg>
        <pc:spChg chg="mod">
          <ac:chgData name="Jennika McIntosh" userId="d249c73e18c2b5d3" providerId="LiveId" clId="{53F59956-284A-4C70-97D7-1A7EFA01DA88}" dt="2026-06-23T11:36:10.192" v="4531" actId="207"/>
          <ac:spMkLst>
            <pc:docMk/>
            <pc:sldMk cId="655369523" sldId="294"/>
            <ac:spMk id="171" creationId="{383D5E4E-BB08-7213-1FE9-C2653E7CAB0E}"/>
          </ac:spMkLst>
        </pc:spChg>
      </pc:sldChg>
      <pc:sldChg chg="del">
        <pc:chgData name="Jennika McIntosh" userId="d249c73e18c2b5d3" providerId="LiveId" clId="{53F59956-284A-4C70-97D7-1A7EFA01DA88}" dt="2026-06-23T13:02:51.734" v="5552" actId="47"/>
        <pc:sldMkLst>
          <pc:docMk/>
          <pc:sldMk cId="2843555835" sldId="296"/>
        </pc:sldMkLst>
      </pc:sldChg>
      <pc:sldChg chg="addSp delSp modSp mod addAnim delAnim modAnim modNotesTx">
        <pc:chgData name="Jennika McIntosh" userId="d249c73e18c2b5d3" providerId="LiveId" clId="{53F59956-284A-4C70-97D7-1A7EFA01DA88}" dt="2026-06-23T18:18:57.900" v="7764" actId="20577"/>
        <pc:sldMkLst>
          <pc:docMk/>
          <pc:sldMk cId="1422452690" sldId="297"/>
        </pc:sldMkLst>
        <pc:spChg chg="add del mod">
          <ac:chgData name="Jennika McIntosh" userId="d249c73e18c2b5d3" providerId="LiveId" clId="{53F59956-284A-4C70-97D7-1A7EFA01DA88}" dt="2026-06-23T11:59:18.450" v="4857" actId="478"/>
          <ac:spMkLst>
            <pc:docMk/>
            <pc:sldMk cId="1422452690" sldId="297"/>
            <ac:spMk id="2" creationId="{6F3E6915-C4C9-C0ED-2CA8-E570C1915F21}"/>
          </ac:spMkLst>
        </pc:spChg>
        <pc:spChg chg="mod">
          <ac:chgData name="Jennika McIntosh" userId="d249c73e18c2b5d3" providerId="LiveId" clId="{53F59956-284A-4C70-97D7-1A7EFA01DA88}" dt="2026-06-23T16:01:36.154" v="7379"/>
          <ac:spMkLst>
            <pc:docMk/>
            <pc:sldMk cId="1422452690" sldId="297"/>
            <ac:spMk id="3" creationId="{A5B2DBD3-071C-BAE7-C77F-E38D60CA516A}"/>
          </ac:spMkLst>
        </pc:spChg>
        <pc:spChg chg="mod">
          <ac:chgData name="Jennika McIntosh" userId="d249c73e18c2b5d3" providerId="LiveId" clId="{53F59956-284A-4C70-97D7-1A7EFA01DA88}" dt="2026-06-23T16:01:36.154" v="7379"/>
          <ac:spMkLst>
            <pc:docMk/>
            <pc:sldMk cId="1422452690" sldId="297"/>
            <ac:spMk id="4" creationId="{06430CBD-1CB4-01E7-F841-F7026BA564EF}"/>
          </ac:spMkLst>
        </pc:spChg>
        <pc:spChg chg="mod">
          <ac:chgData name="Jennika McIntosh" userId="d249c73e18c2b5d3" providerId="LiveId" clId="{53F59956-284A-4C70-97D7-1A7EFA01DA88}" dt="2026-06-23T16:01:36.154" v="7379"/>
          <ac:spMkLst>
            <pc:docMk/>
            <pc:sldMk cId="1422452690" sldId="297"/>
            <ac:spMk id="5" creationId="{C1A28571-5BD2-9D2A-D027-77EF7481F663}"/>
          </ac:spMkLst>
        </pc:spChg>
        <pc:spChg chg="mod">
          <ac:chgData name="Jennika McIntosh" userId="d249c73e18c2b5d3" providerId="LiveId" clId="{53F59956-284A-4C70-97D7-1A7EFA01DA88}" dt="2026-06-23T18:18:57.900" v="7764" actId="20577"/>
          <ac:spMkLst>
            <pc:docMk/>
            <pc:sldMk cId="1422452690" sldId="297"/>
            <ac:spMk id="9" creationId="{EEC70CE0-16C2-36D9-02B8-0043511DD79F}"/>
          </ac:spMkLst>
        </pc:spChg>
        <pc:spChg chg="mod">
          <ac:chgData name="Jennika McIntosh" userId="d249c73e18c2b5d3" providerId="LiveId" clId="{53F59956-284A-4C70-97D7-1A7EFA01DA88}" dt="2026-06-23T13:32:17.182" v="6465" actId="20577"/>
          <ac:spMkLst>
            <pc:docMk/>
            <pc:sldMk cId="1422452690" sldId="297"/>
            <ac:spMk id="128" creationId="{AA97F232-02A2-B81F-05B5-B5BE3C72B3E5}"/>
          </ac:spMkLst>
        </pc:spChg>
        <pc:spChg chg="mod">
          <ac:chgData name="Jennika McIntosh" userId="d249c73e18c2b5d3" providerId="LiveId" clId="{53F59956-284A-4C70-97D7-1A7EFA01DA88}" dt="2026-06-23T11:29:32.999" v="4487" actId="207"/>
          <ac:spMkLst>
            <pc:docMk/>
            <pc:sldMk cId="1422452690" sldId="297"/>
            <ac:spMk id="171" creationId="{F02EA2A3-2CF2-8352-6702-8036A4E6C26D}"/>
          </ac:spMkLst>
        </pc:spChg>
        <pc:grpChg chg="add mod">
          <ac:chgData name="Jennika McIntosh" userId="d249c73e18c2b5d3" providerId="LiveId" clId="{53F59956-284A-4C70-97D7-1A7EFA01DA88}" dt="2026-06-23T16:01:42.278" v="7381" actId="14100"/>
          <ac:grpSpMkLst>
            <pc:docMk/>
            <pc:sldMk cId="1422452690" sldId="297"/>
            <ac:grpSpMk id="2" creationId="{2C723EF8-7487-DDA0-91E4-DD18A11515F1}"/>
          </ac:grpSpMkLst>
        </pc:grpChg>
        <pc:picChg chg="mod">
          <ac:chgData name="Jennika McIntosh" userId="d249c73e18c2b5d3" providerId="LiveId" clId="{53F59956-284A-4C70-97D7-1A7EFA01DA88}" dt="2026-06-23T16:01:45.336" v="7383" actId="1076"/>
          <ac:picMkLst>
            <pc:docMk/>
            <pc:sldMk cId="1422452690" sldId="297"/>
            <ac:picMk id="12" creationId="{EA734E1A-7FE4-3C4D-497F-783052175513}"/>
          </ac:picMkLst>
        </pc:picChg>
        <pc:cxnChg chg="mod">
          <ac:chgData name="Jennika McIntosh" userId="d249c73e18c2b5d3" providerId="LiveId" clId="{53F59956-284A-4C70-97D7-1A7EFA01DA88}" dt="2026-06-23T16:01:36.154" v="7379"/>
          <ac:cxnSpMkLst>
            <pc:docMk/>
            <pc:sldMk cId="1422452690" sldId="297"/>
            <ac:cxnSpMk id="6" creationId="{33FFA4BF-2424-7412-75C4-09B6D137F29D}"/>
          </ac:cxnSpMkLst>
        </pc:cxnChg>
        <pc:cxnChg chg="mod">
          <ac:chgData name="Jennika McIntosh" userId="d249c73e18c2b5d3" providerId="LiveId" clId="{53F59956-284A-4C70-97D7-1A7EFA01DA88}" dt="2026-06-23T16:01:36.154" v="7379"/>
          <ac:cxnSpMkLst>
            <pc:docMk/>
            <pc:sldMk cId="1422452690" sldId="297"/>
            <ac:cxnSpMk id="7" creationId="{7D5DD205-D6AB-1436-C5C2-BC400E620B2F}"/>
          </ac:cxnSpMkLst>
        </pc:cxnChg>
      </pc:sldChg>
      <pc:sldChg chg="modNotesTx">
        <pc:chgData name="Jennika McIntosh" userId="d249c73e18c2b5d3" providerId="LiveId" clId="{53F59956-284A-4C70-97D7-1A7EFA01DA88}" dt="2026-06-23T13:45:42.489" v="6493" actId="20577"/>
        <pc:sldMkLst>
          <pc:docMk/>
          <pc:sldMk cId="3303753993" sldId="298"/>
        </pc:sldMkLst>
      </pc:sldChg>
      <pc:sldChg chg="addSp delSp modSp mod addAnim delAnim modAnim modNotesTx">
        <pc:chgData name="Jennika McIntosh" userId="d249c73e18c2b5d3" providerId="LiveId" clId="{53F59956-284A-4C70-97D7-1A7EFA01DA88}" dt="2026-06-23T18:35:20.603" v="7769" actId="20577"/>
        <pc:sldMkLst>
          <pc:docMk/>
          <pc:sldMk cId="2408524276" sldId="299"/>
        </pc:sldMkLst>
        <pc:spChg chg="add mod">
          <ac:chgData name="Jennika McIntosh" userId="d249c73e18c2b5d3" providerId="LiveId" clId="{53F59956-284A-4C70-97D7-1A7EFA01DA88}" dt="2026-06-23T09:34:30.146" v="2072" actId="1076"/>
          <ac:spMkLst>
            <pc:docMk/>
            <pc:sldMk cId="2408524276" sldId="299"/>
            <ac:spMk id="2" creationId="{0E76DAFA-472F-D2B1-BA2D-C430F1E1542C}"/>
          </ac:spMkLst>
        </pc:spChg>
        <pc:spChg chg="mod">
          <ac:chgData name="Jennika McIntosh" userId="d249c73e18c2b5d3" providerId="LiveId" clId="{53F59956-284A-4C70-97D7-1A7EFA01DA88}" dt="2026-06-23T15:56:10.991" v="7309" actId="1076"/>
          <ac:spMkLst>
            <pc:docMk/>
            <pc:sldMk cId="2408524276" sldId="299"/>
            <ac:spMk id="3" creationId="{F2BD6C75-94A3-C879-DA05-05E5625A76F4}"/>
          </ac:spMkLst>
        </pc:spChg>
        <pc:spChg chg="mod">
          <ac:chgData name="Jennika McIntosh" userId="d249c73e18c2b5d3" providerId="LiveId" clId="{53F59956-284A-4C70-97D7-1A7EFA01DA88}" dt="2026-06-23T15:51:39.497" v="7249" actId="14100"/>
          <ac:spMkLst>
            <pc:docMk/>
            <pc:sldMk cId="2408524276" sldId="299"/>
            <ac:spMk id="4" creationId="{30BD44B4-939E-0913-191F-AFE0C926F1D0}"/>
          </ac:spMkLst>
        </pc:spChg>
        <pc:spChg chg="mod">
          <ac:chgData name="Jennika McIntosh" userId="d249c73e18c2b5d3" providerId="LiveId" clId="{53F59956-284A-4C70-97D7-1A7EFA01DA88}" dt="2026-06-23T15:56:05.597" v="7308" actId="14100"/>
          <ac:spMkLst>
            <pc:docMk/>
            <pc:sldMk cId="2408524276" sldId="299"/>
            <ac:spMk id="6" creationId="{31BF2CD6-B8D2-13A4-6810-86CD5508F2AE}"/>
          </ac:spMkLst>
        </pc:spChg>
        <pc:spChg chg="add del mod">
          <ac:chgData name="Jennika McIntosh" userId="d249c73e18c2b5d3" providerId="LiveId" clId="{53F59956-284A-4C70-97D7-1A7EFA01DA88}" dt="2026-06-23T15:54:06.847" v="7268" actId="20577"/>
          <ac:spMkLst>
            <pc:docMk/>
            <pc:sldMk cId="2408524276" sldId="299"/>
            <ac:spMk id="8" creationId="{335760E6-319D-9345-5806-903B9DBB42AE}"/>
          </ac:spMkLst>
        </pc:spChg>
        <pc:spChg chg="del">
          <ac:chgData name="Jennika McIntosh" userId="d249c73e18c2b5d3" providerId="LiveId" clId="{53F59956-284A-4C70-97D7-1A7EFA01DA88}" dt="2026-06-23T15:43:09.745" v="6946" actId="478"/>
          <ac:spMkLst>
            <pc:docMk/>
            <pc:sldMk cId="2408524276" sldId="299"/>
            <ac:spMk id="9" creationId="{7DCB8D33-388A-48C2-935F-7A4F3AE51CE2}"/>
          </ac:spMkLst>
        </pc:spChg>
        <pc:spChg chg="mod">
          <ac:chgData name="Jennika McIntosh" userId="d249c73e18c2b5d3" providerId="LiveId" clId="{53F59956-284A-4C70-97D7-1A7EFA01DA88}" dt="2026-06-23T15:56:01.684" v="7307" actId="1076"/>
          <ac:spMkLst>
            <pc:docMk/>
            <pc:sldMk cId="2408524276" sldId="299"/>
            <ac:spMk id="11" creationId="{8803475B-4ADD-D93C-1EDE-9EE0FB291E09}"/>
          </ac:spMkLst>
        </pc:spChg>
        <pc:spChg chg="mod">
          <ac:chgData name="Jennika McIntosh" userId="d249c73e18c2b5d3" providerId="LiveId" clId="{53F59956-284A-4C70-97D7-1A7EFA01DA88}" dt="2026-06-23T10:29:03.449" v="2355"/>
          <ac:spMkLst>
            <pc:docMk/>
            <pc:sldMk cId="2408524276" sldId="299"/>
            <ac:spMk id="13" creationId="{5B6B0E84-2E68-8B99-63C9-31B9D0FEC3D2}"/>
          </ac:spMkLst>
        </pc:spChg>
        <pc:spChg chg="add mod">
          <ac:chgData name="Jennika McIntosh" userId="d249c73e18c2b5d3" providerId="LiveId" clId="{53F59956-284A-4C70-97D7-1A7EFA01DA88}" dt="2026-06-23T16:27:39.107" v="7694" actId="1035"/>
          <ac:spMkLst>
            <pc:docMk/>
            <pc:sldMk cId="2408524276" sldId="299"/>
            <ac:spMk id="13" creationId="{6DB83A27-68A1-1651-A41C-9C05FF821154}"/>
          </ac:spMkLst>
        </pc:spChg>
        <pc:spChg chg="mod">
          <ac:chgData name="Jennika McIntosh" userId="d249c73e18c2b5d3" providerId="LiveId" clId="{53F59956-284A-4C70-97D7-1A7EFA01DA88}" dt="2026-06-23T10:29:03.449" v="2355"/>
          <ac:spMkLst>
            <pc:docMk/>
            <pc:sldMk cId="2408524276" sldId="299"/>
            <ac:spMk id="14" creationId="{A67396F1-381A-9255-575E-F3FF30BB5F69}"/>
          </ac:spMkLst>
        </pc:spChg>
        <pc:spChg chg="mod">
          <ac:chgData name="Jennika McIntosh" userId="d249c73e18c2b5d3" providerId="LiveId" clId="{53F59956-284A-4C70-97D7-1A7EFA01DA88}" dt="2026-06-23T10:29:03.449" v="2355"/>
          <ac:spMkLst>
            <pc:docMk/>
            <pc:sldMk cId="2408524276" sldId="299"/>
            <ac:spMk id="15" creationId="{25D05D5F-85C5-A4F8-6065-9FCCFE8E5712}"/>
          </ac:spMkLst>
        </pc:spChg>
        <pc:spChg chg="add mod">
          <ac:chgData name="Jennika McIntosh" userId="d249c73e18c2b5d3" providerId="LiveId" clId="{53F59956-284A-4C70-97D7-1A7EFA01DA88}" dt="2026-06-23T15:51:33.315" v="7248" actId="403"/>
          <ac:spMkLst>
            <pc:docMk/>
            <pc:sldMk cId="2408524276" sldId="299"/>
            <ac:spMk id="15" creationId="{CFFB0377-08E7-BBD9-6359-081D8D667CA7}"/>
          </ac:spMkLst>
        </pc:spChg>
        <pc:spChg chg="add mod ord">
          <ac:chgData name="Jennika McIntosh" userId="d249c73e18c2b5d3" providerId="LiveId" clId="{53F59956-284A-4C70-97D7-1A7EFA01DA88}" dt="2026-06-23T16:27:34.597" v="7684" actId="14100"/>
          <ac:spMkLst>
            <pc:docMk/>
            <pc:sldMk cId="2408524276" sldId="299"/>
            <ac:spMk id="16" creationId="{76B6C2B5-46C6-E85E-60CF-8513BC26FA9E}"/>
          </ac:spMkLst>
        </pc:spChg>
        <pc:spChg chg="mod">
          <ac:chgData name="Jennika McIntosh" userId="d249c73e18c2b5d3" providerId="LiveId" clId="{53F59956-284A-4C70-97D7-1A7EFA01DA88}" dt="2026-06-23T10:29:03.449" v="2355"/>
          <ac:spMkLst>
            <pc:docMk/>
            <pc:sldMk cId="2408524276" sldId="299"/>
            <ac:spMk id="16" creationId="{83957194-E79D-A2FB-D3DF-75A492A9253F}"/>
          </ac:spMkLst>
        </pc:spChg>
        <pc:spChg chg="mod">
          <ac:chgData name="Jennika McIntosh" userId="d249c73e18c2b5d3" providerId="LiveId" clId="{53F59956-284A-4C70-97D7-1A7EFA01DA88}" dt="2026-06-23T10:29:03.449" v="2355"/>
          <ac:spMkLst>
            <pc:docMk/>
            <pc:sldMk cId="2408524276" sldId="299"/>
            <ac:spMk id="17" creationId="{36A37130-4223-18E6-4B29-787D7DA3D50B}"/>
          </ac:spMkLst>
        </pc:spChg>
        <pc:spChg chg="add mod topLvl">
          <ac:chgData name="Jennika McIntosh" userId="d249c73e18c2b5d3" providerId="LiveId" clId="{53F59956-284A-4C70-97D7-1A7EFA01DA88}" dt="2026-06-23T15:54:30.674" v="7273" actId="478"/>
          <ac:spMkLst>
            <pc:docMk/>
            <pc:sldMk cId="2408524276" sldId="299"/>
            <ac:spMk id="18" creationId="{8B081F78-B90F-8E96-F062-9CA2C88D0689}"/>
          </ac:spMkLst>
        </pc:spChg>
        <pc:spChg chg="add del mod ord topLvl">
          <ac:chgData name="Jennika McIntosh" userId="d249c73e18c2b5d3" providerId="LiveId" clId="{53F59956-284A-4C70-97D7-1A7EFA01DA88}" dt="2026-06-23T15:54:30.674" v="7273" actId="478"/>
          <ac:spMkLst>
            <pc:docMk/>
            <pc:sldMk cId="2408524276" sldId="299"/>
            <ac:spMk id="19" creationId="{8C555878-3B4A-B01D-8F70-E2655949DFE4}"/>
          </ac:spMkLst>
        </pc:spChg>
        <pc:spChg chg="mod">
          <ac:chgData name="Jennika McIntosh" userId="d249c73e18c2b5d3" providerId="LiveId" clId="{53F59956-284A-4C70-97D7-1A7EFA01DA88}" dt="2026-06-23T12:02:55.063" v="4889" actId="20577"/>
          <ac:spMkLst>
            <pc:docMk/>
            <pc:sldMk cId="2408524276" sldId="299"/>
            <ac:spMk id="128" creationId="{B77D9916-7E18-EA6B-E79C-6696550E7F08}"/>
          </ac:spMkLst>
        </pc:spChg>
        <pc:spChg chg="mod">
          <ac:chgData name="Jennika McIntosh" userId="d249c73e18c2b5d3" providerId="LiveId" clId="{53F59956-284A-4C70-97D7-1A7EFA01DA88}" dt="2026-06-23T18:09:47.953" v="7721" actId="20577"/>
          <ac:spMkLst>
            <pc:docMk/>
            <pc:sldMk cId="2408524276" sldId="299"/>
            <ac:spMk id="171" creationId="{41D7B91D-FBF4-2BD0-D662-E579BEB2BCAB}"/>
          </ac:spMkLst>
        </pc:spChg>
        <pc:grpChg chg="add mod">
          <ac:chgData name="Jennika McIntosh" userId="d249c73e18c2b5d3" providerId="LiveId" clId="{53F59956-284A-4C70-97D7-1A7EFA01DA88}" dt="2026-06-23T10:29:03.449" v="2355"/>
          <ac:grpSpMkLst>
            <pc:docMk/>
            <pc:sldMk cId="2408524276" sldId="299"/>
            <ac:grpSpMk id="5" creationId="{9AA73A04-99B7-408B-8DA4-E66C4C7EAF8A}"/>
          </ac:grpSpMkLst>
        </pc:grpChg>
        <pc:grpChg chg="add mod">
          <ac:chgData name="Jennika McIntosh" userId="d249c73e18c2b5d3" providerId="LiveId" clId="{53F59956-284A-4C70-97D7-1A7EFA01DA88}" dt="2026-06-23T16:27:28.668" v="7683" actId="404"/>
          <ac:grpSpMkLst>
            <pc:docMk/>
            <pc:sldMk cId="2408524276" sldId="299"/>
            <ac:grpSpMk id="17" creationId="{7DE44B48-F6F2-F6FE-DE27-5D9DDA7CEFFA}"/>
          </ac:grpSpMkLst>
        </pc:grpChg>
        <pc:grpChg chg="add del mod">
          <ac:chgData name="Jennika McIntosh" userId="d249c73e18c2b5d3" providerId="LiveId" clId="{53F59956-284A-4C70-97D7-1A7EFA01DA88}" dt="2026-06-23T15:54:30.674" v="7273" actId="478"/>
          <ac:grpSpMkLst>
            <pc:docMk/>
            <pc:sldMk cId="2408524276" sldId="299"/>
            <ac:grpSpMk id="20" creationId="{537EBC83-1371-9899-CB6E-E41D63FDF8C6}"/>
          </ac:grpSpMkLst>
        </pc:grpChg>
        <pc:picChg chg="del">
          <ac:chgData name="Jennika McIntosh" userId="d249c73e18c2b5d3" providerId="LiveId" clId="{53F59956-284A-4C70-97D7-1A7EFA01DA88}" dt="2026-06-23T15:43:06.151" v="6944" actId="478"/>
          <ac:picMkLst>
            <pc:docMk/>
            <pc:sldMk cId="2408524276" sldId="299"/>
            <ac:picMk id="2" creationId="{C382679F-FFAB-3E9F-4C0B-988F291A25FB}"/>
          </ac:picMkLst>
        </pc:picChg>
        <pc:picChg chg="del mod">
          <ac:chgData name="Jennika McIntosh" userId="d249c73e18c2b5d3" providerId="LiveId" clId="{53F59956-284A-4C70-97D7-1A7EFA01DA88}" dt="2026-06-23T15:43:07.681" v="6945" actId="478"/>
          <ac:picMkLst>
            <pc:docMk/>
            <pc:sldMk cId="2408524276" sldId="299"/>
            <ac:picMk id="7" creationId="{044577E2-101A-2F9E-96CE-E204FF5433D1}"/>
          </ac:picMkLst>
        </pc:picChg>
        <pc:picChg chg="del">
          <ac:chgData name="Jennika McIntosh" userId="d249c73e18c2b5d3" providerId="LiveId" clId="{53F59956-284A-4C70-97D7-1A7EFA01DA88}" dt="2026-06-23T15:43:11.572" v="6947" actId="478"/>
          <ac:picMkLst>
            <pc:docMk/>
            <pc:sldMk cId="2408524276" sldId="299"/>
            <ac:picMk id="10" creationId="{ADCEFBFD-FA2D-5BBE-66E2-1493DA5CCAA3}"/>
          </ac:picMkLst>
        </pc:picChg>
        <pc:picChg chg="del mod">
          <ac:chgData name="Jennika McIntosh" userId="d249c73e18c2b5d3" providerId="LiveId" clId="{53F59956-284A-4C70-97D7-1A7EFA01DA88}" dt="2026-06-23T15:43:03.768" v="6943" actId="478"/>
          <ac:picMkLst>
            <pc:docMk/>
            <pc:sldMk cId="2408524276" sldId="299"/>
            <ac:picMk id="12" creationId="{E6A2CFFF-197B-E798-9B79-DBD2B1E54838}"/>
          </ac:picMkLst>
        </pc:picChg>
        <pc:picChg chg="add mod">
          <ac:chgData name="Jennika McIntosh" userId="d249c73e18c2b5d3" providerId="LiveId" clId="{53F59956-284A-4C70-97D7-1A7EFA01DA88}" dt="2026-06-23T18:12:39.925" v="7726" actId="1076"/>
          <ac:picMkLst>
            <pc:docMk/>
            <pc:sldMk cId="2408524276" sldId="299"/>
            <ac:picMk id="21" creationId="{DDC2C61D-95ED-EBCE-A979-9CA985E25536}"/>
          </ac:picMkLst>
        </pc:picChg>
        <pc:picChg chg="add mod">
          <ac:chgData name="Jennika McIntosh" userId="d249c73e18c2b5d3" providerId="LiveId" clId="{53F59956-284A-4C70-97D7-1A7EFA01DA88}" dt="2026-06-23T18:14:54.171" v="7733" actId="1076"/>
          <ac:picMkLst>
            <pc:docMk/>
            <pc:sldMk cId="2408524276" sldId="299"/>
            <ac:picMk id="23" creationId="{63E8F37A-715A-06C5-0D1A-9594453388E7}"/>
          </ac:picMkLst>
        </pc:picChg>
      </pc:sldChg>
      <pc:sldChg chg="modSp del mod">
        <pc:chgData name="Jennika McIntosh" userId="d249c73e18c2b5d3" providerId="LiveId" clId="{53F59956-284A-4C70-97D7-1A7EFA01DA88}" dt="2026-06-23T13:45:35.940" v="6492" actId="47"/>
        <pc:sldMkLst>
          <pc:docMk/>
          <pc:sldMk cId="3249875558" sldId="300"/>
        </pc:sldMkLst>
        <pc:spChg chg="mod">
          <ac:chgData name="Jennika McIntosh" userId="d249c73e18c2b5d3" providerId="LiveId" clId="{53F59956-284A-4C70-97D7-1A7EFA01DA88}" dt="2026-06-23T13:45:27.428" v="6491" actId="20577"/>
          <ac:spMkLst>
            <pc:docMk/>
            <pc:sldMk cId="3249875558" sldId="300"/>
            <ac:spMk id="4" creationId="{B2881888-FE38-64F1-2B94-A84F86192784}"/>
          </ac:spMkLst>
        </pc:spChg>
      </pc:sldChg>
      <pc:sldChg chg="addSp delSp modSp add del mod addAnim delAnim modAnim modNotesTx">
        <pc:chgData name="Jennika McIntosh" userId="d249c73e18c2b5d3" providerId="LiveId" clId="{53F59956-284A-4C70-97D7-1A7EFA01DA88}" dt="2026-06-23T11:52:52.099" v="4783" actId="47"/>
        <pc:sldMkLst>
          <pc:docMk/>
          <pc:sldMk cId="442546619" sldId="301"/>
        </pc:sldMkLst>
        <pc:spChg chg="add mod">
          <ac:chgData name="Jennika McIntosh" userId="d249c73e18c2b5d3" providerId="LiveId" clId="{53F59956-284A-4C70-97D7-1A7EFA01DA88}" dt="2026-06-23T05:29:39.976" v="1857" actId="164"/>
          <ac:spMkLst>
            <pc:docMk/>
            <pc:sldMk cId="442546619" sldId="301"/>
            <ac:spMk id="2" creationId="{2E7B3F60-D456-E6AD-E9B6-FEABFED0E67D}"/>
          </ac:spMkLst>
        </pc:spChg>
        <pc:spChg chg="add mod">
          <ac:chgData name="Jennika McIntosh" userId="d249c73e18c2b5d3" providerId="LiveId" clId="{53F59956-284A-4C70-97D7-1A7EFA01DA88}" dt="2026-06-23T05:16:03.620" v="1746" actId="14100"/>
          <ac:spMkLst>
            <pc:docMk/>
            <pc:sldMk cId="442546619" sldId="301"/>
            <ac:spMk id="3" creationId="{05F410FF-99BC-9FED-7489-A73F602886FD}"/>
          </ac:spMkLst>
        </pc:spChg>
        <pc:spChg chg="add del mod">
          <ac:chgData name="Jennika McIntosh" userId="d249c73e18c2b5d3" providerId="LiveId" clId="{53F59956-284A-4C70-97D7-1A7EFA01DA88}" dt="2026-06-23T05:36:13.295" v="1982" actId="1076"/>
          <ac:spMkLst>
            <pc:docMk/>
            <pc:sldMk cId="442546619" sldId="301"/>
            <ac:spMk id="5" creationId="{9DEBE1A1-E19B-BA26-2B25-5EB17ACA2CC4}"/>
          </ac:spMkLst>
        </pc:spChg>
        <pc:spChg chg="add del mod">
          <ac:chgData name="Jennika McIntosh" userId="d249c73e18c2b5d3" providerId="LiveId" clId="{53F59956-284A-4C70-97D7-1A7EFA01DA88}" dt="2026-06-23T04:26:41.421" v="1445" actId="478"/>
          <ac:spMkLst>
            <pc:docMk/>
            <pc:sldMk cId="442546619" sldId="301"/>
            <ac:spMk id="6" creationId="{5332AD22-6555-E109-F500-0FE2FEB8D174}"/>
          </ac:spMkLst>
        </pc:spChg>
        <pc:spChg chg="add mod">
          <ac:chgData name="Jennika McIntosh" userId="d249c73e18c2b5d3" providerId="LiveId" clId="{53F59956-284A-4C70-97D7-1A7EFA01DA88}" dt="2026-06-23T11:51:31.383" v="4782" actId="20577"/>
          <ac:spMkLst>
            <pc:docMk/>
            <pc:sldMk cId="442546619" sldId="301"/>
            <ac:spMk id="6" creationId="{DB61D134-D26C-38B3-9C4B-7286C2E2EDA6}"/>
          </ac:spMkLst>
        </pc:spChg>
        <pc:spChg chg="add del mod">
          <ac:chgData name="Jennika McIntosh" userId="d249c73e18c2b5d3" providerId="LiveId" clId="{53F59956-284A-4C70-97D7-1A7EFA01DA88}" dt="2026-06-23T04:26:33.201" v="1441" actId="478"/>
          <ac:spMkLst>
            <pc:docMk/>
            <pc:sldMk cId="442546619" sldId="301"/>
            <ac:spMk id="7" creationId="{15A01AA7-C187-9A1F-0604-B6FFEDCEDD4F}"/>
          </ac:spMkLst>
        </pc:spChg>
        <pc:spChg chg="add del mod">
          <ac:chgData name="Jennika McIntosh" userId="d249c73e18c2b5d3" providerId="LiveId" clId="{53F59956-284A-4C70-97D7-1A7EFA01DA88}" dt="2026-06-23T05:28:20.369" v="1794" actId="478"/>
          <ac:spMkLst>
            <pc:docMk/>
            <pc:sldMk cId="442546619" sldId="301"/>
            <ac:spMk id="7" creationId="{96386471-B988-9F0E-9E34-1F443FD04B32}"/>
          </ac:spMkLst>
        </pc:spChg>
        <pc:spChg chg="add mod">
          <ac:chgData name="Jennika McIntosh" userId="d249c73e18c2b5d3" providerId="LiveId" clId="{53F59956-284A-4C70-97D7-1A7EFA01DA88}" dt="2026-06-23T04:36:05.549" v="1599" actId="20577"/>
          <ac:spMkLst>
            <pc:docMk/>
            <pc:sldMk cId="442546619" sldId="301"/>
            <ac:spMk id="8" creationId="{9F5240EB-67F5-C382-30D2-69BB7B9BD954}"/>
          </ac:spMkLst>
        </pc:spChg>
        <pc:spChg chg="add mod">
          <ac:chgData name="Jennika McIntosh" userId="d249c73e18c2b5d3" providerId="LiveId" clId="{53F59956-284A-4C70-97D7-1A7EFA01DA88}" dt="2026-06-23T05:16:00.281" v="1745" actId="164"/>
          <ac:spMkLst>
            <pc:docMk/>
            <pc:sldMk cId="442546619" sldId="301"/>
            <ac:spMk id="9" creationId="{4155ADE3-99E1-0CFD-8990-92632732E160}"/>
          </ac:spMkLst>
        </pc:spChg>
        <pc:spChg chg="mod">
          <ac:chgData name="Jennika McIntosh" userId="d249c73e18c2b5d3" providerId="LiveId" clId="{53F59956-284A-4C70-97D7-1A7EFA01DA88}" dt="2026-06-23T10:20:06.870" v="2254" actId="1076"/>
          <ac:spMkLst>
            <pc:docMk/>
            <pc:sldMk cId="442546619" sldId="301"/>
            <ac:spMk id="10" creationId="{CEF9D929-B6E0-167E-B288-B00BE1E2F9C2}"/>
          </ac:spMkLst>
        </pc:spChg>
        <pc:spChg chg="mod ord topLvl">
          <ac:chgData name="Jennika McIntosh" userId="d249c73e18c2b5d3" providerId="LiveId" clId="{53F59956-284A-4C70-97D7-1A7EFA01DA88}" dt="2026-06-23T05:29:39.976" v="1857" actId="164"/>
          <ac:spMkLst>
            <pc:docMk/>
            <pc:sldMk cId="442546619" sldId="301"/>
            <ac:spMk id="11" creationId="{5BF85CF9-5774-F93B-F4AA-5A1D260C2431}"/>
          </ac:spMkLst>
        </pc:spChg>
        <pc:spChg chg="mod">
          <ac:chgData name="Jennika McIntosh" userId="d249c73e18c2b5d3" providerId="LiveId" clId="{53F59956-284A-4C70-97D7-1A7EFA01DA88}" dt="2026-06-23T10:20:06.870" v="2254" actId="1076"/>
          <ac:spMkLst>
            <pc:docMk/>
            <pc:sldMk cId="442546619" sldId="301"/>
            <ac:spMk id="12" creationId="{8E768949-AAA9-881D-A38D-EFE8C5D60EA9}"/>
          </ac:spMkLst>
        </pc:spChg>
        <pc:spChg chg="mod">
          <ac:chgData name="Jennika McIntosh" userId="d249c73e18c2b5d3" providerId="LiveId" clId="{53F59956-284A-4C70-97D7-1A7EFA01DA88}" dt="2026-06-23T01:33:40.568" v="1232" actId="20577"/>
          <ac:spMkLst>
            <pc:docMk/>
            <pc:sldMk cId="442546619" sldId="301"/>
            <ac:spMk id="12" creationId="{C22FAA0D-AABF-5D19-26ED-D560D5AD9CCF}"/>
          </ac:spMkLst>
        </pc:spChg>
        <pc:spChg chg="del mod topLvl">
          <ac:chgData name="Jennika McIntosh" userId="d249c73e18c2b5d3" providerId="LiveId" clId="{53F59956-284A-4C70-97D7-1A7EFA01DA88}" dt="2026-06-23T05:28:27.726" v="1798" actId="478"/>
          <ac:spMkLst>
            <pc:docMk/>
            <pc:sldMk cId="442546619" sldId="301"/>
            <ac:spMk id="12" creationId="{C700486A-78AC-F9C7-60E8-51F40FF00EAC}"/>
          </ac:spMkLst>
        </pc:spChg>
        <pc:spChg chg="mod">
          <ac:chgData name="Jennika McIntosh" userId="d249c73e18c2b5d3" providerId="LiveId" clId="{53F59956-284A-4C70-97D7-1A7EFA01DA88}" dt="2026-06-23T10:19:17.703" v="2212" actId="1076"/>
          <ac:spMkLst>
            <pc:docMk/>
            <pc:sldMk cId="442546619" sldId="301"/>
            <ac:spMk id="14" creationId="{0550D075-3DFC-DBD3-2DDB-567E0326B1C3}"/>
          </ac:spMkLst>
        </pc:spChg>
        <pc:spChg chg="del mod">
          <ac:chgData name="Jennika McIntosh" userId="d249c73e18c2b5d3" providerId="LiveId" clId="{53F59956-284A-4C70-97D7-1A7EFA01DA88}" dt="2026-06-23T10:18:50.775" v="2210" actId="478"/>
          <ac:spMkLst>
            <pc:docMk/>
            <pc:sldMk cId="442546619" sldId="301"/>
            <ac:spMk id="15" creationId="{A408F4C6-228A-77ED-D0A6-B50887F4CC8D}"/>
          </ac:spMkLst>
        </pc:spChg>
        <pc:spChg chg="mod">
          <ac:chgData name="Jennika McIntosh" userId="d249c73e18c2b5d3" providerId="LiveId" clId="{53F59956-284A-4C70-97D7-1A7EFA01DA88}" dt="2026-06-23T10:19:17.703" v="2212" actId="1076"/>
          <ac:spMkLst>
            <pc:docMk/>
            <pc:sldMk cId="442546619" sldId="301"/>
            <ac:spMk id="16" creationId="{FFB1442A-70C3-6036-505F-2BFA044F392B}"/>
          </ac:spMkLst>
        </pc:spChg>
        <pc:spChg chg="del mod topLvl">
          <ac:chgData name="Jennika McIntosh" userId="d249c73e18c2b5d3" providerId="LiveId" clId="{53F59956-284A-4C70-97D7-1A7EFA01DA88}" dt="2026-06-23T05:33:14.640" v="1954" actId="478"/>
          <ac:spMkLst>
            <pc:docMk/>
            <pc:sldMk cId="442546619" sldId="301"/>
            <ac:spMk id="28" creationId="{A5FE5956-B1F9-73C9-48DA-03AD091FA8C9}"/>
          </ac:spMkLst>
        </pc:spChg>
        <pc:spChg chg="mod topLvl">
          <ac:chgData name="Jennika McIntosh" userId="d249c73e18c2b5d3" providerId="LiveId" clId="{53F59956-284A-4C70-97D7-1A7EFA01DA88}" dt="2026-06-23T05:36:13.295" v="1982" actId="1076"/>
          <ac:spMkLst>
            <pc:docMk/>
            <pc:sldMk cId="442546619" sldId="301"/>
            <ac:spMk id="31" creationId="{375D1991-4974-1AF9-AD27-5E3B6F62E40E}"/>
          </ac:spMkLst>
        </pc:spChg>
        <pc:spChg chg="del mod">
          <ac:chgData name="Jennika McIntosh" userId="d249c73e18c2b5d3" providerId="LiveId" clId="{53F59956-284A-4C70-97D7-1A7EFA01DA88}" dt="2026-06-23T04:32:34.198" v="1518" actId="478"/>
          <ac:spMkLst>
            <pc:docMk/>
            <pc:sldMk cId="442546619" sldId="301"/>
            <ac:spMk id="32" creationId="{5422CC0D-BC4A-69E7-CCAD-8C15AB40D4D8}"/>
          </ac:spMkLst>
        </pc:spChg>
        <pc:spChg chg="del mod">
          <ac:chgData name="Jennika McIntosh" userId="d249c73e18c2b5d3" providerId="LiveId" clId="{53F59956-284A-4C70-97D7-1A7EFA01DA88}" dt="2026-06-23T04:32:36.764" v="1519" actId="478"/>
          <ac:spMkLst>
            <pc:docMk/>
            <pc:sldMk cId="442546619" sldId="301"/>
            <ac:spMk id="33" creationId="{18CEF15E-4876-BC17-4987-60E8D62B3CC8}"/>
          </ac:spMkLst>
        </pc:spChg>
        <pc:spChg chg="mod">
          <ac:chgData name="Jennika McIntosh" userId="d249c73e18c2b5d3" providerId="LiveId" clId="{53F59956-284A-4C70-97D7-1A7EFA01DA88}" dt="2026-06-23T05:35:42.008" v="1979" actId="1076"/>
          <ac:spMkLst>
            <pc:docMk/>
            <pc:sldMk cId="442546619" sldId="301"/>
            <ac:spMk id="58" creationId="{757CFBAC-FD67-6A11-1BB1-C7DCA17BEBE0}"/>
          </ac:spMkLst>
        </pc:spChg>
        <pc:spChg chg="mod">
          <ac:chgData name="Jennika McIntosh" userId="d249c73e18c2b5d3" providerId="LiveId" clId="{53F59956-284A-4C70-97D7-1A7EFA01DA88}" dt="2026-06-23T05:35:42.008" v="1979" actId="1076"/>
          <ac:spMkLst>
            <pc:docMk/>
            <pc:sldMk cId="442546619" sldId="301"/>
            <ac:spMk id="59" creationId="{1EBA29BF-781A-6AE4-EC99-117422EED222}"/>
          </ac:spMkLst>
        </pc:spChg>
        <pc:spChg chg="mod">
          <ac:chgData name="Jennika McIntosh" userId="d249c73e18c2b5d3" providerId="LiveId" clId="{53F59956-284A-4C70-97D7-1A7EFA01DA88}" dt="2026-06-23T01:34:45.895" v="1242" actId="20577"/>
          <ac:spMkLst>
            <pc:docMk/>
            <pc:sldMk cId="442546619" sldId="301"/>
            <ac:spMk id="128" creationId="{10A0FA86-2A19-900E-4316-36A195E2350A}"/>
          </ac:spMkLst>
        </pc:spChg>
        <pc:spChg chg="del topLvl">
          <ac:chgData name="Jennika McIntosh" userId="d249c73e18c2b5d3" providerId="LiveId" clId="{53F59956-284A-4C70-97D7-1A7EFA01DA88}" dt="2026-06-23T01:34:07.652" v="1236" actId="478"/>
          <ac:spMkLst>
            <pc:docMk/>
            <pc:sldMk cId="442546619" sldId="301"/>
            <ac:spMk id="129" creationId="{32913AEB-185C-BBFA-E3CB-0AC160AA15F1}"/>
          </ac:spMkLst>
        </pc:spChg>
        <pc:spChg chg="del topLvl">
          <ac:chgData name="Jennika McIntosh" userId="d249c73e18c2b5d3" providerId="LiveId" clId="{53F59956-284A-4C70-97D7-1A7EFA01DA88}" dt="2026-06-23T01:34:17.817" v="1239" actId="478"/>
          <ac:spMkLst>
            <pc:docMk/>
            <pc:sldMk cId="442546619" sldId="301"/>
            <ac:spMk id="130" creationId="{83D16533-77EB-9309-763F-513944F4E238}"/>
          </ac:spMkLst>
        </pc:spChg>
        <pc:spChg chg="del mod">
          <ac:chgData name="Jennika McIntosh" userId="d249c73e18c2b5d3" providerId="LiveId" clId="{53F59956-284A-4C70-97D7-1A7EFA01DA88}" dt="2026-06-23T05:17:22.146" v="1755" actId="478"/>
          <ac:spMkLst>
            <pc:docMk/>
            <pc:sldMk cId="442546619" sldId="301"/>
            <ac:spMk id="139" creationId="{3C6D07CB-B02E-7F99-2996-2D8567D28500}"/>
          </ac:spMkLst>
        </pc:spChg>
        <pc:spChg chg="del">
          <ac:chgData name="Jennika McIntosh" userId="d249c73e18c2b5d3" providerId="LiveId" clId="{53F59956-284A-4C70-97D7-1A7EFA01DA88}" dt="2026-06-23T01:34:00.803" v="1235" actId="478"/>
          <ac:spMkLst>
            <pc:docMk/>
            <pc:sldMk cId="442546619" sldId="301"/>
            <ac:spMk id="140" creationId="{9EC0C961-E639-9079-0E67-4BB0353944C8}"/>
          </ac:spMkLst>
        </pc:spChg>
        <pc:spChg chg="del">
          <ac:chgData name="Jennika McIntosh" userId="d249c73e18c2b5d3" providerId="LiveId" clId="{53F59956-284A-4C70-97D7-1A7EFA01DA88}" dt="2026-06-23T01:33:34.399" v="1230" actId="478"/>
          <ac:spMkLst>
            <pc:docMk/>
            <pc:sldMk cId="442546619" sldId="301"/>
            <ac:spMk id="171" creationId="{F2A448E4-1F22-98A1-59B7-560CDD8B9A7E}"/>
          </ac:spMkLst>
        </pc:spChg>
        <pc:grpChg chg="add mod">
          <ac:chgData name="Jennika McIntosh" userId="d249c73e18c2b5d3" providerId="LiveId" clId="{53F59956-284A-4C70-97D7-1A7EFA01DA88}" dt="2026-06-23T05:36:01.995" v="1981" actId="1076"/>
          <ac:grpSpMkLst>
            <pc:docMk/>
            <pc:sldMk cId="442546619" sldId="301"/>
            <ac:grpSpMk id="4" creationId="{C71876FF-416B-6861-1E0C-C97E40746CB5}"/>
          </ac:grpSpMkLst>
        </pc:grpChg>
        <pc:grpChg chg="add mod">
          <ac:chgData name="Jennika McIntosh" userId="d249c73e18c2b5d3" providerId="LiveId" clId="{53F59956-284A-4C70-97D7-1A7EFA01DA88}" dt="2026-06-23T10:19:55.534" v="2253" actId="1076"/>
          <ac:grpSpMkLst>
            <pc:docMk/>
            <pc:sldMk cId="442546619" sldId="301"/>
            <ac:grpSpMk id="7" creationId="{88CC5B3F-A4AD-9B5D-B520-BAEF16D9580B}"/>
          </ac:grpSpMkLst>
        </pc:grpChg>
        <pc:grpChg chg="add del mod">
          <ac:chgData name="Jennika McIntosh" userId="d249c73e18c2b5d3" providerId="LiveId" clId="{53F59956-284A-4C70-97D7-1A7EFA01DA88}" dt="2026-06-23T05:28:27.726" v="1798" actId="478"/>
          <ac:grpSpMkLst>
            <pc:docMk/>
            <pc:sldMk cId="442546619" sldId="301"/>
            <ac:grpSpMk id="10" creationId="{87EC80BD-2860-EB80-D658-AEAE2CB612DE}"/>
          </ac:grpSpMkLst>
        </pc:grpChg>
        <pc:grpChg chg="add mod">
          <ac:chgData name="Jennika McIntosh" userId="d249c73e18c2b5d3" providerId="LiveId" clId="{53F59956-284A-4C70-97D7-1A7EFA01DA88}" dt="2026-06-23T05:35:49.738" v="1980" actId="1076"/>
          <ac:grpSpMkLst>
            <pc:docMk/>
            <pc:sldMk cId="442546619" sldId="301"/>
            <ac:grpSpMk id="13" creationId="{3A26BC4E-E280-0431-9708-81E20201901E}"/>
          </ac:grpSpMkLst>
        </pc:grpChg>
        <pc:grpChg chg="del">
          <ac:chgData name="Jennika McIntosh" userId="d249c73e18c2b5d3" providerId="LiveId" clId="{53F59956-284A-4C70-97D7-1A7EFA01DA88}" dt="2026-06-23T01:33:56.244" v="1234" actId="478"/>
          <ac:grpSpMkLst>
            <pc:docMk/>
            <pc:sldMk cId="442546619" sldId="301"/>
            <ac:grpSpMk id="24" creationId="{4CAD7B84-EE38-53E4-650B-C59BE3C5AC4D}"/>
          </ac:grpSpMkLst>
        </pc:grpChg>
        <pc:grpChg chg="del">
          <ac:chgData name="Jennika McIntosh" userId="d249c73e18c2b5d3" providerId="LiveId" clId="{53F59956-284A-4C70-97D7-1A7EFA01DA88}" dt="2026-06-23T01:33:56.244" v="1234" actId="478"/>
          <ac:grpSpMkLst>
            <pc:docMk/>
            <pc:sldMk cId="442546619" sldId="301"/>
            <ac:grpSpMk id="25" creationId="{AB0A4DE5-4F1D-CD7E-11CF-757D484D325F}"/>
          </ac:grpSpMkLst>
        </pc:grpChg>
        <pc:grpChg chg="mod">
          <ac:chgData name="Jennika McIntosh" userId="d249c73e18c2b5d3" providerId="LiveId" clId="{53F59956-284A-4C70-97D7-1A7EFA01DA88}" dt="2026-06-23T05:35:42.008" v="1979" actId="1076"/>
          <ac:grpSpMkLst>
            <pc:docMk/>
            <pc:sldMk cId="442546619" sldId="301"/>
            <ac:grpSpMk id="61" creationId="{291F7D8C-4898-E305-4CEF-B3DF9B22C05A}"/>
          </ac:grpSpMkLst>
        </pc:grpChg>
        <pc:grpChg chg="mod">
          <ac:chgData name="Jennika McIntosh" userId="d249c73e18c2b5d3" providerId="LiveId" clId="{53F59956-284A-4C70-97D7-1A7EFA01DA88}" dt="2026-06-23T05:35:42.008" v="1979" actId="1076"/>
          <ac:grpSpMkLst>
            <pc:docMk/>
            <pc:sldMk cId="442546619" sldId="301"/>
            <ac:grpSpMk id="62" creationId="{54BC9A7D-9592-59AB-5935-A149AF5A01C8}"/>
          </ac:grpSpMkLst>
        </pc:grpChg>
        <pc:grpChg chg="del mod">
          <ac:chgData name="Jennika McIntosh" userId="d249c73e18c2b5d3" providerId="LiveId" clId="{53F59956-284A-4C70-97D7-1A7EFA01DA88}" dt="2026-06-23T05:33:14.640" v="1954" actId="478"/>
          <ac:grpSpMkLst>
            <pc:docMk/>
            <pc:sldMk cId="442546619" sldId="301"/>
            <ac:grpSpMk id="131" creationId="{621B3D28-A4C9-FA32-B485-D32515800D30}"/>
          </ac:grpSpMkLst>
        </pc:grpChg>
        <pc:grpChg chg="del">
          <ac:chgData name="Jennika McIntosh" userId="d249c73e18c2b5d3" providerId="LiveId" clId="{53F59956-284A-4C70-97D7-1A7EFA01DA88}" dt="2026-06-23T01:34:07.652" v="1236" actId="478"/>
          <ac:grpSpMkLst>
            <pc:docMk/>
            <pc:sldMk cId="442546619" sldId="301"/>
            <ac:grpSpMk id="132" creationId="{D067215C-B92C-5AFE-7256-267BCA00DF0A}"/>
          </ac:grpSpMkLst>
        </pc:grpChg>
        <pc:grpChg chg="del">
          <ac:chgData name="Jennika McIntosh" userId="d249c73e18c2b5d3" providerId="LiveId" clId="{53F59956-284A-4C70-97D7-1A7EFA01DA88}" dt="2026-06-23T01:34:15.408" v="1238" actId="478"/>
          <ac:grpSpMkLst>
            <pc:docMk/>
            <pc:sldMk cId="442546619" sldId="301"/>
            <ac:grpSpMk id="133" creationId="{8358E8CA-6EC2-A9CB-EAB6-E5FB6F90D871}"/>
          </ac:grpSpMkLst>
        </pc:grpChg>
        <pc:grpChg chg="del">
          <ac:chgData name="Jennika McIntosh" userId="d249c73e18c2b5d3" providerId="LiveId" clId="{53F59956-284A-4C70-97D7-1A7EFA01DA88}" dt="2026-06-23T01:33:56.244" v="1234" actId="478"/>
          <ac:grpSpMkLst>
            <pc:docMk/>
            <pc:sldMk cId="442546619" sldId="301"/>
            <ac:grpSpMk id="135" creationId="{A89FF77C-B8EE-4AAF-C23A-339FEA0CDE9F}"/>
          </ac:grpSpMkLst>
        </pc:grpChg>
        <pc:grpChg chg="del">
          <ac:chgData name="Jennika McIntosh" userId="d249c73e18c2b5d3" providerId="LiveId" clId="{53F59956-284A-4C70-97D7-1A7EFA01DA88}" dt="2026-06-23T01:33:45.230" v="1233" actId="478"/>
          <ac:grpSpMkLst>
            <pc:docMk/>
            <pc:sldMk cId="442546619" sldId="301"/>
            <ac:grpSpMk id="136" creationId="{CBD41458-A25F-D077-5373-43427021539F}"/>
          </ac:grpSpMkLst>
        </pc:grpChg>
      </pc:sldChg>
      <pc:sldChg chg="addSp delSp modSp add del mod addAnim delAnim modAnim modNotesTx">
        <pc:chgData name="Jennika McIntosh" userId="d249c73e18c2b5d3" providerId="LiveId" clId="{53F59956-284A-4C70-97D7-1A7EFA01DA88}" dt="2026-06-23T15:59:29.319" v="7370" actId="47"/>
        <pc:sldMkLst>
          <pc:docMk/>
          <pc:sldMk cId="1567488785" sldId="302"/>
        </pc:sldMkLst>
        <pc:spChg chg="add del mod">
          <ac:chgData name="Jennika McIntosh" userId="d249c73e18c2b5d3" providerId="LiveId" clId="{53F59956-284A-4C70-97D7-1A7EFA01DA88}" dt="2026-06-23T11:16:34.153" v="3988" actId="478"/>
          <ac:spMkLst>
            <pc:docMk/>
            <pc:sldMk cId="1567488785" sldId="302"/>
            <ac:spMk id="2" creationId="{95B2F0EF-49EC-7BAA-BE09-025C1D91696D}"/>
          </ac:spMkLst>
        </pc:spChg>
        <pc:spChg chg="add mod">
          <ac:chgData name="Jennika McIntosh" userId="d249c73e18c2b5d3" providerId="LiveId" clId="{53F59956-284A-4C70-97D7-1A7EFA01DA88}" dt="2026-06-23T14:27:11.949" v="6708" actId="20577"/>
          <ac:spMkLst>
            <pc:docMk/>
            <pc:sldMk cId="1567488785" sldId="302"/>
            <ac:spMk id="4" creationId="{FB617872-06BB-E566-BC73-FF0B82567158}"/>
          </ac:spMkLst>
        </pc:spChg>
        <pc:spChg chg="add del">
          <ac:chgData name="Jennika McIntosh" userId="d249c73e18c2b5d3" providerId="LiveId" clId="{53F59956-284A-4C70-97D7-1A7EFA01DA88}" dt="2026-06-23T11:01:49.327" v="3671" actId="11529"/>
          <ac:spMkLst>
            <pc:docMk/>
            <pc:sldMk cId="1567488785" sldId="302"/>
            <ac:spMk id="5" creationId="{BCF99A8D-6517-CB27-83C7-1E7C12D04CC3}"/>
          </ac:spMkLst>
        </pc:spChg>
        <pc:spChg chg="del mod">
          <ac:chgData name="Jennika McIntosh" userId="d249c73e18c2b5d3" providerId="LiveId" clId="{53F59956-284A-4C70-97D7-1A7EFA01DA88}" dt="2026-06-23T15:58:35.631" v="7331" actId="478"/>
          <ac:spMkLst>
            <pc:docMk/>
            <pc:sldMk cId="1567488785" sldId="302"/>
            <ac:spMk id="6" creationId="{17EEA648-7BAE-4BB8-F2C0-D885A82755D7}"/>
          </ac:spMkLst>
        </pc:spChg>
        <pc:spChg chg="add del mod ord">
          <ac:chgData name="Jennika McIntosh" userId="d249c73e18c2b5d3" providerId="LiveId" clId="{53F59956-284A-4C70-97D7-1A7EFA01DA88}" dt="2026-06-23T15:58:34.252" v="7330" actId="478"/>
          <ac:spMkLst>
            <pc:docMk/>
            <pc:sldMk cId="1567488785" sldId="302"/>
            <ac:spMk id="7" creationId="{B7C7A794-95A7-04EE-A30A-DBF9BBB3380A}"/>
          </ac:spMkLst>
        </pc:spChg>
        <pc:spChg chg="add mod ord">
          <ac:chgData name="Jennika McIntosh" userId="d249c73e18c2b5d3" providerId="LiveId" clId="{53F59956-284A-4C70-97D7-1A7EFA01DA88}" dt="2026-06-23T11:18:49.579" v="4045" actId="14100"/>
          <ac:spMkLst>
            <pc:docMk/>
            <pc:sldMk cId="1567488785" sldId="302"/>
            <ac:spMk id="10" creationId="{BC319171-E942-3EC5-1BDE-A3F4FB9D561D}"/>
          </ac:spMkLst>
        </pc:spChg>
        <pc:spChg chg="del mod">
          <ac:chgData name="Jennika McIntosh" userId="d249c73e18c2b5d3" providerId="LiveId" clId="{53F59956-284A-4C70-97D7-1A7EFA01DA88}" dt="2026-06-23T11:20:20.662" v="4060" actId="478"/>
          <ac:spMkLst>
            <pc:docMk/>
            <pc:sldMk cId="1567488785" sldId="302"/>
            <ac:spMk id="14" creationId="{5B2CAF29-DC39-835C-53F3-776CC48B5296}"/>
          </ac:spMkLst>
        </pc:spChg>
        <pc:spChg chg="del">
          <ac:chgData name="Jennika McIntosh" userId="d249c73e18c2b5d3" providerId="LiveId" clId="{53F59956-284A-4C70-97D7-1A7EFA01DA88}" dt="2026-06-23T10:55:29.922" v="3207" actId="478"/>
          <ac:spMkLst>
            <pc:docMk/>
            <pc:sldMk cId="1567488785" sldId="302"/>
            <ac:spMk id="15" creationId="{1E1924F1-8BF2-18FD-0A35-6E06865D288B}"/>
          </ac:spMkLst>
        </pc:spChg>
        <pc:spChg chg="add mod">
          <ac:chgData name="Jennika McIntosh" userId="d249c73e18c2b5d3" providerId="LiveId" clId="{53F59956-284A-4C70-97D7-1A7EFA01DA88}" dt="2026-06-23T11:23:27.137" v="4309" actId="33524"/>
          <ac:spMkLst>
            <pc:docMk/>
            <pc:sldMk cId="1567488785" sldId="302"/>
            <ac:spMk id="24" creationId="{DE4C63EC-C19C-E568-2E93-E8D503EC9FDB}"/>
          </ac:spMkLst>
        </pc:spChg>
        <pc:spChg chg="add mod">
          <ac:chgData name="Jennika McIntosh" userId="d249c73e18c2b5d3" providerId="LiveId" clId="{53F59956-284A-4C70-97D7-1A7EFA01DA88}" dt="2026-06-23T11:23:22.687" v="4308" actId="1076"/>
          <ac:spMkLst>
            <pc:docMk/>
            <pc:sldMk cId="1567488785" sldId="302"/>
            <ac:spMk id="25" creationId="{B998215F-D215-BBCB-30D8-820183B44004}"/>
          </ac:spMkLst>
        </pc:spChg>
        <pc:spChg chg="add mod">
          <ac:chgData name="Jennika McIntosh" userId="d249c73e18c2b5d3" providerId="LiveId" clId="{53F59956-284A-4C70-97D7-1A7EFA01DA88}" dt="2026-06-23T12:22:24.956" v="5201" actId="1076"/>
          <ac:spMkLst>
            <pc:docMk/>
            <pc:sldMk cId="1567488785" sldId="302"/>
            <ac:spMk id="26" creationId="{94EEB9EF-97AE-BBAE-B8C1-59FF3D318A80}"/>
          </ac:spMkLst>
        </pc:spChg>
        <pc:spChg chg="add del mod ord">
          <ac:chgData name="Jennika McIntosh" userId="d249c73e18c2b5d3" providerId="LiveId" clId="{53F59956-284A-4C70-97D7-1A7EFA01DA88}" dt="2026-06-23T15:58:37.110" v="7332" actId="478"/>
          <ac:spMkLst>
            <pc:docMk/>
            <pc:sldMk cId="1567488785" sldId="302"/>
            <ac:spMk id="27" creationId="{D0C7C338-1163-0B50-D56A-9C72614B5F96}"/>
          </ac:spMkLst>
        </pc:spChg>
        <pc:picChg chg="add del mod">
          <ac:chgData name="Jennika McIntosh" userId="d249c73e18c2b5d3" providerId="LiveId" clId="{53F59956-284A-4C70-97D7-1A7EFA01DA88}" dt="2026-06-23T12:22:04.753" v="5194" actId="478"/>
          <ac:picMkLst>
            <pc:docMk/>
            <pc:sldMk cId="1567488785" sldId="302"/>
            <ac:picMk id="9" creationId="{7FE64CF6-43B5-4A78-321A-609164AABD3F}"/>
          </ac:picMkLst>
        </pc:picChg>
        <pc:picChg chg="add del mod">
          <ac:chgData name="Jennika McIntosh" userId="d249c73e18c2b5d3" providerId="LiveId" clId="{53F59956-284A-4C70-97D7-1A7EFA01DA88}" dt="2026-06-23T11:20:44.728" v="4064" actId="478"/>
          <ac:picMkLst>
            <pc:docMk/>
            <pc:sldMk cId="1567488785" sldId="302"/>
            <ac:picMk id="12" creationId="{293A9289-DD96-2065-BFFD-E7DF00ACD3A5}"/>
          </ac:picMkLst>
        </pc:picChg>
        <pc:picChg chg="add del mod">
          <ac:chgData name="Jennika McIntosh" userId="d249c73e18c2b5d3" providerId="LiveId" clId="{53F59956-284A-4C70-97D7-1A7EFA01DA88}" dt="2026-06-23T11:20:03.523" v="4057" actId="27803"/>
          <ac:picMkLst>
            <pc:docMk/>
            <pc:sldMk cId="1567488785" sldId="302"/>
            <ac:picMk id="13" creationId="{5B2CAF29-DC39-835C-53F3-776CC48B5296}"/>
          </ac:picMkLst>
        </pc:picChg>
        <pc:picChg chg="del">
          <ac:chgData name="Jennika McIntosh" userId="d249c73e18c2b5d3" providerId="LiveId" clId="{53F59956-284A-4C70-97D7-1A7EFA01DA88}" dt="2026-06-23T10:55:32.181" v="3208" actId="478"/>
          <ac:picMkLst>
            <pc:docMk/>
            <pc:sldMk cId="1567488785" sldId="302"/>
            <ac:picMk id="21" creationId="{0E0AF9D8-3E29-82A9-9891-4FBE19351D4C}"/>
          </ac:picMkLst>
        </pc:picChg>
        <pc:cxnChg chg="add del mod">
          <ac:chgData name="Jennika McIntosh" userId="d249c73e18c2b5d3" providerId="LiveId" clId="{53F59956-284A-4C70-97D7-1A7EFA01DA88}" dt="2026-06-23T11:21:16.244" v="4069" actId="478"/>
          <ac:cxnSpMkLst>
            <pc:docMk/>
            <pc:sldMk cId="1567488785" sldId="302"/>
            <ac:cxnSpMk id="17" creationId="{0F444226-379E-B5D0-7707-DA5E92F5BE9D}"/>
          </ac:cxnSpMkLst>
        </pc:cxnChg>
        <pc:cxnChg chg="add mod">
          <ac:chgData name="Jennika McIntosh" userId="d249c73e18c2b5d3" providerId="LiveId" clId="{53F59956-284A-4C70-97D7-1A7EFA01DA88}" dt="2026-06-23T11:20:58.816" v="4066" actId="13822"/>
          <ac:cxnSpMkLst>
            <pc:docMk/>
            <pc:sldMk cId="1567488785" sldId="302"/>
            <ac:cxnSpMk id="19" creationId="{0670689A-A14C-D5B8-6676-7A9308794E70}"/>
          </ac:cxnSpMkLst>
        </pc:cxnChg>
        <pc:cxnChg chg="add mod">
          <ac:chgData name="Jennika McIntosh" userId="d249c73e18c2b5d3" providerId="LiveId" clId="{53F59956-284A-4C70-97D7-1A7EFA01DA88}" dt="2026-06-23T11:21:27.842" v="4071" actId="13822"/>
          <ac:cxnSpMkLst>
            <pc:docMk/>
            <pc:sldMk cId="1567488785" sldId="302"/>
            <ac:cxnSpMk id="22" creationId="{3ADF1874-64E2-466E-A361-83251FFDEB3E}"/>
          </ac:cxnSpMkLst>
        </pc:cxnChg>
      </pc:sldChg>
      <pc:sldChg chg="add mod ord modShow">
        <pc:chgData name="Jennika McIntosh" userId="d249c73e18c2b5d3" providerId="LiveId" clId="{53F59956-284A-4C70-97D7-1A7EFA01DA88}" dt="2026-06-23T01:37:51.887" v="1274" actId="729"/>
        <pc:sldMkLst>
          <pc:docMk/>
          <pc:sldMk cId="1386865496" sldId="303"/>
        </pc:sldMkLst>
      </pc:sldChg>
      <pc:sldChg chg="addSp delSp modSp add mod ord addAnim delAnim modAnim modShow modNotesTx">
        <pc:chgData name="Jennika McIntosh" userId="d249c73e18c2b5d3" providerId="LiveId" clId="{53F59956-284A-4C70-97D7-1A7EFA01DA88}" dt="2026-06-23T16:12:28.350" v="7532"/>
        <pc:sldMkLst>
          <pc:docMk/>
          <pc:sldMk cId="1040186070" sldId="304"/>
        </pc:sldMkLst>
        <pc:spChg chg="mod">
          <ac:chgData name="Jennika McIntosh" userId="d249c73e18c2b5d3" providerId="LiveId" clId="{53F59956-284A-4C70-97D7-1A7EFA01DA88}" dt="2026-06-23T11:07:54.989" v="3717" actId="14100"/>
          <ac:spMkLst>
            <pc:docMk/>
            <pc:sldMk cId="1040186070" sldId="304"/>
            <ac:spMk id="2" creationId="{81ADCAF5-CB69-562F-B8FD-4B7213A718DF}"/>
          </ac:spMkLst>
        </pc:spChg>
        <pc:spChg chg="add mod">
          <ac:chgData name="Jennika McIntosh" userId="d249c73e18c2b5d3" providerId="LiveId" clId="{53F59956-284A-4C70-97D7-1A7EFA01DA88}" dt="2026-06-23T12:24:01.477" v="5208" actId="164"/>
          <ac:spMkLst>
            <pc:docMk/>
            <pc:sldMk cId="1040186070" sldId="304"/>
            <ac:spMk id="3" creationId="{D539627C-7795-7B4E-EF7B-D1A595F51CB0}"/>
          </ac:spMkLst>
        </pc:spChg>
        <pc:spChg chg="del">
          <ac:chgData name="Jennika McIntosh" userId="d249c73e18c2b5d3" providerId="LiveId" clId="{53F59956-284A-4C70-97D7-1A7EFA01DA88}" dt="2026-06-23T10:56:54.400" v="3331" actId="478"/>
          <ac:spMkLst>
            <pc:docMk/>
            <pc:sldMk cId="1040186070" sldId="304"/>
            <ac:spMk id="4" creationId="{97349DF3-849B-9965-BCD1-71DCADED6271}"/>
          </ac:spMkLst>
        </pc:spChg>
        <pc:spChg chg="add mod">
          <ac:chgData name="Jennika McIntosh" userId="d249c73e18c2b5d3" providerId="LiveId" clId="{53F59956-284A-4C70-97D7-1A7EFA01DA88}" dt="2026-06-23T12:24:01.477" v="5208" actId="164"/>
          <ac:spMkLst>
            <pc:docMk/>
            <pc:sldMk cId="1040186070" sldId="304"/>
            <ac:spMk id="5" creationId="{71C17815-2B5E-59DB-EB2F-B79D41568FA8}"/>
          </ac:spMkLst>
        </pc:spChg>
        <pc:spChg chg="del">
          <ac:chgData name="Jennika McIntosh" userId="d249c73e18c2b5d3" providerId="LiveId" clId="{53F59956-284A-4C70-97D7-1A7EFA01DA88}" dt="2026-06-23T11:07:23.228" v="3710" actId="478"/>
          <ac:spMkLst>
            <pc:docMk/>
            <pc:sldMk cId="1040186070" sldId="304"/>
            <ac:spMk id="6" creationId="{C3365F11-CAD7-D8B7-F3B2-BC72D1319555}"/>
          </ac:spMkLst>
        </pc:spChg>
        <pc:spChg chg="add mod">
          <ac:chgData name="Jennika McIntosh" userId="d249c73e18c2b5d3" providerId="LiveId" clId="{53F59956-284A-4C70-97D7-1A7EFA01DA88}" dt="2026-06-23T12:24:01.477" v="5208" actId="164"/>
          <ac:spMkLst>
            <pc:docMk/>
            <pc:sldMk cId="1040186070" sldId="304"/>
            <ac:spMk id="7" creationId="{488D82B9-B1A5-3348-C7B0-10BD87300C92}"/>
          </ac:spMkLst>
        </pc:spChg>
        <pc:spChg chg="add mod">
          <ac:chgData name="Jennika McIntosh" userId="d249c73e18c2b5d3" providerId="LiveId" clId="{53F59956-284A-4C70-97D7-1A7EFA01DA88}" dt="2026-06-23T12:24:17.150" v="5211" actId="164"/>
          <ac:spMkLst>
            <pc:docMk/>
            <pc:sldMk cId="1040186070" sldId="304"/>
            <ac:spMk id="8" creationId="{BF6F24FA-200E-C59C-2FC6-42D55E98F3E2}"/>
          </ac:spMkLst>
        </pc:spChg>
        <pc:spChg chg="add mod">
          <ac:chgData name="Jennika McIntosh" userId="d249c73e18c2b5d3" providerId="LiveId" clId="{53F59956-284A-4C70-97D7-1A7EFA01DA88}" dt="2026-06-23T12:24:17.150" v="5211" actId="164"/>
          <ac:spMkLst>
            <pc:docMk/>
            <pc:sldMk cId="1040186070" sldId="304"/>
            <ac:spMk id="9" creationId="{E0052AD3-AA47-7F3C-C6A1-1E8DCB346A7D}"/>
          </ac:spMkLst>
        </pc:spChg>
        <pc:spChg chg="add mod">
          <ac:chgData name="Jennika McIntosh" userId="d249c73e18c2b5d3" providerId="LiveId" clId="{53F59956-284A-4C70-97D7-1A7EFA01DA88}" dt="2026-06-23T11:33:54.441" v="4516" actId="20577"/>
          <ac:spMkLst>
            <pc:docMk/>
            <pc:sldMk cId="1040186070" sldId="304"/>
            <ac:spMk id="10" creationId="{370FB497-DB89-0C88-B7B8-10D0B4E25BF6}"/>
          </ac:spMkLst>
        </pc:spChg>
        <pc:spChg chg="add del mod">
          <ac:chgData name="Jennika McIntosh" userId="d249c73e18c2b5d3" providerId="LiveId" clId="{53F59956-284A-4C70-97D7-1A7EFA01DA88}" dt="2026-06-23T11:29:57.022" v="4488" actId="478"/>
          <ac:spMkLst>
            <pc:docMk/>
            <pc:sldMk cId="1040186070" sldId="304"/>
            <ac:spMk id="11" creationId="{C2BF4D30-6C24-0EEF-CEBD-B8E57B54C0E6}"/>
          </ac:spMkLst>
        </pc:spChg>
        <pc:spChg chg="mod">
          <ac:chgData name="Jennika McIntosh" userId="d249c73e18c2b5d3" providerId="LiveId" clId="{53F59956-284A-4C70-97D7-1A7EFA01DA88}" dt="2026-06-23T13:42:41.084" v="6478" actId="20577"/>
          <ac:spMkLst>
            <pc:docMk/>
            <pc:sldMk cId="1040186070" sldId="304"/>
            <ac:spMk id="128" creationId="{7B702875-92D5-CCAE-FBFB-ABBBFC1C073A}"/>
          </ac:spMkLst>
        </pc:spChg>
        <pc:spChg chg="mod">
          <ac:chgData name="Jennika McIntosh" userId="d249c73e18c2b5d3" providerId="LiveId" clId="{53F59956-284A-4C70-97D7-1A7EFA01DA88}" dt="2026-06-23T11:23:45.865" v="4333" actId="20577"/>
          <ac:spMkLst>
            <pc:docMk/>
            <pc:sldMk cId="1040186070" sldId="304"/>
            <ac:spMk id="171" creationId="{4AAED671-9453-1364-5BE3-DBD7DE41BC96}"/>
          </ac:spMkLst>
        </pc:spChg>
        <pc:grpChg chg="add mod">
          <ac:chgData name="Jennika McIntosh" userId="d249c73e18c2b5d3" providerId="LiveId" clId="{53F59956-284A-4C70-97D7-1A7EFA01DA88}" dt="2026-06-23T12:24:01.477" v="5208" actId="164"/>
          <ac:grpSpMkLst>
            <pc:docMk/>
            <pc:sldMk cId="1040186070" sldId="304"/>
            <ac:grpSpMk id="15" creationId="{C555350B-B6AB-11C5-35EA-C1232FAFF67B}"/>
          </ac:grpSpMkLst>
        </pc:grpChg>
        <pc:grpChg chg="add mod">
          <ac:chgData name="Jennika McIntosh" userId="d249c73e18c2b5d3" providerId="LiveId" clId="{53F59956-284A-4C70-97D7-1A7EFA01DA88}" dt="2026-06-23T12:24:17.150" v="5211" actId="164"/>
          <ac:grpSpMkLst>
            <pc:docMk/>
            <pc:sldMk cId="1040186070" sldId="304"/>
            <ac:grpSpMk id="16" creationId="{BE976DB3-F15A-4F79-9D7E-5CED49EDC7CC}"/>
          </ac:grpSpMkLst>
        </pc:grpChg>
        <pc:cxnChg chg="add mod">
          <ac:chgData name="Jennika McIntosh" userId="d249c73e18c2b5d3" providerId="LiveId" clId="{53F59956-284A-4C70-97D7-1A7EFA01DA88}" dt="2026-06-23T12:24:01.477" v="5208" actId="164"/>
          <ac:cxnSpMkLst>
            <pc:docMk/>
            <pc:sldMk cId="1040186070" sldId="304"/>
            <ac:cxnSpMk id="13" creationId="{4B0AF1A0-15B4-8D60-7BF1-5D70E3672B0D}"/>
          </ac:cxnSpMkLst>
        </pc:cxnChg>
        <pc:cxnChg chg="add mod">
          <ac:chgData name="Jennika McIntosh" userId="d249c73e18c2b5d3" providerId="LiveId" clId="{53F59956-284A-4C70-97D7-1A7EFA01DA88}" dt="2026-06-23T12:24:01.477" v="5208" actId="164"/>
          <ac:cxnSpMkLst>
            <pc:docMk/>
            <pc:sldMk cId="1040186070" sldId="304"/>
            <ac:cxnSpMk id="14" creationId="{4A76F1BB-2E52-9E4C-8D55-E7585821521B}"/>
          </ac:cxnSpMkLst>
        </pc:cxnChg>
      </pc:sldChg>
      <pc:sldChg chg="addSp delSp modSp add del mod addAnim delAnim modAnim modNotesTx">
        <pc:chgData name="Jennika McIntosh" userId="d249c73e18c2b5d3" providerId="LiveId" clId="{53F59956-284A-4C70-97D7-1A7EFA01DA88}" dt="2026-06-23T16:08:06.715" v="7508" actId="47"/>
        <pc:sldMkLst>
          <pc:docMk/>
          <pc:sldMk cId="3781737775" sldId="305"/>
        </pc:sldMkLst>
        <pc:spChg chg="add mod">
          <ac:chgData name="Jennika McIntosh" userId="d249c73e18c2b5d3" providerId="LiveId" clId="{53F59956-284A-4C70-97D7-1A7EFA01DA88}" dt="2026-06-23T11:41:26.407" v="4759" actId="33524"/>
          <ac:spMkLst>
            <pc:docMk/>
            <pc:sldMk cId="3781737775" sldId="305"/>
            <ac:spMk id="4" creationId="{7759E619-0FAE-32B3-D622-C10EC30F64A3}"/>
          </ac:spMkLst>
        </pc:spChg>
        <pc:spChg chg="add mod">
          <ac:chgData name="Jennika McIntosh" userId="d249c73e18c2b5d3" providerId="LiveId" clId="{53F59956-284A-4C70-97D7-1A7EFA01DA88}" dt="2026-06-23T12:49:36.601" v="5520" actId="1076"/>
          <ac:spMkLst>
            <pc:docMk/>
            <pc:sldMk cId="3781737775" sldId="305"/>
            <ac:spMk id="8" creationId="{CE48A355-A35C-40A9-87AB-4F55072AA999}"/>
          </ac:spMkLst>
        </pc:spChg>
        <pc:spChg chg="mod">
          <ac:chgData name="Jennika McIntosh" userId="d249c73e18c2b5d3" providerId="LiveId" clId="{53F59956-284A-4C70-97D7-1A7EFA01DA88}" dt="2026-06-23T13:32:37.670" v="6473" actId="20577"/>
          <ac:spMkLst>
            <pc:docMk/>
            <pc:sldMk cId="3781737775" sldId="305"/>
            <ac:spMk id="128" creationId="{1B7D488C-1FF5-530F-33AC-8CA22A9CB464}"/>
          </ac:spMkLst>
        </pc:spChg>
        <pc:spChg chg="mod">
          <ac:chgData name="Jennika McIntosh" userId="d249c73e18c2b5d3" providerId="LiveId" clId="{53F59956-284A-4C70-97D7-1A7EFA01DA88}" dt="2026-06-23T11:38:45.396" v="4547" actId="20577"/>
          <ac:spMkLst>
            <pc:docMk/>
            <pc:sldMk cId="3781737775" sldId="305"/>
            <ac:spMk id="171" creationId="{CAE6B857-B021-81A5-144D-ACB0B319A579}"/>
          </ac:spMkLst>
        </pc:spChg>
        <pc:picChg chg="del">
          <ac:chgData name="Jennika McIntosh" userId="d249c73e18c2b5d3" providerId="LiveId" clId="{53F59956-284A-4C70-97D7-1A7EFA01DA88}" dt="2026-06-23T11:39:00.377" v="4549" actId="478"/>
          <ac:picMkLst>
            <pc:docMk/>
            <pc:sldMk cId="3781737775" sldId="305"/>
            <ac:picMk id="3" creationId="{936E2752-8A41-8493-EEC0-7CE66A2C5D4F}"/>
          </ac:picMkLst>
        </pc:picChg>
        <pc:picChg chg="del">
          <ac:chgData name="Jennika McIntosh" userId="d249c73e18c2b5d3" providerId="LiveId" clId="{53F59956-284A-4C70-97D7-1A7EFA01DA88}" dt="2026-06-23T11:38:59.387" v="4548" actId="478"/>
          <ac:picMkLst>
            <pc:docMk/>
            <pc:sldMk cId="3781737775" sldId="305"/>
            <ac:picMk id="5" creationId="{F0E307A3-8951-E2B6-6DA6-C1E5CEDFAF00}"/>
          </ac:picMkLst>
        </pc:picChg>
        <pc:picChg chg="add mod">
          <ac:chgData name="Jennika McIntosh" userId="d249c73e18c2b5d3" providerId="LiveId" clId="{53F59956-284A-4C70-97D7-1A7EFA01DA88}" dt="2026-06-23T11:41:30.131" v="4760" actId="1076"/>
          <ac:picMkLst>
            <pc:docMk/>
            <pc:sldMk cId="3781737775" sldId="305"/>
            <ac:picMk id="7" creationId="{29F34E08-ED58-454D-4438-18594BE03FCF}"/>
          </ac:picMkLst>
        </pc:picChg>
      </pc:sldChg>
      <pc:sldChg chg="addSp delSp modSp new mod addAnim delAnim modAnim modNotesTx">
        <pc:chgData name="Jennika McIntosh" userId="d249c73e18c2b5d3" providerId="LiveId" clId="{53F59956-284A-4C70-97D7-1A7EFA01DA88}" dt="2026-06-23T16:10:47.925" v="7516" actId="20577"/>
        <pc:sldMkLst>
          <pc:docMk/>
          <pc:sldMk cId="284035161" sldId="306"/>
        </pc:sldMkLst>
        <pc:spChg chg="del">
          <ac:chgData name="Jennika McIntosh" userId="d249c73e18c2b5d3" providerId="LiveId" clId="{53F59956-284A-4C70-97D7-1A7EFA01DA88}" dt="2026-06-23T11:44:44.035" v="4765" actId="478"/>
          <ac:spMkLst>
            <pc:docMk/>
            <pc:sldMk cId="284035161" sldId="306"/>
            <ac:spMk id="2" creationId="{621D7B30-FFDF-9A83-7B93-4F7EA6B04097}"/>
          </ac:spMkLst>
        </pc:spChg>
        <pc:spChg chg="add mod">
          <ac:chgData name="Jennika McIntosh" userId="d249c73e18c2b5d3" providerId="LiveId" clId="{53F59956-284A-4C70-97D7-1A7EFA01DA88}" dt="2026-06-23T15:30:38.820" v="6850" actId="164"/>
          <ac:spMkLst>
            <pc:docMk/>
            <pc:sldMk cId="284035161" sldId="306"/>
            <ac:spMk id="2" creationId="{E7CFEAB9-C4D8-0311-B518-CFADF3A993F5}"/>
          </ac:spMkLst>
        </pc:spChg>
        <pc:spChg chg="del">
          <ac:chgData name="Jennika McIntosh" userId="d249c73e18c2b5d3" providerId="LiveId" clId="{53F59956-284A-4C70-97D7-1A7EFA01DA88}" dt="2026-06-23T11:44:41.915" v="4764" actId="478"/>
          <ac:spMkLst>
            <pc:docMk/>
            <pc:sldMk cId="284035161" sldId="306"/>
            <ac:spMk id="3" creationId="{53418942-5A13-ECC2-9BC8-76FF5193504C}"/>
          </ac:spMkLst>
        </pc:spChg>
        <pc:spChg chg="mod">
          <ac:chgData name="Jennika McIntosh" userId="d249c73e18c2b5d3" providerId="LiveId" clId="{53F59956-284A-4C70-97D7-1A7EFA01DA88}" dt="2026-06-23T11:44:40.588" v="4763" actId="1035"/>
          <ac:spMkLst>
            <pc:docMk/>
            <pc:sldMk cId="284035161" sldId="306"/>
            <ac:spMk id="4" creationId="{349AC06E-4719-9093-3CEF-88E93C83B7F9}"/>
          </ac:spMkLst>
        </pc:spChg>
        <pc:spChg chg="add mod">
          <ac:chgData name="Jennika McIntosh" userId="d249c73e18c2b5d3" providerId="LiveId" clId="{53F59956-284A-4C70-97D7-1A7EFA01DA88}" dt="2026-06-23T11:44:44.400" v="4766"/>
          <ac:spMkLst>
            <pc:docMk/>
            <pc:sldMk cId="284035161" sldId="306"/>
            <ac:spMk id="5" creationId="{04A339B5-F90F-F314-DB8B-C984771CFEB1}"/>
          </ac:spMkLst>
        </pc:spChg>
        <pc:spChg chg="add mod">
          <ac:chgData name="Jennika McIntosh" userId="d249c73e18c2b5d3" providerId="LiveId" clId="{53F59956-284A-4C70-97D7-1A7EFA01DA88}" dt="2026-06-23T16:10:47.925" v="7516" actId="20577"/>
          <ac:spMkLst>
            <pc:docMk/>
            <pc:sldMk cId="284035161" sldId="306"/>
            <ac:spMk id="6" creationId="{DFF51A00-BC6E-65FF-8E47-CE1DE9C46691}"/>
          </ac:spMkLst>
        </pc:spChg>
        <pc:spChg chg="add mod">
          <ac:chgData name="Jennika McIntosh" userId="d249c73e18c2b5d3" providerId="LiveId" clId="{53F59956-284A-4C70-97D7-1A7EFA01DA88}" dt="2026-06-23T15:22:21.427" v="6796" actId="1076"/>
          <ac:spMkLst>
            <pc:docMk/>
            <pc:sldMk cId="284035161" sldId="306"/>
            <ac:spMk id="7" creationId="{F94D651D-B466-B354-54BB-9C16A08E5A68}"/>
          </ac:spMkLst>
        </pc:spChg>
        <pc:spChg chg="mod">
          <ac:chgData name="Jennika McIntosh" userId="d249c73e18c2b5d3" providerId="LiveId" clId="{53F59956-284A-4C70-97D7-1A7EFA01DA88}" dt="2026-06-23T11:45:38.555" v="4767"/>
          <ac:spMkLst>
            <pc:docMk/>
            <pc:sldMk cId="284035161" sldId="306"/>
            <ac:spMk id="9" creationId="{6FEB29B8-883A-A778-EB46-7527B48A7EA4}"/>
          </ac:spMkLst>
        </pc:spChg>
        <pc:spChg chg="mod">
          <ac:chgData name="Jennika McIntosh" userId="d249c73e18c2b5d3" providerId="LiveId" clId="{53F59956-284A-4C70-97D7-1A7EFA01DA88}" dt="2026-06-23T11:45:38.555" v="4767"/>
          <ac:spMkLst>
            <pc:docMk/>
            <pc:sldMk cId="284035161" sldId="306"/>
            <ac:spMk id="10" creationId="{C361ACA8-9E62-A757-4D83-21995EB5D2B1}"/>
          </ac:spMkLst>
        </pc:spChg>
        <pc:spChg chg="add del mod">
          <ac:chgData name="Jennika McIntosh" userId="d249c73e18c2b5d3" providerId="LiveId" clId="{53F59956-284A-4C70-97D7-1A7EFA01DA88}" dt="2026-06-23T15:18:47.510" v="6759" actId="478"/>
          <ac:spMkLst>
            <pc:docMk/>
            <pc:sldMk cId="284035161" sldId="306"/>
            <ac:spMk id="11" creationId="{2354F80E-27B7-68CD-2D16-E6A6D1C432CE}"/>
          </ac:spMkLst>
        </pc:spChg>
        <pc:spChg chg="add mod">
          <ac:chgData name="Jennika McIntosh" userId="d249c73e18c2b5d3" providerId="LiveId" clId="{53F59956-284A-4C70-97D7-1A7EFA01DA88}" dt="2026-06-23T11:45:38.555" v="4767"/>
          <ac:spMkLst>
            <pc:docMk/>
            <pc:sldMk cId="284035161" sldId="306"/>
            <ac:spMk id="12" creationId="{35FAD42E-14CF-CD5C-CB3D-A850EE526DD2}"/>
          </ac:spMkLst>
        </pc:spChg>
        <pc:spChg chg="mod">
          <ac:chgData name="Jennika McIntosh" userId="d249c73e18c2b5d3" providerId="LiveId" clId="{53F59956-284A-4C70-97D7-1A7EFA01DA88}" dt="2026-06-23T15:27:53.659" v="6846" actId="207"/>
          <ac:spMkLst>
            <pc:docMk/>
            <pc:sldMk cId="284035161" sldId="306"/>
            <ac:spMk id="14" creationId="{A9A2E9DD-AD12-F8AF-1022-15EE46106999}"/>
          </ac:spMkLst>
        </pc:spChg>
        <pc:spChg chg="mod">
          <ac:chgData name="Jennika McIntosh" userId="d249c73e18c2b5d3" providerId="LiveId" clId="{53F59956-284A-4C70-97D7-1A7EFA01DA88}" dt="2026-06-23T15:30:59.947" v="6855" actId="1076"/>
          <ac:spMkLst>
            <pc:docMk/>
            <pc:sldMk cId="284035161" sldId="306"/>
            <ac:spMk id="15" creationId="{E3D9D696-3344-7464-5C28-38AE1C8DEFFC}"/>
          </ac:spMkLst>
        </pc:spChg>
        <pc:spChg chg="mod">
          <ac:chgData name="Jennika McIntosh" userId="d249c73e18c2b5d3" providerId="LiveId" clId="{53F59956-284A-4C70-97D7-1A7EFA01DA88}" dt="2026-06-23T11:46:53.459" v="4770"/>
          <ac:spMkLst>
            <pc:docMk/>
            <pc:sldMk cId="284035161" sldId="306"/>
            <ac:spMk id="20" creationId="{DB8AEA75-D6AA-90F1-B895-D1F6AFE083EF}"/>
          </ac:spMkLst>
        </pc:spChg>
        <pc:spChg chg="mod">
          <ac:chgData name="Jennika McIntosh" userId="d249c73e18c2b5d3" providerId="LiveId" clId="{53F59956-284A-4C70-97D7-1A7EFA01DA88}" dt="2026-06-23T11:46:53.459" v="4770"/>
          <ac:spMkLst>
            <pc:docMk/>
            <pc:sldMk cId="284035161" sldId="306"/>
            <ac:spMk id="22" creationId="{6963C848-4F12-B81F-0A88-BE48589FA1BB}"/>
          </ac:spMkLst>
        </pc:spChg>
        <pc:spChg chg="mod">
          <ac:chgData name="Jennika McIntosh" userId="d249c73e18c2b5d3" providerId="LiveId" clId="{53F59956-284A-4C70-97D7-1A7EFA01DA88}" dt="2026-06-23T11:46:53.459" v="4770"/>
          <ac:spMkLst>
            <pc:docMk/>
            <pc:sldMk cId="284035161" sldId="306"/>
            <ac:spMk id="26" creationId="{FAA8E84C-85A4-3AF5-C75C-C4AED3353545}"/>
          </ac:spMkLst>
        </pc:spChg>
        <pc:spChg chg="mod">
          <ac:chgData name="Jennika McIntosh" userId="d249c73e18c2b5d3" providerId="LiveId" clId="{53F59956-284A-4C70-97D7-1A7EFA01DA88}" dt="2026-06-23T11:46:53.459" v="4770"/>
          <ac:spMkLst>
            <pc:docMk/>
            <pc:sldMk cId="284035161" sldId="306"/>
            <ac:spMk id="27" creationId="{16B32896-E552-D879-5704-B478B0A8FD07}"/>
          </ac:spMkLst>
        </pc:spChg>
        <pc:spChg chg="mod">
          <ac:chgData name="Jennika McIntosh" userId="d249c73e18c2b5d3" providerId="LiveId" clId="{53F59956-284A-4C70-97D7-1A7EFA01DA88}" dt="2026-06-23T11:46:53.459" v="4770"/>
          <ac:spMkLst>
            <pc:docMk/>
            <pc:sldMk cId="284035161" sldId="306"/>
            <ac:spMk id="28" creationId="{100FD8B0-384C-1081-4D46-FADDBB898EEA}"/>
          </ac:spMkLst>
        </pc:spChg>
        <pc:spChg chg="mod">
          <ac:chgData name="Jennika McIntosh" userId="d249c73e18c2b5d3" providerId="LiveId" clId="{53F59956-284A-4C70-97D7-1A7EFA01DA88}" dt="2026-06-23T11:46:53.459" v="4770"/>
          <ac:spMkLst>
            <pc:docMk/>
            <pc:sldMk cId="284035161" sldId="306"/>
            <ac:spMk id="29" creationId="{EB5584A7-E325-4E9C-CB11-E1AB01455EE7}"/>
          </ac:spMkLst>
        </pc:spChg>
        <pc:spChg chg="mod">
          <ac:chgData name="Jennika McIntosh" userId="d249c73e18c2b5d3" providerId="LiveId" clId="{53F59956-284A-4C70-97D7-1A7EFA01DA88}" dt="2026-06-23T11:46:53.459" v="4770"/>
          <ac:spMkLst>
            <pc:docMk/>
            <pc:sldMk cId="284035161" sldId="306"/>
            <ac:spMk id="33" creationId="{53B318F4-2B25-D1BF-0172-3C9E4943055D}"/>
          </ac:spMkLst>
        </pc:spChg>
        <pc:spChg chg="mod">
          <ac:chgData name="Jennika McIntosh" userId="d249c73e18c2b5d3" providerId="LiveId" clId="{53F59956-284A-4C70-97D7-1A7EFA01DA88}" dt="2026-06-23T11:46:53.459" v="4770"/>
          <ac:spMkLst>
            <pc:docMk/>
            <pc:sldMk cId="284035161" sldId="306"/>
            <ac:spMk id="36" creationId="{C94B87F2-B9A7-FA60-3180-3E917AE0D761}"/>
          </ac:spMkLst>
        </pc:spChg>
        <pc:spChg chg="mod">
          <ac:chgData name="Jennika McIntosh" userId="d249c73e18c2b5d3" providerId="LiveId" clId="{53F59956-284A-4C70-97D7-1A7EFA01DA88}" dt="2026-06-23T11:46:53.459" v="4770"/>
          <ac:spMkLst>
            <pc:docMk/>
            <pc:sldMk cId="284035161" sldId="306"/>
            <ac:spMk id="37" creationId="{4353BED9-135B-A4A4-42EC-BDEFF7A24BE8}"/>
          </ac:spMkLst>
        </pc:spChg>
        <pc:spChg chg="mod">
          <ac:chgData name="Jennika McIntosh" userId="d249c73e18c2b5d3" providerId="LiveId" clId="{53F59956-284A-4C70-97D7-1A7EFA01DA88}" dt="2026-06-23T11:46:53.459" v="4770"/>
          <ac:spMkLst>
            <pc:docMk/>
            <pc:sldMk cId="284035161" sldId="306"/>
            <ac:spMk id="40" creationId="{626AF605-B71D-B6BF-E1DA-B1131751F6A6}"/>
          </ac:spMkLst>
        </pc:spChg>
        <pc:spChg chg="del mod">
          <ac:chgData name="Jennika McIntosh" userId="d249c73e18c2b5d3" providerId="LiveId" clId="{53F59956-284A-4C70-97D7-1A7EFA01DA88}" dt="2026-06-23T15:25:26.133" v="6825" actId="478"/>
          <ac:spMkLst>
            <pc:docMk/>
            <pc:sldMk cId="284035161" sldId="306"/>
            <ac:spMk id="41" creationId="{3E9E2260-CB05-8E55-383D-6E3C81575BE7}"/>
          </ac:spMkLst>
        </pc:spChg>
        <pc:spChg chg="del mod">
          <ac:chgData name="Jennika McIntosh" userId="d249c73e18c2b5d3" providerId="LiveId" clId="{53F59956-284A-4C70-97D7-1A7EFA01DA88}" dt="2026-06-23T15:25:28.778" v="6826" actId="478"/>
          <ac:spMkLst>
            <pc:docMk/>
            <pc:sldMk cId="284035161" sldId="306"/>
            <ac:spMk id="42" creationId="{38E57982-9671-9325-9C42-F88F044092D1}"/>
          </ac:spMkLst>
        </pc:spChg>
        <pc:spChg chg="add mod">
          <ac:chgData name="Jennika McIntosh" userId="d249c73e18c2b5d3" providerId="LiveId" clId="{53F59956-284A-4C70-97D7-1A7EFA01DA88}" dt="2026-06-23T12:31:56.488" v="5223" actId="20577"/>
          <ac:spMkLst>
            <pc:docMk/>
            <pc:sldMk cId="284035161" sldId="306"/>
            <ac:spMk id="43" creationId="{A0DCC698-5EFB-A2F9-6753-9A160B5D3D5A}"/>
          </ac:spMkLst>
        </pc:spChg>
        <pc:spChg chg="mod">
          <ac:chgData name="Jennika McIntosh" userId="d249c73e18c2b5d3" providerId="LiveId" clId="{53F59956-284A-4C70-97D7-1A7EFA01DA88}" dt="2026-06-23T11:52:58.330" v="4784"/>
          <ac:spMkLst>
            <pc:docMk/>
            <pc:sldMk cId="284035161" sldId="306"/>
            <ac:spMk id="45" creationId="{D6D0AF93-A280-A355-B412-8594F8060C56}"/>
          </ac:spMkLst>
        </pc:spChg>
        <pc:spChg chg="mod">
          <ac:chgData name="Jennika McIntosh" userId="d249c73e18c2b5d3" providerId="LiveId" clId="{53F59956-284A-4C70-97D7-1A7EFA01DA88}" dt="2026-06-23T11:52:58.330" v="4784"/>
          <ac:spMkLst>
            <pc:docMk/>
            <pc:sldMk cId="284035161" sldId="306"/>
            <ac:spMk id="46" creationId="{FE1E6BBB-8291-CF80-6C2A-CD12CDB97D4A}"/>
          </ac:spMkLst>
        </pc:spChg>
        <pc:spChg chg="mod">
          <ac:chgData name="Jennika McIntosh" userId="d249c73e18c2b5d3" providerId="LiveId" clId="{53F59956-284A-4C70-97D7-1A7EFA01DA88}" dt="2026-06-23T11:52:58.330" v="4784"/>
          <ac:spMkLst>
            <pc:docMk/>
            <pc:sldMk cId="284035161" sldId="306"/>
            <ac:spMk id="47" creationId="{F3715267-8AC9-85E0-9986-58D21D548C4C}"/>
          </ac:spMkLst>
        </pc:spChg>
        <pc:spChg chg="mod">
          <ac:chgData name="Jennika McIntosh" userId="d249c73e18c2b5d3" providerId="LiveId" clId="{53F59956-284A-4C70-97D7-1A7EFA01DA88}" dt="2026-06-23T11:52:58.330" v="4784"/>
          <ac:spMkLst>
            <pc:docMk/>
            <pc:sldMk cId="284035161" sldId="306"/>
            <ac:spMk id="48" creationId="{BE5D4626-F9D5-5040-B526-F2E7AAFD4207}"/>
          </ac:spMkLst>
        </pc:spChg>
        <pc:spChg chg="add mod">
          <ac:chgData name="Jennika McIntosh" userId="d249c73e18c2b5d3" providerId="LiveId" clId="{53F59956-284A-4C70-97D7-1A7EFA01DA88}" dt="2026-06-23T11:55:38.928" v="4827" actId="14100"/>
          <ac:spMkLst>
            <pc:docMk/>
            <pc:sldMk cId="284035161" sldId="306"/>
            <ac:spMk id="50" creationId="{66D58DF9-8933-6BAB-2789-5166F29F9DAE}"/>
          </ac:spMkLst>
        </pc:spChg>
        <pc:spChg chg="add mod">
          <ac:chgData name="Jennika McIntosh" userId="d249c73e18c2b5d3" providerId="LiveId" clId="{53F59956-284A-4C70-97D7-1A7EFA01DA88}" dt="2026-06-23T15:30:38.820" v="6850" actId="164"/>
          <ac:spMkLst>
            <pc:docMk/>
            <pc:sldMk cId="284035161" sldId="306"/>
            <ac:spMk id="51" creationId="{90E09117-6CE7-7804-4A5F-A1BC61968233}"/>
          </ac:spMkLst>
        </pc:spChg>
        <pc:grpChg chg="add mod">
          <ac:chgData name="Jennika McIntosh" userId="d249c73e18c2b5d3" providerId="LiveId" clId="{53F59956-284A-4C70-97D7-1A7EFA01DA88}" dt="2026-06-23T11:45:38.555" v="4767"/>
          <ac:grpSpMkLst>
            <pc:docMk/>
            <pc:sldMk cId="284035161" sldId="306"/>
            <ac:grpSpMk id="8" creationId="{8368A814-0B84-1B16-CF57-B325E13C2FC2}"/>
          </ac:grpSpMkLst>
        </pc:grpChg>
        <pc:grpChg chg="add mod">
          <ac:chgData name="Jennika McIntosh" userId="d249c73e18c2b5d3" providerId="LiveId" clId="{53F59956-284A-4C70-97D7-1A7EFA01DA88}" dt="2026-06-23T15:32:08.111" v="6857" actId="1076"/>
          <ac:grpSpMkLst>
            <pc:docMk/>
            <pc:sldMk cId="284035161" sldId="306"/>
            <ac:grpSpMk id="13" creationId="{4AEFA958-1DC6-6304-71FB-F65A9409CC42}"/>
          </ac:grpSpMkLst>
        </pc:grpChg>
        <pc:grpChg chg="mod">
          <ac:chgData name="Jennika McIntosh" userId="d249c73e18c2b5d3" providerId="LiveId" clId="{53F59956-284A-4C70-97D7-1A7EFA01DA88}" dt="2026-06-23T15:22:52.675" v="6800" actId="1076"/>
          <ac:grpSpMkLst>
            <pc:docMk/>
            <pc:sldMk cId="284035161" sldId="306"/>
            <ac:grpSpMk id="16" creationId="{6BF1908A-06C3-8C50-7352-133CEF03AFD6}"/>
          </ac:grpSpMkLst>
        </pc:grpChg>
        <pc:grpChg chg="mod">
          <ac:chgData name="Jennika McIntosh" userId="d249c73e18c2b5d3" providerId="LiveId" clId="{53F59956-284A-4C70-97D7-1A7EFA01DA88}" dt="2026-06-23T15:22:52.675" v="6800" actId="1076"/>
          <ac:grpSpMkLst>
            <pc:docMk/>
            <pc:sldMk cId="284035161" sldId="306"/>
            <ac:grpSpMk id="21" creationId="{566A5DEF-FC02-BEBB-A753-900E82EFD28E}"/>
          </ac:grpSpMkLst>
        </pc:grpChg>
        <pc:grpChg chg="add mod">
          <ac:chgData name="Jennika McIntosh" userId="d249c73e18c2b5d3" providerId="LiveId" clId="{53F59956-284A-4C70-97D7-1A7EFA01DA88}" dt="2026-06-23T11:55:30.158" v="4825" actId="1076"/>
          <ac:grpSpMkLst>
            <pc:docMk/>
            <pc:sldMk cId="284035161" sldId="306"/>
            <ac:grpSpMk id="44" creationId="{C01BB2AB-1572-6BB5-4C81-8548294D2EFA}"/>
          </ac:grpSpMkLst>
        </pc:grpChg>
        <pc:grpChg chg="add mod">
          <ac:chgData name="Jennika McIntosh" userId="d249c73e18c2b5d3" providerId="LiveId" clId="{53F59956-284A-4C70-97D7-1A7EFA01DA88}" dt="2026-06-23T15:30:38.820" v="6850" actId="164"/>
          <ac:grpSpMkLst>
            <pc:docMk/>
            <pc:sldMk cId="284035161" sldId="306"/>
            <ac:grpSpMk id="56" creationId="{8CE8986F-9552-ECD9-CB9B-162560D1AE2F}"/>
          </ac:grpSpMkLst>
        </pc:grpChg>
        <pc:cxnChg chg="add del mod">
          <ac:chgData name="Jennika McIntosh" userId="d249c73e18c2b5d3" providerId="LiveId" clId="{53F59956-284A-4C70-97D7-1A7EFA01DA88}" dt="2026-06-23T15:25:13.249" v="6821" actId="478"/>
          <ac:cxnSpMkLst>
            <pc:docMk/>
            <pc:sldMk cId="284035161" sldId="306"/>
            <ac:cxnSpMk id="49" creationId="{4F588A9A-46B2-ABB1-6C50-AB1557A109E0}"/>
          </ac:cxnSpMkLst>
        </pc:cxnChg>
        <pc:cxnChg chg="add mod">
          <ac:chgData name="Jennika McIntosh" userId="d249c73e18c2b5d3" providerId="LiveId" clId="{53F59956-284A-4C70-97D7-1A7EFA01DA88}" dt="2026-06-23T15:30:38.820" v="6850" actId="164"/>
          <ac:cxnSpMkLst>
            <pc:docMk/>
            <pc:sldMk cId="284035161" sldId="306"/>
            <ac:cxnSpMk id="52" creationId="{4A851CB2-8F87-4F11-F5A1-26960F9455F3}"/>
          </ac:cxnSpMkLst>
        </pc:cxnChg>
        <pc:cxnChg chg="add mod">
          <ac:chgData name="Jennika McIntosh" userId="d249c73e18c2b5d3" providerId="LiveId" clId="{53F59956-284A-4C70-97D7-1A7EFA01DA88}" dt="2026-06-23T15:30:38.820" v="6850" actId="164"/>
          <ac:cxnSpMkLst>
            <pc:docMk/>
            <pc:sldMk cId="284035161" sldId="306"/>
            <ac:cxnSpMk id="55" creationId="{E172A943-3252-D8E9-FF23-F17C25AAC80E}"/>
          </ac:cxnSpMkLst>
        </pc:cxnChg>
      </pc:sldChg>
      <pc:sldChg chg="new del">
        <pc:chgData name="Jennika McIntosh" userId="d249c73e18c2b5d3" providerId="LiveId" clId="{53F59956-284A-4C70-97D7-1A7EFA01DA88}" dt="2026-06-23T13:45:21.664" v="6490" actId="47"/>
        <pc:sldMkLst>
          <pc:docMk/>
          <pc:sldMk cId="556392521" sldId="307"/>
        </pc:sldMkLst>
      </pc:sldChg>
      <pc:sldChg chg="addSp delSp modSp add mod delAnim modAnim">
        <pc:chgData name="Jennika McIntosh" userId="d249c73e18c2b5d3" providerId="LiveId" clId="{53F59956-284A-4C70-97D7-1A7EFA01DA88}" dt="2026-06-23T18:21:14.896" v="7768"/>
        <pc:sldMkLst>
          <pc:docMk/>
          <pc:sldMk cId="2251157435" sldId="307"/>
        </pc:sldMkLst>
        <pc:spChg chg="del">
          <ac:chgData name="Jennika McIntosh" userId="d249c73e18c2b5d3" providerId="LiveId" clId="{53F59956-284A-4C70-97D7-1A7EFA01DA88}" dt="2026-06-23T15:58:09.745" v="7325" actId="478"/>
          <ac:spMkLst>
            <pc:docMk/>
            <pc:sldMk cId="2251157435" sldId="307"/>
            <ac:spMk id="3" creationId="{D9B25415-6A3B-6E22-7823-E8E0A64D31E3}"/>
          </ac:spMkLst>
        </pc:spChg>
        <pc:spChg chg="del">
          <ac:chgData name="Jennika McIntosh" userId="d249c73e18c2b5d3" providerId="LiveId" clId="{53F59956-284A-4C70-97D7-1A7EFA01DA88}" dt="2026-06-23T15:58:24.999" v="7327" actId="478"/>
          <ac:spMkLst>
            <pc:docMk/>
            <pc:sldMk cId="2251157435" sldId="307"/>
            <ac:spMk id="4" creationId="{84D9E9D7-0A47-4EB2-8559-A059C7F28B0F}"/>
          </ac:spMkLst>
        </pc:spChg>
        <pc:spChg chg="del">
          <ac:chgData name="Jennika McIntosh" userId="d249c73e18c2b5d3" providerId="LiveId" clId="{53F59956-284A-4C70-97D7-1A7EFA01DA88}" dt="2026-06-23T15:58:21.985" v="7326" actId="478"/>
          <ac:spMkLst>
            <pc:docMk/>
            <pc:sldMk cId="2251157435" sldId="307"/>
            <ac:spMk id="6" creationId="{A0BE163E-4B17-4D38-C4DC-4553EF9FA7C4}"/>
          </ac:spMkLst>
        </pc:spChg>
        <pc:spChg chg="del">
          <ac:chgData name="Jennika McIntosh" userId="d249c73e18c2b5d3" providerId="LiveId" clId="{53F59956-284A-4C70-97D7-1A7EFA01DA88}" dt="2026-06-23T15:58:07.387" v="7324" actId="478"/>
          <ac:spMkLst>
            <pc:docMk/>
            <pc:sldMk cId="2251157435" sldId="307"/>
            <ac:spMk id="8" creationId="{2ADBAEBB-8AE5-8013-2D99-5CFA7A5A636B}"/>
          </ac:spMkLst>
        </pc:spChg>
        <pc:spChg chg="del">
          <ac:chgData name="Jennika McIntosh" userId="d249c73e18c2b5d3" providerId="LiveId" clId="{53F59956-284A-4C70-97D7-1A7EFA01DA88}" dt="2026-06-23T15:58:27.856" v="7328" actId="478"/>
          <ac:spMkLst>
            <pc:docMk/>
            <pc:sldMk cId="2251157435" sldId="307"/>
            <ac:spMk id="11" creationId="{4B0541CE-412A-22AC-A44E-E68A1A735AC7}"/>
          </ac:spMkLst>
        </pc:spChg>
        <pc:spChg chg="add del mod">
          <ac:chgData name="Jennika McIntosh" userId="d249c73e18c2b5d3" providerId="LiveId" clId="{53F59956-284A-4C70-97D7-1A7EFA01DA88}" dt="2026-06-23T15:58:30.100" v="7329" actId="478"/>
          <ac:spMkLst>
            <pc:docMk/>
            <pc:sldMk cId="2251157435" sldId="307"/>
            <ac:spMk id="13" creationId="{2CB3814C-4CD2-82E1-43F4-7542F3EDF791}"/>
          </ac:spMkLst>
        </pc:spChg>
        <pc:spChg chg="add mod">
          <ac:chgData name="Jennika McIntosh" userId="d249c73e18c2b5d3" providerId="LiveId" clId="{53F59956-284A-4C70-97D7-1A7EFA01DA88}" dt="2026-06-23T15:59:10.983" v="7368"/>
          <ac:spMkLst>
            <pc:docMk/>
            <pc:sldMk cId="2251157435" sldId="307"/>
            <ac:spMk id="14" creationId="{E8E27903-16C0-A5E2-D3A9-C50059CA399A}"/>
          </ac:spMkLst>
        </pc:spChg>
        <pc:spChg chg="add mod">
          <ac:chgData name="Jennika McIntosh" userId="d249c73e18c2b5d3" providerId="LiveId" clId="{53F59956-284A-4C70-97D7-1A7EFA01DA88}" dt="2026-06-23T15:59:32.215" v="7371"/>
          <ac:spMkLst>
            <pc:docMk/>
            <pc:sldMk cId="2251157435" sldId="307"/>
            <ac:spMk id="15" creationId="{8D5436E6-3F2C-61E5-73CB-A8B8DAC0E00D}"/>
          </ac:spMkLst>
        </pc:spChg>
        <pc:spChg chg="add mod">
          <ac:chgData name="Jennika McIntosh" userId="d249c73e18c2b5d3" providerId="LiveId" clId="{53F59956-284A-4C70-97D7-1A7EFA01DA88}" dt="2026-06-23T15:59:32.215" v="7371"/>
          <ac:spMkLst>
            <pc:docMk/>
            <pc:sldMk cId="2251157435" sldId="307"/>
            <ac:spMk id="16" creationId="{537E7A13-B2C9-BAD9-74B9-9CCB785ABA6E}"/>
          </ac:spMkLst>
        </pc:spChg>
        <pc:spChg chg="add mod">
          <ac:chgData name="Jennika McIntosh" userId="d249c73e18c2b5d3" providerId="LiveId" clId="{53F59956-284A-4C70-97D7-1A7EFA01DA88}" dt="2026-06-23T18:21:13.612" v="7767" actId="164"/>
          <ac:spMkLst>
            <pc:docMk/>
            <pc:sldMk cId="2251157435" sldId="307"/>
            <ac:spMk id="22" creationId="{F04A557F-AF98-772A-C302-D575078B06E7}"/>
          </ac:spMkLst>
        </pc:spChg>
        <pc:spChg chg="add mod">
          <ac:chgData name="Jennika McIntosh" userId="d249c73e18c2b5d3" providerId="LiveId" clId="{53F59956-284A-4C70-97D7-1A7EFA01DA88}" dt="2026-06-23T18:21:13.612" v="7767" actId="164"/>
          <ac:spMkLst>
            <pc:docMk/>
            <pc:sldMk cId="2251157435" sldId="307"/>
            <ac:spMk id="23" creationId="{1F5F798D-2E60-D4DC-7C1A-2A833FCFE60A}"/>
          </ac:spMkLst>
        </pc:spChg>
        <pc:spChg chg="mod">
          <ac:chgData name="Jennika McIntosh" userId="d249c73e18c2b5d3" providerId="LiveId" clId="{53F59956-284A-4C70-97D7-1A7EFA01DA88}" dt="2026-06-23T16:11:52.643" v="7526" actId="20577"/>
          <ac:spMkLst>
            <pc:docMk/>
            <pc:sldMk cId="2251157435" sldId="307"/>
            <ac:spMk id="128" creationId="{CFBFD6ED-649C-23E2-CBD6-F1438067E7F9}"/>
          </ac:spMkLst>
        </pc:spChg>
        <pc:spChg chg="mod">
          <ac:chgData name="Jennika McIntosh" userId="d249c73e18c2b5d3" providerId="LiveId" clId="{53F59956-284A-4C70-97D7-1A7EFA01DA88}" dt="2026-06-23T15:59:01.289" v="7367" actId="20577"/>
          <ac:spMkLst>
            <pc:docMk/>
            <pc:sldMk cId="2251157435" sldId="307"/>
            <ac:spMk id="171" creationId="{7279058A-02D6-46CF-2977-79A141D97300}"/>
          </ac:spMkLst>
        </pc:spChg>
        <pc:grpChg chg="del">
          <ac:chgData name="Jennika McIntosh" userId="d249c73e18c2b5d3" providerId="LiveId" clId="{53F59956-284A-4C70-97D7-1A7EFA01DA88}" dt="2026-06-23T15:58:01.181" v="7323" actId="478"/>
          <ac:grpSpMkLst>
            <pc:docMk/>
            <pc:sldMk cId="2251157435" sldId="307"/>
            <ac:grpSpMk id="20" creationId="{CCCC238D-9329-85DD-F3FE-0D69351C2365}"/>
          </ac:grpSpMkLst>
        </pc:grpChg>
        <pc:grpChg chg="add mod">
          <ac:chgData name="Jennika McIntosh" userId="d249c73e18c2b5d3" providerId="LiveId" clId="{53F59956-284A-4C70-97D7-1A7EFA01DA88}" dt="2026-06-23T18:21:13.612" v="7767" actId="164"/>
          <ac:grpSpMkLst>
            <pc:docMk/>
            <pc:sldMk cId="2251157435" sldId="307"/>
            <ac:grpSpMk id="24" creationId="{99EC5EA0-7733-C63E-0202-BEFD7DB77CBC}"/>
          </ac:grpSpMkLst>
        </pc:grpChg>
        <pc:cxnChg chg="add mod">
          <ac:chgData name="Jennika McIntosh" userId="d249c73e18c2b5d3" providerId="LiveId" clId="{53F59956-284A-4C70-97D7-1A7EFA01DA88}" dt="2026-06-23T18:21:13.612" v="7767" actId="164"/>
          <ac:cxnSpMkLst>
            <pc:docMk/>
            <pc:sldMk cId="2251157435" sldId="307"/>
            <ac:cxnSpMk id="17" creationId="{12520A8F-3E12-2164-EC3C-BFFF9DD7B4FB}"/>
          </ac:cxnSpMkLst>
        </pc:cxnChg>
        <pc:cxnChg chg="add mod">
          <ac:chgData name="Jennika McIntosh" userId="d249c73e18c2b5d3" providerId="LiveId" clId="{53F59956-284A-4C70-97D7-1A7EFA01DA88}" dt="2026-06-23T18:21:13.612" v="7767" actId="164"/>
          <ac:cxnSpMkLst>
            <pc:docMk/>
            <pc:sldMk cId="2251157435" sldId="307"/>
            <ac:cxnSpMk id="21" creationId="{5083E11A-E93A-9DD8-0DFD-A7D0AC5C0850}"/>
          </ac:cxnSpMkLst>
        </pc:cxnChg>
      </pc:sldChg>
      <pc:sldChg chg="modSp new del mod">
        <pc:chgData name="Jennika McIntosh" userId="d249c73e18c2b5d3" providerId="LiveId" clId="{53F59956-284A-4C70-97D7-1A7EFA01DA88}" dt="2026-06-23T14:51:56.118" v="6711" actId="47"/>
        <pc:sldMkLst>
          <pc:docMk/>
          <pc:sldMk cId="4068516527" sldId="307"/>
        </pc:sldMkLst>
        <pc:spChg chg="mod">
          <ac:chgData name="Jennika McIntosh" userId="d249c73e18c2b5d3" providerId="LiveId" clId="{53F59956-284A-4C70-97D7-1A7EFA01DA88}" dt="2026-06-23T14:51:51.352" v="6710" actId="5793"/>
          <ac:spMkLst>
            <pc:docMk/>
            <pc:sldMk cId="4068516527" sldId="307"/>
            <ac:spMk id="3" creationId="{A7453D7A-7A17-49C0-6AC3-DA514F64746B}"/>
          </ac:spMkLst>
        </pc:spChg>
      </pc:sldChg>
      <pc:sldChg chg="modSp add del addAnim delAnim modAnim">
        <pc:chgData name="Jennika McIntosh" userId="d249c73e18c2b5d3" providerId="LiveId" clId="{53F59956-284A-4C70-97D7-1A7EFA01DA88}" dt="2026-06-23T16:19:18.330" v="7562" actId="47"/>
        <pc:sldMkLst>
          <pc:docMk/>
          <pc:sldMk cId="91021316" sldId="308"/>
        </pc:sldMkLst>
        <pc:picChg chg="mod">
          <ac:chgData name="Jennika McIntosh" userId="d249c73e18c2b5d3" providerId="LiveId" clId="{53F59956-284A-4C70-97D7-1A7EFA01DA88}" dt="2026-06-23T16:14:05.355" v="7535"/>
          <ac:picMkLst>
            <pc:docMk/>
            <pc:sldMk cId="91021316" sldId="308"/>
            <ac:picMk id="14" creationId="{A3A4EC0A-88E4-5098-477F-858441EFCE7B}"/>
          </ac:picMkLst>
        </pc:picChg>
        <pc:picChg chg="mod">
          <ac:chgData name="Jennika McIntosh" userId="d249c73e18c2b5d3" providerId="LiveId" clId="{53F59956-284A-4C70-97D7-1A7EFA01DA88}" dt="2026-06-23T16:14:05.355" v="7535"/>
          <ac:picMkLst>
            <pc:docMk/>
            <pc:sldMk cId="91021316" sldId="308"/>
            <ac:picMk id="36" creationId="{D8431612-BBAC-368D-7518-A557955A31A4}"/>
          </ac:picMkLst>
        </pc:picChg>
      </pc:sldChg>
      <pc:sldChg chg="add del mod modShow">
        <pc:chgData name="Jennika McIntosh" userId="d249c73e18c2b5d3" providerId="LiveId" clId="{53F59956-284A-4C70-97D7-1A7EFA01DA88}" dt="2026-06-23T15:59:16.251" v="7369" actId="47"/>
        <pc:sldMkLst>
          <pc:docMk/>
          <pc:sldMk cId="1386696380" sldId="308"/>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Column1</c:v>
                </c:pt>
              </c:strCache>
            </c:strRef>
          </c:tx>
          <c:dPt>
            <c:idx val="0"/>
            <c:bubble3D val="0"/>
            <c:explosion val="24"/>
            <c:spPr>
              <a:solidFill>
                <a:srgbClr val="274E13"/>
              </a:solidFill>
              <a:ln w="25400">
                <a:solidFill>
                  <a:schemeClr val="lt1"/>
                </a:solidFill>
              </a:ln>
              <a:effectLst/>
              <a:sp3d contourW="25400">
                <a:contourClr>
                  <a:schemeClr val="lt1"/>
                </a:contourClr>
              </a:sp3d>
            </c:spPr>
            <c:extLst>
              <c:ext xmlns:c16="http://schemas.microsoft.com/office/drawing/2014/chart" uri="{C3380CC4-5D6E-409C-BE32-E72D297353CC}">
                <c16:uniqueId val="{00000004-F49C-459B-B194-4A40CEE8E110}"/>
              </c:ext>
            </c:extLst>
          </c:dPt>
          <c:dPt>
            <c:idx val="1"/>
            <c:bubble3D val="0"/>
            <c:spPr>
              <a:solidFill>
                <a:srgbClr val="76A5AF"/>
              </a:solidFill>
              <a:ln w="25400">
                <a:solidFill>
                  <a:schemeClr val="lt1"/>
                </a:solidFill>
              </a:ln>
              <a:effectLst/>
              <a:sp3d contourW="25400">
                <a:contourClr>
                  <a:schemeClr val="lt1"/>
                </a:contourClr>
              </a:sp3d>
            </c:spPr>
            <c:extLst>
              <c:ext xmlns:c16="http://schemas.microsoft.com/office/drawing/2014/chart" uri="{C3380CC4-5D6E-409C-BE32-E72D297353CC}">
                <c16:uniqueId val="{00000006-F49C-459B-B194-4A40CEE8E110}"/>
              </c:ext>
            </c:extLst>
          </c:dPt>
          <c:dPt>
            <c:idx val="2"/>
            <c:bubble3D val="0"/>
            <c:spPr>
              <a:solidFill>
                <a:srgbClr val="004552"/>
              </a:solidFill>
              <a:ln w="25400">
                <a:solidFill>
                  <a:schemeClr val="lt1"/>
                </a:solidFill>
              </a:ln>
              <a:effectLst/>
              <a:sp3d contourW="25400">
                <a:contourClr>
                  <a:schemeClr val="lt1"/>
                </a:contourClr>
              </a:sp3d>
            </c:spPr>
            <c:extLst>
              <c:ext xmlns:c16="http://schemas.microsoft.com/office/drawing/2014/chart" uri="{C3380CC4-5D6E-409C-BE32-E72D297353CC}">
                <c16:uniqueId val="{00000005-F49C-459B-B194-4A40CEE8E110}"/>
              </c:ext>
            </c:extLst>
          </c:dPt>
          <c:dLbls>
            <c:dLbl>
              <c:idx val="0"/>
              <c:layout>
                <c:manualLayout>
                  <c:x val="1.345564443187745E-2"/>
                  <c:y val="-7.6452850914003265E-2"/>
                </c:manualLayout>
              </c:layout>
              <c:tx>
                <c:rich>
                  <a:bodyPr/>
                  <a:lstStyle/>
                  <a:p>
                    <a:fld id="{0E405D5E-653E-4286-9426-B93EA1032608}" type="CATEGORYNAME">
                      <a:rPr lang="en-US" b="1" dirty="0">
                        <a:solidFill>
                          <a:schemeClr val="tx1"/>
                        </a:solidFill>
                      </a:rPr>
                      <a:pPr/>
                      <a:t>[CATEGORY NAME]</a:t>
                    </a:fld>
                    <a:r>
                      <a:rPr lang="en-US" baseline="0" dirty="0"/>
                      <a:t>
</a:t>
                    </a:r>
                    <a:fld id="{8511BFF4-F4A6-42E5-B0B7-9ECF9EB92D59}" type="PERCENTAGE">
                      <a:rPr lang="en-US" baseline="0" dirty="0"/>
                      <a:pPr/>
                      <a:t>[PERCENTAGE]</a:t>
                    </a:fld>
                    <a:endParaRPr lang="en-US" baseline="0" dirty="0"/>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F49C-459B-B194-4A40CEE8E110}"/>
                </c:ext>
              </c:extLst>
            </c:dLbl>
            <c:dLbl>
              <c:idx val="1"/>
              <c:layout>
                <c:manualLayout>
                  <c:x val="-4.8331930604307433E-2"/>
                  <c:y val="0.24883441588524635"/>
                </c:manualLayout>
              </c:layout>
              <c:tx>
                <c:rich>
                  <a:bodyPr rot="0" spcFirstLastPara="1" vertOverflow="ellipsis" vert="horz" wrap="square" lIns="38100" tIns="19050" rIns="38100" bIns="19050" anchor="ctr" anchorCtr="1">
                    <a:noAutofit/>
                  </a:bodyPr>
                  <a:lstStyle/>
                  <a:p>
                    <a:pPr>
                      <a:defRPr sz="1460" b="0" i="0" u="none" strike="noStrike" kern="1200" baseline="0">
                        <a:solidFill>
                          <a:schemeClr val="tx1"/>
                        </a:solidFill>
                        <a:effectLst/>
                        <a:latin typeface="+mn-lt"/>
                        <a:ea typeface="+mn-ea"/>
                        <a:cs typeface="+mn-cs"/>
                      </a:defRPr>
                    </a:pPr>
                    <a:fld id="{35536955-BF8F-49A2-9A87-E5C03E754F56}" type="CATEGORYNAME">
                      <a:rPr lang="en-US" b="1" dirty="0">
                        <a:solidFill>
                          <a:schemeClr val="tx1"/>
                        </a:solidFill>
                        <a:effectLst/>
                      </a:rPr>
                      <a:pPr>
                        <a:defRPr sz="1460">
                          <a:solidFill>
                            <a:schemeClr val="tx1"/>
                          </a:solidFill>
                          <a:effectLst/>
                        </a:defRPr>
                      </a:pPr>
                      <a:t>[CATEGORY NAME]</a:t>
                    </a:fld>
                    <a:r>
                      <a:rPr lang="en-US" baseline="0">
                        <a:solidFill>
                          <a:schemeClr val="tx1"/>
                        </a:solidFill>
                        <a:effectLst/>
                      </a:rPr>
                      <a:t>
</a:t>
                    </a:r>
                    <a:fld id="{E9852143-BDA9-4777-AC76-BABDCFF883C3}" type="PERCENTAGE">
                      <a:rPr lang="en-US" baseline="0" dirty="0">
                        <a:solidFill>
                          <a:schemeClr val="tx1"/>
                        </a:solidFill>
                        <a:effectLst/>
                      </a:rPr>
                      <a:pPr>
                        <a:defRPr sz="1460">
                          <a:solidFill>
                            <a:schemeClr val="tx1"/>
                          </a:solidFill>
                          <a:effectLst/>
                        </a:defRPr>
                      </a:pPr>
                      <a:t>[PERCENTAGE]</a:t>
                    </a:fld>
                    <a:endParaRPr lang="en-US" baseline="0">
                      <a:solidFill>
                        <a:schemeClr val="tx1"/>
                      </a:solidFill>
                      <a:effectLst/>
                    </a:endParaRPr>
                  </a:p>
                </c:rich>
              </c:tx>
              <c:spPr>
                <a:noFill/>
                <a:ln>
                  <a:noFill/>
                </a:ln>
                <a:effectLst/>
              </c:spPr>
              <c:txPr>
                <a:bodyPr rot="0" spcFirstLastPara="1" vertOverflow="ellipsis" vert="horz" wrap="square" lIns="38100" tIns="19050" rIns="38100" bIns="19050" anchor="ctr" anchorCtr="1">
                  <a:noAutofit/>
                </a:bodyPr>
                <a:lstStyle/>
                <a:p>
                  <a:pPr>
                    <a:defRPr sz="1460" b="0" i="0" u="none" strike="noStrike" kern="1200" baseline="0">
                      <a:solidFill>
                        <a:schemeClr val="tx1"/>
                      </a:solidFill>
                      <a:effectLst/>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3994471554054403"/>
                      <c:h val="0.2318072193701817"/>
                    </c:manualLayout>
                  </c15:layout>
                  <c15:dlblFieldTable/>
                  <c15:showDataLabelsRange val="0"/>
                </c:ext>
                <c:ext xmlns:c16="http://schemas.microsoft.com/office/drawing/2014/chart" uri="{C3380CC4-5D6E-409C-BE32-E72D297353CC}">
                  <c16:uniqueId val="{00000006-F49C-459B-B194-4A40CEE8E110}"/>
                </c:ext>
              </c:extLst>
            </c:dLbl>
            <c:dLbl>
              <c:idx val="2"/>
              <c:layout>
                <c:manualLayout>
                  <c:x val="0.12708333333333333"/>
                  <c:y val="0.18749999999999989"/>
                </c:manualLayout>
              </c:layout>
              <c:tx>
                <c:rich>
                  <a:bodyPr rot="0" spcFirstLastPara="1" vertOverflow="ellipsis" vert="horz" wrap="square" lIns="38100" tIns="19050" rIns="38100" bIns="19050" anchor="ctr" anchorCtr="1">
                    <a:spAutoFit/>
                  </a:bodyPr>
                  <a:lstStyle/>
                  <a:p>
                    <a:pPr>
                      <a:defRPr sz="1460" b="0" i="0" u="none" strike="noStrike" kern="1200" baseline="0">
                        <a:solidFill>
                          <a:schemeClr val="tx1"/>
                        </a:solidFill>
                        <a:latin typeface="+mn-lt"/>
                        <a:ea typeface="+mn-ea"/>
                        <a:cs typeface="+mn-cs"/>
                      </a:defRPr>
                    </a:pPr>
                    <a:fld id="{6DE8F541-0BE1-41BF-BECF-9D78E5A3A338}" type="CATEGORYNAME">
                      <a:rPr lang="en-US" b="1">
                        <a:solidFill>
                          <a:schemeClr val="tx1"/>
                        </a:solidFill>
                      </a:rPr>
                      <a:pPr>
                        <a:defRPr sz="1460">
                          <a:solidFill>
                            <a:schemeClr val="tx1"/>
                          </a:solidFill>
                        </a:defRPr>
                      </a:pPr>
                      <a:t>[CATEGORY NAME]</a:t>
                    </a:fld>
                    <a:r>
                      <a:rPr lang="en-US" baseline="0">
                        <a:solidFill>
                          <a:schemeClr val="tx1"/>
                        </a:solidFill>
                      </a:rPr>
                      <a:t>
</a:t>
                    </a:r>
                    <a:fld id="{8E6C0C86-8884-48B5-A971-BF5271B2CBC8}" type="PERCENTAGE">
                      <a:rPr lang="en-US" baseline="0">
                        <a:solidFill>
                          <a:schemeClr val="tx1"/>
                        </a:solidFill>
                      </a:rPr>
                      <a:pPr>
                        <a:defRPr sz="1460">
                          <a:solidFill>
                            <a:schemeClr val="tx1"/>
                          </a:solidFill>
                        </a:defRPr>
                      </a:pPr>
                      <a:t>[PERCENTAGE]</a:t>
                    </a:fld>
                    <a:endParaRPr lang="en-US" baseline="0">
                      <a:solidFill>
                        <a:schemeClr val="tx1"/>
                      </a:solidFill>
                    </a:endParaRPr>
                  </a:p>
                </c:rich>
              </c:tx>
              <c:spPr>
                <a:noFill/>
                <a:ln>
                  <a:noFill/>
                </a:ln>
                <a:effectLst/>
              </c:spPr>
              <c:txPr>
                <a:bodyPr rot="0" spcFirstLastPara="1" vertOverflow="ellipsis" vert="horz" wrap="square" lIns="38100" tIns="19050" rIns="38100" bIns="19050" anchor="ctr" anchorCtr="1">
                  <a:spAutoFit/>
                </a:bodyPr>
                <a:lstStyle/>
                <a:p>
                  <a:pPr>
                    <a:defRPr sz="1460" b="0" i="0" u="none" strike="noStrike" kern="120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F49C-459B-B194-4A40CEE8E110}"/>
                </c:ext>
              </c:extLst>
            </c:dLbl>
            <c:spPr>
              <a:noFill/>
              <a:ln>
                <a:noFill/>
              </a:ln>
              <a:effectLst/>
            </c:spPr>
            <c:txPr>
              <a:bodyPr rot="0" spcFirstLastPara="1" vertOverflow="ellipsis" vert="horz" wrap="square" lIns="38100" tIns="19050" rIns="38100" bIns="19050" anchor="ctr" anchorCtr="1">
                <a:spAutoFit/>
              </a:bodyPr>
              <a:lstStyle/>
              <a:p>
                <a:pPr>
                  <a:defRPr sz="146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Dark Matter</c:v>
                </c:pt>
                <c:pt idx="1">
                  <c:v>Ordinary Matter</c:v>
                </c:pt>
                <c:pt idx="2">
                  <c:v>Dark Energy</c:v>
                </c:pt>
              </c:strCache>
            </c:strRef>
          </c:cat>
          <c:val>
            <c:numRef>
              <c:f>Sheet1!$B$2:$B$4</c:f>
              <c:numCache>
                <c:formatCode>0.00%</c:formatCode>
                <c:ptCount val="3"/>
                <c:pt idx="0">
                  <c:v>0.27</c:v>
                </c:pt>
                <c:pt idx="1">
                  <c:v>0.05</c:v>
                </c:pt>
                <c:pt idx="2">
                  <c:v>0.68</c:v>
                </c:pt>
              </c:numCache>
            </c:numRef>
          </c:val>
          <c:extLst>
            <c:ext xmlns:c16="http://schemas.microsoft.com/office/drawing/2014/chart" uri="{C3380CC4-5D6E-409C-BE32-E72D297353CC}">
              <c16:uniqueId val="{00000000-F49C-459B-B194-4A40CEE8E110}"/>
            </c:ext>
          </c:extLst>
        </c:ser>
        <c:dLbls>
          <c:dLblPos val="outEnd"/>
          <c:showLegendKey val="0"/>
          <c:showVal val="0"/>
          <c:showCatName val="0"/>
          <c:showSerName val="0"/>
          <c:showPercent val="1"/>
          <c:showBubbleSize val="0"/>
          <c:showLeaderLines val="1"/>
        </c:dLbls>
      </c:pie3D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20T20:28:53.777"/>
    </inkml:context>
    <inkml:brush xml:id="br0">
      <inkml:brushProperty name="width" value="0.05" units="cm"/>
      <inkml:brushProperty name="height" value="0.05" units="cm"/>
    </inkml:brush>
  </inkml:definitions>
  <inkml:trace contextRef="#ctx0" brushRef="#br0">0 245 24575,'2'-3'0,"-1"1"0,0 0 0,1-1 0,-1 1 0,0 0 0,0-1 0,-1 1 0,1-1 0,0 0 0,-1 1 0,0-1 0,1-3 0,-1 1 0,12-73 0,-11 75 0,0-1 0,1 1 0,0 0 0,-1-1 0,1 1 0,0 0 0,0 0 0,1 0 0,2-3 0,7-9 0,-9 12 0,0-1 0,0 0 0,0 1 0,1 0 0,-1 0 0,1 0 0,0 0 0,0 1 0,0-1 0,0 1 0,5-2 0,-6 3 0,0 0 0,0-1 0,0 2 0,0-1 0,0 0 0,0 0 0,0 1 0,0 0 0,0 0 0,0 0 0,0 0 0,0 0 0,0 0 0,0 1 0,0-1 0,0 1 0,0 0 0,3 1 0,-4 0 0,0-1 0,0 1 0,0 0 0,-1 0 0,1-1 0,-1 1 0,1 0 0,-1 1 0,0-1 0,1 0 0,-1 0 0,0 0 0,-1 1 0,2 2 0,8 38 0,-8-30 0,0-2 0,10 41 0,-11-49 0,0 0 0,0 0 0,1 0 0,-1 0 0,0-1 0,1 1 0,0 0 0,0-1 0,0 1 0,0-1 0,0 1 0,0-1 0,4 3 0,-4-4 0,-1 0 0,1-1 0,0 1 0,-1 0 0,1 0 0,0-1 0,0 1 0,0-1 0,0 0 0,0 0 0,0 0 0,0 1 0,0-2 0,-1 1 0,1 0 0,0 0 0,0-1 0,0 1 0,0-1 0,0 1 0,-1-1 0,1 0 0,0 0 0,0 1 0,-1-2 0,1 1 0,-1 0 0,1 0 0,-1 0 0,1-1 0,-1 1 0,0 0 0,0-1 0,1 1 0,0-4 0,2 0 0,-1-1 0,1 0 0,-1 0 0,-1 0 0,1 0 0,-1-1 0,0 1 0,1-14 0,-1 10 0,0 0 0,0 0 0,7-16 0,-1 3 0,-6 18 0,-1 0 0,2 1 0,-1-1 0,1 0 0,-1 1 0,1-1 0,1 1 0,-1 0 0,6-6 0,-7 9 0,-1-1 0,0 1 0,1 0 0,-1 0 0,1 0 0,0 0 0,-1 0 0,1 0 0,0 0 0,-1 1 0,1-1 0,0 1 0,0-1 0,0 1 0,-1-1 0,1 1 0,0 0 0,0 0 0,0 0 0,0 0 0,0 0 0,0 1 0,-1-1 0,1 1 0,0-1 0,0 1 0,0-1 0,-1 1 0,1 0 0,0 0 0,1 1 0,1 3 0,1 0 0,-1 0 0,-1 0 0,1 1 0,-1 0 0,0 0 0,0-1 0,0 2 0,-1-1 0,3 11 0,-3-6 0,-1-1 0,0 0 0,0 1 0,-1-1 0,-1 15 0,0 27 0,1-52 0,0 1 0,0-1 0,1 1 0,-1 0 0,0-1 0,0 1 0,0-1 0,1 1 0,-1-1 0,0 1 0,0-1 0,1 1 0,-1-1 0,0 1 0,1-1 0,-1 1 0,1-1 0,-1 0 0,1 1 0,-1-1 0,1 0 0,-1 1 0,1-1 0,-1 0 0,1 1 0,-1-1 0,1 0 0,21 0 0,-18 0 0,0-1 0,1-1 0,-1 1 0,1-1 0,-1 0 0,0 0 0,4-2 0,-4 1 0,0 0 0,0-1 0,0 1 0,0-1 0,-1 0 0,1 0 0,-1 0 0,0-1 0,0 1 0,-1-1 0,5-9 0,11-39 0,-11 33 0,15-34 0,-21 52 0,0 1 0,0 0 0,0-1 0,0 1 0,1 0 0,-1 0 0,0 0 0,1 0 0,-1 0 0,1 1 0,-1-1 0,1 0 0,-1 1 0,1-1 0,-1 1 0,1-1 0,0 1 0,-1 0 0,1-1 0,2 1 0,42 1 0,-27 0 0,-18-1-50,0 0-1,1 0 1,-1 0-1,0 0 0,0 0 1,0 1-1,0-1 1,0 0-1,1 0 1,-1 1-1,0-1 0,0 1 1,0-1-1,0 1 1,0-1-1,0 1 1,0 0-1,0-1 0,-1 1 1,1 0-1,0 0 1,0-1-1,-1 1 1,1 0-1,0 0 1,0 2-1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20T20:29:22.520"/>
    </inkml:context>
    <inkml:brush xml:id="br0">
      <inkml:brushProperty name="width" value="0.05" units="cm"/>
      <inkml:brushProperty name="height" value="0.05" units="cm"/>
      <inkml:brushProperty name="color" value="#004F8B"/>
    </inkml:brush>
  </inkml:definitions>
  <inkml:trace contextRef="#ctx0" brushRef="#br0">0 246 24575,'1'-7'0,"0"0"0,1 0 0,0 0 0,0 0 0,0 1 0,1-1 0,0 0 0,0 1 0,4-7 0,-2 5 0,-1-1 0,1 0 0,4-17 0,-8 21 0,0 0 0,0 0 0,1 0 0,0 0 0,0 1 0,0-1 0,1 0 0,-1 1 0,1 0 0,5-7 0,-5 9 0,0 0 0,-1-1 0,1 1 0,0 1 0,0-1 0,1 0 0,-1 1 0,0-1 0,1 1 0,-1 0 0,0 0 0,1 1 0,-1-1 0,1 1 0,6-1 0,-7 1 0,-1 0 0,0 0 0,0 0 0,0 0 0,0 0 0,1 1 0,-1-1 0,0 1 0,0-1 0,0 1 0,0 0 0,0-1 0,0 1 0,0 0 0,0 0 0,0 1 0,-1-1 0,1 0 0,1 2 0,-1 0 0,0-1 0,-1 1 0,0 0 0,1-1 0,-1 1 0,0 0 0,0 0 0,-1 0 0,1 0 0,-1 0 0,1 0 0,-1 0 0,0 5 0,2 30 0,8 48 0,-9-83 0,0 0 0,0 0 0,1 0 0,-1 0 0,1 0 0,0 0 0,0 0 0,0-1 0,0 1 0,1-1 0,-1 0 0,1 1 0,-1-1 0,1 0 0,0 0 0,0-1 0,0 1 0,0 0 0,4 0 0,-5 0 0,1-1 0,0 0 0,-1 0 0,1 0 0,0 0 0,0-1 0,0 1 0,-1-1 0,1 1 0,0-1 0,0 0 0,0 0 0,0-1 0,0 1 0,0-1 0,-1 1 0,1-1 0,0 0 0,0 0 0,-1 0 0,1 0 0,3-2 0,-3 0 0,1-1 0,0 1 0,-1-1 0,0 0 0,0 0 0,0 0 0,-1 0 0,1 0 0,-1-1 0,0 1 0,2-7 0,-1-2 0,0 1 0,1-25 0,1-6 0,-4 38 0,1 1 0,-1 0 0,1 0 0,0 0 0,0 0 0,5-6 0,9-20 0,-15 26 0,0 1 0,0 0 0,0 0 0,1-1 0,-1 1 0,1 0 0,0 1 0,0-1 0,0 0 0,0 0 0,1 1 0,3-4 0,-5 6 0,0-1 0,0 0 0,0 1 0,0-1 0,0 1 0,1 0 0,-1-1 0,0 1 0,0 0 0,0 0 0,1-1 0,-1 1 0,0 0 0,0 0 0,0 0 0,1 1 0,-1-1 0,0 0 0,0 0 0,0 1 0,0-1 0,1 0 0,-1 1 0,0 0 0,0-1 0,0 1 0,0-1 0,0 1 0,0 0 0,0 0 0,0 0 0,-1-1 0,1 1 0,0 0 0,0 0 0,-1 0 0,2 2 0,7 8 0,0 1 0,-1 0 0,-1 0 0,0 1 0,0-1 0,-1 2 0,6 21 0,-9-27 0,0-1 0,0 0 0,7 11 0,-7-12 0,0-1 0,0 1 0,-1-1 0,1 1 0,-1 0 0,-1 0 0,2 6 0,-3-10 0,0-1 0,1 0 0,-1 1 0,0-1 0,0 0 0,1 0 0,-1 1 0,1-1 0,-1 0 0,1 0 0,0 0 0,-1 0 0,1 0 0,0 0 0,0 0 0,-1 0 0,1 0 0,0 0 0,0 0 0,0 0 0,0-1 0,1 1 0,0 1 0,0-2 0,0 1 0,0-1 0,0 0 0,0 1 0,1-1 0,-1 0 0,0 0 0,0 0 0,0 0 0,0-1 0,0 1 0,0-1 0,2 0 0,2-1 0,0 0 0,-1 0 0,0-1 0,1 1 0,-1-1 0,0-1 0,-1 1 0,1-1 0,6-6 0,-5 2 37,-1 0 0,0 0 0,0-1-1,-1 0 1,0 0 0,4-14 0,9-21-1660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20T23:19:10.244"/>
    </inkml:context>
    <inkml:brush xml:id="br0">
      <inkml:brushProperty name="width" value="0.05" units="cm"/>
      <inkml:brushProperty name="height" value="0.05" units="cm"/>
    </inkml:brush>
  </inkml:definitions>
  <inkml:trace contextRef="#ctx0" brushRef="#br0">0 67 24575,'1'-1'0,"-1"1"0,0-1 0,1 0 0,-1 1 0,0-1 0,1 0 0,-1 1 0,0-1 0,0 0 0,0 1 0,0-1 0,1-1 0,-1 1 0,3-21 0,-3 22 0,1-1 0,-1 0 0,1 0 0,-1 0 0,1 0 0,-1 0 0,1 0 0,0 1 0,0-2 0,3-2 0,-3 3 0,0 0 0,0 0 0,-1 0 0,2 0 0,-1 0 0,0 0 0,0 1 0,0-1 0,0 0 0,0 1 0,2-1 0,-2 0 0,0 1 0,0 0 0,0 0 0,0-1 0,-1 1 0,1 0 0,0 0 0,0 0 0,0 0 0,0 0 0,0 0 0,0 0 0,0 0 0,-1 0 0,1 0 0,0 0 0,0 1 0,1-1 0,-2 1 0,1-1 0,0 0 0,-1 1 0,1 0 0,-1-1 0,0 0 0,1 1 0,-1 0 0,1-1 0,-1 1 0,0-1 0,1 1 0,-1 0 0,0 0 0,3 11 0,-2-9 0,0 0 0,2 12 0,-3-14 0,1-1 0,-1 1 0,1 0 0,-1 0 0,0-1 0,1 1 0,-1 0 0,1 0 0,0-1 0,-1 1 0,1 0 0,-1-1 0,2 2 0,-1-2 0,-1 0 0,1 0 0,-1 0 0,0 1 0,1-1 0,0 0 0,-1 0 0,1 0 0,-1 0 0,1 0 0,0 0 0,-1 1 0,1-2 0,-1 1 0,1 0 0,-1 0 0,1 0 0,-1 0 0,1 0 0,0 0 0,-1-1 0,0 1 0,1 0 0,0 0 0,-1-1 0,1 1 0,-1 0 0,0 0 0,1-1 0,-1 1 0,1-1 0,-1 1 0,0 0 0,1-1 0,-1 0 0,2 0 0,-2-1 0,2 0 0,-1 1 0,-1-1 0,1 0 0,0 1 0,-1-1 0,1-4 0,0 4 0,-1-1 0,1 0 0,2-4 0,-1 1 0,-1 4 0,-1 1 0,1 0 0,-1 0 0,1-1 0,0 1 0,0 0 0,0 0 0,0 0 0,1-2 0,-1 3 0,-1-1 0,1 1 0,-1-1 0,0 1 0,1 0 0,0 0 0,-1-1 0,1 1 0,-1 0 0,0 0 0,1 0 0,0 0 0,-1-1 0,1 1 0,-1 0 0,1 0 0,-1 0 0,1 0 0,-1 0 0,1 0 0,0 0 0,-1 0 0,1 0 0,-1 1 0,1-1 0,-1 0 0,1 0 0,-1 0 0,1 0 0,-1 1 0,1-1 0,0 2 0,1-1 0,-1 0 0,0 1 0,0-1 0,0 1 0,0 0 0,0-1 0,0 1 0,-1 0 0,2 2 0,-2-1 0,1 0 0,-1 0 0,0 0 0,0-1 0,0 5 0,0 7 0,0-14 0,0 1 0,0-1 0,0 0 0,0 0 0,0 0 0,0 1 0,0-1 0,0 0 0,0 0 0,0 0 0,0 0 0,1 0 0,-1 0 0,0 1 0,0-1 0,0 0 0,0 0 0,0 0 0,0 0 0,0 0 0,1 0 0,-1 0 0,0 0 0,0 0 0,0 1 0,0-1 0,1 0 0,5 0 0,-5 0 0,1-1 0,-1 1 0,0 0 0,1-1 0,-1 1 0,0-1 0,1 0 0,0 0 0,-1 0 0,0 0 0,0 0 0,0 0 0,0 0 0,0 0 0,0 0 0,0 0 0,0 0 0,0-1 0,1-2 0,3-10 0,-3 8 0,5-8 0,-7 13 0,0 1 0,1-1 0,-1 1 0,0 0 0,1-1 0,-1 1 0,0 0 0,1 0 0,-1-1 0,1 1 0,-1 0 0,1 0 0,-1 0 0,1-1 0,-1 1 0,0 0 0,1 0 0,-1 0 0,1 0 0,0 0 0,13 0 0,-9 0 0,-4 0-50,-1 0-1,1 0 1,-1 0-1,0 0 0,0 0 1,1 1-1,-1-1 1,0 0-1,1 0 1,-1 0-1,1 0 0,-1 0 1,0 0-1,0 1 1,1-1-1,-1 0 1,0 0-1,1 0 0,-1 0 1,0 1-1,0-1 1,0 0-1,0 0 1,1 0-1,-1 1 1,0 0-1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20T23:19:10.246"/>
    </inkml:context>
    <inkml:brush xml:id="br0">
      <inkml:brushProperty name="width" value="0.05" units="cm"/>
      <inkml:brushProperty name="height" value="0.05" units="cm"/>
      <inkml:brushProperty name="color" value="#004F8B"/>
    </inkml:brush>
  </inkml:definitions>
  <inkml:trace contextRef="#ctx0" brushRef="#br0">0 67 24575,'0'-2'0,"1"0"0,-1 1 0,1-1 0,-1 0 0,1 0 0,0 0 0,0 0 0,0 1 0,1-3 0,-1 2 0,0-1 0,1 1 0,1-5 0,-3 5 0,0 1 0,0 0 0,1-1 0,0 1 0,-1 0 0,1 0 0,0-1 0,-1 1 0,1 0 0,2-2 0,-3 2 0,1 1 0,0-1 0,0 0 0,0 1 0,0 0 0,0-1 0,0 1 0,-1-1 0,2 1 0,-1 0 0,-1-1 0,2 1 0,-1 0 0,0 0 0,2 0 0,-2 0 0,-1 0 0,1 0 0,-1 0 0,1 0 0,0 0 0,-1 0 0,1 0 0,0 0 0,-1 0 0,1 1 0,-1-1 0,1 0 0,0 0 0,-1 1 0,1-1 0,-1 0 0,1 1 0,-1-1 0,1 1 0,0 0 0,-1-1 0,1 1 0,-1 0 0,0-1 0,1 1 0,-1 0 0,0 0 0,0 0 0,1-1 0,-1 1 0,0 0 0,0 0 0,0 1 0,1 8 0,2 14 0,-3-23 0,0 0 0,0-1 0,1 1 0,-1 0 0,1 0 0,-1 0 0,1 0 0,0-1 0,-1 1 0,1-1 0,0 1 0,0 0 0,-1-1 0,1 1 0,0-1 0,0 1 0,0-1 0,0 1 0,1-1 0,-2 1 0,1-1 0,0 0 0,0 1 0,0-1 0,-1 0 0,1 0 0,0 1 0,0-1 0,0 0 0,0 0 0,-1 0 0,1 0 0,0 0 0,0 0 0,0-1 0,0 1 0,0 0 0,-1 0 0,1-1 0,0 1 0,0 0 0,1-1 0,-2 0 0,2 0 0,-1 0 0,0 0 0,0 0 0,-1 0 0,1 0 0,0 0 0,0 0 0,-1-1 0,1 1 0,0-2 0,0 0 0,0 0 0,0-8 0,1 0 0,-2 9 0,1 1 0,-1 0 0,0 0 0,1 0 0,0 0 0,1-2 0,2-5 0,-3 7 0,-1 0 0,0 0 0,1 0 0,-1 0 0,0 0 0,1 1 0,0-1 0,-1 0 0,1 0 0,-1 1 0,1-1 0,1-1 0,-2 2 0,1 0 0,-1 0 0,0 0 0,1 0 0,-1 0 0,0 0 0,1-1 0,-1 1 0,0 0 0,1 0 0,-1 0 0,1 0 0,-1 0 0,0 0 0,0 0 0,1 0 0,-1 0 0,1 0 0,-1 0 0,0 1 0,1-1 0,-1 0 0,0 0 0,1 0 0,-1 0 0,0 0 0,1 0 0,-1 1 0,0-1 0,0 0 0,1 0 0,-1 0 0,0 1 0,0-1 0,1 0 0,-1 1 0,0-1 0,3 3 0,0 1 0,-1-1 0,0 0 0,0 1 0,0-1 0,0 1 0,2 5 0,-4-6 0,1-1 0,0-1 0,2 4 0,-2-3 0,0-1 0,0 1 0,-1-1 0,1 1 0,0 0 0,-1-1 0,1 3 0,-1-4 0,0 0 0,0 1 0,0-1 0,0 1 0,0-1 0,1 0 0,-1 1 0,0-1 0,0 0 0,0 0 0,1 1 0,-1-1 0,0 0 0,0 1 0,0-1 0,0 0 0,1 0 0,-1 1 0,0-1 0,1 0 0,-1 0 0,0 0 0,1 1 0,0-1 0,-1 0 0,1 0 0,-1 0 0,1 1 0,0-1 0,0 0 0,-1 0 0,1 0 0,-1 0 0,1-1 0,-1 1 0,1 0 0,0 0 0,1-1 0,0 1 0,-1-1 0,1 0 0,0 1 0,-1-1 0,1 0 0,-1 0 0,0 0 0,2-2 0,-1 1 37,0 0 0,-1 0 0,1-1-1,-1 1 1,0-1 0,1-3 0,3-6-1660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20T20:28:53.777"/>
    </inkml:context>
    <inkml:brush xml:id="br0">
      <inkml:brushProperty name="width" value="0.05" units="cm"/>
      <inkml:brushProperty name="height" value="0.05" units="cm"/>
    </inkml:brush>
  </inkml:definitions>
  <inkml:trace contextRef="#ctx0" brushRef="#br0">0 245 24575,'2'-3'0,"-1"1"0,0 0 0,1-1 0,-1 1 0,0 0 0,0-1 0,-1 1 0,1-1 0,0 0 0,-1 1 0,0-1 0,1-3 0,-1 1 0,12-73 0,-11 75 0,0-1 0,1 1 0,0 0 0,-1-1 0,1 1 0,0 0 0,0 0 0,1 0 0,2-3 0,7-9 0,-9 12 0,0-1 0,0 0 0,0 1 0,1 0 0,-1 0 0,1 0 0,0 0 0,0 1 0,0-1 0,0 1 0,5-2 0,-6 3 0,0 0 0,0-1 0,0 2 0,0-1 0,0 0 0,0 0 0,0 1 0,0 0 0,0 0 0,0 0 0,0 0 0,0 0 0,0 0 0,0 1 0,0-1 0,0 1 0,0 0 0,3 1 0,-4 0 0,0-1 0,0 1 0,0 0 0,-1 0 0,1-1 0,-1 1 0,1 0 0,-1 1 0,0-1 0,1 0 0,-1 0 0,0 0 0,-1 1 0,2 2 0,8 38 0,-8-30 0,0-2 0,10 41 0,-11-49 0,0 0 0,0 0 0,1 0 0,-1 0 0,0-1 0,1 1 0,0 0 0,0-1 0,0 1 0,0-1 0,0 1 0,0-1 0,4 3 0,-4-4 0,-1 0 0,1-1 0,0 1 0,-1 0 0,1 0 0,0-1 0,0 1 0,0-1 0,0 0 0,0 0 0,0 0 0,0 1 0,0-2 0,-1 1 0,1 0 0,0 0 0,0-1 0,0 1 0,0-1 0,0 1 0,-1-1 0,1 0 0,0 0 0,0 1 0,-1-2 0,1 1 0,-1 0 0,1 0 0,-1 0 0,1-1 0,-1 1 0,0 0 0,0-1 0,1 1 0,0-4 0,2 0 0,-1-1 0,1 0 0,-1 0 0,-1 0 0,1 0 0,-1-1 0,0 1 0,1-14 0,-1 10 0,0 0 0,0 0 0,7-16 0,-1 3 0,-6 18 0,-1 0 0,2 1 0,-1-1 0,1 0 0,-1 1 0,1-1 0,1 1 0,-1 0 0,6-6 0,-7 9 0,-1-1 0,0 1 0,1 0 0,-1 0 0,1 0 0,0 0 0,-1 0 0,1 0 0,0 0 0,-1 1 0,1-1 0,0 1 0,0-1 0,0 1 0,-1-1 0,1 1 0,0 0 0,0 0 0,0 0 0,0 0 0,0 0 0,0 1 0,-1-1 0,1 1 0,0-1 0,0 1 0,0-1 0,-1 1 0,1 0 0,0 0 0,1 1 0,1 3 0,1 0 0,-1 0 0,-1 0 0,1 1 0,-1 0 0,0 0 0,0-1 0,0 2 0,-1-1 0,3 11 0,-3-6 0,-1-1 0,0 0 0,0 1 0,-1-1 0,-1 15 0,0 27 0,1-52 0,0 1 0,0-1 0,1 1 0,-1 0 0,0-1 0,0 1 0,0-1 0,1 1 0,-1-1 0,0 1 0,0-1 0,1 1 0,-1-1 0,0 1 0,1-1 0,-1 1 0,1-1 0,-1 0 0,1 1 0,-1-1 0,1 0 0,-1 1 0,1-1 0,-1 0 0,1 1 0,-1-1 0,1 0 0,21 0 0,-18 0 0,0-1 0,1-1 0,-1 1 0,1-1 0,-1 0 0,0 0 0,4-2 0,-4 1 0,0 0 0,0-1 0,0 1 0,0-1 0,-1 0 0,1 0 0,-1 0 0,0-1 0,0 1 0,-1-1 0,5-9 0,11-39 0,-11 33 0,15-34 0,-21 52 0,0 1 0,0 0 0,0-1 0,0 1 0,1 0 0,-1 0 0,0 0 0,1 0 0,-1 0 0,1 1 0,-1-1 0,1 0 0,-1 1 0,1-1 0,-1 1 0,1-1 0,0 1 0,-1 0 0,1-1 0,2 1 0,42 1 0,-27 0 0,-18-1-50,0 0-1,1 0 1,-1 0-1,0 0 0,0 0 1,0 1-1,0-1 1,0 0-1,1 0 1,-1 1-1,0-1 0,0 1 1,0-1-1,0 1 1,0-1-1,0 1 1,0 0-1,0-1 0,-1 1 1,1 0-1,0 0 1,0-1-1,-1 1 1,1 0-1,0 0 1,0 2-1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20T20:29:22.520"/>
    </inkml:context>
    <inkml:brush xml:id="br0">
      <inkml:brushProperty name="width" value="0.05" units="cm"/>
      <inkml:brushProperty name="height" value="0.05" units="cm"/>
      <inkml:brushProperty name="color" value="#004F8B"/>
    </inkml:brush>
  </inkml:definitions>
  <inkml:trace contextRef="#ctx0" brushRef="#br0">0 246 24575,'1'-7'0,"0"0"0,1 0 0,0 0 0,0 0 0,0 1 0,1-1 0,0 0 0,0 1 0,4-7 0,-2 5 0,-1-1 0,1 0 0,4-17 0,-8 21 0,0 0 0,0 0 0,1 0 0,0 0 0,0 1 0,0-1 0,1 0 0,-1 1 0,1 0 0,5-7 0,-5 9 0,0 0 0,-1-1 0,1 1 0,0 1 0,0-1 0,1 0 0,-1 1 0,0-1 0,1 1 0,-1 0 0,0 0 0,1 1 0,-1-1 0,1 1 0,6-1 0,-7 1 0,-1 0 0,0 0 0,0 0 0,0 0 0,0 0 0,1 1 0,-1-1 0,0 1 0,0-1 0,0 1 0,0 0 0,0-1 0,0 1 0,0 0 0,0 0 0,0 1 0,-1-1 0,1 0 0,1 2 0,-1 0 0,0-1 0,-1 1 0,0 0 0,1-1 0,-1 1 0,0 0 0,0 0 0,-1 0 0,1 0 0,-1 0 0,1 0 0,-1 0 0,0 5 0,2 30 0,8 48 0,-9-83 0,0 0 0,0 0 0,1 0 0,-1 0 0,1 0 0,0 0 0,0 0 0,0-1 0,0 1 0,1-1 0,-1 0 0,1 1 0,-1-1 0,1 0 0,0 0 0,0-1 0,0 1 0,0 0 0,4 0 0,-5 0 0,1-1 0,0 0 0,-1 0 0,1 0 0,0 0 0,0-1 0,0 1 0,-1-1 0,1 1 0,0-1 0,0 0 0,0 0 0,0-1 0,0 1 0,0-1 0,-1 1 0,1-1 0,0 0 0,0 0 0,-1 0 0,1 0 0,3-2 0,-3 0 0,1-1 0,0 1 0,-1-1 0,0 0 0,0 0 0,0 0 0,-1 0 0,1 0 0,-1-1 0,0 1 0,2-7 0,-1-2 0,0 1 0,1-25 0,1-6 0,-4 38 0,1 1 0,-1 0 0,1 0 0,0 0 0,0 0 0,5-6 0,9-20 0,-15 26 0,0 1 0,0 0 0,0 0 0,1-1 0,-1 1 0,1 0 0,0 1 0,0-1 0,0 0 0,0 0 0,1 1 0,3-4 0,-5 6 0,0-1 0,0 0 0,0 1 0,0-1 0,0 1 0,1 0 0,-1-1 0,0 1 0,0 0 0,0 0 0,1-1 0,-1 1 0,0 0 0,0 0 0,0 0 0,1 1 0,-1-1 0,0 0 0,0 0 0,0 1 0,0-1 0,1 0 0,-1 1 0,0 0 0,0-1 0,0 1 0,0-1 0,0 1 0,0 0 0,0 0 0,0 0 0,-1-1 0,1 1 0,0 0 0,0 0 0,-1 0 0,2 2 0,7 8 0,0 1 0,-1 0 0,-1 0 0,0 1 0,0-1 0,-1 2 0,6 21 0,-9-27 0,0-1 0,0 0 0,7 11 0,-7-12 0,0-1 0,0 1 0,-1-1 0,1 1 0,-1 0 0,-1 0 0,2 6 0,-3-10 0,0-1 0,1 0 0,-1 1 0,0-1 0,0 0 0,1 0 0,-1 1 0,1-1 0,-1 0 0,1 0 0,0 0 0,-1 0 0,1 0 0,0 0 0,0 0 0,-1 0 0,1 0 0,0 0 0,0 0 0,0 0 0,0-1 0,1 1 0,0 1 0,0-2 0,0 1 0,0-1 0,0 0 0,0 1 0,1-1 0,-1 0 0,0 0 0,0 0 0,0 0 0,0-1 0,0 1 0,0-1 0,2 0 0,2-1 0,0 0 0,-1 0 0,0-1 0,1 1 0,-1-1 0,0-1 0,-1 1 0,1-1 0,6-6 0,-5 2 37,-1 0 0,0 0 0,0-1-1,-1 0 1,0 0 0,4-14 0,9-21-1660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Hi, my name is Jennika McIntosh. I’m a  graduate student with the McDonald Institute and at Queen’s University. Today I going to discuss a method of detecting heavy dark matter with ancient earth minerals. The f</a:t>
            </a:r>
            <a:r>
              <a:rPr lang="en-US" dirty="0" err="1"/>
              <a:t>luxes</a:t>
            </a:r>
            <a:r>
              <a:rPr lang="en-US" dirty="0"/>
              <a:t> of these particles today would be too low to be detectable in direct detection experiments on human timescales.</a:t>
            </a:r>
            <a:r>
              <a:rPr lang="en-CA" dirty="0"/>
              <a:t> </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A1B13E78-B8F7-C003-4A97-9D96D9657003}"/>
            </a:ext>
          </a:extLst>
        </p:cNvPr>
        <p:cNvGrpSpPr/>
        <p:nvPr/>
      </p:nvGrpSpPr>
      <p:grpSpPr>
        <a:xfrm>
          <a:off x="0" y="0"/>
          <a:ext cx="0" cy="0"/>
          <a:chOff x="0" y="0"/>
          <a:chExt cx="0" cy="0"/>
        </a:xfrm>
      </p:grpSpPr>
      <p:sp>
        <p:nvSpPr>
          <p:cNvPr id="168" name="Google Shape;168;g3eb94436a2e_0_26:notes">
            <a:extLst>
              <a:ext uri="{FF2B5EF4-FFF2-40B4-BE49-F238E27FC236}">
                <a16:creationId xmlns:a16="http://schemas.microsoft.com/office/drawing/2014/main" id="{79A74F39-B45C-1333-EE7E-3C6C53AAA1C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eb94436a2e_0_26:notes">
            <a:extLst>
              <a:ext uri="{FF2B5EF4-FFF2-40B4-BE49-F238E27FC236}">
                <a16:creationId xmlns:a16="http://schemas.microsoft.com/office/drawing/2014/main" id="{F2C0C372-BC05-DCB6-561F-CBDF6D649DF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We chose mica because it has a layered silicate structure that lets us cleave it into large, flat sheets using nothing more than a razor blade or adhesive tape. We also source our samples from pegmatite deposits in the Canadian Shield, which have been tectonically stable for up to 2.6 billion years and have a track retention temperature of around 325°C (isotopes can no longer diffuse out of crystal). This means any damage track produced in that time is still there, waiting to be read out.</a:t>
            </a:r>
            <a:endParaRPr dirty="0"/>
          </a:p>
        </p:txBody>
      </p:sp>
    </p:spTree>
    <p:extLst>
      <p:ext uri="{BB962C8B-B14F-4D97-AF65-F5344CB8AC3E}">
        <p14:creationId xmlns:p14="http://schemas.microsoft.com/office/powerpoint/2010/main" val="32072898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4566B210-B0ED-4DFF-DF46-D3E5BFE0EA97}"/>
            </a:ext>
          </a:extLst>
        </p:cNvPr>
        <p:cNvGrpSpPr/>
        <p:nvPr/>
      </p:nvGrpSpPr>
      <p:grpSpPr>
        <a:xfrm>
          <a:off x="0" y="0"/>
          <a:ext cx="0" cy="0"/>
          <a:chOff x="0" y="0"/>
          <a:chExt cx="0" cy="0"/>
        </a:xfrm>
      </p:grpSpPr>
      <p:sp>
        <p:nvSpPr>
          <p:cNvPr id="168" name="Google Shape;168;g3eb94436a2e_0_26:notes">
            <a:extLst>
              <a:ext uri="{FF2B5EF4-FFF2-40B4-BE49-F238E27FC236}">
                <a16:creationId xmlns:a16="http://schemas.microsoft.com/office/drawing/2014/main" id="{C8AD21EE-AF5B-5006-579D-A8809427BB7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eb94436a2e_0_26:notes">
            <a:extLst>
              <a:ext uri="{FF2B5EF4-FFF2-40B4-BE49-F238E27FC236}">
                <a16:creationId xmlns:a16="http://schemas.microsoft.com/office/drawing/2014/main" id="{65BD118A-73C3-1E62-172D-924262D0204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CA" dirty="0"/>
              <a:t>In the opaque (Geometric limit), the composite’s interaction strength scales with its full physical size. </a:t>
            </a:r>
          </a:p>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CA" sz="1100" b="0" i="0" u="none" strike="noStrike" cap="none" dirty="0">
                <a:solidFill>
                  <a:srgbClr val="000000"/>
                </a:solidFill>
                <a:effectLst/>
                <a:latin typeface="Arial"/>
                <a:ea typeface="Arial"/>
                <a:cs typeface="Arial"/>
                <a:sym typeface="Arial"/>
              </a:rPr>
              <a:t>number of interactions the particle undergoes with traversing a certain path</a:t>
            </a:r>
            <a:endParaRPr lang="en-CA" dirty="0"/>
          </a:p>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CA" dirty="0"/>
              <a:t>allows the deposited energy per site to range from well below to well above the melt threshold as the composite’s column density is varied. In this work we focus on the parameter space where </a:t>
            </a:r>
            <a:r>
              <a:rPr lang="en-CA" dirty="0" err="1"/>
              <a:t>Edep</a:t>
            </a:r>
            <a:r>
              <a:rPr lang="en-CA" dirty="0"/>
              <a:t> is sufficient to produce a detectable melt track,</a:t>
            </a:r>
          </a:p>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CA" dirty="0"/>
          </a:p>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CA" dirty="0"/>
              <a:t>geometric-limit physics is somewhat </a:t>
            </a:r>
            <a:r>
              <a:rPr lang="en-CA" b="1" dirty="0"/>
              <a:t>coupling-structure agnostic</a:t>
            </a:r>
            <a:r>
              <a:rPr lang="en-CA" dirty="0"/>
              <a:t> — it cares about the cross-section being large enough to saturate the geometric limit, not the detailed Lorentz structure of the underlying interaction, unlike standard WIMP searches which are very sensitive to exactly this scalar vs. spin-dependent distinction.</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430006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85B3FF94-CC9A-0FBE-C521-50B5A6A66DBA}"/>
            </a:ext>
          </a:extLst>
        </p:cNvPr>
        <p:cNvGrpSpPr/>
        <p:nvPr/>
      </p:nvGrpSpPr>
      <p:grpSpPr>
        <a:xfrm>
          <a:off x="0" y="0"/>
          <a:ext cx="0" cy="0"/>
          <a:chOff x="0" y="0"/>
          <a:chExt cx="0" cy="0"/>
        </a:xfrm>
      </p:grpSpPr>
      <p:sp>
        <p:nvSpPr>
          <p:cNvPr id="168" name="Google Shape;168;g3eb94436a2e_0_26:notes">
            <a:extLst>
              <a:ext uri="{FF2B5EF4-FFF2-40B4-BE49-F238E27FC236}">
                <a16:creationId xmlns:a16="http://schemas.microsoft.com/office/drawing/2014/main" id="{557E527D-B3DF-2073-05D0-2AF8ABACDC7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eb94436a2e_0_26:notes">
            <a:extLst>
              <a:ext uri="{FF2B5EF4-FFF2-40B4-BE49-F238E27FC236}">
                <a16:creationId xmlns:a16="http://schemas.microsoft.com/office/drawing/2014/main" id="{4E059BB1-0B4B-4CE7-AE0C-61AD0F46A82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CA" dirty="0"/>
              <a:t>In the opaque (Geometric limit), the composite’s interaction strength scales with its full physical size. Here the energy deposition per unit path length is determined by the geometric cylinder of rock swept out </a:t>
            </a:r>
          </a:p>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CA" dirty="0"/>
          </a:p>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CA" dirty="0"/>
              <a:t>allows the deposited energy per site to range from well below to well above the melt threshold as the composite’s column density is varied. In this work we focus on the parameter space where </a:t>
            </a:r>
            <a:r>
              <a:rPr lang="en-CA" dirty="0" err="1"/>
              <a:t>Edep</a:t>
            </a:r>
            <a:r>
              <a:rPr lang="en-CA" dirty="0"/>
              <a:t> is sufficient to produce a detectable melt track,</a:t>
            </a:r>
          </a:p>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CA" dirty="0"/>
          </a:p>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CA" dirty="0"/>
              <a:t>geometric-limit physics is somewhat </a:t>
            </a:r>
            <a:r>
              <a:rPr lang="en-CA" b="1" dirty="0"/>
              <a:t>coupling-structure agnostic</a:t>
            </a:r>
            <a:r>
              <a:rPr lang="en-CA" dirty="0"/>
              <a:t> — it cares about the cross-section being large enough to saturate the geometric limit, not the detailed Lorentz structure of the underlying interaction, unlike standard WIMP searches which are very sensitive to exactly this scalar vs. spin-dependent distinction.</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9550781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CAC0A8DE-01E0-18DC-D7B5-2E5B6D63E13A}"/>
            </a:ext>
          </a:extLst>
        </p:cNvPr>
        <p:cNvGrpSpPr/>
        <p:nvPr/>
      </p:nvGrpSpPr>
      <p:grpSpPr>
        <a:xfrm>
          <a:off x="0" y="0"/>
          <a:ext cx="0" cy="0"/>
          <a:chOff x="0" y="0"/>
          <a:chExt cx="0" cy="0"/>
        </a:xfrm>
      </p:grpSpPr>
      <p:sp>
        <p:nvSpPr>
          <p:cNvPr id="168" name="Google Shape;168;g3eb94436a2e_0_26:notes">
            <a:extLst>
              <a:ext uri="{FF2B5EF4-FFF2-40B4-BE49-F238E27FC236}">
                <a16:creationId xmlns:a16="http://schemas.microsoft.com/office/drawing/2014/main" id="{31160A7F-E91C-527F-1AC8-F0D28F27077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eb94436a2e_0_26:notes">
            <a:extLst>
              <a:ext uri="{FF2B5EF4-FFF2-40B4-BE49-F238E27FC236}">
                <a16:creationId xmlns:a16="http://schemas.microsoft.com/office/drawing/2014/main" id="{D7B93C4C-CCC5-5D24-0FAB-A810FDA4B3B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No known Standard Model process produces a continuous, straight-line damage feature that would extend centimeters through mica sheets: spontaneous fission tracks terminate within ∼ 10 µm and alpha-recoil tracks anneal on ∼Myr timescales. A heavy composite transit is, to our knowledge, the only physical process that can produce a single, contiguous ≳cm-long damage track at the depths and exposure ages relevant to this work.</a:t>
            </a:r>
            <a:endParaRPr dirty="0"/>
          </a:p>
        </p:txBody>
      </p:sp>
    </p:spTree>
    <p:extLst>
      <p:ext uri="{BB962C8B-B14F-4D97-AF65-F5344CB8AC3E}">
        <p14:creationId xmlns:p14="http://schemas.microsoft.com/office/powerpoint/2010/main" val="32509975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41ED69B5-87D8-4120-382F-5B291390347A}"/>
            </a:ext>
          </a:extLst>
        </p:cNvPr>
        <p:cNvGrpSpPr/>
        <p:nvPr/>
      </p:nvGrpSpPr>
      <p:grpSpPr>
        <a:xfrm>
          <a:off x="0" y="0"/>
          <a:ext cx="0" cy="0"/>
          <a:chOff x="0" y="0"/>
          <a:chExt cx="0" cy="0"/>
        </a:xfrm>
      </p:grpSpPr>
      <p:sp>
        <p:nvSpPr>
          <p:cNvPr id="168" name="Google Shape;168;g3eb94436a2e_0_26:notes">
            <a:extLst>
              <a:ext uri="{FF2B5EF4-FFF2-40B4-BE49-F238E27FC236}">
                <a16:creationId xmlns:a16="http://schemas.microsoft.com/office/drawing/2014/main" id="{D6040262-B92C-2A92-8F4F-B09FCC95B8C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eb94436a2e_0_26:notes">
            <a:extLst>
              <a:ext uri="{FF2B5EF4-FFF2-40B4-BE49-F238E27FC236}">
                <a16:creationId xmlns:a16="http://schemas.microsoft.com/office/drawing/2014/main" id="{53197D6E-6F1D-94BA-2233-614950BD2A4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CA" b="0" dirty="0"/>
              <a:t>validates the analytic melt-radius model using SRIM/TRIM simulations, numerical tools that track individual nuclear recoil cascades and uses them to calibrate the phonon efficiency factor η.</a:t>
            </a:r>
          </a:p>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CA" dirty="0"/>
          </a:p>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CA" b="1" dirty="0"/>
              <a:t>The setup:</a:t>
            </a:r>
            <a:r>
              <a:rPr lang="en-CA" dirty="0"/>
              <a:t> when a composite transits the mineral, it knocks loose "primary knock-on atoms" (PKAs), which then cascade, colliding with and displacing further atoms. SRIM simulates this cascade for each element in muscovite, tracking how the PKA's energy splits between </a:t>
            </a:r>
            <a:r>
              <a:rPr lang="en-CA" b="1" dirty="0"/>
              <a:t>nuclear collisions</a:t>
            </a:r>
            <a:r>
              <a:rPr lang="en-CA" dirty="0"/>
              <a:t> (displacing atoms, the actual damage), </a:t>
            </a:r>
            <a:r>
              <a:rPr lang="en-CA" b="1" dirty="0"/>
              <a:t>phonons</a:t>
            </a:r>
            <a:r>
              <a:rPr lang="en-CA" dirty="0"/>
              <a:t> (lattice heating), and </a:t>
            </a:r>
            <a:r>
              <a:rPr lang="en-CA" b="1" dirty="0"/>
              <a:t>ionization</a:t>
            </a:r>
            <a:r>
              <a:rPr lang="en-CA" dirty="0"/>
              <a:t> (electron excitation).</a:t>
            </a:r>
          </a:p>
          <a:p>
            <a:pPr marL="0" lvl="0" indent="0" algn="l" rtl="0">
              <a:spcBef>
                <a:spcPts val="0"/>
              </a:spcBef>
              <a:spcAft>
                <a:spcPts val="0"/>
              </a:spcAft>
              <a:buNone/>
            </a:pPr>
            <a:endParaRPr lang="en-CA" dirty="0"/>
          </a:p>
          <a:p>
            <a:pPr marL="0" lvl="0" indent="0" algn="l" rtl="0">
              <a:spcBef>
                <a:spcPts val="0"/>
              </a:spcBef>
              <a:spcAft>
                <a:spcPts val="0"/>
              </a:spcAft>
              <a:buNone/>
            </a:pPr>
            <a:r>
              <a:rPr lang="en-CA" dirty="0"/>
              <a:t>paper conservatively assumes ionization energy </a:t>
            </a:r>
            <a:r>
              <a:rPr lang="en-CA" b="1" dirty="0"/>
              <a:t>never</a:t>
            </a:r>
            <a:r>
              <a:rPr lang="en-CA" dirty="0"/>
              <a:t> converts to lattice heating. So η is just the fraction of total deposited energy that goes into nuclear collisions + phonons (the parts that actually heat/melt the crystal): n = 0.75</a:t>
            </a:r>
          </a:p>
          <a:p>
            <a:pPr marL="0" lvl="0" indent="0" algn="l" rtl="0">
              <a:spcBef>
                <a:spcPts val="0"/>
              </a:spcBef>
              <a:spcAft>
                <a:spcPts val="0"/>
              </a:spcAft>
              <a:buNone/>
            </a:pPr>
            <a:endParaRPr lang="en-CA" dirty="0"/>
          </a:p>
          <a:p>
            <a:pPr marL="0" lvl="0" indent="0" algn="l" rtl="0">
              <a:spcBef>
                <a:spcPts val="0"/>
              </a:spcBef>
              <a:spcAft>
                <a:spcPts val="0"/>
              </a:spcAft>
              <a:buNone/>
            </a:pPr>
            <a:r>
              <a:rPr lang="en-CA" dirty="0"/>
              <a:t>SRIM gives 1D depth profiles per PKA; reconstruct a full 3D picture by assuming PKAs emerge radially outward from the composite's surface, distributing energy accordingly (with phonon data approximated by following the same spatial pattern as nuclear scatters, since SRIM only outputs phonon data in 1D).</a:t>
            </a:r>
          </a:p>
          <a:p>
            <a:pPr marL="0" lvl="0" indent="0" algn="l" rtl="0">
              <a:spcBef>
                <a:spcPts val="0"/>
              </a:spcBef>
              <a:spcAft>
                <a:spcPts val="0"/>
              </a:spcAft>
              <a:buNone/>
            </a:pPr>
            <a:endParaRPr lang="en-CA" dirty="0"/>
          </a:p>
          <a:p>
            <a:pPr marL="0" lvl="0" indent="0" algn="l" rtl="0">
              <a:spcBef>
                <a:spcPts val="0"/>
              </a:spcBef>
              <a:spcAft>
                <a:spcPts val="0"/>
              </a:spcAft>
              <a:buNone/>
            </a:pPr>
            <a:r>
              <a:rPr lang="en-CA" dirty="0"/>
              <a:t>shows </a:t>
            </a:r>
            <a:r>
              <a:rPr lang="en-CA" b="1" dirty="0"/>
              <a:t>good agreement for R_D ~ 0.1–1 nm</a:t>
            </a:r>
            <a:r>
              <a:rPr lang="en-CA" dirty="0"/>
              <a:t> (melt radii 20–200 nm). Below R_D &lt; 0.05 nm, composites are too small/rare to produce continuous tracks at all. They'd just leave isolated point defects. Above R_D ~ 1 nm, SRIM's assumption of an undisturbed lattice breaks down (up to 50% of atoms get displaced near the cascade core), causing SRIM to </a:t>
            </a:r>
            <a:r>
              <a:rPr lang="en-CA" b="1" dirty="0"/>
              <a:t>underestimate</a:t>
            </a:r>
            <a:r>
              <a:rPr lang="en-CA" dirty="0"/>
              <a:t> the melt radius. So the analytic geometric model takes over as the trusted approach for the larger composites relevant to the rest of the paper.</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since the experimental readout technique (XRF mapping, introduced next) is only sensitive to tracks from composites with R_D ≳ 0.1 </a:t>
            </a:r>
            <a:r>
              <a:rPr lang="en-US" dirty="0" err="1"/>
              <a:t>μm</a:t>
            </a:r>
            <a:r>
              <a:rPr lang="en-US" dirty="0"/>
              <a:t>, well above the validated SRIM range, the paper uses the </a:t>
            </a:r>
            <a:r>
              <a:rPr lang="en-US" b="1" dirty="0"/>
              <a:t>analytic geometric estimate</a:t>
            </a:r>
            <a:r>
              <a:rPr lang="en-US" dirty="0"/>
              <a:t>, calibrated with </a:t>
            </a:r>
            <a:r>
              <a:rPr lang="en-US" b="1" dirty="0"/>
              <a:t>η = 0.75</a:t>
            </a:r>
            <a:r>
              <a:rPr lang="en-US" dirty="0"/>
              <a:t> from this SRIM study, for all subsequent sensitivity calculations.</a:t>
            </a:r>
          </a:p>
        </p:txBody>
      </p:sp>
    </p:spTree>
    <p:extLst>
      <p:ext uri="{BB962C8B-B14F-4D97-AF65-F5344CB8AC3E}">
        <p14:creationId xmlns:p14="http://schemas.microsoft.com/office/powerpoint/2010/main" val="15184229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C461D33D-0BA3-4A05-42D2-1637981A7C99}"/>
            </a:ext>
          </a:extLst>
        </p:cNvPr>
        <p:cNvGrpSpPr/>
        <p:nvPr/>
      </p:nvGrpSpPr>
      <p:grpSpPr>
        <a:xfrm>
          <a:off x="0" y="0"/>
          <a:ext cx="0" cy="0"/>
          <a:chOff x="0" y="0"/>
          <a:chExt cx="0" cy="0"/>
        </a:xfrm>
      </p:grpSpPr>
      <p:sp>
        <p:nvSpPr>
          <p:cNvPr id="168" name="Google Shape;168;g3eb94436a2e_0_26:notes">
            <a:extLst>
              <a:ext uri="{FF2B5EF4-FFF2-40B4-BE49-F238E27FC236}">
                <a16:creationId xmlns:a16="http://schemas.microsoft.com/office/drawing/2014/main" id="{37A5995A-BB2A-E2E2-BA2E-28A3ECA29D7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eb94436a2e_0_26:notes">
            <a:extLst>
              <a:ext uri="{FF2B5EF4-FFF2-40B4-BE49-F238E27FC236}">
                <a16:creationId xmlns:a16="http://schemas.microsoft.com/office/drawing/2014/main" id="{0D36AE30-91CD-935E-A058-FD80C6EFA84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742714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3A993F2E-63A9-8BB5-8A75-4DA08A63B8DA}"/>
            </a:ext>
          </a:extLst>
        </p:cNvPr>
        <p:cNvGrpSpPr/>
        <p:nvPr/>
      </p:nvGrpSpPr>
      <p:grpSpPr>
        <a:xfrm>
          <a:off x="0" y="0"/>
          <a:ext cx="0" cy="0"/>
          <a:chOff x="0" y="0"/>
          <a:chExt cx="0" cy="0"/>
        </a:xfrm>
      </p:grpSpPr>
      <p:sp>
        <p:nvSpPr>
          <p:cNvPr id="168" name="Google Shape;168;g3eb94436a2e_0_26:notes">
            <a:extLst>
              <a:ext uri="{FF2B5EF4-FFF2-40B4-BE49-F238E27FC236}">
                <a16:creationId xmlns:a16="http://schemas.microsoft.com/office/drawing/2014/main" id="{C7E72F59-F64F-4DF8-ACCA-D9D9B2E1FEA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eb94436a2e_0_26:notes">
            <a:extLst>
              <a:ext uri="{FF2B5EF4-FFF2-40B4-BE49-F238E27FC236}">
                <a16:creationId xmlns:a16="http://schemas.microsoft.com/office/drawing/2014/main" id="{78D7BAED-CAAC-E310-DE0D-B30F9E6CB80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662991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DE4620F7-8E5E-7D91-6C8C-F4263F2CD248}"/>
            </a:ext>
          </a:extLst>
        </p:cNvPr>
        <p:cNvGrpSpPr/>
        <p:nvPr/>
      </p:nvGrpSpPr>
      <p:grpSpPr>
        <a:xfrm>
          <a:off x="0" y="0"/>
          <a:ext cx="0" cy="0"/>
          <a:chOff x="0" y="0"/>
          <a:chExt cx="0" cy="0"/>
        </a:xfrm>
      </p:grpSpPr>
      <p:sp>
        <p:nvSpPr>
          <p:cNvPr id="168" name="Google Shape;168;g3eb94436a2e_0_26:notes">
            <a:extLst>
              <a:ext uri="{FF2B5EF4-FFF2-40B4-BE49-F238E27FC236}">
                <a16:creationId xmlns:a16="http://schemas.microsoft.com/office/drawing/2014/main" id="{A141DDF9-335E-06C2-D3F1-22AB126569D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eb94436a2e_0_26:notes">
            <a:extLst>
              <a:ext uri="{FF2B5EF4-FFF2-40B4-BE49-F238E27FC236}">
                <a16:creationId xmlns:a16="http://schemas.microsoft.com/office/drawing/2014/main" id="{2275FDCF-EC46-9C2E-5EFA-AE0A1203907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fontAlgn="base"/>
            <a:r>
              <a:rPr lang="en-CA" sz="1100" b="0" i="0" u="none" strike="noStrike" cap="none" dirty="0">
                <a:solidFill>
                  <a:srgbClr val="000000"/>
                </a:solidFill>
                <a:effectLst/>
                <a:latin typeface="Arial"/>
                <a:ea typeface="Arial"/>
                <a:cs typeface="Arial"/>
                <a:sym typeface="Arial"/>
              </a:rPr>
              <a:t>Previous mica searches used optically clean samples with no visible damage</a:t>
            </a:r>
          </a:p>
          <a:p>
            <a:pPr rtl="0" fontAlgn="base"/>
            <a:r>
              <a:rPr lang="en-CA" sz="1100" b="0" i="0" u="none" strike="noStrike" cap="none" dirty="0">
                <a:solidFill>
                  <a:srgbClr val="000000"/>
                </a:solidFill>
                <a:effectLst/>
                <a:latin typeface="Arial"/>
                <a:ea typeface="Arial"/>
                <a:cs typeface="Arial"/>
                <a:sym typeface="Arial"/>
              </a:rPr>
              <a:t>Relied on naturally occurring alpha-recoil tracks as a calibration/reference scale</a:t>
            </a:r>
          </a:p>
          <a:p>
            <a:pPr rtl="0" fontAlgn="base"/>
            <a:r>
              <a:rPr lang="en-CA" sz="1100" b="0" i="0" u="none" strike="noStrike" cap="none" dirty="0">
                <a:solidFill>
                  <a:srgbClr val="000000"/>
                </a:solidFill>
                <a:effectLst/>
                <a:latin typeface="Arial"/>
                <a:ea typeface="Arial"/>
                <a:cs typeface="Arial"/>
                <a:sym typeface="Arial"/>
              </a:rPr>
              <a:t>Alpha tracks anneal on Myr timescales, but the exposure time assumed is Gyr</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6866267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a:extLst>
            <a:ext uri="{FF2B5EF4-FFF2-40B4-BE49-F238E27FC236}">
              <a16:creationId xmlns:a16="http://schemas.microsoft.com/office/drawing/2014/main" id="{736FDC4F-3A54-76F1-934C-9B5770F9B711}"/>
            </a:ext>
          </a:extLst>
        </p:cNvPr>
        <p:cNvGrpSpPr/>
        <p:nvPr/>
      </p:nvGrpSpPr>
      <p:grpSpPr>
        <a:xfrm>
          <a:off x="0" y="0"/>
          <a:ext cx="0" cy="0"/>
          <a:chOff x="0" y="0"/>
          <a:chExt cx="0" cy="0"/>
        </a:xfrm>
      </p:grpSpPr>
      <p:sp>
        <p:nvSpPr>
          <p:cNvPr id="51" name="Google Shape;51;p:notes">
            <a:extLst>
              <a:ext uri="{FF2B5EF4-FFF2-40B4-BE49-F238E27FC236}">
                <a16:creationId xmlns:a16="http://schemas.microsoft.com/office/drawing/2014/main" id="{C436B0B9-C993-EC1E-848D-EDC9A2CE262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a:extLst>
              <a:ext uri="{FF2B5EF4-FFF2-40B4-BE49-F238E27FC236}">
                <a16:creationId xmlns:a16="http://schemas.microsoft.com/office/drawing/2014/main" id="{7CAB6B54-D2A9-3C8D-004C-3B15CEC27D4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787248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3E721F29-AE45-BEF2-8FAE-B81B7ED9F478}"/>
            </a:ext>
          </a:extLst>
        </p:cNvPr>
        <p:cNvGrpSpPr/>
        <p:nvPr/>
      </p:nvGrpSpPr>
      <p:grpSpPr>
        <a:xfrm>
          <a:off x="0" y="0"/>
          <a:ext cx="0" cy="0"/>
          <a:chOff x="0" y="0"/>
          <a:chExt cx="0" cy="0"/>
        </a:xfrm>
      </p:grpSpPr>
      <p:sp>
        <p:nvSpPr>
          <p:cNvPr id="168" name="Google Shape;168;g3eb94436a2e_0_26:notes">
            <a:extLst>
              <a:ext uri="{FF2B5EF4-FFF2-40B4-BE49-F238E27FC236}">
                <a16:creationId xmlns:a16="http://schemas.microsoft.com/office/drawing/2014/main" id="{7D8EEC22-1240-1FB9-CD9E-770F6ABBD18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eb94436a2e_0_26:notes">
            <a:extLst>
              <a:ext uri="{FF2B5EF4-FFF2-40B4-BE49-F238E27FC236}">
                <a16:creationId xmlns:a16="http://schemas.microsoft.com/office/drawing/2014/main" id="{C6D4E7AD-E68B-E6C1-8DCA-7DBB87C7795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Scintillators detect light from electronic excitation; some combine this with ionization charge for better discrimination. Bubble chambers use thermodynamic nucleation. Semiconductor detectors split by recoil type — nuclear recoils for traditional WIMP masses, electron recoils for sub-GeV DM. All face backgrounds from radioactive contamination and cosmic rays. Sensitivity range is set by threshold at low mass, exposure/event-rate at high mass.</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1723438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3eb94436a2e_1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3eb94436a2e_1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sz="1800" dirty="0"/>
              <a:t>Visible matter alone, extending to planets, stars and galaxies, cannot account for the gravitational pull needed to explain the universe's large-scale structure. This missing mass is dark matter, making up over 25% of the known universe while standard matter, everything that we see, is only 5%. The standard assumption is that our DM candidate does not interact with the electromagnetic field and therefore cannot be detected or seen through photon interactions. But through its gravitational interactions we have observational evidence — such as galactic rotation curves.</a:t>
            </a:r>
            <a:endParaRPr sz="18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116B2AAF-A420-1660-7D1C-B3E9A9E5CCC8}"/>
            </a:ext>
          </a:extLst>
        </p:cNvPr>
        <p:cNvGrpSpPr/>
        <p:nvPr/>
      </p:nvGrpSpPr>
      <p:grpSpPr>
        <a:xfrm>
          <a:off x="0" y="0"/>
          <a:ext cx="0" cy="0"/>
          <a:chOff x="0" y="0"/>
          <a:chExt cx="0" cy="0"/>
        </a:xfrm>
      </p:grpSpPr>
      <p:sp>
        <p:nvSpPr>
          <p:cNvPr id="168" name="Google Shape;168;g3eb94436a2e_0_26:notes">
            <a:extLst>
              <a:ext uri="{FF2B5EF4-FFF2-40B4-BE49-F238E27FC236}">
                <a16:creationId xmlns:a16="http://schemas.microsoft.com/office/drawing/2014/main" id="{5DDADF75-C338-D1DF-4576-761E89D2C97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eb94436a2e_0_26:notes">
            <a:extLst>
              <a:ext uri="{FF2B5EF4-FFF2-40B4-BE49-F238E27FC236}">
                <a16:creationId xmlns:a16="http://schemas.microsoft.com/office/drawing/2014/main" id="{BF71F5C0-EA4F-4097-3B03-CAC9603FEE2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143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dirty="0"/>
          </a:p>
        </p:txBody>
      </p:sp>
    </p:spTree>
    <p:extLst>
      <p:ext uri="{BB962C8B-B14F-4D97-AF65-F5344CB8AC3E}">
        <p14:creationId xmlns:p14="http://schemas.microsoft.com/office/powerpoint/2010/main" val="4213278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a:extLst>
            <a:ext uri="{FF2B5EF4-FFF2-40B4-BE49-F238E27FC236}">
              <a16:creationId xmlns:a16="http://schemas.microsoft.com/office/drawing/2014/main" id="{A72D1AF4-1DCC-128A-C1E9-5B8695915E59}"/>
            </a:ext>
          </a:extLst>
        </p:cNvPr>
        <p:cNvGrpSpPr/>
        <p:nvPr/>
      </p:nvGrpSpPr>
      <p:grpSpPr>
        <a:xfrm>
          <a:off x="0" y="0"/>
          <a:ext cx="0" cy="0"/>
          <a:chOff x="0" y="0"/>
          <a:chExt cx="0" cy="0"/>
        </a:xfrm>
      </p:grpSpPr>
      <p:sp>
        <p:nvSpPr>
          <p:cNvPr id="59" name="Google Shape;59;g3eb94436a2e_1_141:notes">
            <a:extLst>
              <a:ext uri="{FF2B5EF4-FFF2-40B4-BE49-F238E27FC236}">
                <a16:creationId xmlns:a16="http://schemas.microsoft.com/office/drawing/2014/main" id="{51CA745F-1D04-AF58-D0F7-82D0510664C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3eb94436a2e_1_141:notes">
            <a:extLst>
              <a:ext uri="{FF2B5EF4-FFF2-40B4-BE49-F238E27FC236}">
                <a16:creationId xmlns:a16="http://schemas.microsoft.com/office/drawing/2014/main" id="{BF205098-BF20-1487-CA3A-27277F4E972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800" dirty="0"/>
          </a:p>
          <a:p>
            <a:pPr marL="114300" lvl="0" indent="0" algn="l" rtl="0">
              <a:spcBef>
                <a:spcPts val="0"/>
              </a:spcBef>
              <a:spcAft>
                <a:spcPts val="0"/>
              </a:spcAft>
              <a:buSzPts val="1800"/>
              <a:buNone/>
            </a:pPr>
            <a:r>
              <a:rPr lang="en-GB" sz="1800" dirty="0"/>
              <a:t>The expectation, due to most of the visible mass being located </a:t>
            </a:r>
            <a:r>
              <a:rPr lang="en-GB" sz="1800" dirty="0">
                <a:solidFill>
                  <a:schemeClr val="dk1"/>
                </a:solidFill>
              </a:rPr>
              <a:t>within the galactic bulge, is that objects near the edge of the galaxy should orbit slower to remain gravitationally bound. </a:t>
            </a:r>
            <a:r>
              <a:rPr lang="en-US" sz="1800" dirty="0">
                <a:solidFill>
                  <a:schemeClr val="dk1"/>
                </a:solidFill>
              </a:rPr>
              <a:t>But Vera Rubin's original optical observations of starlight showed rotation curves staying flat or even rising slightly at larger radii, rather than declining as Keplerian motion would predict. Implying </a:t>
            </a:r>
            <a:r>
              <a:rPr lang="en-US" sz="1800" dirty="0"/>
              <a:t>the presence of unseen mass that is distributed such that the mass continues to increase proportional to r, preventing galaxies from flying apart.</a:t>
            </a:r>
            <a:endParaRPr sz="1800" dirty="0"/>
          </a:p>
        </p:txBody>
      </p:sp>
    </p:spTree>
    <p:extLst>
      <p:ext uri="{BB962C8B-B14F-4D97-AF65-F5344CB8AC3E}">
        <p14:creationId xmlns:p14="http://schemas.microsoft.com/office/powerpoint/2010/main" val="426329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a:extLst>
            <a:ext uri="{FF2B5EF4-FFF2-40B4-BE49-F238E27FC236}">
              <a16:creationId xmlns:a16="http://schemas.microsoft.com/office/drawing/2014/main" id="{0537CB21-3283-0B50-9A17-BF09D07F30D7}"/>
            </a:ext>
          </a:extLst>
        </p:cNvPr>
        <p:cNvGrpSpPr/>
        <p:nvPr/>
      </p:nvGrpSpPr>
      <p:grpSpPr>
        <a:xfrm>
          <a:off x="0" y="0"/>
          <a:ext cx="0" cy="0"/>
          <a:chOff x="0" y="0"/>
          <a:chExt cx="0" cy="0"/>
        </a:xfrm>
      </p:grpSpPr>
      <p:sp>
        <p:nvSpPr>
          <p:cNvPr id="59" name="Google Shape;59;g3eb94436a2e_1_141:notes">
            <a:extLst>
              <a:ext uri="{FF2B5EF4-FFF2-40B4-BE49-F238E27FC236}">
                <a16:creationId xmlns:a16="http://schemas.microsoft.com/office/drawing/2014/main" id="{E90449EA-2516-91EE-1479-0E35AE69B7C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3eb94436a2e_1_141:notes">
            <a:extLst>
              <a:ext uri="{FF2B5EF4-FFF2-40B4-BE49-F238E27FC236}">
                <a16:creationId xmlns:a16="http://schemas.microsoft.com/office/drawing/2014/main" id="{3D913F8E-9A26-ACA3-287D-AEE897223E7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1430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lang="en-US" sz="1800" dirty="0"/>
              <a:t>Other evidences include gravitational lensing, curve spacetime and bend path of light. CMB temperature variation is only precisely fit when a dark matter model is used. So you ask why are we poking around in the dark? Without dark matter, we cannot fully explain how galaxies formed, how the universe evolved, or what it is ultimately made of — nor the fundamental laws of physics that govern our own existence, including the gravitational scaffolding that allowed the conditions for life on Earth to form.</a:t>
            </a:r>
          </a:p>
          <a:p>
            <a:pPr marL="114300" lvl="0" indent="0" algn="l" rtl="0">
              <a:spcBef>
                <a:spcPts val="0"/>
              </a:spcBef>
              <a:spcAft>
                <a:spcPts val="0"/>
              </a:spcAft>
              <a:buSzPts val="1800"/>
              <a:buNone/>
            </a:pPr>
            <a:endParaRPr lang="en-US" sz="1800" dirty="0"/>
          </a:p>
          <a:p>
            <a:pPr marL="114300" lvl="0" indent="0" algn="l" rtl="0">
              <a:spcBef>
                <a:spcPts val="0"/>
              </a:spcBef>
              <a:spcAft>
                <a:spcPts val="0"/>
              </a:spcAft>
              <a:buSzPts val="1800"/>
              <a:buNone/>
            </a:pPr>
            <a:r>
              <a:rPr lang="en-US" sz="1800" dirty="0"/>
              <a:t>CMB: 3000k, photons had last scattering event, nucleons now bound, free streaming and red shifting. </a:t>
            </a:r>
          </a:p>
          <a:p>
            <a:pPr marL="114300" lvl="0" indent="0" algn="l" rtl="0">
              <a:spcBef>
                <a:spcPts val="0"/>
              </a:spcBef>
              <a:spcAft>
                <a:spcPts val="0"/>
              </a:spcAft>
              <a:buSzPts val="1800"/>
              <a:buNone/>
            </a:pPr>
            <a:endParaRPr lang="en-US" sz="1800" dirty="0"/>
          </a:p>
          <a:p>
            <a:pPr marL="114300" lvl="0" indent="0" algn="l" rtl="0">
              <a:spcBef>
                <a:spcPts val="0"/>
              </a:spcBef>
              <a:spcAft>
                <a:spcPts val="0"/>
              </a:spcAft>
              <a:buSzPts val="1800"/>
              <a:buNone/>
            </a:pPr>
            <a:r>
              <a:rPr lang="en-CA" sz="1100" b="0" i="0" u="none" strike="noStrike" cap="none" dirty="0">
                <a:solidFill>
                  <a:srgbClr val="000000"/>
                </a:solidFill>
                <a:effectLst/>
                <a:latin typeface="Arial"/>
                <a:ea typeface="Arial"/>
                <a:cs typeface="Arial"/>
                <a:sym typeface="Arial"/>
              </a:rPr>
              <a:t>Before recombination, ordinary matter was tightly coupled to photons (via Thomson scattering), small density fluctuations (seeded by quantum fluctuations during inflation), drive gravitational collapse which photon radiation pushes against –creating oscillation, literally sound waves propagating through the early universe plasma. These are called baryon acoustic oscillations (BAO).But dark matter doesn't interact with photons; DM clumps could grow continuously, creating gravitational wells that baryons eventually fall into (after recombination, once photon pressure decouples) — and the size/timing of these competing effects sets the precise pattern of peaks seen in the power spectrum today.</a:t>
            </a:r>
            <a:endParaRPr lang="en-US" sz="1800" dirty="0"/>
          </a:p>
        </p:txBody>
      </p:sp>
    </p:spTree>
    <p:extLst>
      <p:ext uri="{BB962C8B-B14F-4D97-AF65-F5344CB8AC3E}">
        <p14:creationId xmlns:p14="http://schemas.microsoft.com/office/powerpoint/2010/main" val="1952173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3eb94436a2e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eb94436a2e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non-gravitational interactions with standard model matter remain undetected, and its fundamental nature unknown. The standard halo model describes the dark matter as a </a:t>
            </a:r>
            <a:r>
              <a:rPr lang="en-CA" dirty="0"/>
              <a:t>gravitationally bound, roughly spherical distribution of mass encompassing a galaxy (</a:t>
            </a:r>
            <a:r>
              <a:rPr lang="en-US" dirty="0"/>
              <a:t>smooth, virialized, isothermal sphere) One candidate is composite dark matter, made up of bound states of more fundamental constituents, typically held together by a new confining 'dark' force analogous to QCD. Because the dark matter particle is itself a composite object (like a nucleus), its interactions with the Standard Model can exhibit coherent, form-factor-suppressed scattering. So we may not see the DM particle come in, but we look for this rare nuclear recoil scattering event.</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setting a local density </a:t>
            </a:r>
            <a:r>
              <a:rPr lang="el-GR" dirty="0"/>
              <a:t>ρ₀ ≈ 0.3 </a:t>
            </a:r>
            <a:r>
              <a:rPr lang="en-US" dirty="0"/>
              <a:t>GeV/cm³, with particle velocities following a Maxwell-Boltzmann distribution centered around a characteristic speed (</a:t>
            </a:r>
            <a:r>
              <a:rPr lang="el-GR" dirty="0"/>
              <a:t>σ ≈ 220 </a:t>
            </a:r>
            <a:r>
              <a:rPr lang="en-US" dirty="0"/>
              <a:t>km/s), derived from the galactic rotation curve via the virial theorem.</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In the Standard Halo Model, the local DM density comes from subtracting the known baryonic mass from the total mass inferred from the galactic rotation curve, then evaluating the leftover (dark) mass distribution at the Sun's location. The local velocity dispersion is set by assuming the halo is an isotropic (same in every direction), isothermal (every r has same temp) (Maxwellian) sphere, with its characteristic speed tied to the local circular rotation speed (~220 km/s)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*what sets density</a:t>
            </a:r>
          </a:p>
          <a:p>
            <a:pPr marL="0" lvl="0" indent="0" algn="l" rtl="0">
              <a:spcBef>
                <a:spcPts val="0"/>
              </a:spcBef>
              <a:spcAft>
                <a:spcPts val="0"/>
              </a:spcAft>
              <a:buNone/>
            </a:pPr>
            <a:r>
              <a:rPr lang="en-US" dirty="0"/>
              <a:t>*what sets speed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CA" dirty="0"/>
              <a:t>The signal of this event depends on the detector area and the time in which the detector is exposed to DM flux. </a:t>
            </a:r>
          </a:p>
        </p:txBody>
      </p:sp>
    </p:spTree>
    <p:extLst>
      <p:ext uri="{BB962C8B-B14F-4D97-AF65-F5344CB8AC3E}">
        <p14:creationId xmlns:p14="http://schemas.microsoft.com/office/powerpoint/2010/main" val="80760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41196A05-93F1-CDD0-C73C-31CD8304DF81}"/>
            </a:ext>
          </a:extLst>
        </p:cNvPr>
        <p:cNvGrpSpPr/>
        <p:nvPr/>
      </p:nvGrpSpPr>
      <p:grpSpPr>
        <a:xfrm>
          <a:off x="0" y="0"/>
          <a:ext cx="0" cy="0"/>
          <a:chOff x="0" y="0"/>
          <a:chExt cx="0" cy="0"/>
        </a:xfrm>
      </p:grpSpPr>
      <p:sp>
        <p:nvSpPr>
          <p:cNvPr id="168" name="Google Shape;168;g3eb94436a2e_0_26:notes">
            <a:extLst>
              <a:ext uri="{FF2B5EF4-FFF2-40B4-BE49-F238E27FC236}">
                <a16:creationId xmlns:a16="http://schemas.microsoft.com/office/drawing/2014/main" id="{D46940C3-23BF-4E41-AFEC-0C6C48486B6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eb94436a2e_0_26:notes">
            <a:extLst>
              <a:ext uri="{FF2B5EF4-FFF2-40B4-BE49-F238E27FC236}">
                <a16:creationId xmlns:a16="http://schemas.microsoft.com/office/drawing/2014/main" id="{D8CA03C9-9993-4546-1306-8AC2DF247AB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a:t>Scintillators detect light from electronic excitation; some combine this with ionization charge for better discrimination. Bubble chambers use thermodynamic nucleation. Semiconductor detectors split by recoil type — nuclear recoils for traditional WIMP masses, electron recoils for sub-GeV DM. All face backgrounds from radioactive contamination and cosmic rays. Sensitivity range is set by threshold at low mass, exposure/event-rate at high mass.</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a:p>
        </p:txBody>
      </p:sp>
    </p:spTree>
    <p:extLst>
      <p:ext uri="{BB962C8B-B14F-4D97-AF65-F5344CB8AC3E}">
        <p14:creationId xmlns:p14="http://schemas.microsoft.com/office/powerpoint/2010/main" val="15749533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93D65711-0899-BE0B-1CC3-289C5D4041D8}"/>
            </a:ext>
          </a:extLst>
        </p:cNvPr>
        <p:cNvGrpSpPr/>
        <p:nvPr/>
      </p:nvGrpSpPr>
      <p:grpSpPr>
        <a:xfrm>
          <a:off x="0" y="0"/>
          <a:ext cx="0" cy="0"/>
          <a:chOff x="0" y="0"/>
          <a:chExt cx="0" cy="0"/>
        </a:xfrm>
      </p:grpSpPr>
      <p:sp>
        <p:nvSpPr>
          <p:cNvPr id="168" name="Google Shape;168;g3eb94436a2e_0_26:notes">
            <a:extLst>
              <a:ext uri="{FF2B5EF4-FFF2-40B4-BE49-F238E27FC236}">
                <a16:creationId xmlns:a16="http://schemas.microsoft.com/office/drawing/2014/main" id="{BB9C4570-0A98-A489-5B37-0ACDA48FB8D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eb94436a2e_0_26:notes">
            <a:extLst>
              <a:ext uri="{FF2B5EF4-FFF2-40B4-BE49-F238E27FC236}">
                <a16:creationId xmlns:a16="http://schemas.microsoft.com/office/drawing/2014/main" id="{9609CE7D-F1C9-E397-DD30-881C266F537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WIMPs are a leading dark matter candidate because, remarkably, weak-scale mass and weak-scale interaction strength alone naturally predict a relic abundance matching what we observe today — the so-called "WIMP miracle." (depends on annihilation cross section) Despite decades of dedicated searches across the experiments we've discussed, no confirmed WIMP detection has emerged, motivating exploration of complementary mass ranges.</a:t>
            </a:r>
          </a:p>
          <a:p>
            <a:pPr marL="0" lvl="0" indent="0" algn="l" rtl="0">
              <a:spcBef>
                <a:spcPts val="0"/>
              </a:spcBef>
              <a:spcAft>
                <a:spcPts val="0"/>
              </a:spcAft>
              <a:buNone/>
            </a:pPr>
            <a:r>
              <a:rPr lang="en-CA" dirty="0"/>
              <a:t>microgram(∼10</a:t>
            </a:r>
            <a:r>
              <a:rPr lang="en-CA" baseline="30000" dirty="0"/>
              <a:t>18</a:t>
            </a:r>
            <a:r>
              <a:rPr lang="en-CA" dirty="0"/>
              <a:t>GeV), falls below one particle per year.</a:t>
            </a:r>
            <a:endParaRPr lang="en-US" dirty="0"/>
          </a:p>
          <a:p>
            <a:pPr marL="0" lvl="0" indent="0" algn="l" rtl="0">
              <a:spcBef>
                <a:spcPts val="0"/>
              </a:spcBef>
              <a:spcAft>
                <a:spcPts val="0"/>
              </a:spcAft>
              <a:buNone/>
            </a:pPr>
            <a:r>
              <a:rPr lang="en-US" dirty="0"/>
              <a:t>paleo-detection's enormous exposure time pushes the upper mass limit dramatically higher than any lab experiment could reach in a few years.</a:t>
            </a:r>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r>
              <a:rPr lang="en-US" dirty="0"/>
              <a:t>(</a:t>
            </a:r>
            <a:r>
              <a:rPr lang="en-CA" dirty="0"/>
              <a:t>DEAP-3600, at Planck-mass sensitivity, would expect only about 1 event every 6 years — illustrating why such ultraheavy composite dark matter searches benefit enormously from the geological timescales paleo-detection provides.)</a:t>
            </a:r>
          </a:p>
          <a:p>
            <a:pPr marL="0" indent="0">
              <a:buNone/>
            </a:pPr>
            <a:endParaRPr lang="en-CA" dirty="0"/>
          </a:p>
          <a:p>
            <a:pPr marL="0" indent="0">
              <a:buNone/>
            </a:pPr>
            <a:r>
              <a:rPr lang="en-CA" dirty="0"/>
              <a:t>none of these reach the heavy composite regime </a:t>
            </a:r>
          </a:p>
        </p:txBody>
      </p:sp>
    </p:spTree>
    <p:extLst>
      <p:ext uri="{BB962C8B-B14F-4D97-AF65-F5344CB8AC3E}">
        <p14:creationId xmlns:p14="http://schemas.microsoft.com/office/powerpoint/2010/main" val="39019104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0B295C5C-8FFA-28DA-F5E9-F9EF66989FDC}"/>
            </a:ext>
          </a:extLst>
        </p:cNvPr>
        <p:cNvGrpSpPr/>
        <p:nvPr/>
      </p:nvGrpSpPr>
      <p:grpSpPr>
        <a:xfrm>
          <a:off x="0" y="0"/>
          <a:ext cx="0" cy="0"/>
          <a:chOff x="0" y="0"/>
          <a:chExt cx="0" cy="0"/>
        </a:xfrm>
      </p:grpSpPr>
      <p:sp>
        <p:nvSpPr>
          <p:cNvPr id="168" name="Google Shape;168;g3eb94436a2e_0_26:notes">
            <a:extLst>
              <a:ext uri="{FF2B5EF4-FFF2-40B4-BE49-F238E27FC236}">
                <a16:creationId xmlns:a16="http://schemas.microsoft.com/office/drawing/2014/main" id="{F85A30DA-A31A-634D-0275-8EF22196ADE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eb94436a2e_0_26:notes">
            <a:extLst>
              <a:ext uri="{FF2B5EF4-FFF2-40B4-BE49-F238E27FC236}">
                <a16:creationId xmlns:a16="http://schemas.microsoft.com/office/drawing/2014/main" id="{2B4BA97D-5706-0243-8800-5916E630FBE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Among many dark matter candidates is composite dark matter bound states of dark particles. </a:t>
            </a:r>
            <a:r>
              <a:rPr lang="en-CA" dirty="0"/>
              <a:t>This changes the detection signature fundamentally, not just the mass. </a:t>
            </a:r>
            <a:r>
              <a:rPr lang="en-US" dirty="0"/>
              <a:t>It may scatter multiple times as it crosses a detector. It may have an internal form factor, suppressing or modifying the interaction cross-section depending on momentum transfer. Depending on formation mechanism, it predicts very different mass scales — some pushing well beyond what WIMP searches were ever designed for.</a:t>
            </a:r>
            <a:endParaRPr lang="en-CA" dirty="0"/>
          </a:p>
          <a:p>
            <a:pPr marL="0" lvl="0" indent="0" algn="l" rtl="0">
              <a:spcBef>
                <a:spcPts val="0"/>
              </a:spcBef>
              <a:spcAft>
                <a:spcPts val="0"/>
              </a:spcAft>
              <a:buNone/>
            </a:pPr>
            <a:endParaRPr lang="en-CA" dirty="0"/>
          </a:p>
          <a:p>
            <a:pPr marL="0" lvl="0" indent="0" algn="l" rtl="0">
              <a:spcBef>
                <a:spcPts val="0"/>
              </a:spcBef>
              <a:spcAft>
                <a:spcPts val="0"/>
              </a:spcAft>
              <a:buNone/>
            </a:pPr>
            <a:r>
              <a:rPr lang="en-US" dirty="0"/>
              <a:t>The first mechanism, from Witten's 1984 work, is that as the universe cools through the QCD phase transition, pockets of the old high-temperature phase get trapped and shrink, compressing the particles inside into a single heavy composite.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Dark nucleosynthesis works like Big Bang nucleosynthesis — if the dark sector has its own confining force, dark quarks bind together as the universe cools into composite dark states.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And dissipative collapse happens when dark matter can radiate away kinetic energy, causing it to clump and bind together, just like ordinary gas cools and collapses into stars.</a:t>
            </a:r>
          </a:p>
          <a:p>
            <a:pPr marL="0" lvl="0" indent="0" algn="l" rtl="0">
              <a:spcBef>
                <a:spcPts val="0"/>
              </a:spcBef>
              <a:spcAft>
                <a:spcPts val="0"/>
              </a:spcAft>
              <a:buNone/>
            </a:pPr>
            <a:endParaRPr lang="en-US" dirty="0"/>
          </a:p>
          <a:p>
            <a:pPr marL="0" lvl="0" indent="0" algn="l" rtl="0">
              <a:spcBef>
                <a:spcPts val="0"/>
              </a:spcBef>
              <a:spcAft>
                <a:spcPts val="0"/>
              </a:spcAft>
              <a:buNone/>
            </a:pPr>
            <a:endParaRPr lang="en-CA"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12066074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42.png"/><Relationship Id="rId5" Type="http://schemas.openxmlformats.org/officeDocument/2006/relationships/image" Target="../media/image38.png"/><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image" Target="../media/image390.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46.png"/><Relationship Id="rId4" Type="http://schemas.openxmlformats.org/officeDocument/2006/relationships/image" Target="../media/image45.png"/></Relationships>
</file>

<file path=ppt/slides/_rels/slide1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49.svg"/><Relationship Id="rId5" Type="http://schemas.microsoft.com/office/2007/relationships/hdphoto" Target="../media/hdphoto2.wdp"/><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0.png"/><Relationship Id="rId3" Type="http://schemas.openxmlformats.org/officeDocument/2006/relationships/image" Target="../media/image13.svg"/><Relationship Id="rId7" Type="http://schemas.openxmlformats.org/officeDocument/2006/relationships/customXml" Target="../ink/ink5.xml"/><Relationship Id="rId12" Type="http://schemas.openxmlformats.org/officeDocument/2006/relationships/image" Target="../media/image18.sv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16.png"/><Relationship Id="rId11" Type="http://schemas.openxmlformats.org/officeDocument/2006/relationships/image" Target="../media/image17.gif"/><Relationship Id="rId5" Type="http://schemas.openxmlformats.org/officeDocument/2006/relationships/image" Target="../media/image15.svg"/><Relationship Id="rId10" Type="http://schemas.openxmlformats.org/officeDocument/2006/relationships/image" Target="../media/image27.png"/><Relationship Id="rId4" Type="http://schemas.openxmlformats.org/officeDocument/2006/relationships/image" Target="../media/image14.svg"/><Relationship Id="rId9" Type="http://schemas.openxmlformats.org/officeDocument/2006/relationships/customXml" Target="../ink/ink6.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20.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440.png"/><Relationship Id="rId4" Type="http://schemas.openxmlformats.org/officeDocument/2006/relationships/image" Target="../media/image430.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4.png"/><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9.png"/><Relationship Id="rId11" Type="http://schemas.openxmlformats.org/officeDocument/2006/relationships/image" Target="../media/image12.png"/><Relationship Id="rId10"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0.png"/><Relationship Id="rId3" Type="http://schemas.openxmlformats.org/officeDocument/2006/relationships/image" Target="../media/image13.svg"/><Relationship Id="rId7" Type="http://schemas.openxmlformats.org/officeDocument/2006/relationships/customXml" Target="../ink/ink1.xml"/><Relationship Id="rId12" Type="http://schemas.openxmlformats.org/officeDocument/2006/relationships/image" Target="../media/image18.sv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6.png"/><Relationship Id="rId11" Type="http://schemas.openxmlformats.org/officeDocument/2006/relationships/image" Target="../media/image17.gif"/><Relationship Id="rId5" Type="http://schemas.openxmlformats.org/officeDocument/2006/relationships/image" Target="../media/image15.svg"/><Relationship Id="rId10" Type="http://schemas.openxmlformats.org/officeDocument/2006/relationships/image" Target="../media/image27.png"/><Relationship Id="rId4" Type="http://schemas.openxmlformats.org/officeDocument/2006/relationships/image" Target="../media/image14.svg"/><Relationship Id="rId9" Type="http://schemas.openxmlformats.org/officeDocument/2006/relationships/customXml" Target="../ink/ink2.xml"/></Relationships>
</file>

<file path=ppt/slides/_rels/slide8.xml.rels><?xml version="1.0" encoding="UTF-8" standalone="yes"?>
<Relationships xmlns="http://schemas.openxmlformats.org/package/2006/relationships"><Relationship Id="rId8" Type="http://schemas.openxmlformats.org/officeDocument/2006/relationships/customXml" Target="../ink/ink3.xml"/><Relationship Id="rId13" Type="http://schemas.openxmlformats.org/officeDocument/2006/relationships/image" Target="../media/image18.svg"/><Relationship Id="rId3" Type="http://schemas.openxmlformats.org/officeDocument/2006/relationships/image" Target="../media/image21.png"/><Relationship Id="rId7" Type="http://schemas.openxmlformats.org/officeDocument/2006/relationships/image" Target="../media/image16.png"/><Relationship Id="rId12" Type="http://schemas.openxmlformats.org/officeDocument/2006/relationships/image" Target="../media/image17.gif"/><Relationship Id="rId2" Type="http://schemas.openxmlformats.org/officeDocument/2006/relationships/notesSlide" Target="../notesSlides/notesSlide8.xml"/><Relationship Id="rId16" Type="http://schemas.microsoft.com/office/2007/relationships/hdphoto" Target="../media/hdphoto1.wdp"/><Relationship Id="rId1" Type="http://schemas.openxmlformats.org/officeDocument/2006/relationships/slideLayout" Target="../slideLayouts/slideLayout3.xml"/><Relationship Id="rId6" Type="http://schemas.openxmlformats.org/officeDocument/2006/relationships/image" Target="../media/image15.svg"/><Relationship Id="rId11" Type="http://schemas.openxmlformats.org/officeDocument/2006/relationships/image" Target="../media/image25.png"/><Relationship Id="rId5" Type="http://schemas.openxmlformats.org/officeDocument/2006/relationships/image" Target="../media/image14.svg"/><Relationship Id="rId15" Type="http://schemas.openxmlformats.org/officeDocument/2006/relationships/image" Target="../media/image22.png"/><Relationship Id="rId10" Type="http://schemas.openxmlformats.org/officeDocument/2006/relationships/customXml" Target="../ink/ink4.xml"/><Relationship Id="rId4" Type="http://schemas.openxmlformats.org/officeDocument/2006/relationships/image" Target="../media/image13.svg"/><Relationship Id="rId9" Type="http://schemas.openxmlformats.org/officeDocument/2006/relationships/image" Target="../media/image24.png"/><Relationship Id="rId1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4FAFF">
                <a:alpha val="88235"/>
              </a:srgbClr>
            </a:gs>
            <a:gs pos="0">
              <a:srgbClr val="E2EEF9"/>
            </a:gs>
            <a:gs pos="0">
              <a:srgbClr val="D9E8F6"/>
            </a:gs>
            <a:gs pos="0">
              <a:srgbClr val="CFE2F3"/>
            </a:gs>
            <a:gs pos="46000">
              <a:srgbClr val="F5FFF0"/>
            </a:gs>
            <a:gs pos="100000">
              <a:srgbClr val="F4FAFF">
                <a:alpha val="88235"/>
              </a:srgbClr>
            </a:gs>
          </a:gsLst>
          <a:lin ang="5400012" scaled="0"/>
        </a:gradFill>
        <a:effectLst/>
      </p:bgPr>
    </p:bg>
    <p:spTree>
      <p:nvGrpSpPr>
        <p:cNvPr id="1" name="Shape 53"/>
        <p:cNvGrpSpPr/>
        <p:nvPr/>
      </p:nvGrpSpPr>
      <p:grpSpPr>
        <a:xfrm>
          <a:off x="0" y="0"/>
          <a:ext cx="0" cy="0"/>
          <a:chOff x="0" y="0"/>
          <a:chExt cx="0" cy="0"/>
        </a:xfrm>
      </p:grpSpPr>
      <p:pic>
        <p:nvPicPr>
          <p:cNvPr id="54" name="Google Shape;54;p13" title="Astroparticle-Physics-colour.png"/>
          <p:cNvPicPr preferRelativeResize="0"/>
          <p:nvPr/>
        </p:nvPicPr>
        <p:blipFill>
          <a:blip r:embed="rId3">
            <a:alphaModFix/>
          </a:blip>
          <a:stretch>
            <a:fillRect/>
          </a:stretch>
        </p:blipFill>
        <p:spPr>
          <a:xfrm>
            <a:off x="224375" y="4285657"/>
            <a:ext cx="3340050" cy="684425"/>
          </a:xfrm>
          <a:prstGeom prst="rect">
            <a:avLst/>
          </a:prstGeom>
          <a:noFill/>
          <a:ln>
            <a:noFill/>
          </a:ln>
        </p:spPr>
      </p:pic>
      <p:pic>
        <p:nvPicPr>
          <p:cNvPr id="55" name="Google Shape;55;p13"/>
          <p:cNvPicPr preferRelativeResize="0"/>
          <p:nvPr/>
        </p:nvPicPr>
        <p:blipFill>
          <a:blip r:embed="rId4">
            <a:alphaModFix/>
          </a:blip>
          <a:stretch>
            <a:fillRect/>
          </a:stretch>
        </p:blipFill>
        <p:spPr>
          <a:xfrm>
            <a:off x="7107625" y="3593975"/>
            <a:ext cx="1860601" cy="1414850"/>
          </a:xfrm>
          <a:prstGeom prst="rect">
            <a:avLst/>
          </a:prstGeom>
          <a:noFill/>
          <a:ln>
            <a:noFill/>
          </a:ln>
        </p:spPr>
      </p:pic>
      <p:sp>
        <p:nvSpPr>
          <p:cNvPr id="56" name="Google Shape;56;p13"/>
          <p:cNvSpPr/>
          <p:nvPr/>
        </p:nvSpPr>
        <p:spPr>
          <a:xfrm>
            <a:off x="1244550" y="531850"/>
            <a:ext cx="6654900" cy="1445100"/>
          </a:xfrm>
          <a:prstGeom prst="rect">
            <a:avLst/>
          </a:prstGeom>
          <a:solidFill>
            <a:srgbClr val="325F68"/>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2900">
                <a:solidFill>
                  <a:schemeClr val="lt1"/>
                </a:solidFill>
              </a:rPr>
              <a:t>Seeing Beyond the Limits of Dark Matter Searches: Mineral Detection of Heavy Dark Matter</a:t>
            </a:r>
            <a:endParaRPr sz="2900">
              <a:solidFill>
                <a:schemeClr val="lt1"/>
              </a:solidFill>
            </a:endParaRPr>
          </a:p>
        </p:txBody>
      </p:sp>
      <p:sp>
        <p:nvSpPr>
          <p:cNvPr id="57" name="Google Shape;57;p13"/>
          <p:cNvSpPr txBox="1"/>
          <p:nvPr/>
        </p:nvSpPr>
        <p:spPr>
          <a:xfrm>
            <a:off x="458175" y="2248175"/>
            <a:ext cx="8266200" cy="1910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200" b="1">
                <a:solidFill>
                  <a:srgbClr val="325F68"/>
                </a:solidFill>
              </a:rPr>
              <a:t>Jennika McIntosh</a:t>
            </a:r>
            <a:br>
              <a:rPr lang="en-GB" sz="2200" b="1">
                <a:solidFill>
                  <a:srgbClr val="325F68"/>
                </a:solidFill>
              </a:rPr>
            </a:br>
            <a:endParaRPr sz="1000" b="1">
              <a:solidFill>
                <a:srgbClr val="325F68"/>
              </a:solidFill>
            </a:endParaRPr>
          </a:p>
          <a:p>
            <a:pPr marL="0" lvl="0" indent="0" algn="ctr" rtl="0">
              <a:lnSpc>
                <a:spcPct val="115000"/>
              </a:lnSpc>
              <a:spcBef>
                <a:spcPts val="0"/>
              </a:spcBef>
              <a:spcAft>
                <a:spcPts val="0"/>
              </a:spcAft>
              <a:buNone/>
            </a:pPr>
            <a:r>
              <a:rPr lang="en-GB" sz="1800" b="1">
                <a:solidFill>
                  <a:schemeClr val="dk1"/>
                </a:solidFill>
                <a:latin typeface="Lora"/>
                <a:ea typeface="Lora"/>
                <a:cs typeface="Lora"/>
                <a:sym typeface="Lora"/>
              </a:rPr>
              <a:t>Mcdonald Institute &amp; Queen’s University graduate student</a:t>
            </a:r>
            <a:endParaRPr sz="1800" b="1">
              <a:solidFill>
                <a:schemeClr val="dk1"/>
              </a:solidFill>
              <a:latin typeface="Lora"/>
              <a:ea typeface="Lora"/>
              <a:cs typeface="Lora"/>
              <a:sym typeface="Lora"/>
            </a:endParaRPr>
          </a:p>
          <a:p>
            <a:pPr marL="0" lvl="0" indent="0" algn="ctr" rtl="0">
              <a:lnSpc>
                <a:spcPct val="115000"/>
              </a:lnSpc>
              <a:spcBef>
                <a:spcPts val="0"/>
              </a:spcBef>
              <a:spcAft>
                <a:spcPts val="0"/>
              </a:spcAft>
              <a:buNone/>
            </a:pPr>
            <a:r>
              <a:rPr lang="en-GB" sz="1800" b="1">
                <a:solidFill>
                  <a:schemeClr val="dk1"/>
                </a:solidFill>
                <a:latin typeface="Lora"/>
                <a:ea typeface="Lora"/>
                <a:cs typeface="Lora"/>
                <a:sym typeface="Lora"/>
              </a:rPr>
              <a:t>Canadian Association of Physics Conference, </a:t>
            </a:r>
            <a:endParaRPr sz="1800" b="1">
              <a:solidFill>
                <a:schemeClr val="dk1"/>
              </a:solidFill>
              <a:latin typeface="Lora"/>
              <a:ea typeface="Lora"/>
              <a:cs typeface="Lora"/>
              <a:sym typeface="Lora"/>
            </a:endParaRPr>
          </a:p>
          <a:p>
            <a:pPr marL="0" lvl="0" indent="0" algn="ctr" rtl="0">
              <a:lnSpc>
                <a:spcPct val="115000"/>
              </a:lnSpc>
              <a:spcBef>
                <a:spcPts val="0"/>
              </a:spcBef>
              <a:spcAft>
                <a:spcPts val="0"/>
              </a:spcAft>
              <a:buNone/>
            </a:pPr>
            <a:r>
              <a:rPr lang="en-GB" sz="1800" b="1">
                <a:solidFill>
                  <a:schemeClr val="dk1"/>
                </a:solidFill>
                <a:latin typeface="Lora"/>
                <a:ea typeface="Lora"/>
                <a:cs typeface="Lora"/>
                <a:sym typeface="Lora"/>
              </a:rPr>
              <a:t>University of Ottawa 2026</a:t>
            </a:r>
            <a:endParaRPr sz="1800" b="1">
              <a:solidFill>
                <a:schemeClr val="dk1"/>
              </a:solidFill>
              <a:latin typeface="Lora"/>
              <a:ea typeface="Lora"/>
              <a:cs typeface="Lora"/>
              <a:sym typeface="Lora"/>
            </a:endParaRPr>
          </a:p>
          <a:p>
            <a:pPr marL="0" lvl="0" indent="0" algn="l" rtl="0">
              <a:spcBef>
                <a:spcPts val="0"/>
              </a:spcBef>
              <a:spcAft>
                <a:spcPts val="0"/>
              </a:spcAft>
              <a:buNone/>
            </a:pPr>
            <a:endParaRPr sz="1800">
              <a:solidFill>
                <a:schemeClr val="dk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FCFBFD74-36C2-4F62-C3C9-3EA916327F44}"/>
            </a:ext>
          </a:extLst>
        </p:cNvPr>
        <p:cNvGrpSpPr/>
        <p:nvPr/>
      </p:nvGrpSpPr>
      <p:grpSpPr>
        <a:xfrm>
          <a:off x="0" y="0"/>
          <a:ext cx="0" cy="0"/>
          <a:chOff x="0" y="0"/>
          <a:chExt cx="0" cy="0"/>
        </a:xfrm>
      </p:grpSpPr>
      <p:sp>
        <p:nvSpPr>
          <p:cNvPr id="63" name="Google Shape;62;p14">
            <a:extLst>
              <a:ext uri="{FF2B5EF4-FFF2-40B4-BE49-F238E27FC236}">
                <a16:creationId xmlns:a16="http://schemas.microsoft.com/office/drawing/2014/main" id="{A86059F9-78CB-7154-A7FC-DFFF82B3601C}"/>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1" name="Google Shape;171;p20">
            <a:extLst>
              <a:ext uri="{FF2B5EF4-FFF2-40B4-BE49-F238E27FC236}">
                <a16:creationId xmlns:a16="http://schemas.microsoft.com/office/drawing/2014/main" id="{027BEABA-A6AE-4FB7-BF6B-5E6AA4F58E7A}"/>
              </a:ext>
            </a:extLst>
          </p:cNvPr>
          <p:cNvSpPr txBox="1"/>
          <p:nvPr/>
        </p:nvSpPr>
        <p:spPr>
          <a:xfrm>
            <a:off x="402800" y="349125"/>
            <a:ext cx="8030100" cy="553968"/>
          </a:xfrm>
          <a:prstGeom prst="rect">
            <a:avLst/>
          </a:prstGeom>
          <a:noFill/>
          <a:ln>
            <a:noFill/>
          </a:ln>
        </p:spPr>
        <p:txBody>
          <a:bodyPr spcFirstLastPara="1" wrap="square" lIns="91425" tIns="91425" rIns="91425" bIns="91425" anchor="t" anchorCtr="0">
            <a:spAutoFit/>
          </a:bodyPr>
          <a:lstStyle/>
          <a:p>
            <a:pPr lvl="0"/>
            <a:r>
              <a:rPr lang="en-US" sz="2400" b="1" dirty="0">
                <a:solidFill>
                  <a:schemeClr val="tx1"/>
                </a:solidFill>
              </a:rPr>
              <a:t>Mineral Detector: Muscovite Mica</a:t>
            </a:r>
          </a:p>
        </p:txBody>
      </p:sp>
      <p:sp>
        <p:nvSpPr>
          <p:cNvPr id="128" name="Google Shape;67;p14">
            <a:extLst>
              <a:ext uri="{FF2B5EF4-FFF2-40B4-BE49-F238E27FC236}">
                <a16:creationId xmlns:a16="http://schemas.microsoft.com/office/drawing/2014/main" id="{0D295D0A-681C-B64F-70B2-BD4B07446F1C}"/>
              </a:ext>
            </a:extLst>
          </p:cNvPr>
          <p:cNvSpPr txBox="1">
            <a:spLocks noGrp="1"/>
          </p:cNvSpPr>
          <p:nvPr>
            <p:ph type="sldNum" idx="12"/>
          </p:nvPr>
        </p:nvSpPr>
        <p:spPr>
          <a:xfrm>
            <a:off x="8595308" y="47765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GB" sz="1600" b="1" dirty="0">
                <a:solidFill>
                  <a:schemeClr val="lt1"/>
                </a:solidFill>
              </a:rPr>
              <a:t>7</a:t>
            </a:r>
            <a:endParaRPr sz="1600" b="1" dirty="0">
              <a:solidFill>
                <a:schemeClr val="lt1"/>
              </a:solidFill>
            </a:endParaRPr>
          </a:p>
        </p:txBody>
      </p:sp>
      <p:sp>
        <p:nvSpPr>
          <p:cNvPr id="13" name="TextBox 12">
            <a:extLst>
              <a:ext uri="{FF2B5EF4-FFF2-40B4-BE49-F238E27FC236}">
                <a16:creationId xmlns:a16="http://schemas.microsoft.com/office/drawing/2014/main" id="{23AA8122-D7A8-5979-A804-5C961BE9B897}"/>
              </a:ext>
            </a:extLst>
          </p:cNvPr>
          <p:cNvSpPr txBox="1"/>
          <p:nvPr/>
        </p:nvSpPr>
        <p:spPr>
          <a:xfrm>
            <a:off x="231027" y="3720930"/>
            <a:ext cx="2440092" cy="707886"/>
          </a:xfrm>
          <a:prstGeom prst="rect">
            <a:avLst/>
          </a:prstGeom>
          <a:noFill/>
        </p:spPr>
        <p:txBody>
          <a:bodyPr wrap="none" rtlCol="0">
            <a:spAutoFit/>
          </a:bodyPr>
          <a:lstStyle/>
          <a:p>
            <a:r>
              <a:rPr lang="en-CA" sz="2000" dirty="0"/>
              <a:t>Muscovite Mica:</a:t>
            </a:r>
          </a:p>
          <a:p>
            <a:r>
              <a:rPr lang="en-CA" sz="2000" dirty="0"/>
              <a:t>KAl</a:t>
            </a:r>
            <a:r>
              <a:rPr lang="en-CA" sz="2000" baseline="-25000" dirty="0"/>
              <a:t>2</a:t>
            </a:r>
            <a:r>
              <a:rPr lang="en-CA" sz="2000" dirty="0"/>
              <a:t>(AlSi</a:t>
            </a:r>
            <a:r>
              <a:rPr lang="en-CA" sz="2000" baseline="-25000" dirty="0"/>
              <a:t>3</a:t>
            </a:r>
            <a:r>
              <a:rPr lang="en-CA" sz="2000" dirty="0"/>
              <a:t>O</a:t>
            </a:r>
            <a:r>
              <a:rPr lang="en-CA" sz="2000" baseline="-25000" dirty="0"/>
              <a:t>10</a:t>
            </a:r>
            <a:r>
              <a:rPr lang="en-CA" sz="2000" dirty="0"/>
              <a:t>)(OH)</a:t>
            </a:r>
            <a:r>
              <a:rPr lang="en-CA" sz="2000" baseline="-25000" dirty="0"/>
              <a:t>2</a:t>
            </a:r>
          </a:p>
        </p:txBody>
      </p:sp>
      <p:pic>
        <p:nvPicPr>
          <p:cNvPr id="24" name="Screenshot 2025-08-27 at 12.25.23 AM.jpg" descr="Screenshot 2025-08-27 at 12.25.23 AM.jpg">
            <a:extLst>
              <a:ext uri="{FF2B5EF4-FFF2-40B4-BE49-F238E27FC236}">
                <a16:creationId xmlns:a16="http://schemas.microsoft.com/office/drawing/2014/main" id="{098900C1-AD96-E0D5-182E-AA863C8ED39D}"/>
              </a:ext>
            </a:extLst>
          </p:cNvPr>
          <p:cNvPicPr>
            <a:picLocks noChangeAspect="1"/>
          </p:cNvPicPr>
          <p:nvPr/>
        </p:nvPicPr>
        <p:blipFill>
          <a:blip r:embed="rId3"/>
          <a:stretch>
            <a:fillRect/>
          </a:stretch>
        </p:blipFill>
        <p:spPr>
          <a:xfrm>
            <a:off x="231027" y="1093733"/>
            <a:ext cx="4663699" cy="2360709"/>
          </a:xfrm>
          <a:prstGeom prst="rect">
            <a:avLst/>
          </a:prstGeom>
          <a:ln w="12700">
            <a:miter lim="400000"/>
          </a:ln>
        </p:spPr>
      </p:pic>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F295664D-726D-6067-E9A4-C2E01C29270F}"/>
                  </a:ext>
                </a:extLst>
              </p:cNvPr>
              <p:cNvSpPr txBox="1"/>
              <p:nvPr/>
            </p:nvSpPr>
            <p:spPr>
              <a:xfrm>
                <a:off x="4894726" y="1093733"/>
                <a:ext cx="4140417" cy="2554545"/>
              </a:xfrm>
              <a:prstGeom prst="rect">
                <a:avLst/>
              </a:prstGeom>
              <a:noFill/>
            </p:spPr>
            <p:txBody>
              <a:bodyPr wrap="square" rtlCol="0">
                <a:spAutoFit/>
              </a:bodyPr>
              <a:lstStyle/>
              <a:p>
                <a:pPr marL="285750" indent="-285750">
                  <a:buFont typeface="Arial" panose="020B0604020202020204" pitchFamily="34" charset="0"/>
                  <a:buChar char="•"/>
                </a:pPr>
                <a:r>
                  <a:rPr lang="en-US" sz="1600" dirty="0"/>
                  <a:t>Flat surface </a:t>
                </a:r>
                <a14:m>
                  <m:oMath xmlns:m="http://schemas.openxmlformats.org/officeDocument/2006/math">
                    <m:r>
                      <a:rPr lang="en-US" sz="1600" i="1" smtClean="0">
                        <a:latin typeface="Cambria Math" panose="02040503050406030204" pitchFamily="18" charset="0"/>
                        <a:ea typeface="Cambria Math" panose="02040503050406030204" pitchFamily="18" charset="0"/>
                      </a:rPr>
                      <m:t>→</m:t>
                    </m:r>
                  </m:oMath>
                </a14:m>
                <a:r>
                  <a:rPr lang="en-US" sz="1600" dirty="0"/>
                  <a:t> {001} basal cleavage​</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Pegmatite-hosted, Canadian Shield, 1.0–2.6 Gyr old, validated by dual dating (Rb/Sr + ²³⁸U fission tracks)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de-DE" sz="1600" dirty="0"/>
                  <a:t>Below closure temp T</a:t>
                </a:r>
                <a:r>
                  <a:rPr lang="de-DE" sz="1600" baseline="-25000" dirty="0"/>
                  <a:t>c</a:t>
                </a:r>
                <a:r>
                  <a:rPr lang="de-DE" sz="1600" dirty="0"/>
                  <a:t> ≈ 325°C (≈600 K)</a:t>
                </a:r>
                <a:endParaRPr lang="en-US" sz="1600" dirty="0"/>
              </a:p>
              <a:p>
                <a:endParaRPr lang="en-US" sz="1600" dirty="0"/>
              </a:p>
              <a:p>
                <a:pPr marL="285750" indent="-285750">
                  <a:buFont typeface="Arial" panose="020B0604020202020204" pitchFamily="34" charset="0"/>
                  <a:buChar char="•"/>
                </a:pPr>
                <a:r>
                  <a:rPr lang="en-US" sz="1600" dirty="0"/>
                  <a:t>Over Gyr timescales, velocities still average out to the Standard Halo Model</a:t>
                </a:r>
              </a:p>
            </p:txBody>
          </p:sp>
        </mc:Choice>
        <mc:Fallback>
          <p:sp>
            <p:nvSpPr>
              <p:cNvPr id="25" name="TextBox 24">
                <a:extLst>
                  <a:ext uri="{FF2B5EF4-FFF2-40B4-BE49-F238E27FC236}">
                    <a16:creationId xmlns:a16="http://schemas.microsoft.com/office/drawing/2014/main" id="{F295664D-726D-6067-E9A4-C2E01C29270F}"/>
                  </a:ext>
                </a:extLst>
              </p:cNvPr>
              <p:cNvSpPr txBox="1">
                <a:spLocks noRot="1" noChangeAspect="1" noMove="1" noResize="1" noEditPoints="1" noAdjustHandles="1" noChangeArrowheads="1" noChangeShapeType="1" noTextEdit="1"/>
              </p:cNvSpPr>
              <p:nvPr/>
            </p:nvSpPr>
            <p:spPr>
              <a:xfrm>
                <a:off x="4894726" y="1093733"/>
                <a:ext cx="4140417" cy="2554545"/>
              </a:xfrm>
              <a:prstGeom prst="rect">
                <a:avLst/>
              </a:prstGeom>
              <a:blipFill>
                <a:blip r:embed="rId4"/>
                <a:stretch>
                  <a:fillRect l="-589" t="-716" r="-1325" b="-2148"/>
                </a:stretch>
              </a:blipFill>
            </p:spPr>
            <p:txBody>
              <a:bodyPr/>
              <a:lstStyle/>
              <a:p>
                <a:r>
                  <a:rPr lang="en-CA">
                    <a:noFill/>
                  </a:rPr>
                  <a:t> </a:t>
                </a:r>
              </a:p>
            </p:txBody>
          </p:sp>
        </mc:Fallback>
      </mc:AlternateContent>
      <p:sp>
        <p:nvSpPr>
          <p:cNvPr id="2" name="TextBox 1">
            <a:extLst>
              <a:ext uri="{FF2B5EF4-FFF2-40B4-BE49-F238E27FC236}">
                <a16:creationId xmlns:a16="http://schemas.microsoft.com/office/drawing/2014/main" id="{F0B85A97-ECD4-8239-22BA-58FC20843895}"/>
              </a:ext>
            </a:extLst>
          </p:cNvPr>
          <p:cNvSpPr txBox="1"/>
          <p:nvPr/>
        </p:nvSpPr>
        <p:spPr>
          <a:xfrm>
            <a:off x="191714" y="3386537"/>
            <a:ext cx="2518717" cy="307777"/>
          </a:xfrm>
          <a:prstGeom prst="rect">
            <a:avLst/>
          </a:prstGeom>
          <a:noFill/>
        </p:spPr>
        <p:txBody>
          <a:bodyPr wrap="square">
            <a:spAutoFit/>
          </a:bodyPr>
          <a:lstStyle/>
          <a:p>
            <a:r>
              <a:rPr lang="en-CA" sz="1400" dirty="0">
                <a:solidFill>
                  <a:schemeClr val="accent5">
                    <a:lumMod val="50000"/>
                  </a:schemeClr>
                </a:solidFill>
              </a:rPr>
              <a:t>Alex Queen’s University</a:t>
            </a:r>
            <a:endParaRPr lang="en-CA" dirty="0"/>
          </a:p>
        </p:txBody>
      </p:sp>
    </p:spTree>
    <p:extLst>
      <p:ext uri="{BB962C8B-B14F-4D97-AF65-F5344CB8AC3E}">
        <p14:creationId xmlns:p14="http://schemas.microsoft.com/office/powerpoint/2010/main" val="3889808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5">
                                            <p:txEl>
                                              <p:pRg st="0" end="0"/>
                                            </p:txEl>
                                          </p:spTgt>
                                        </p:tgtEl>
                                        <p:attrNameLst>
                                          <p:attrName>style.visibility</p:attrName>
                                        </p:attrNameLst>
                                      </p:cBhvr>
                                      <p:to>
                                        <p:strVal val="visible"/>
                                      </p:to>
                                    </p:set>
                                    <p:animEffect transition="in" filter="fade">
                                      <p:cBhvr>
                                        <p:cTn id="15" dur="500"/>
                                        <p:tgtEl>
                                          <p:spTgt spid="25">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5">
                                            <p:txEl>
                                              <p:pRg st="2" end="2"/>
                                            </p:txEl>
                                          </p:spTgt>
                                        </p:tgtEl>
                                        <p:attrNameLst>
                                          <p:attrName>style.visibility</p:attrName>
                                        </p:attrNameLst>
                                      </p:cBhvr>
                                      <p:to>
                                        <p:strVal val="visible"/>
                                      </p:to>
                                    </p:set>
                                    <p:animEffect transition="in" filter="fade">
                                      <p:cBhvr>
                                        <p:cTn id="20" dur="500"/>
                                        <p:tgtEl>
                                          <p:spTgt spid="25">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5">
                                            <p:txEl>
                                              <p:pRg st="4" end="4"/>
                                            </p:txEl>
                                          </p:spTgt>
                                        </p:tgtEl>
                                        <p:attrNameLst>
                                          <p:attrName>style.visibility</p:attrName>
                                        </p:attrNameLst>
                                      </p:cBhvr>
                                      <p:to>
                                        <p:strVal val="visible"/>
                                      </p:to>
                                    </p:set>
                                    <p:animEffect transition="in" filter="fade">
                                      <p:cBhvr>
                                        <p:cTn id="25" dur="500"/>
                                        <p:tgtEl>
                                          <p:spTgt spid="25">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5">
                                            <p:txEl>
                                              <p:pRg st="6" end="6"/>
                                            </p:txEl>
                                          </p:spTgt>
                                        </p:tgtEl>
                                        <p:attrNameLst>
                                          <p:attrName>style.visibility</p:attrName>
                                        </p:attrNameLst>
                                      </p:cBhvr>
                                      <p:to>
                                        <p:strVal val="visible"/>
                                      </p:to>
                                    </p:set>
                                    <p:animEffect transition="in" filter="fade">
                                      <p:cBhvr>
                                        <p:cTn id="30" dur="500"/>
                                        <p:tgtEl>
                                          <p:spTgt spid="2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E1829E5D-A609-9FC9-CD62-F0BA3FFC94D8}"/>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F2BD6C75-94A3-C879-DA05-05E5625A76F4}"/>
                  </a:ext>
                </a:extLst>
              </p:cNvPr>
              <p:cNvSpPr txBox="1"/>
              <p:nvPr/>
            </p:nvSpPr>
            <p:spPr>
              <a:xfrm>
                <a:off x="3232862" y="3643525"/>
                <a:ext cx="2369976" cy="6252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sz="1800" i="1" smtClean="0">
                              <a:solidFill>
                                <a:schemeClr val="tx1"/>
                              </a:solidFill>
                              <a:latin typeface="Cambria Math" panose="02040503050406030204" pitchFamily="18" charset="0"/>
                            </a:rPr>
                          </m:ctrlPr>
                        </m:sSubPr>
                        <m:e>
                          <m:r>
                            <a:rPr lang="en-CA" sz="1800" i="1" smtClean="0">
                              <a:solidFill>
                                <a:schemeClr val="tx1"/>
                              </a:solidFill>
                              <a:latin typeface="Cambria Math" panose="02040503050406030204" pitchFamily="18" charset="0"/>
                              <a:ea typeface="Cambria Math" panose="02040503050406030204" pitchFamily="18" charset="0"/>
                            </a:rPr>
                            <m:t>𝜏</m:t>
                          </m:r>
                        </m:e>
                        <m:sub>
                          <m:r>
                            <a:rPr lang="en-CA" sz="1800" b="0" i="1" smtClean="0">
                              <a:solidFill>
                                <a:schemeClr val="tx1"/>
                              </a:solidFill>
                              <a:latin typeface="Cambria Math" panose="02040503050406030204" pitchFamily="18" charset="0"/>
                            </a:rPr>
                            <m:t>𝐴</m:t>
                          </m:r>
                        </m:sub>
                      </m:sSub>
                      <m:r>
                        <a:rPr lang="en-CA" sz="1800" b="0" i="1" smtClean="0">
                          <a:solidFill>
                            <a:schemeClr val="tx1"/>
                          </a:solidFill>
                          <a:latin typeface="Cambria Math" panose="02040503050406030204" pitchFamily="18" charset="0"/>
                        </a:rPr>
                        <m:t>=</m:t>
                      </m:r>
                      <m:f>
                        <m:fPr>
                          <m:ctrlPr>
                            <a:rPr lang="en-CA" sz="1800" b="0" i="1" smtClean="0">
                              <a:solidFill>
                                <a:schemeClr val="tx1"/>
                              </a:solidFill>
                              <a:latin typeface="Cambria Math" panose="02040503050406030204" pitchFamily="18" charset="0"/>
                            </a:rPr>
                          </m:ctrlPr>
                        </m:fPr>
                        <m:num>
                          <m:r>
                            <a:rPr lang="en-CA" sz="1800" b="0" i="1" smtClean="0">
                              <a:solidFill>
                                <a:schemeClr val="tx1"/>
                              </a:solidFill>
                              <a:latin typeface="Cambria Math" panose="02040503050406030204" pitchFamily="18" charset="0"/>
                            </a:rPr>
                            <m:t>4</m:t>
                          </m:r>
                        </m:num>
                        <m:den>
                          <m:r>
                            <a:rPr lang="en-CA" sz="1800" b="0" i="1" smtClean="0">
                              <a:solidFill>
                                <a:schemeClr val="tx1"/>
                              </a:solidFill>
                              <a:latin typeface="Cambria Math" panose="02040503050406030204" pitchFamily="18" charset="0"/>
                            </a:rPr>
                            <m:t>3</m:t>
                          </m:r>
                        </m:den>
                      </m:f>
                      <m:sSub>
                        <m:sSubPr>
                          <m:ctrlPr>
                            <a:rPr lang="en-CA" sz="1800" b="0" i="1" smtClean="0">
                              <a:solidFill>
                                <a:schemeClr val="tx1"/>
                              </a:solidFill>
                              <a:latin typeface="Cambria Math" panose="02040503050406030204" pitchFamily="18" charset="0"/>
                            </a:rPr>
                          </m:ctrlPr>
                        </m:sSubPr>
                        <m:e>
                          <m:r>
                            <a:rPr lang="en-CA" sz="1800" b="0" i="1" smtClean="0">
                              <a:solidFill>
                                <a:schemeClr val="tx1"/>
                              </a:solidFill>
                              <a:latin typeface="Cambria Math" panose="02040503050406030204" pitchFamily="18" charset="0"/>
                              <a:ea typeface="Cambria Math" panose="02040503050406030204" pitchFamily="18" charset="0"/>
                            </a:rPr>
                            <m:t>𝜎</m:t>
                          </m:r>
                        </m:e>
                        <m:sub>
                          <m:r>
                            <a:rPr lang="en-CA" sz="1800" b="0" i="1" smtClean="0">
                              <a:solidFill>
                                <a:schemeClr val="tx1"/>
                              </a:solidFill>
                              <a:latin typeface="Cambria Math" panose="02040503050406030204" pitchFamily="18" charset="0"/>
                            </a:rPr>
                            <m:t>𝑥𝐴</m:t>
                          </m:r>
                        </m:sub>
                      </m:sSub>
                      <m:sSub>
                        <m:sSubPr>
                          <m:ctrlPr>
                            <a:rPr lang="en-CA" sz="1800" b="0" i="1" smtClean="0">
                              <a:solidFill>
                                <a:schemeClr val="tx1"/>
                              </a:solidFill>
                              <a:latin typeface="Cambria Math" panose="02040503050406030204" pitchFamily="18" charset="0"/>
                            </a:rPr>
                          </m:ctrlPr>
                        </m:sSubPr>
                        <m:e>
                          <m:r>
                            <a:rPr lang="en-CA" sz="1800" b="0" i="1" smtClean="0">
                              <a:solidFill>
                                <a:schemeClr val="tx1"/>
                              </a:solidFill>
                              <a:latin typeface="Cambria Math" panose="02040503050406030204" pitchFamily="18" charset="0"/>
                            </a:rPr>
                            <m:t>𝑛</m:t>
                          </m:r>
                        </m:e>
                        <m:sub>
                          <m:r>
                            <a:rPr lang="en-CA" sz="1800" b="0" i="1" smtClean="0">
                              <a:solidFill>
                                <a:schemeClr val="tx1"/>
                              </a:solidFill>
                              <a:latin typeface="Cambria Math" panose="02040503050406030204" pitchFamily="18" charset="0"/>
                            </a:rPr>
                            <m:t>𝑥</m:t>
                          </m:r>
                        </m:sub>
                      </m:sSub>
                      <m:sSub>
                        <m:sSubPr>
                          <m:ctrlPr>
                            <a:rPr lang="en-CA" sz="1800" b="0" i="1" smtClean="0">
                              <a:solidFill>
                                <a:schemeClr val="tx1"/>
                              </a:solidFill>
                              <a:latin typeface="Cambria Math" panose="02040503050406030204" pitchFamily="18" charset="0"/>
                            </a:rPr>
                          </m:ctrlPr>
                        </m:sSubPr>
                        <m:e>
                          <m:r>
                            <a:rPr lang="en-CA" sz="1800" b="0" i="1" smtClean="0">
                              <a:solidFill>
                                <a:schemeClr val="tx1"/>
                              </a:solidFill>
                              <a:latin typeface="Cambria Math" panose="02040503050406030204" pitchFamily="18" charset="0"/>
                            </a:rPr>
                            <m:t>𝑅</m:t>
                          </m:r>
                        </m:e>
                        <m:sub>
                          <m:r>
                            <a:rPr lang="en-CA" sz="1800" b="0" i="1" smtClean="0">
                              <a:solidFill>
                                <a:schemeClr val="tx1"/>
                              </a:solidFill>
                              <a:latin typeface="Cambria Math" panose="02040503050406030204" pitchFamily="18" charset="0"/>
                            </a:rPr>
                            <m:t>𝐷</m:t>
                          </m:r>
                        </m:sub>
                      </m:sSub>
                    </m:oMath>
                  </m:oMathPara>
                </a14:m>
                <a:endParaRPr lang="en-CA" sz="1800" dirty="0"/>
              </a:p>
            </p:txBody>
          </p:sp>
        </mc:Choice>
        <mc:Fallback>
          <p:sp>
            <p:nvSpPr>
              <p:cNvPr id="3" name="TextBox 2">
                <a:extLst>
                  <a:ext uri="{FF2B5EF4-FFF2-40B4-BE49-F238E27FC236}">
                    <a16:creationId xmlns:a16="http://schemas.microsoft.com/office/drawing/2014/main" id="{F2BD6C75-94A3-C879-DA05-05E5625A76F4}"/>
                  </a:ext>
                </a:extLst>
              </p:cNvPr>
              <p:cNvSpPr txBox="1">
                <a:spLocks noRot="1" noChangeAspect="1" noMove="1" noResize="1" noEditPoints="1" noAdjustHandles="1" noChangeArrowheads="1" noChangeShapeType="1" noTextEdit="1"/>
              </p:cNvSpPr>
              <p:nvPr/>
            </p:nvSpPr>
            <p:spPr>
              <a:xfrm>
                <a:off x="3232862" y="3643525"/>
                <a:ext cx="2369976" cy="625299"/>
              </a:xfrm>
              <a:prstGeom prst="rect">
                <a:avLst/>
              </a:prstGeom>
              <a:blipFill>
                <a:blip r:embed="rId3"/>
                <a:stretch>
                  <a:fillRect/>
                </a:stretch>
              </a:blipFill>
            </p:spPr>
            <p:txBody>
              <a:bodyPr/>
              <a:lstStyle/>
              <a:p>
                <a:r>
                  <a:rPr lang="en-CA">
                    <a:noFill/>
                  </a:rPr>
                  <a:t> </a:t>
                </a:r>
              </a:p>
            </p:txBody>
          </p:sp>
        </mc:Fallback>
      </mc:AlternateContent>
      <p:sp>
        <p:nvSpPr>
          <p:cNvPr id="63" name="Google Shape;62;p14">
            <a:extLst>
              <a:ext uri="{FF2B5EF4-FFF2-40B4-BE49-F238E27FC236}">
                <a16:creationId xmlns:a16="http://schemas.microsoft.com/office/drawing/2014/main" id="{AED6AFD8-881C-C72B-5FE5-63DE9ECBD868}"/>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1" name="Google Shape;171;p20">
            <a:extLst>
              <a:ext uri="{FF2B5EF4-FFF2-40B4-BE49-F238E27FC236}">
                <a16:creationId xmlns:a16="http://schemas.microsoft.com/office/drawing/2014/main" id="{41D7B91D-FBF4-2BD0-D662-E579BEB2BCAB}"/>
              </a:ext>
            </a:extLst>
          </p:cNvPr>
          <p:cNvSpPr txBox="1"/>
          <p:nvPr/>
        </p:nvSpPr>
        <p:spPr>
          <a:xfrm>
            <a:off x="402800" y="349125"/>
            <a:ext cx="8030100" cy="553968"/>
          </a:xfrm>
          <a:prstGeom prst="rect">
            <a:avLst/>
          </a:prstGeom>
          <a:noFill/>
          <a:ln>
            <a:noFill/>
          </a:ln>
        </p:spPr>
        <p:txBody>
          <a:bodyPr spcFirstLastPara="1" wrap="square" lIns="91425" tIns="91425" rIns="91425" bIns="91425" anchor="t" anchorCtr="0">
            <a:spAutoFit/>
          </a:bodyPr>
          <a:lstStyle/>
          <a:p>
            <a:pPr lvl="0"/>
            <a:r>
              <a:rPr lang="en-US" sz="2400" b="1" dirty="0">
                <a:solidFill>
                  <a:schemeClr val="tx1"/>
                </a:solidFill>
              </a:rPr>
              <a:t>DM creates a melt signature in Mica</a:t>
            </a:r>
          </a:p>
        </p:txBody>
      </p:sp>
      <p:sp>
        <p:nvSpPr>
          <p:cNvPr id="128" name="Google Shape;67;p14">
            <a:extLst>
              <a:ext uri="{FF2B5EF4-FFF2-40B4-BE49-F238E27FC236}">
                <a16:creationId xmlns:a16="http://schemas.microsoft.com/office/drawing/2014/main" id="{B77D9916-7E18-EA6B-E79C-6696550E7F08}"/>
              </a:ext>
            </a:extLst>
          </p:cNvPr>
          <p:cNvSpPr txBox="1">
            <a:spLocks noGrp="1"/>
          </p:cNvSpPr>
          <p:nvPr>
            <p:ph type="sldNum" idx="12"/>
          </p:nvPr>
        </p:nvSpPr>
        <p:spPr>
          <a:xfrm>
            <a:off x="8595308" y="47765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CA" sz="1600" b="1" dirty="0">
                <a:solidFill>
                  <a:schemeClr val="lt1"/>
                </a:solidFill>
              </a:rPr>
              <a:t>8</a:t>
            </a:r>
            <a:endParaRPr sz="1600" b="1" dirty="0">
              <a:solidFill>
                <a:schemeClr val="lt1"/>
              </a:solidFill>
            </a:endParaRPr>
          </a:p>
        </p:txBody>
      </p:sp>
      <mc:AlternateContent xmlns:mc="http://schemas.openxmlformats.org/markup-compatibility/2006">
        <mc:Choice xmlns:a14="http://schemas.microsoft.com/office/drawing/2010/main" Requires="a14">
          <p:sp>
            <p:nvSpPr>
              <p:cNvPr id="11" name="Text Placeholder 10">
                <a:extLst>
                  <a:ext uri="{FF2B5EF4-FFF2-40B4-BE49-F238E27FC236}">
                    <a16:creationId xmlns:a16="http://schemas.microsoft.com/office/drawing/2014/main" id="{8803475B-4ADD-D93C-1EDE-9EE0FB291E09}"/>
                  </a:ext>
                </a:extLst>
              </p:cNvPr>
              <p:cNvSpPr>
                <a:spLocks noGrp="1"/>
              </p:cNvSpPr>
              <p:nvPr>
                <p:ph type="body" idx="1"/>
              </p:nvPr>
            </p:nvSpPr>
            <p:spPr>
              <a:xfrm>
                <a:off x="2142794" y="2141338"/>
                <a:ext cx="4858411" cy="676378"/>
              </a:xfrm>
            </p:spPr>
            <p:txBody>
              <a:bodyPr>
                <a:noAutofit/>
              </a:bodyPr>
              <a:lstStyle/>
              <a:p>
                <a:pPr marL="114300" indent="0">
                  <a:buNone/>
                </a:pPr>
                <a14:m>
                  <m:oMath xmlns:m="http://schemas.openxmlformats.org/officeDocument/2006/math">
                    <m:f>
                      <m:fPr>
                        <m:ctrlPr>
                          <a:rPr lang="en-CA" b="0" i="1" smtClean="0">
                            <a:solidFill>
                              <a:schemeClr val="tx1"/>
                            </a:solidFill>
                            <a:latin typeface="Cambria Math" panose="02040503050406030204" pitchFamily="18" charset="0"/>
                          </a:rPr>
                        </m:ctrlPr>
                      </m:fPr>
                      <m:num>
                        <m:r>
                          <a:rPr lang="en-CA" b="0" i="1" smtClean="0">
                            <a:solidFill>
                              <a:schemeClr val="tx1"/>
                            </a:solidFill>
                            <a:latin typeface="Cambria Math" panose="02040503050406030204" pitchFamily="18" charset="0"/>
                          </a:rPr>
                          <m:t>𝑑</m:t>
                        </m:r>
                        <m:sSub>
                          <m:sSubPr>
                            <m:ctrlPr>
                              <a:rPr lang="en-CA" b="0" i="1" smtClean="0">
                                <a:solidFill>
                                  <a:schemeClr val="tx1"/>
                                </a:solidFill>
                                <a:latin typeface="Cambria Math" panose="02040503050406030204" pitchFamily="18" charset="0"/>
                              </a:rPr>
                            </m:ctrlPr>
                          </m:sSubPr>
                          <m:e>
                            <m:r>
                              <a:rPr lang="en-CA" b="0" i="1" smtClean="0">
                                <a:solidFill>
                                  <a:schemeClr val="tx1"/>
                                </a:solidFill>
                                <a:latin typeface="Cambria Math" panose="02040503050406030204" pitchFamily="18" charset="0"/>
                              </a:rPr>
                              <m:t>𝐸</m:t>
                            </m:r>
                          </m:e>
                          <m:sub>
                            <m:r>
                              <a:rPr lang="en-CA" b="0" i="1" smtClean="0">
                                <a:solidFill>
                                  <a:schemeClr val="tx1"/>
                                </a:solidFill>
                                <a:latin typeface="Cambria Math" panose="02040503050406030204" pitchFamily="18" charset="0"/>
                              </a:rPr>
                              <m:t>𝑑𝑒𝑝</m:t>
                            </m:r>
                          </m:sub>
                        </m:sSub>
                      </m:num>
                      <m:den>
                        <m:r>
                          <a:rPr lang="en-CA" b="0" i="1" smtClean="0">
                            <a:solidFill>
                              <a:schemeClr val="tx1"/>
                            </a:solidFill>
                            <a:latin typeface="Cambria Math" panose="02040503050406030204" pitchFamily="18" charset="0"/>
                          </a:rPr>
                          <m:t>𝑑𝑥</m:t>
                        </m:r>
                      </m:den>
                    </m:f>
                    <m:d>
                      <m:dPr>
                        <m:begChr m:val="|"/>
                        <m:endChr m:val=""/>
                        <m:ctrlPr>
                          <a:rPr lang="en-CA" b="0" i="1" smtClean="0">
                            <a:solidFill>
                              <a:schemeClr val="tx1"/>
                            </a:solidFill>
                            <a:latin typeface="Cambria Math" panose="02040503050406030204" pitchFamily="18" charset="0"/>
                          </a:rPr>
                        </m:ctrlPr>
                      </m:dPr>
                      <m:e>
                        <m:r>
                          <a:rPr lang="en-CA" b="0" i="1" baseline="-25000" smtClean="0">
                            <a:solidFill>
                              <a:schemeClr val="tx1"/>
                            </a:solidFill>
                            <a:latin typeface="Cambria Math" panose="02040503050406030204" pitchFamily="18" charset="0"/>
                          </a:rPr>
                          <m:t>𝑔𝑒𝑜</m:t>
                        </m:r>
                      </m:e>
                    </m:d>
                    <m:r>
                      <a:rPr lang="en-CA" i="1">
                        <a:solidFill>
                          <a:schemeClr val="tx1"/>
                        </a:solidFill>
                        <a:latin typeface="Cambria Math" panose="02040503050406030204" pitchFamily="18" charset="0"/>
                        <a:ea typeface="Cambria Math" panose="02040503050406030204" pitchFamily="18" charset="0"/>
                      </a:rPr>
                      <m:t>≈</m:t>
                    </m:r>
                    <m:r>
                      <a:rPr lang="en-CA" b="0" i="1" smtClean="0">
                        <a:solidFill>
                          <a:schemeClr val="tx1"/>
                        </a:solidFill>
                        <a:latin typeface="Cambria Math" panose="02040503050406030204" pitchFamily="18" charset="0"/>
                      </a:rPr>
                      <m:t> </m:t>
                    </m:r>
                    <m:sSub>
                      <m:sSubPr>
                        <m:ctrlPr>
                          <a:rPr lang="en-CA" b="0" i="1" smtClean="0">
                            <a:solidFill>
                              <a:schemeClr val="tx1"/>
                            </a:solidFill>
                            <a:latin typeface="Cambria Math" panose="02040503050406030204" pitchFamily="18" charset="0"/>
                          </a:rPr>
                        </m:ctrlPr>
                      </m:sSubPr>
                      <m:e>
                        <m:r>
                          <a:rPr lang="en-CA" b="0" i="1" smtClean="0">
                            <a:solidFill>
                              <a:schemeClr val="tx1"/>
                            </a:solidFill>
                            <a:latin typeface="Cambria Math" panose="02040503050406030204" pitchFamily="18" charset="0"/>
                          </a:rPr>
                          <m:t>𝑛</m:t>
                        </m:r>
                      </m:e>
                      <m:sub>
                        <m:r>
                          <a:rPr lang="en-CA" b="0" i="1" smtClean="0">
                            <a:solidFill>
                              <a:schemeClr val="tx1"/>
                            </a:solidFill>
                            <a:latin typeface="Cambria Math" panose="02040503050406030204" pitchFamily="18" charset="0"/>
                          </a:rPr>
                          <m:t>𝑚𝑖𝑐𝑎</m:t>
                        </m:r>
                      </m:sub>
                    </m:sSub>
                    <m:r>
                      <a:rPr lang="en-CA" b="0" i="1" smtClean="0">
                        <a:solidFill>
                          <a:schemeClr val="tx1"/>
                        </a:solidFill>
                        <a:latin typeface="Cambria Math" panose="02040503050406030204" pitchFamily="18" charset="0"/>
                        <a:ea typeface="Cambria Math" panose="02040503050406030204" pitchFamily="18" charset="0"/>
                      </a:rPr>
                      <m:t>∙</m:t>
                    </m:r>
                    <m:r>
                      <a:rPr lang="en-CA" i="1">
                        <a:solidFill>
                          <a:schemeClr val="tx1"/>
                        </a:solidFill>
                        <a:latin typeface="Cambria Math" panose="02040503050406030204" pitchFamily="18" charset="0"/>
                        <a:ea typeface="Cambria Math" panose="02040503050406030204" pitchFamily="18" charset="0"/>
                      </a:rPr>
                      <m:t>𝜋</m:t>
                    </m:r>
                    <m:sSubSup>
                      <m:sSubSupPr>
                        <m:ctrlPr>
                          <a:rPr lang="en-CA" i="1">
                            <a:solidFill>
                              <a:schemeClr val="tx1"/>
                            </a:solidFill>
                            <a:latin typeface="Cambria Math" panose="02040503050406030204" pitchFamily="18" charset="0"/>
                            <a:ea typeface="Cambria Math" panose="02040503050406030204" pitchFamily="18" charset="0"/>
                          </a:rPr>
                        </m:ctrlPr>
                      </m:sSubSupPr>
                      <m:e>
                        <m:r>
                          <a:rPr lang="en-CA" i="1">
                            <a:solidFill>
                              <a:schemeClr val="tx1"/>
                            </a:solidFill>
                            <a:latin typeface="Cambria Math" panose="02040503050406030204" pitchFamily="18" charset="0"/>
                            <a:ea typeface="Cambria Math" panose="02040503050406030204" pitchFamily="18" charset="0"/>
                          </a:rPr>
                          <m:t>𝑅</m:t>
                        </m:r>
                      </m:e>
                      <m:sub>
                        <m:r>
                          <a:rPr lang="en-CA" i="1">
                            <a:solidFill>
                              <a:schemeClr val="tx1"/>
                            </a:solidFill>
                            <a:latin typeface="Cambria Math" panose="02040503050406030204" pitchFamily="18" charset="0"/>
                            <a:ea typeface="Cambria Math" panose="02040503050406030204" pitchFamily="18" charset="0"/>
                          </a:rPr>
                          <m:t>𝐷</m:t>
                        </m:r>
                      </m:sub>
                      <m:sup>
                        <m:r>
                          <a:rPr lang="en-CA" i="1">
                            <a:solidFill>
                              <a:schemeClr val="tx1"/>
                            </a:solidFill>
                            <a:latin typeface="Cambria Math" panose="02040503050406030204" pitchFamily="18" charset="0"/>
                            <a:ea typeface="Cambria Math" panose="02040503050406030204" pitchFamily="18" charset="0"/>
                          </a:rPr>
                          <m:t>2</m:t>
                        </m:r>
                      </m:sup>
                    </m:sSubSup>
                    <m:r>
                      <a:rPr lang="en-CA" i="1">
                        <a:solidFill>
                          <a:schemeClr val="tx1"/>
                        </a:solidFill>
                        <a:latin typeface="Cambria Math" panose="02040503050406030204" pitchFamily="18" charset="0"/>
                        <a:ea typeface="Cambria Math" panose="02040503050406030204" pitchFamily="18" charset="0"/>
                      </a:rPr>
                      <m:t>∙</m:t>
                    </m:r>
                    <m:d>
                      <m:dPr>
                        <m:begChr m:val="⟨"/>
                        <m:endChr m:val="⟩"/>
                        <m:ctrlPr>
                          <a:rPr lang="en-CA" i="1" smtClean="0">
                            <a:solidFill>
                              <a:schemeClr val="tx1"/>
                            </a:solidFill>
                            <a:latin typeface="Cambria Math" panose="02040503050406030204" pitchFamily="18" charset="0"/>
                            <a:ea typeface="Cambria Math" panose="02040503050406030204" pitchFamily="18" charset="0"/>
                          </a:rPr>
                        </m:ctrlPr>
                      </m:dPr>
                      <m:e>
                        <m:sSub>
                          <m:sSubPr>
                            <m:ctrlPr>
                              <a:rPr lang="en-CA" i="1" smtClean="0">
                                <a:solidFill>
                                  <a:schemeClr val="tx1"/>
                                </a:solidFill>
                                <a:latin typeface="Cambria Math" panose="02040503050406030204" pitchFamily="18" charset="0"/>
                                <a:ea typeface="Cambria Math" panose="02040503050406030204" pitchFamily="18" charset="0"/>
                              </a:rPr>
                            </m:ctrlPr>
                          </m:sSubPr>
                          <m:e>
                            <m:r>
                              <a:rPr lang="en-CA" b="0" i="1" smtClean="0">
                                <a:solidFill>
                                  <a:schemeClr val="tx1"/>
                                </a:solidFill>
                                <a:latin typeface="Cambria Math" panose="02040503050406030204" pitchFamily="18" charset="0"/>
                                <a:ea typeface="Cambria Math" panose="02040503050406030204" pitchFamily="18" charset="0"/>
                              </a:rPr>
                              <m:t>𝐸</m:t>
                            </m:r>
                          </m:e>
                          <m:sub>
                            <m:r>
                              <a:rPr lang="en-CA" b="0" i="1" smtClean="0">
                                <a:solidFill>
                                  <a:schemeClr val="tx1"/>
                                </a:solidFill>
                                <a:latin typeface="Cambria Math" panose="02040503050406030204" pitchFamily="18" charset="0"/>
                                <a:ea typeface="Cambria Math" panose="02040503050406030204" pitchFamily="18" charset="0"/>
                              </a:rPr>
                              <m:t>𝑅</m:t>
                            </m:r>
                          </m:sub>
                        </m:sSub>
                      </m:e>
                    </m:d>
                    <m:r>
                      <a:rPr lang="en-CA" b="0" i="1" smtClean="0">
                        <a:solidFill>
                          <a:schemeClr val="tx1"/>
                        </a:solidFill>
                        <a:latin typeface="Cambria Math" panose="02040503050406030204" pitchFamily="18" charset="0"/>
                        <a:ea typeface="Cambria Math" panose="02040503050406030204" pitchFamily="18" charset="0"/>
                      </a:rPr>
                      <m:t>=</m:t>
                    </m:r>
                  </m:oMath>
                </a14:m>
                <a:r>
                  <a:rPr lang="en-CA" dirty="0">
                    <a:solidFill>
                      <a:schemeClr val="tx1"/>
                    </a:solidFill>
                  </a:rPr>
                  <a:t> </a:t>
                </a:r>
                <a14:m>
                  <m:oMath xmlns:m="http://schemas.openxmlformats.org/officeDocument/2006/math">
                    <m:r>
                      <a:rPr lang="en-CA" b="0" i="1" dirty="0" smtClean="0">
                        <a:solidFill>
                          <a:schemeClr val="tx1"/>
                        </a:solidFill>
                        <a:latin typeface="Cambria Math" panose="02040503050406030204" pitchFamily="18" charset="0"/>
                      </a:rPr>
                      <m:t>3 ×</m:t>
                    </m:r>
                    <m:sSup>
                      <m:sSupPr>
                        <m:ctrlPr>
                          <a:rPr lang="en-CA" b="0" i="1" dirty="0" smtClean="0">
                            <a:solidFill>
                              <a:schemeClr val="tx1"/>
                            </a:solidFill>
                            <a:latin typeface="Cambria Math" panose="02040503050406030204" pitchFamily="18" charset="0"/>
                            <a:ea typeface="Cambria Math" panose="02040503050406030204" pitchFamily="18" charset="0"/>
                          </a:rPr>
                        </m:ctrlPr>
                      </m:sSupPr>
                      <m:e>
                        <m:r>
                          <a:rPr lang="en-CA" b="0" i="1" dirty="0" smtClean="0">
                            <a:solidFill>
                              <a:schemeClr val="tx1"/>
                            </a:solidFill>
                            <a:latin typeface="Cambria Math" panose="02040503050406030204" pitchFamily="18" charset="0"/>
                            <a:ea typeface="Cambria Math" panose="02040503050406030204" pitchFamily="18" charset="0"/>
                          </a:rPr>
                          <m:t>10</m:t>
                        </m:r>
                      </m:e>
                      <m:sup>
                        <m:r>
                          <a:rPr lang="en-CA" b="0" i="1" dirty="0" smtClean="0">
                            <a:solidFill>
                              <a:schemeClr val="tx1"/>
                            </a:solidFill>
                            <a:latin typeface="Cambria Math" panose="02040503050406030204" pitchFamily="18" charset="0"/>
                            <a:ea typeface="Cambria Math" panose="02040503050406030204" pitchFamily="18" charset="0"/>
                          </a:rPr>
                          <m:t>8</m:t>
                        </m:r>
                      </m:sup>
                    </m:sSup>
                    <m:f>
                      <m:fPr>
                        <m:ctrlPr>
                          <a:rPr lang="en-CA" b="0" i="1" dirty="0" smtClean="0">
                            <a:solidFill>
                              <a:schemeClr val="tx1"/>
                            </a:solidFill>
                            <a:latin typeface="Cambria Math" panose="02040503050406030204" pitchFamily="18" charset="0"/>
                            <a:ea typeface="Cambria Math" panose="02040503050406030204" pitchFamily="18" charset="0"/>
                          </a:rPr>
                        </m:ctrlPr>
                      </m:fPr>
                      <m:num>
                        <m:r>
                          <a:rPr lang="en-CA" b="0" i="1" dirty="0" smtClean="0">
                            <a:solidFill>
                              <a:schemeClr val="tx1"/>
                            </a:solidFill>
                            <a:latin typeface="Cambria Math" panose="02040503050406030204" pitchFamily="18" charset="0"/>
                            <a:ea typeface="Cambria Math" panose="02040503050406030204" pitchFamily="18" charset="0"/>
                          </a:rPr>
                          <m:t>𝐺𝑒𝑉</m:t>
                        </m:r>
                      </m:num>
                      <m:den>
                        <m:r>
                          <a:rPr lang="en-CA" b="0" i="1" dirty="0" smtClean="0">
                            <a:solidFill>
                              <a:schemeClr val="tx1"/>
                            </a:solidFill>
                            <a:latin typeface="Cambria Math" panose="02040503050406030204" pitchFamily="18" charset="0"/>
                            <a:ea typeface="Cambria Math" panose="02040503050406030204" pitchFamily="18" charset="0"/>
                          </a:rPr>
                          <m:t>𝑐𝑚</m:t>
                        </m:r>
                      </m:den>
                    </m:f>
                  </m:oMath>
                </a14:m>
                <a:endParaRPr lang="en-CA" b="0" dirty="0">
                  <a:solidFill>
                    <a:schemeClr val="tx1"/>
                  </a:solidFill>
                  <a:ea typeface="Cambria Math" panose="02040503050406030204" pitchFamily="18" charset="0"/>
                </a:endParaRPr>
              </a:p>
            </p:txBody>
          </p:sp>
        </mc:Choice>
        <mc:Fallback>
          <p:sp>
            <p:nvSpPr>
              <p:cNvPr id="11" name="Text Placeholder 10">
                <a:extLst>
                  <a:ext uri="{FF2B5EF4-FFF2-40B4-BE49-F238E27FC236}">
                    <a16:creationId xmlns:a16="http://schemas.microsoft.com/office/drawing/2014/main" id="{8803475B-4ADD-D93C-1EDE-9EE0FB291E09}"/>
                  </a:ext>
                </a:extLst>
              </p:cNvPr>
              <p:cNvSpPr>
                <a:spLocks noGrp="1" noRot="1" noChangeAspect="1" noMove="1" noResize="1" noEditPoints="1" noAdjustHandles="1" noChangeArrowheads="1" noChangeShapeType="1" noTextEdit="1"/>
              </p:cNvSpPr>
              <p:nvPr>
                <p:ph type="body" idx="1"/>
              </p:nvPr>
            </p:nvSpPr>
            <p:spPr>
              <a:xfrm>
                <a:off x="2142794" y="2141338"/>
                <a:ext cx="4858411" cy="676378"/>
              </a:xfrm>
              <a:blipFill>
                <a:blip r:embed="rId4"/>
                <a:stretch>
                  <a:fillRect t="-39640" b="-81982"/>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30BD44B4-939E-0913-191F-AFE0C926F1D0}"/>
                  </a:ext>
                </a:extLst>
              </p:cNvPr>
              <p:cNvSpPr txBox="1"/>
              <p:nvPr/>
            </p:nvSpPr>
            <p:spPr>
              <a:xfrm>
                <a:off x="402800" y="1493057"/>
                <a:ext cx="5607231" cy="832728"/>
              </a:xfrm>
              <a:prstGeom prst="rect">
                <a:avLst/>
              </a:prstGeom>
              <a:noFill/>
            </p:spPr>
            <p:txBody>
              <a:bodyPr wrap="square" lIns="91440" tIns="45720" rIns="91440" bIns="45720" rtlCol="0" anchor="t">
                <a:spAutoFit/>
              </a:bodyPr>
              <a:lstStyle/>
              <a:p>
                <a:r>
                  <a:rPr lang="en-US" sz="1800" b="1" dirty="0"/>
                  <a:t>Opaque limit</a:t>
                </a:r>
                <a:r>
                  <a:rPr lang="en-US" sz="1800" dirty="0"/>
                  <a:t> </a:t>
                </a:r>
                <a14:m>
                  <m:oMath xmlns:m="http://schemas.openxmlformats.org/officeDocument/2006/math">
                    <m:sSub>
                      <m:sSubPr>
                        <m:ctrlPr>
                          <a:rPr lang="en-CA" sz="1800" b="1" i="1">
                            <a:solidFill>
                              <a:schemeClr val="tx1"/>
                            </a:solidFill>
                            <a:latin typeface="Cambria Math" panose="02040503050406030204" pitchFamily="18" charset="0"/>
                          </a:rPr>
                        </m:ctrlPr>
                      </m:sSubPr>
                      <m:e>
                        <m:r>
                          <a:rPr lang="en-CA" sz="1800" b="1" i="1">
                            <a:solidFill>
                              <a:schemeClr val="tx1"/>
                            </a:solidFill>
                            <a:latin typeface="Cambria Math" panose="02040503050406030204" pitchFamily="18" charset="0"/>
                          </a:rPr>
                          <m:t>𝑹</m:t>
                        </m:r>
                      </m:e>
                      <m:sub>
                        <m:r>
                          <a:rPr lang="en-CA" sz="1800" b="1" i="1">
                            <a:solidFill>
                              <a:schemeClr val="tx1"/>
                            </a:solidFill>
                            <a:latin typeface="Cambria Math" panose="02040503050406030204" pitchFamily="18" charset="0"/>
                          </a:rPr>
                          <m:t>𝑫</m:t>
                        </m:r>
                      </m:sub>
                    </m:sSub>
                  </m:oMath>
                </a14:m>
                <a:r>
                  <a:rPr lang="en-US" sz="1800" dirty="0"/>
                  <a:t> = dm radius</a:t>
                </a:r>
              </a:p>
              <a:p>
                <a:r>
                  <a:rPr lang="en-US" sz="1800" dirty="0"/>
                  <a:t>Everything in its cross-section</a:t>
                </a:r>
                <a:r>
                  <a:rPr lang="en-CA" sz="1800" dirty="0">
                    <a:solidFill>
                      <a:schemeClr val="tx1"/>
                    </a:solidFill>
                  </a:rPr>
                  <a:t> </a:t>
                </a:r>
                <a14:m>
                  <m:oMath xmlns:m="http://schemas.openxmlformats.org/officeDocument/2006/math">
                    <m:sSub>
                      <m:sSubPr>
                        <m:ctrlPr>
                          <a:rPr lang="en-CA" sz="1800" i="1">
                            <a:solidFill>
                              <a:schemeClr val="tx1"/>
                            </a:solidFill>
                            <a:latin typeface="Cambria Math" panose="02040503050406030204" pitchFamily="18" charset="0"/>
                          </a:rPr>
                        </m:ctrlPr>
                      </m:sSubPr>
                      <m:e>
                        <m:r>
                          <a:rPr lang="en-CA" sz="1800" i="1">
                            <a:solidFill>
                              <a:schemeClr val="tx1"/>
                            </a:solidFill>
                            <a:latin typeface="Cambria Math" panose="02040503050406030204" pitchFamily="18" charset="0"/>
                            <a:ea typeface="Cambria Math" panose="02040503050406030204" pitchFamily="18" charset="0"/>
                          </a:rPr>
                          <m:t>𝜎</m:t>
                        </m:r>
                      </m:e>
                      <m:sub>
                        <m:r>
                          <a:rPr lang="en-CA" sz="1800" i="1">
                            <a:solidFill>
                              <a:schemeClr val="tx1"/>
                            </a:solidFill>
                            <a:latin typeface="Cambria Math" panose="02040503050406030204" pitchFamily="18" charset="0"/>
                          </a:rPr>
                          <m:t>𝑔𝑒𝑜</m:t>
                        </m:r>
                      </m:sub>
                    </m:sSub>
                    <m:r>
                      <a:rPr lang="en-CA" sz="1800" i="1">
                        <a:solidFill>
                          <a:schemeClr val="tx1"/>
                        </a:solidFill>
                        <a:latin typeface="Cambria Math" panose="02040503050406030204" pitchFamily="18" charset="0"/>
                      </a:rPr>
                      <m:t>=</m:t>
                    </m:r>
                    <m:r>
                      <a:rPr lang="en-CA" sz="1800" i="1">
                        <a:solidFill>
                          <a:schemeClr val="tx1"/>
                        </a:solidFill>
                        <a:latin typeface="Cambria Math" panose="02040503050406030204" pitchFamily="18" charset="0"/>
                        <a:ea typeface="Cambria Math" panose="02040503050406030204" pitchFamily="18" charset="0"/>
                      </a:rPr>
                      <m:t>𝜋</m:t>
                    </m:r>
                    <m:sSubSup>
                      <m:sSubSupPr>
                        <m:ctrlPr>
                          <a:rPr lang="en-CA" sz="1800" i="1">
                            <a:solidFill>
                              <a:schemeClr val="tx1"/>
                            </a:solidFill>
                            <a:latin typeface="Cambria Math" panose="02040503050406030204" pitchFamily="18" charset="0"/>
                            <a:ea typeface="Cambria Math" panose="02040503050406030204" pitchFamily="18" charset="0"/>
                          </a:rPr>
                        </m:ctrlPr>
                      </m:sSubSupPr>
                      <m:e>
                        <m:r>
                          <a:rPr lang="en-CA" sz="1800" i="1">
                            <a:solidFill>
                              <a:schemeClr val="tx1"/>
                            </a:solidFill>
                            <a:latin typeface="Cambria Math" panose="02040503050406030204" pitchFamily="18" charset="0"/>
                            <a:ea typeface="Cambria Math" panose="02040503050406030204" pitchFamily="18" charset="0"/>
                          </a:rPr>
                          <m:t>𝑅</m:t>
                        </m:r>
                      </m:e>
                      <m:sub>
                        <m:r>
                          <a:rPr lang="en-CA" sz="1800" i="1">
                            <a:solidFill>
                              <a:schemeClr val="tx1"/>
                            </a:solidFill>
                            <a:latin typeface="Cambria Math" panose="02040503050406030204" pitchFamily="18" charset="0"/>
                            <a:ea typeface="Cambria Math" panose="02040503050406030204" pitchFamily="18" charset="0"/>
                          </a:rPr>
                          <m:t>𝐷</m:t>
                        </m:r>
                      </m:sub>
                      <m:sup>
                        <m:r>
                          <a:rPr lang="en-CA" sz="1800" i="1">
                            <a:solidFill>
                              <a:schemeClr val="tx1"/>
                            </a:solidFill>
                            <a:latin typeface="Cambria Math" panose="02040503050406030204" pitchFamily="18" charset="0"/>
                            <a:ea typeface="Cambria Math" panose="02040503050406030204" pitchFamily="18" charset="0"/>
                          </a:rPr>
                          <m:t>2</m:t>
                        </m:r>
                      </m:sup>
                    </m:sSubSup>
                  </m:oMath>
                </a14:m>
                <a:r>
                  <a:rPr lang="en-US" sz="1800" dirty="0"/>
                  <a:t> scatters.</a:t>
                </a:r>
              </a:p>
              <a:p>
                <a:endParaRPr lang="en-US" sz="1000" dirty="0"/>
              </a:p>
            </p:txBody>
          </p:sp>
        </mc:Choice>
        <mc:Fallback>
          <p:sp>
            <p:nvSpPr>
              <p:cNvPr id="4" name="TextBox 3">
                <a:extLst>
                  <a:ext uri="{FF2B5EF4-FFF2-40B4-BE49-F238E27FC236}">
                    <a16:creationId xmlns:a16="http://schemas.microsoft.com/office/drawing/2014/main" id="{30BD44B4-939E-0913-191F-AFE0C926F1D0}"/>
                  </a:ext>
                </a:extLst>
              </p:cNvPr>
              <p:cNvSpPr txBox="1">
                <a:spLocks noRot="1" noChangeAspect="1" noMove="1" noResize="1" noEditPoints="1" noAdjustHandles="1" noChangeArrowheads="1" noChangeShapeType="1" noTextEdit="1"/>
              </p:cNvSpPr>
              <p:nvPr/>
            </p:nvSpPr>
            <p:spPr>
              <a:xfrm>
                <a:off x="402800" y="1493057"/>
                <a:ext cx="5607231" cy="832728"/>
              </a:xfrm>
              <a:prstGeom prst="rect">
                <a:avLst/>
              </a:prstGeom>
              <a:blipFill>
                <a:blip r:embed="rId5"/>
                <a:stretch>
                  <a:fillRect l="-870" t="-4380"/>
                </a:stretch>
              </a:blipFill>
            </p:spPr>
            <p:txBody>
              <a:bodyPr/>
              <a:lstStyle/>
              <a:p>
                <a:r>
                  <a:rPr lang="en-CA">
                    <a:noFill/>
                  </a:rPr>
                  <a:t> </a:t>
                </a:r>
              </a:p>
            </p:txBody>
          </p:sp>
        </mc:Fallback>
      </mc:AlternateContent>
      <p:sp>
        <p:nvSpPr>
          <p:cNvPr id="6" name="TextBox 5">
            <a:extLst>
              <a:ext uri="{FF2B5EF4-FFF2-40B4-BE49-F238E27FC236}">
                <a16:creationId xmlns:a16="http://schemas.microsoft.com/office/drawing/2014/main" id="{31BF2CD6-B8D2-13A4-6810-86CD5508F2AE}"/>
              </a:ext>
            </a:extLst>
          </p:cNvPr>
          <p:cNvSpPr txBox="1"/>
          <p:nvPr/>
        </p:nvSpPr>
        <p:spPr>
          <a:xfrm>
            <a:off x="483136" y="2932398"/>
            <a:ext cx="8660864" cy="646331"/>
          </a:xfrm>
          <a:prstGeom prst="rect">
            <a:avLst/>
          </a:prstGeom>
          <a:noFill/>
        </p:spPr>
        <p:txBody>
          <a:bodyPr wrap="square" lIns="91440" tIns="45720" rIns="91440" bIns="45720" rtlCol="0" anchor="t">
            <a:spAutoFit/>
          </a:bodyPr>
          <a:lstStyle/>
          <a:p>
            <a:r>
              <a:rPr lang="en-US" sz="1800" b="1" dirty="0"/>
              <a:t>Diffuse limit</a:t>
            </a:r>
            <a:r>
              <a:rPr lang="en-US" sz="1800" dirty="0"/>
              <a:t>: composite is loosely bound; constituents interact via per-nucleon cross-section. Mean scatters is:</a:t>
            </a:r>
            <a:endParaRPr lang="en-US" dirty="0"/>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335760E6-319D-9345-5806-903B9DBB42AE}"/>
                  </a:ext>
                </a:extLst>
              </p:cNvPr>
              <p:cNvSpPr txBox="1"/>
              <p:nvPr/>
            </p:nvSpPr>
            <p:spPr>
              <a:xfrm>
                <a:off x="402800" y="4295440"/>
                <a:ext cx="7211894" cy="369332"/>
              </a:xfrm>
              <a:prstGeom prst="rect">
                <a:avLst/>
              </a:prstGeom>
              <a:noFill/>
            </p:spPr>
            <p:txBody>
              <a:bodyPr wrap="square" lIns="91440" tIns="45720" rIns="91440" bIns="45720" rtlCol="0" anchor="t">
                <a:spAutoFit/>
              </a:bodyPr>
              <a:lstStyle/>
              <a:p>
                <a:r>
                  <a:rPr lang="en-US" sz="1800" dirty="0"/>
                  <a:t>Both regimes deposit energy on the transit timescale </a:t>
                </a:r>
                <a14:m>
                  <m:oMath xmlns:m="http://schemas.openxmlformats.org/officeDocument/2006/math">
                    <m:r>
                      <a:rPr lang="en-CA" sz="1800" b="0" i="1" smtClean="0">
                        <a:latin typeface="Cambria Math" panose="02040503050406030204" pitchFamily="18" charset="0"/>
                      </a:rPr>
                      <m:t>𝑡</m:t>
                    </m:r>
                    <m:r>
                      <a:rPr lang="en-CA" sz="1800" b="0" i="1" baseline="-25000" smtClean="0">
                        <a:latin typeface="Cambria Math" panose="02040503050406030204" pitchFamily="18" charset="0"/>
                      </a:rPr>
                      <m:t>𝑑𝑒𝑝</m:t>
                    </m:r>
                    <m:r>
                      <a:rPr lang="en-CA" sz="1800" b="0" i="1" smtClean="0">
                        <a:latin typeface="Cambria Math" panose="02040503050406030204" pitchFamily="18" charset="0"/>
                      </a:rPr>
                      <m:t> </m:t>
                    </m:r>
                    <m:r>
                      <a:rPr lang="en-CA" sz="1800" b="0" i="1" smtClean="0">
                        <a:latin typeface="Cambria Math" panose="02040503050406030204" pitchFamily="18" charset="0"/>
                        <a:ea typeface="Cambria Math" panose="02040503050406030204" pitchFamily="18" charset="0"/>
                      </a:rPr>
                      <m:t>~ </m:t>
                    </m:r>
                    <m:r>
                      <a:rPr lang="en-CA" sz="1800" b="0" i="1" smtClean="0">
                        <a:latin typeface="Cambria Math" panose="02040503050406030204" pitchFamily="18" charset="0"/>
                        <a:ea typeface="Cambria Math" panose="02040503050406030204" pitchFamily="18" charset="0"/>
                      </a:rPr>
                      <m:t>𝑅𝐷</m:t>
                    </m:r>
                    <m:r>
                      <a:rPr lang="en-CA" sz="1800" b="0" i="1" smtClean="0">
                        <a:latin typeface="Cambria Math" panose="02040503050406030204" pitchFamily="18" charset="0"/>
                        <a:ea typeface="Cambria Math" panose="02040503050406030204" pitchFamily="18" charset="0"/>
                      </a:rPr>
                      <m:t>/</m:t>
                    </m:r>
                    <m:r>
                      <a:rPr lang="en-CA" sz="1800" b="0" i="1" smtClean="0">
                        <a:latin typeface="Cambria Math" panose="02040503050406030204" pitchFamily="18" charset="0"/>
                        <a:ea typeface="Cambria Math" panose="02040503050406030204" pitchFamily="18" charset="0"/>
                      </a:rPr>
                      <m:t>𝑣𝑥</m:t>
                    </m:r>
                    <m:r>
                      <a:rPr lang="en-CA" sz="1800" b="0" i="1" smtClean="0">
                        <a:latin typeface="Cambria Math" panose="02040503050406030204" pitchFamily="18" charset="0"/>
                        <a:ea typeface="Cambria Math" panose="02040503050406030204" pitchFamily="18" charset="0"/>
                      </a:rPr>
                      <m:t> </m:t>
                    </m:r>
                  </m:oMath>
                </a14:m>
                <a:r>
                  <a:rPr lang="en-US" sz="1800" dirty="0"/>
                  <a:t> </a:t>
                </a:r>
                <a:r>
                  <a:rPr lang="en-US" sz="1800" b="1" dirty="0"/>
                  <a:t>​</a:t>
                </a:r>
                <a:endParaRPr lang="en-US" sz="1800" dirty="0"/>
              </a:p>
            </p:txBody>
          </p:sp>
        </mc:Choice>
        <mc:Fallback>
          <p:sp>
            <p:nvSpPr>
              <p:cNvPr id="8" name="TextBox 7">
                <a:extLst>
                  <a:ext uri="{FF2B5EF4-FFF2-40B4-BE49-F238E27FC236}">
                    <a16:creationId xmlns:a16="http://schemas.microsoft.com/office/drawing/2014/main" id="{335760E6-319D-9345-5806-903B9DBB42AE}"/>
                  </a:ext>
                </a:extLst>
              </p:cNvPr>
              <p:cNvSpPr txBox="1">
                <a:spLocks noRot="1" noChangeAspect="1" noMove="1" noResize="1" noEditPoints="1" noAdjustHandles="1" noChangeArrowheads="1" noChangeShapeType="1" noTextEdit="1"/>
              </p:cNvSpPr>
              <p:nvPr/>
            </p:nvSpPr>
            <p:spPr>
              <a:xfrm>
                <a:off x="402800" y="4295440"/>
                <a:ext cx="7211894" cy="369332"/>
              </a:xfrm>
              <a:prstGeom prst="rect">
                <a:avLst/>
              </a:prstGeom>
              <a:blipFill>
                <a:blip r:embed="rId6"/>
                <a:stretch>
                  <a:fillRect l="-676" t="-10000" b="-26667"/>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18" name="Google Shape;171;p20">
                <a:extLst>
                  <a:ext uri="{FF2B5EF4-FFF2-40B4-BE49-F238E27FC236}">
                    <a16:creationId xmlns:a16="http://schemas.microsoft.com/office/drawing/2014/main" id="{8B081F78-B90F-8E96-F062-9CA2C88D0689}"/>
                  </a:ext>
                </a:extLst>
              </p:cNvPr>
              <p:cNvSpPr txBox="1"/>
              <p:nvPr/>
            </p:nvSpPr>
            <p:spPr>
              <a:xfrm>
                <a:off x="7706126" y="5143499"/>
                <a:ext cx="2700267" cy="903679"/>
              </a:xfrm>
              <a:prstGeom prst="rect">
                <a:avLst/>
              </a:prstGeom>
              <a:noFill/>
              <a:ln>
                <a:noFill/>
              </a:ln>
            </p:spPr>
            <p:txBody>
              <a:bodyPr spcFirstLastPara="1" wrap="square" lIns="91425" tIns="91425" rIns="91425" bIns="91425" anchor="t" anchorCtr="0">
                <a:spAutoFit/>
              </a:bodyPr>
              <a:lstStyle/>
              <a:p>
                <a14:m>
                  <m:oMath xmlns:m="http://schemas.openxmlformats.org/officeDocument/2006/math">
                    <m:d>
                      <m:dPr>
                        <m:begChr m:val="⟨"/>
                        <m:endChr m:val="⟩"/>
                        <m:ctrlPr>
                          <a:rPr lang="en-CA" sz="1600" b="1" i="1">
                            <a:solidFill>
                              <a:schemeClr val="tx1"/>
                            </a:solidFill>
                            <a:latin typeface="Cambria Math" panose="02040503050406030204" pitchFamily="18" charset="0"/>
                            <a:ea typeface="Cambria Math" panose="02040503050406030204" pitchFamily="18" charset="0"/>
                          </a:rPr>
                        </m:ctrlPr>
                      </m:dPr>
                      <m:e>
                        <m:sSub>
                          <m:sSubPr>
                            <m:ctrlPr>
                              <a:rPr lang="en-CA" sz="1600" b="1" i="1">
                                <a:solidFill>
                                  <a:schemeClr val="tx1"/>
                                </a:solidFill>
                                <a:latin typeface="Cambria Math" panose="02040503050406030204" pitchFamily="18" charset="0"/>
                                <a:ea typeface="Cambria Math" panose="02040503050406030204" pitchFamily="18" charset="0"/>
                              </a:rPr>
                            </m:ctrlPr>
                          </m:sSubPr>
                          <m:e>
                            <m:r>
                              <a:rPr lang="en-CA" sz="1600" b="1" i="1">
                                <a:solidFill>
                                  <a:schemeClr val="tx1"/>
                                </a:solidFill>
                                <a:latin typeface="Cambria Math" panose="02040503050406030204" pitchFamily="18" charset="0"/>
                                <a:ea typeface="Cambria Math" panose="02040503050406030204" pitchFamily="18" charset="0"/>
                              </a:rPr>
                              <m:t>𝑬</m:t>
                            </m:r>
                          </m:e>
                          <m:sub>
                            <m:r>
                              <a:rPr lang="en-CA" sz="1600" b="1" i="1">
                                <a:solidFill>
                                  <a:schemeClr val="tx1"/>
                                </a:solidFill>
                                <a:latin typeface="Cambria Math" panose="02040503050406030204" pitchFamily="18" charset="0"/>
                                <a:ea typeface="Cambria Math" panose="02040503050406030204" pitchFamily="18" charset="0"/>
                              </a:rPr>
                              <m:t>𝑹</m:t>
                            </m:r>
                          </m:sub>
                        </m:sSub>
                      </m:e>
                    </m:d>
                    <m:d>
                      <m:dPr>
                        <m:begChr m:val="|"/>
                        <m:endChr m:val=""/>
                        <m:ctrlPr>
                          <a:rPr lang="en-CA" sz="1600" b="1" i="1">
                            <a:solidFill>
                              <a:schemeClr val="tx1"/>
                            </a:solidFill>
                            <a:latin typeface="Cambria Math" panose="02040503050406030204" pitchFamily="18" charset="0"/>
                          </a:rPr>
                        </m:ctrlPr>
                      </m:dPr>
                      <m:e>
                        <m:r>
                          <a:rPr lang="en-CA" sz="1600" b="1" i="1" baseline="-25000">
                            <a:solidFill>
                              <a:schemeClr val="tx1"/>
                            </a:solidFill>
                            <a:latin typeface="Cambria Math" panose="02040503050406030204" pitchFamily="18" charset="0"/>
                          </a:rPr>
                          <m:t>𝒈𝒆𝒐</m:t>
                        </m:r>
                      </m:e>
                    </m:d>
                    <m:r>
                      <a:rPr lang="en-CA" sz="1600" b="1" i="1" dirty="0" smtClean="0">
                        <a:solidFill>
                          <a:schemeClr val="tx1"/>
                        </a:solidFill>
                        <a:latin typeface="Cambria Math" panose="02040503050406030204" pitchFamily="18" charset="0"/>
                        <a:ea typeface="Cambria Math" panose="02040503050406030204" pitchFamily="18" charset="0"/>
                      </a:rPr>
                      <m:t>≈ </m:t>
                    </m:r>
                    <m:sSub>
                      <m:sSubPr>
                        <m:ctrlPr>
                          <a:rPr lang="en-CA" sz="1600" b="1" i="1" dirty="0" smtClean="0">
                            <a:solidFill>
                              <a:schemeClr val="tx1"/>
                            </a:solidFill>
                            <a:latin typeface="Cambria Math" panose="02040503050406030204" pitchFamily="18" charset="0"/>
                            <a:ea typeface="Cambria Math" panose="02040503050406030204" pitchFamily="18" charset="0"/>
                          </a:rPr>
                        </m:ctrlPr>
                      </m:sSubPr>
                      <m:e>
                        <m:r>
                          <a:rPr lang="en-CA" sz="1600" b="1" i="1" dirty="0" smtClean="0">
                            <a:solidFill>
                              <a:schemeClr val="tx1"/>
                            </a:solidFill>
                            <a:latin typeface="Cambria Math" panose="02040503050406030204" pitchFamily="18" charset="0"/>
                            <a:ea typeface="Cambria Math" panose="02040503050406030204" pitchFamily="18" charset="0"/>
                          </a:rPr>
                          <m:t>𝒎</m:t>
                        </m:r>
                      </m:e>
                      <m:sub>
                        <m:r>
                          <a:rPr lang="en-CA" sz="1600" b="1" i="1" dirty="0" smtClean="0">
                            <a:solidFill>
                              <a:schemeClr val="tx1"/>
                            </a:solidFill>
                            <a:latin typeface="Cambria Math" panose="02040503050406030204" pitchFamily="18" charset="0"/>
                            <a:ea typeface="Cambria Math" panose="02040503050406030204" pitchFamily="18" charset="0"/>
                          </a:rPr>
                          <m:t>𝑵</m:t>
                        </m:r>
                      </m:sub>
                    </m:sSub>
                    <m:sSubSup>
                      <m:sSubSupPr>
                        <m:ctrlPr>
                          <a:rPr lang="en-CA" sz="1600" b="1" i="1" dirty="0" smtClean="0">
                            <a:solidFill>
                              <a:schemeClr val="tx1"/>
                            </a:solidFill>
                            <a:latin typeface="Cambria Math" panose="02040503050406030204" pitchFamily="18" charset="0"/>
                            <a:ea typeface="Cambria Math" panose="02040503050406030204" pitchFamily="18" charset="0"/>
                          </a:rPr>
                        </m:ctrlPr>
                      </m:sSubSupPr>
                      <m:e>
                        <m:r>
                          <a:rPr lang="en-CA" sz="1600" b="1" i="1" dirty="0" smtClean="0">
                            <a:solidFill>
                              <a:schemeClr val="tx1"/>
                            </a:solidFill>
                            <a:latin typeface="Cambria Math" panose="02040503050406030204" pitchFamily="18" charset="0"/>
                            <a:ea typeface="Cambria Math" panose="02040503050406030204" pitchFamily="18" charset="0"/>
                          </a:rPr>
                          <m:t>𝒗</m:t>
                        </m:r>
                      </m:e>
                      <m:sub>
                        <m:r>
                          <a:rPr lang="en-CA" sz="1600" b="1" i="1" dirty="0" smtClean="0">
                            <a:solidFill>
                              <a:schemeClr val="tx1"/>
                            </a:solidFill>
                            <a:latin typeface="Cambria Math" panose="02040503050406030204" pitchFamily="18" charset="0"/>
                            <a:ea typeface="Cambria Math" panose="02040503050406030204" pitchFamily="18" charset="0"/>
                          </a:rPr>
                          <m:t>𝒙</m:t>
                        </m:r>
                      </m:sub>
                      <m:sup>
                        <m:r>
                          <a:rPr lang="en-CA" sz="1600" b="1" i="1" dirty="0" smtClean="0">
                            <a:solidFill>
                              <a:schemeClr val="tx1"/>
                            </a:solidFill>
                            <a:latin typeface="Cambria Math" panose="02040503050406030204" pitchFamily="18" charset="0"/>
                            <a:ea typeface="Cambria Math" panose="02040503050406030204" pitchFamily="18" charset="0"/>
                          </a:rPr>
                          <m:t>𝟐</m:t>
                        </m:r>
                      </m:sup>
                    </m:sSubSup>
                  </m:oMath>
                </a14:m>
                <a:r>
                  <a:rPr lang="en-CA" sz="1600" b="1" dirty="0">
                    <a:solidFill>
                      <a:schemeClr val="tx1"/>
                    </a:solidFill>
                  </a:rPr>
                  <a:t> </a:t>
                </a:r>
              </a:p>
              <a:p>
                <a:r>
                  <a:rPr lang="en-CA" dirty="0">
                    <a:solidFill>
                      <a:schemeClr val="tx1"/>
                    </a:solidFill>
                  </a:rPr>
                  <a:t>mean recoil energy</a:t>
                </a:r>
                <a:endParaRPr lang="en-CA" sz="1600" dirty="0">
                  <a:solidFill>
                    <a:schemeClr val="tx1"/>
                  </a:solidFill>
                </a:endParaRPr>
              </a:p>
              <a:p>
                <a:r>
                  <a:rPr lang="en-CA" dirty="0">
                    <a:solidFill>
                      <a:schemeClr val="tx1"/>
                    </a:solidFill>
                    <a:ea typeface="Cambria Math" panose="02040503050406030204" pitchFamily="18" charset="0"/>
                  </a:rPr>
                  <a:t>Note: </a:t>
                </a:r>
                <a14:m>
                  <m:oMath xmlns:m="http://schemas.openxmlformats.org/officeDocument/2006/math">
                    <m:d>
                      <m:dPr>
                        <m:begChr m:val="⟨"/>
                        <m:endChr m:val="⟩"/>
                        <m:ctrlPr>
                          <a:rPr lang="en-CA" sz="1600" b="1" i="1">
                            <a:solidFill>
                              <a:schemeClr val="tx1"/>
                            </a:solidFill>
                            <a:latin typeface="Cambria Math" panose="02040503050406030204" pitchFamily="18" charset="0"/>
                            <a:ea typeface="Cambria Math" panose="02040503050406030204" pitchFamily="18" charset="0"/>
                          </a:rPr>
                        </m:ctrlPr>
                      </m:dPr>
                      <m:e>
                        <m:sSub>
                          <m:sSubPr>
                            <m:ctrlPr>
                              <a:rPr lang="en-CA" sz="1600" b="1" i="1">
                                <a:solidFill>
                                  <a:schemeClr val="tx1"/>
                                </a:solidFill>
                                <a:latin typeface="Cambria Math" panose="02040503050406030204" pitchFamily="18" charset="0"/>
                                <a:ea typeface="Cambria Math" panose="02040503050406030204" pitchFamily="18" charset="0"/>
                              </a:rPr>
                            </m:ctrlPr>
                          </m:sSubPr>
                          <m:e>
                            <m:r>
                              <a:rPr lang="en-CA" sz="1600" b="1" i="1">
                                <a:solidFill>
                                  <a:schemeClr val="tx1"/>
                                </a:solidFill>
                                <a:latin typeface="Cambria Math" panose="02040503050406030204" pitchFamily="18" charset="0"/>
                                <a:ea typeface="Cambria Math" panose="02040503050406030204" pitchFamily="18" charset="0"/>
                              </a:rPr>
                              <m:t>𝑬</m:t>
                            </m:r>
                          </m:e>
                          <m:sub>
                            <m:r>
                              <a:rPr lang="en-CA" sz="1600" b="1" i="1">
                                <a:solidFill>
                                  <a:schemeClr val="tx1"/>
                                </a:solidFill>
                                <a:latin typeface="Cambria Math" panose="02040503050406030204" pitchFamily="18" charset="0"/>
                                <a:ea typeface="Cambria Math" panose="02040503050406030204" pitchFamily="18" charset="0"/>
                              </a:rPr>
                              <m:t>𝑹</m:t>
                            </m:r>
                          </m:sub>
                        </m:sSub>
                      </m:e>
                    </m:d>
                    <m:d>
                      <m:dPr>
                        <m:begChr m:val="|"/>
                        <m:endChr m:val=""/>
                        <m:ctrlPr>
                          <a:rPr lang="en-CA" sz="1600" b="1" i="1">
                            <a:solidFill>
                              <a:schemeClr val="tx1"/>
                            </a:solidFill>
                            <a:latin typeface="Cambria Math" panose="02040503050406030204" pitchFamily="18" charset="0"/>
                          </a:rPr>
                        </m:ctrlPr>
                      </m:dPr>
                      <m:e>
                        <m:r>
                          <a:rPr lang="en-CA" sz="1600" b="1" i="1" baseline="-25000">
                            <a:solidFill>
                              <a:schemeClr val="tx1"/>
                            </a:solidFill>
                            <a:latin typeface="Cambria Math" panose="02040503050406030204" pitchFamily="18" charset="0"/>
                          </a:rPr>
                          <m:t>𝒍𝒐𝒐𝒔𝒆</m:t>
                        </m:r>
                      </m:e>
                    </m:d>
                    <m:r>
                      <a:rPr lang="en-CA" sz="1600" b="1" i="1">
                        <a:solidFill>
                          <a:schemeClr val="tx1"/>
                        </a:solidFill>
                        <a:latin typeface="Cambria Math" panose="02040503050406030204" pitchFamily="18" charset="0"/>
                        <a:ea typeface="Cambria Math" panose="02040503050406030204" pitchFamily="18" charset="0"/>
                      </a:rPr>
                      <m:t>=</m:t>
                    </m:r>
                    <m:sSub>
                      <m:sSubPr>
                        <m:ctrlPr>
                          <a:rPr lang="en-CA" sz="1600" b="1" i="1">
                            <a:solidFill>
                              <a:schemeClr val="tx1"/>
                            </a:solidFill>
                            <a:latin typeface="Cambria Math" panose="02040503050406030204" pitchFamily="18" charset="0"/>
                          </a:rPr>
                        </m:ctrlPr>
                      </m:sSubPr>
                      <m:e>
                        <m:r>
                          <a:rPr lang="en-CA" sz="1600" b="1" i="1">
                            <a:solidFill>
                              <a:schemeClr val="tx1"/>
                            </a:solidFill>
                            <a:latin typeface="Cambria Math" panose="02040503050406030204" pitchFamily="18" charset="0"/>
                            <a:ea typeface="Cambria Math" panose="02040503050406030204" pitchFamily="18" charset="0"/>
                          </a:rPr>
                          <m:t>𝝉</m:t>
                        </m:r>
                      </m:e>
                      <m:sub>
                        <m:r>
                          <a:rPr lang="en-CA" sz="1600" b="1" i="1">
                            <a:solidFill>
                              <a:schemeClr val="tx1"/>
                            </a:solidFill>
                            <a:latin typeface="Cambria Math" panose="02040503050406030204" pitchFamily="18" charset="0"/>
                          </a:rPr>
                          <m:t>𝑨</m:t>
                        </m:r>
                      </m:sub>
                    </m:sSub>
                    <m:sSub>
                      <m:sSubPr>
                        <m:ctrlPr>
                          <a:rPr lang="en-CA" sz="1600" b="1" i="1" dirty="0">
                            <a:solidFill>
                              <a:schemeClr val="tx1"/>
                            </a:solidFill>
                            <a:latin typeface="Cambria Math" panose="02040503050406030204" pitchFamily="18" charset="0"/>
                            <a:ea typeface="Cambria Math" panose="02040503050406030204" pitchFamily="18" charset="0"/>
                          </a:rPr>
                        </m:ctrlPr>
                      </m:sSubPr>
                      <m:e>
                        <m:r>
                          <a:rPr lang="en-CA" sz="1600" b="1" i="1" dirty="0">
                            <a:solidFill>
                              <a:schemeClr val="tx1"/>
                            </a:solidFill>
                            <a:latin typeface="Cambria Math" panose="02040503050406030204" pitchFamily="18" charset="0"/>
                            <a:ea typeface="Cambria Math" panose="02040503050406030204" pitchFamily="18" charset="0"/>
                          </a:rPr>
                          <m:t>𝒎</m:t>
                        </m:r>
                      </m:e>
                      <m:sub>
                        <m:r>
                          <a:rPr lang="en-CA" sz="1600" b="1" i="1" dirty="0">
                            <a:solidFill>
                              <a:schemeClr val="tx1"/>
                            </a:solidFill>
                            <a:latin typeface="Cambria Math" panose="02040503050406030204" pitchFamily="18" charset="0"/>
                            <a:ea typeface="Cambria Math" panose="02040503050406030204" pitchFamily="18" charset="0"/>
                          </a:rPr>
                          <m:t>𝑵</m:t>
                        </m:r>
                      </m:sub>
                    </m:sSub>
                    <m:sSubSup>
                      <m:sSubSupPr>
                        <m:ctrlPr>
                          <a:rPr lang="en-CA" sz="1600" b="1" i="1" dirty="0">
                            <a:solidFill>
                              <a:schemeClr val="tx1"/>
                            </a:solidFill>
                            <a:latin typeface="Cambria Math" panose="02040503050406030204" pitchFamily="18" charset="0"/>
                            <a:ea typeface="Cambria Math" panose="02040503050406030204" pitchFamily="18" charset="0"/>
                          </a:rPr>
                        </m:ctrlPr>
                      </m:sSubSupPr>
                      <m:e>
                        <m:r>
                          <a:rPr lang="en-CA" sz="1600" b="1" i="1" dirty="0">
                            <a:solidFill>
                              <a:schemeClr val="tx1"/>
                            </a:solidFill>
                            <a:latin typeface="Cambria Math" panose="02040503050406030204" pitchFamily="18" charset="0"/>
                            <a:ea typeface="Cambria Math" panose="02040503050406030204" pitchFamily="18" charset="0"/>
                          </a:rPr>
                          <m:t>𝒗</m:t>
                        </m:r>
                      </m:e>
                      <m:sub>
                        <m:r>
                          <a:rPr lang="en-CA" sz="1600" b="1" i="1" dirty="0">
                            <a:solidFill>
                              <a:schemeClr val="tx1"/>
                            </a:solidFill>
                            <a:latin typeface="Cambria Math" panose="02040503050406030204" pitchFamily="18" charset="0"/>
                            <a:ea typeface="Cambria Math" panose="02040503050406030204" pitchFamily="18" charset="0"/>
                          </a:rPr>
                          <m:t>𝒙</m:t>
                        </m:r>
                      </m:sub>
                      <m:sup>
                        <m:r>
                          <a:rPr lang="en-CA" sz="1600" b="1" i="1" dirty="0">
                            <a:solidFill>
                              <a:schemeClr val="tx1"/>
                            </a:solidFill>
                            <a:latin typeface="Cambria Math" panose="02040503050406030204" pitchFamily="18" charset="0"/>
                            <a:ea typeface="Cambria Math" panose="02040503050406030204" pitchFamily="18" charset="0"/>
                          </a:rPr>
                          <m:t>𝟐</m:t>
                        </m:r>
                      </m:sup>
                    </m:sSubSup>
                  </m:oMath>
                </a14:m>
                <a:endParaRPr lang="en-CA" sz="1600" b="1" dirty="0">
                  <a:solidFill>
                    <a:schemeClr val="tx1"/>
                  </a:solidFill>
                </a:endParaRPr>
              </a:p>
            </p:txBody>
          </p:sp>
        </mc:Choice>
        <mc:Fallback>
          <p:sp>
            <p:nvSpPr>
              <p:cNvPr id="18" name="Google Shape;171;p20">
                <a:extLst>
                  <a:ext uri="{FF2B5EF4-FFF2-40B4-BE49-F238E27FC236}">
                    <a16:creationId xmlns:a16="http://schemas.microsoft.com/office/drawing/2014/main" id="{8B081F78-B90F-8E96-F062-9CA2C88D0689}"/>
                  </a:ext>
                </a:extLst>
              </p:cNvPr>
              <p:cNvSpPr txBox="1">
                <a:spLocks noRot="1" noChangeAspect="1" noMove="1" noResize="1" noEditPoints="1" noAdjustHandles="1" noChangeArrowheads="1" noChangeShapeType="1" noTextEdit="1"/>
              </p:cNvSpPr>
              <p:nvPr/>
            </p:nvSpPr>
            <p:spPr>
              <a:xfrm>
                <a:off x="7706126" y="5143499"/>
                <a:ext cx="2700267" cy="903679"/>
              </a:xfrm>
              <a:prstGeom prst="rect">
                <a:avLst/>
              </a:prstGeom>
              <a:blipFill>
                <a:blip r:embed="rId7"/>
                <a:stretch>
                  <a:fillRect l="-677" t="-35135" b="-58784"/>
                </a:stretch>
              </a:blipFill>
              <a:ln>
                <a:noFill/>
              </a:ln>
            </p:spPr>
            <p:txBody>
              <a:bodyPr/>
              <a:lstStyle/>
              <a:p>
                <a:r>
                  <a:rPr lang="en-CA">
                    <a:noFill/>
                  </a:rPr>
                  <a:t> </a:t>
                </a:r>
              </a:p>
            </p:txBody>
          </p:sp>
        </mc:Fallback>
      </mc:AlternateContent>
      <p:grpSp>
        <p:nvGrpSpPr>
          <p:cNvPr id="17" name="Group 16">
            <a:extLst>
              <a:ext uri="{FF2B5EF4-FFF2-40B4-BE49-F238E27FC236}">
                <a16:creationId xmlns:a16="http://schemas.microsoft.com/office/drawing/2014/main" id="{7DE44B48-F6F2-F6FE-DE27-5D9DDA7CEFFA}"/>
              </a:ext>
            </a:extLst>
          </p:cNvPr>
          <p:cNvGrpSpPr/>
          <p:nvPr/>
        </p:nvGrpSpPr>
        <p:grpSpPr>
          <a:xfrm>
            <a:off x="6080635" y="943501"/>
            <a:ext cx="3082415" cy="607874"/>
            <a:chOff x="5838358" y="776346"/>
            <a:chExt cx="3082415" cy="607874"/>
          </a:xfrm>
        </p:grpSpPr>
        <p:sp>
          <p:nvSpPr>
            <p:cNvPr id="16" name="Rectangle: Rounded Corners 15">
              <a:extLst>
                <a:ext uri="{FF2B5EF4-FFF2-40B4-BE49-F238E27FC236}">
                  <a16:creationId xmlns:a16="http://schemas.microsoft.com/office/drawing/2014/main" id="{76B6C2B5-46C6-E85E-60CF-8513BC26FA9E}"/>
                </a:ext>
              </a:extLst>
            </p:cNvPr>
            <p:cNvSpPr/>
            <p:nvPr/>
          </p:nvSpPr>
          <p:spPr>
            <a:xfrm>
              <a:off x="5838358" y="776346"/>
              <a:ext cx="2961495" cy="607874"/>
            </a:xfrm>
            <a:prstGeom prst="roundRect">
              <a:avLst/>
            </a:prstGeom>
            <a:solidFill>
              <a:srgbClr val="F7C5D2"/>
            </a:solidFill>
            <a:ln>
              <a:solidFill>
                <a:srgbClr val="CC00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6DB83A27-68A1-1651-A41C-9C05FF821154}"/>
                    </a:ext>
                  </a:extLst>
                </p:cNvPr>
                <p:cNvSpPr txBox="1"/>
                <p:nvPr/>
              </p:nvSpPr>
              <p:spPr>
                <a:xfrm>
                  <a:off x="5857408" y="834992"/>
                  <a:ext cx="3063365" cy="476477"/>
                </a:xfrm>
                <a:prstGeom prst="rect">
                  <a:avLst/>
                </a:prstGeom>
                <a:noFill/>
              </p:spPr>
              <p:txBody>
                <a:bodyPr wrap="square">
                  <a:spAutoFit/>
                </a:bodyPr>
                <a:lstStyle/>
                <a:p>
                  <a:r>
                    <a:rPr lang="en-US" sz="1200" dirty="0"/>
                    <a:t>Lattice displacement E (~10-30 eV) Enthalpy </a:t>
                  </a:r>
                  <a14:m>
                    <m:oMath xmlns:m="http://schemas.openxmlformats.org/officeDocument/2006/math">
                      <m:sSub>
                        <m:sSubPr>
                          <m:ctrlPr>
                            <a:rPr lang="en-CA" sz="1200" i="1">
                              <a:latin typeface="Cambria Math" panose="02040503050406030204" pitchFamily="18" charset="0"/>
                              <a:ea typeface="Cambria Math" panose="02040503050406030204" pitchFamily="18" charset="0"/>
                            </a:rPr>
                          </m:ctrlPr>
                        </m:sSubPr>
                        <m:e>
                          <m:r>
                            <a:rPr lang="en-CA" sz="1200" i="1">
                              <a:latin typeface="Cambria Math" panose="02040503050406030204" pitchFamily="18" charset="0"/>
                              <a:ea typeface="Cambria Math" panose="02040503050406030204" pitchFamily="18" charset="0"/>
                            </a:rPr>
                            <m:t>𝐻</m:t>
                          </m:r>
                        </m:e>
                        <m:sub>
                          <m:r>
                            <a:rPr lang="en-CA" sz="1200" i="1">
                              <a:latin typeface="Cambria Math" panose="02040503050406030204" pitchFamily="18" charset="0"/>
                              <a:ea typeface="Cambria Math" panose="02040503050406030204" pitchFamily="18" charset="0"/>
                            </a:rPr>
                            <m:t>𝑓</m:t>
                          </m:r>
                        </m:sub>
                      </m:sSub>
                    </m:oMath>
                  </a14:m>
                  <a:r>
                    <a:rPr lang="en-US" sz="1200" dirty="0"/>
                    <a:t> of melt (~0.1 eV per atom)</a:t>
                  </a:r>
                  <a:endParaRPr lang="en-US" sz="1050" dirty="0"/>
                </a:p>
              </p:txBody>
            </p:sp>
          </mc:Choice>
          <mc:Fallback>
            <p:sp>
              <p:nvSpPr>
                <p:cNvPr id="13" name="TextBox 12">
                  <a:extLst>
                    <a:ext uri="{FF2B5EF4-FFF2-40B4-BE49-F238E27FC236}">
                      <a16:creationId xmlns:a16="http://schemas.microsoft.com/office/drawing/2014/main" id="{6DB83A27-68A1-1651-A41C-9C05FF821154}"/>
                    </a:ext>
                  </a:extLst>
                </p:cNvPr>
                <p:cNvSpPr txBox="1">
                  <a:spLocks noRot="1" noChangeAspect="1" noMove="1" noResize="1" noEditPoints="1" noAdjustHandles="1" noChangeArrowheads="1" noChangeShapeType="1" noTextEdit="1"/>
                </p:cNvSpPr>
                <p:nvPr/>
              </p:nvSpPr>
              <p:spPr>
                <a:xfrm>
                  <a:off x="5857408" y="834992"/>
                  <a:ext cx="3063365" cy="476477"/>
                </a:xfrm>
                <a:prstGeom prst="rect">
                  <a:avLst/>
                </a:prstGeom>
                <a:blipFill>
                  <a:blip r:embed="rId8"/>
                  <a:stretch>
                    <a:fillRect l="-199" t="-1266" b="-3797"/>
                  </a:stretch>
                </a:blipFill>
              </p:spPr>
              <p:txBody>
                <a:bodyPr/>
                <a:lstStyle/>
                <a:p>
                  <a:r>
                    <a:rPr lang="en-CA">
                      <a:noFill/>
                    </a:rPr>
                    <a:t> </a:t>
                  </a:r>
                </a:p>
              </p:txBody>
            </p:sp>
          </mc:Fallback>
        </mc:AlternateContent>
      </p:grpSp>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CFFB0377-08E7-BBD9-6359-081D8D667CA7}"/>
                  </a:ext>
                </a:extLst>
              </p:cNvPr>
              <p:cNvSpPr txBox="1"/>
              <p:nvPr/>
            </p:nvSpPr>
            <p:spPr>
              <a:xfrm>
                <a:off x="486507" y="1083847"/>
                <a:ext cx="4974492" cy="362984"/>
              </a:xfrm>
              <a:prstGeom prst="rect">
                <a:avLst/>
              </a:prstGeom>
              <a:noFill/>
            </p:spPr>
            <p:txBody>
              <a:bodyPr wrap="square">
                <a:spAutoFit/>
              </a:bodyPr>
              <a:lstStyle/>
              <a:p>
                <a14:m>
                  <m:oMath xmlns:m="http://schemas.openxmlformats.org/officeDocument/2006/math">
                    <m:sSub>
                      <m:sSubPr>
                        <m:ctrlPr>
                          <a:rPr lang="en-CA" sz="1800" b="1" i="1" smtClean="0">
                            <a:solidFill>
                              <a:schemeClr val="tx1"/>
                            </a:solidFill>
                            <a:latin typeface="Cambria Math" panose="02040503050406030204" pitchFamily="18" charset="0"/>
                          </a:rPr>
                        </m:ctrlPr>
                      </m:sSubPr>
                      <m:e>
                        <m:r>
                          <a:rPr lang="en-CA" sz="1800" b="1" i="1">
                            <a:solidFill>
                              <a:schemeClr val="tx1"/>
                            </a:solidFill>
                            <a:latin typeface="Cambria Math" panose="02040503050406030204" pitchFamily="18" charset="0"/>
                          </a:rPr>
                          <m:t>𝑹</m:t>
                        </m:r>
                      </m:e>
                      <m:sub>
                        <m:r>
                          <a:rPr lang="en-CA" sz="1800" b="1" i="1">
                            <a:solidFill>
                              <a:schemeClr val="tx1"/>
                            </a:solidFill>
                            <a:latin typeface="Cambria Math" panose="02040503050406030204" pitchFamily="18" charset="0"/>
                          </a:rPr>
                          <m:t>𝑫</m:t>
                        </m:r>
                      </m:sub>
                    </m:sSub>
                    <m:r>
                      <a:rPr lang="en-CA" sz="1800" b="1" i="1">
                        <a:solidFill>
                          <a:schemeClr val="tx1"/>
                        </a:solidFill>
                        <a:latin typeface="Cambria Math" panose="02040503050406030204" pitchFamily="18" charset="0"/>
                        <a:ea typeface="Cambria Math" panose="02040503050406030204" pitchFamily="18" charset="0"/>
                      </a:rPr>
                      <m:t> </m:t>
                    </m:r>
                    <m:r>
                      <a:rPr lang="en-CA" sz="1800" i="1">
                        <a:solidFill>
                          <a:schemeClr val="tx1"/>
                        </a:solidFill>
                        <a:latin typeface="Cambria Math" panose="02040503050406030204" pitchFamily="18" charset="0"/>
                        <a:ea typeface="Cambria Math" panose="02040503050406030204" pitchFamily="18" charset="0"/>
                      </a:rPr>
                      <m:t>→</m:t>
                    </m:r>
                  </m:oMath>
                </a14:m>
                <a:r>
                  <a:rPr lang="en-CA" sz="1600" dirty="0">
                    <a:solidFill>
                      <a:schemeClr val="tx1"/>
                    </a:solidFill>
                  </a:rPr>
                  <a:t> transverse scale of</a:t>
                </a:r>
                <a:r>
                  <a:rPr lang="en-US" sz="1600" dirty="0"/>
                  <a:t> </a:t>
                </a:r>
                <a14:m>
                  <m:oMath xmlns:m="http://schemas.openxmlformats.org/officeDocument/2006/math">
                    <m:sSub>
                      <m:sSubPr>
                        <m:ctrlPr>
                          <a:rPr lang="en-US" sz="1600" i="1" smtClean="0">
                            <a:latin typeface="Cambria Math" panose="02040503050406030204" pitchFamily="18" charset="0"/>
                          </a:rPr>
                        </m:ctrlPr>
                      </m:sSubPr>
                      <m:e>
                        <m:r>
                          <a:rPr lang="en-CA" sz="1600" b="0" i="1" smtClean="0">
                            <a:latin typeface="Cambria Math" panose="02040503050406030204" pitchFamily="18" charset="0"/>
                          </a:rPr>
                          <m:t>𝐸</m:t>
                        </m:r>
                      </m:e>
                      <m:sub>
                        <m:r>
                          <a:rPr lang="en-CA" sz="1600" b="0" i="1" smtClean="0">
                            <a:latin typeface="Cambria Math" panose="02040503050406030204" pitchFamily="18" charset="0"/>
                          </a:rPr>
                          <m:t>𝑑𝑒𝑝</m:t>
                        </m:r>
                      </m:sub>
                    </m:sSub>
                  </m:oMath>
                </a14:m>
                <a:endParaRPr lang="en-CA" sz="1600" dirty="0"/>
              </a:p>
            </p:txBody>
          </p:sp>
        </mc:Choice>
        <mc:Fallback>
          <p:sp>
            <p:nvSpPr>
              <p:cNvPr id="15" name="TextBox 14">
                <a:extLst>
                  <a:ext uri="{FF2B5EF4-FFF2-40B4-BE49-F238E27FC236}">
                    <a16:creationId xmlns:a16="http://schemas.microsoft.com/office/drawing/2014/main" id="{CFFB0377-08E7-BBD9-6359-081D8D667CA7}"/>
                  </a:ext>
                </a:extLst>
              </p:cNvPr>
              <p:cNvSpPr txBox="1">
                <a:spLocks noRot="1" noChangeAspect="1" noMove="1" noResize="1" noEditPoints="1" noAdjustHandles="1" noChangeArrowheads="1" noChangeShapeType="1" noTextEdit="1"/>
              </p:cNvSpPr>
              <p:nvPr/>
            </p:nvSpPr>
            <p:spPr>
              <a:xfrm>
                <a:off x="486507" y="1083847"/>
                <a:ext cx="4974492" cy="362984"/>
              </a:xfrm>
              <a:prstGeom prst="rect">
                <a:avLst/>
              </a:prstGeom>
              <a:blipFill>
                <a:blip r:embed="rId9"/>
                <a:stretch>
                  <a:fillRect t="-3390" b="-16949"/>
                </a:stretch>
              </a:blipFill>
            </p:spPr>
            <p:txBody>
              <a:bodyPr/>
              <a:lstStyle/>
              <a:p>
                <a:r>
                  <a:rPr lang="en-CA">
                    <a:noFill/>
                  </a:rPr>
                  <a:t> </a:t>
                </a:r>
              </a:p>
            </p:txBody>
          </p:sp>
        </mc:Fallback>
      </mc:AlternateContent>
      <p:pic>
        <p:nvPicPr>
          <p:cNvPr id="21" name="Picture 20" descr="Bowling ball PNG Images - Free Transparent Backgrounds | SimilarPNG">
            <a:extLst>
              <a:ext uri="{FF2B5EF4-FFF2-40B4-BE49-F238E27FC236}">
                <a16:creationId xmlns:a16="http://schemas.microsoft.com/office/drawing/2014/main" id="{DDC2C61D-95ED-EBCE-A979-9CA985E25536}"/>
              </a:ext>
            </a:extLst>
          </p:cNvPr>
          <p:cNvPicPr>
            <a:picLocks noChangeAspect="1"/>
          </p:cNvPicPr>
          <p:nvPr/>
        </p:nvPicPr>
        <p:blipFill>
          <a:blip r:embed="rId10"/>
          <a:srcRect l="14895" t="10802" r="13757" b="14719"/>
          <a:stretch>
            <a:fillRect/>
          </a:stretch>
        </p:blipFill>
        <p:spPr>
          <a:xfrm>
            <a:off x="5678351" y="1528812"/>
            <a:ext cx="733964" cy="770219"/>
          </a:xfrm>
          <a:prstGeom prst="rect">
            <a:avLst/>
          </a:prstGeom>
        </p:spPr>
      </p:pic>
      <p:pic>
        <p:nvPicPr>
          <p:cNvPr id="23" name="Picture 22">
            <a:extLst>
              <a:ext uri="{FF2B5EF4-FFF2-40B4-BE49-F238E27FC236}">
                <a16:creationId xmlns:a16="http://schemas.microsoft.com/office/drawing/2014/main" id="{63E8F37A-715A-06C5-0D1A-9594453388E7}"/>
              </a:ext>
            </a:extLst>
          </p:cNvPr>
          <p:cNvPicPr>
            <a:picLocks noChangeAspect="1"/>
          </p:cNvPicPr>
          <p:nvPr/>
        </p:nvPicPr>
        <p:blipFill>
          <a:blip r:embed="rId11"/>
          <a:stretch/>
        </p:blipFill>
        <p:spPr>
          <a:xfrm>
            <a:off x="41115" y="3523295"/>
            <a:ext cx="1488191" cy="773401"/>
          </a:xfrm>
          <a:prstGeom prst="rect">
            <a:avLst/>
          </a:prstGeom>
        </p:spPr>
      </p:pic>
    </p:spTree>
    <p:extLst>
      <p:ext uri="{BB962C8B-B14F-4D97-AF65-F5344CB8AC3E}">
        <p14:creationId xmlns:p14="http://schemas.microsoft.com/office/powerpoint/2010/main" val="2408524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fade">
                                      <p:cBhvr>
                                        <p:cTn id="7" dur="500"/>
                                        <p:tgtEl>
                                          <p:spTgt spid="17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500"/>
                                        <p:tgtEl>
                                          <p:spTgt spid="4">
                                            <p:txEl>
                                              <p:pRg st="0" end="0"/>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500"/>
                                        <p:tgtEl>
                                          <p:spTgt spid="4">
                                            <p:txEl>
                                              <p:pRg st="1" end="1"/>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animEffect transition="in" filter="fade">
                                      <p:cBhvr>
                                        <p:cTn id="27" dur="500"/>
                                        <p:tgtEl>
                                          <p:spTgt spid="11">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1" grpId="0"/>
      <p:bldP spid="11" grpId="0" build="p"/>
      <p:bldP spid="4" grpId="0" uiExpand="1" build="allAtOnce"/>
      <p:bldP spid="6" grpId="0" build="allAtOnce"/>
      <p:bldP spid="8" grpId="0" build="allAtOnce"/>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1D427B28-600C-E3A8-9C33-BFF18AAD2F34}"/>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D78832DA-10EC-75E8-2CBF-B74A01F8CF32}"/>
              </a:ext>
            </a:extLst>
          </p:cNvPr>
          <p:cNvPicPr>
            <a:picLocks noChangeAspect="1"/>
          </p:cNvPicPr>
          <p:nvPr/>
        </p:nvPicPr>
        <p:blipFill>
          <a:blip r:embed="rId3"/>
          <a:stretch>
            <a:fillRect/>
          </a:stretch>
        </p:blipFill>
        <p:spPr>
          <a:xfrm>
            <a:off x="5676340" y="683673"/>
            <a:ext cx="3324225" cy="3305175"/>
          </a:xfrm>
          <a:prstGeom prst="rect">
            <a:avLst/>
          </a:prstGeom>
        </p:spPr>
      </p:pic>
      <p:sp>
        <p:nvSpPr>
          <p:cNvPr id="63" name="Google Shape;62;p14">
            <a:extLst>
              <a:ext uri="{FF2B5EF4-FFF2-40B4-BE49-F238E27FC236}">
                <a16:creationId xmlns:a16="http://schemas.microsoft.com/office/drawing/2014/main" id="{3A87AA8F-DEA3-41CA-91D6-79872A45A018}"/>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1" name="Google Shape;171;p20">
            <a:extLst>
              <a:ext uri="{FF2B5EF4-FFF2-40B4-BE49-F238E27FC236}">
                <a16:creationId xmlns:a16="http://schemas.microsoft.com/office/drawing/2014/main" id="{7279058A-02D6-46CF-2977-79A141D97300}"/>
              </a:ext>
            </a:extLst>
          </p:cNvPr>
          <p:cNvSpPr txBox="1"/>
          <p:nvPr/>
        </p:nvSpPr>
        <p:spPr>
          <a:xfrm>
            <a:off x="402800" y="349125"/>
            <a:ext cx="8030100" cy="553968"/>
          </a:xfrm>
          <a:prstGeom prst="rect">
            <a:avLst/>
          </a:prstGeom>
          <a:noFill/>
          <a:ln>
            <a:noFill/>
          </a:ln>
        </p:spPr>
        <p:txBody>
          <a:bodyPr spcFirstLastPara="1" wrap="square" lIns="91425" tIns="91425" rIns="91425" bIns="91425" anchor="t" anchorCtr="0">
            <a:spAutoFit/>
          </a:bodyPr>
          <a:lstStyle/>
          <a:p>
            <a:pPr lvl="0"/>
            <a:r>
              <a:rPr lang="en-US" sz="2400" b="1" dirty="0">
                <a:solidFill>
                  <a:schemeClr val="tx1"/>
                </a:solidFill>
              </a:rPr>
              <a:t>What does the melt trail look like?</a:t>
            </a:r>
          </a:p>
        </p:txBody>
      </p:sp>
      <p:sp>
        <p:nvSpPr>
          <p:cNvPr id="128" name="Google Shape;67;p14">
            <a:extLst>
              <a:ext uri="{FF2B5EF4-FFF2-40B4-BE49-F238E27FC236}">
                <a16:creationId xmlns:a16="http://schemas.microsoft.com/office/drawing/2014/main" id="{CFBFD6ED-649C-23E2-CBD6-F1438067E7F9}"/>
              </a:ext>
            </a:extLst>
          </p:cNvPr>
          <p:cNvSpPr txBox="1">
            <a:spLocks noGrp="1"/>
          </p:cNvSpPr>
          <p:nvPr>
            <p:ph type="sldNum" idx="12"/>
          </p:nvPr>
        </p:nvSpPr>
        <p:spPr>
          <a:xfrm>
            <a:off x="8595308" y="47765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CA" sz="1600" b="1" dirty="0">
                <a:solidFill>
                  <a:schemeClr val="lt1"/>
                </a:solidFill>
              </a:rPr>
              <a:t>9</a:t>
            </a:r>
            <a:endParaRPr sz="1600" b="1" dirty="0">
              <a:solidFill>
                <a:schemeClr val="lt1"/>
              </a:solidFill>
            </a:endParaRPr>
          </a:p>
        </p:txBody>
      </p:sp>
      <p:sp>
        <p:nvSpPr>
          <p:cNvPr id="9" name="Oval 8">
            <a:extLst>
              <a:ext uri="{FF2B5EF4-FFF2-40B4-BE49-F238E27FC236}">
                <a16:creationId xmlns:a16="http://schemas.microsoft.com/office/drawing/2014/main" id="{0FBFC892-3E3A-2062-F8F8-9C07ECFCD634}"/>
              </a:ext>
            </a:extLst>
          </p:cNvPr>
          <p:cNvSpPr/>
          <p:nvPr/>
        </p:nvSpPr>
        <p:spPr>
          <a:xfrm>
            <a:off x="8771050" y="739890"/>
            <a:ext cx="191833" cy="191833"/>
          </a:xfrm>
          <a:prstGeom prst="ellipse">
            <a:avLst/>
          </a:prstGeom>
          <a:solidFill>
            <a:srgbClr val="80ABE8"/>
          </a:solidFill>
          <a:ln>
            <a:solidFill>
              <a:srgbClr val="608BB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B609E295-ED12-D6D6-3965-26FDD7DA5E95}"/>
              </a:ext>
            </a:extLst>
          </p:cNvPr>
          <p:cNvPicPr>
            <a:picLocks noChangeAspect="1"/>
          </p:cNvPicPr>
          <p:nvPr/>
        </p:nvPicPr>
        <p:blipFill>
          <a:blip r:embed="rId4"/>
          <a:stretch>
            <a:fillRect/>
          </a:stretch>
        </p:blipFill>
        <p:spPr>
          <a:xfrm>
            <a:off x="6411687" y="1283155"/>
            <a:ext cx="2019300" cy="2109107"/>
          </a:xfrm>
          <a:prstGeom prst="rect">
            <a:avLst/>
          </a:prstGeom>
        </p:spPr>
      </p:pic>
      <p:pic>
        <p:nvPicPr>
          <p:cNvPr id="7" name="Picture 6" descr="Bowling ball PNG Images - Free Transparent Backgrounds | SimilarPNG">
            <a:extLst>
              <a:ext uri="{FF2B5EF4-FFF2-40B4-BE49-F238E27FC236}">
                <a16:creationId xmlns:a16="http://schemas.microsoft.com/office/drawing/2014/main" id="{51571AD9-41A7-919C-D9F1-978D1A2D2B02}"/>
              </a:ext>
            </a:extLst>
          </p:cNvPr>
          <p:cNvPicPr>
            <a:picLocks noChangeAspect="1"/>
          </p:cNvPicPr>
          <p:nvPr/>
        </p:nvPicPr>
        <p:blipFill>
          <a:blip r:embed="rId5"/>
          <a:srcRect l="14895" t="10802" r="13757" b="14719"/>
          <a:stretch>
            <a:fillRect/>
          </a:stretch>
        </p:blipFill>
        <p:spPr>
          <a:xfrm>
            <a:off x="8410036" y="450696"/>
            <a:ext cx="733964" cy="770219"/>
          </a:xfrm>
          <a:prstGeom prst="rect">
            <a:avLst/>
          </a:prstGeom>
        </p:spPr>
      </p:pic>
      <p:pic>
        <p:nvPicPr>
          <p:cNvPr id="10" name="Picture 9" descr="Bowling ball PNG Images - Free Transparent Backgrounds | SimilarPNG">
            <a:extLst>
              <a:ext uri="{FF2B5EF4-FFF2-40B4-BE49-F238E27FC236}">
                <a16:creationId xmlns:a16="http://schemas.microsoft.com/office/drawing/2014/main" id="{4F4C3E2B-E973-240F-2DA1-5F85A62C6155}"/>
              </a:ext>
            </a:extLst>
          </p:cNvPr>
          <p:cNvPicPr>
            <a:picLocks noChangeAspect="1"/>
          </p:cNvPicPr>
          <p:nvPr/>
        </p:nvPicPr>
        <p:blipFill>
          <a:blip r:embed="rId5"/>
          <a:srcRect l="14895" t="10802" r="13757" b="14719"/>
          <a:stretch>
            <a:fillRect/>
          </a:stretch>
        </p:blipFill>
        <p:spPr>
          <a:xfrm>
            <a:off x="5405580" y="3548873"/>
            <a:ext cx="733964" cy="770219"/>
          </a:xfrm>
          <a:prstGeom prst="rect">
            <a:avLst/>
          </a:prstGeom>
        </p:spPr>
      </p:pic>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E8E27903-16C0-A5E2-D3A9-C50059CA399A}"/>
                  </a:ext>
                </a:extLst>
              </p:cNvPr>
              <p:cNvSpPr txBox="1"/>
              <p:nvPr/>
            </p:nvSpPr>
            <p:spPr>
              <a:xfrm>
                <a:off x="264763" y="988970"/>
                <a:ext cx="6296844" cy="371595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b="1" i="1" smtClean="0">
                              <a:solidFill>
                                <a:srgbClr val="80ABE8"/>
                              </a:solidFill>
                              <a:latin typeface="Cambria Math" panose="02040503050406030204" pitchFamily="18" charset="0"/>
                            </a:rPr>
                          </m:ctrlPr>
                        </m:sSubPr>
                        <m:e>
                          <m:r>
                            <a:rPr lang="en-CA" sz="1800" b="1" i="1" smtClean="0">
                              <a:solidFill>
                                <a:srgbClr val="80ABE8"/>
                              </a:solidFill>
                              <a:latin typeface="Cambria Math" panose="02040503050406030204" pitchFamily="18" charset="0"/>
                            </a:rPr>
                            <m:t>𝒕</m:t>
                          </m:r>
                        </m:e>
                        <m:sub>
                          <m:r>
                            <a:rPr lang="en-CA" sz="1800" b="1" i="1" smtClean="0">
                              <a:solidFill>
                                <a:srgbClr val="80ABE8"/>
                              </a:solidFill>
                              <a:latin typeface="Cambria Math" panose="02040503050406030204" pitchFamily="18" charset="0"/>
                            </a:rPr>
                            <m:t>𝒅𝒆𝒑</m:t>
                          </m:r>
                        </m:sub>
                      </m:sSub>
                      <m:r>
                        <a:rPr lang="en-CA" sz="1800" b="0" i="1" smtClean="0">
                          <a:latin typeface="Cambria Math" panose="02040503050406030204" pitchFamily="18" charset="0"/>
                          <a:ea typeface="Cambria Math" panose="02040503050406030204" pitchFamily="18" charset="0"/>
                        </a:rPr>
                        <m:t>≪ </m:t>
                      </m:r>
                      <m:sSub>
                        <m:sSubPr>
                          <m:ctrlPr>
                            <a:rPr lang="en-CA" sz="1800" b="1" i="1" smtClean="0">
                              <a:solidFill>
                                <a:srgbClr val="B50000"/>
                              </a:solidFill>
                              <a:latin typeface="Cambria Math" panose="02040503050406030204" pitchFamily="18" charset="0"/>
                              <a:ea typeface="Cambria Math" panose="02040503050406030204" pitchFamily="18" charset="0"/>
                            </a:rPr>
                          </m:ctrlPr>
                        </m:sSubPr>
                        <m:e>
                          <m:r>
                            <a:rPr lang="en-CA" sz="1800" b="1" i="1" smtClean="0">
                              <a:solidFill>
                                <a:srgbClr val="B50000"/>
                              </a:solidFill>
                              <a:latin typeface="Cambria Math" panose="02040503050406030204" pitchFamily="18" charset="0"/>
                              <a:ea typeface="Cambria Math" panose="02040503050406030204" pitchFamily="18" charset="0"/>
                            </a:rPr>
                            <m:t>𝒕</m:t>
                          </m:r>
                        </m:e>
                        <m:sub>
                          <m:r>
                            <a:rPr lang="en-CA" sz="1800" b="1" i="1" smtClean="0">
                              <a:solidFill>
                                <a:srgbClr val="B50000"/>
                              </a:solidFill>
                              <a:latin typeface="Cambria Math" panose="02040503050406030204" pitchFamily="18" charset="0"/>
                              <a:ea typeface="Cambria Math" panose="02040503050406030204" pitchFamily="18" charset="0"/>
                            </a:rPr>
                            <m:t>𝒅𝒊𝒇𝒇</m:t>
                          </m:r>
                        </m:sub>
                      </m:sSub>
                      <m:r>
                        <a:rPr lang="en-CA" sz="1800" b="0" i="1" smtClean="0">
                          <a:latin typeface="Cambria Math" panose="02040503050406030204" pitchFamily="18" charset="0"/>
                          <a:ea typeface="Cambria Math" panose="02040503050406030204" pitchFamily="18" charset="0"/>
                        </a:rPr>
                        <m:t>   </m:t>
                      </m:r>
                      <m:r>
                        <a:rPr lang="en-CA" sz="1800" b="0" i="1" smtClean="0">
                          <a:latin typeface="Cambria Math" panose="02040503050406030204" pitchFamily="18" charset="0"/>
                          <a:ea typeface="Cambria Math" panose="02040503050406030204" pitchFamily="18" charset="0"/>
                        </a:rPr>
                        <m:t>𝑏𝑦</m:t>
                      </m:r>
                      <m:r>
                        <a:rPr lang="en-CA" sz="1800" b="0" i="1" smtClean="0">
                          <a:latin typeface="Cambria Math" panose="02040503050406030204" pitchFamily="18" charset="0"/>
                          <a:ea typeface="Cambria Math" panose="02040503050406030204" pitchFamily="18" charset="0"/>
                        </a:rPr>
                        <m:t> </m:t>
                      </m:r>
                      <m:d>
                        <m:dPr>
                          <m:ctrlPr>
                            <a:rPr lang="en-CA" sz="1800" b="0" i="1" smtClean="0">
                              <a:latin typeface="Cambria Math" panose="02040503050406030204" pitchFamily="18" charset="0"/>
                              <a:ea typeface="Cambria Math" panose="02040503050406030204" pitchFamily="18" charset="0"/>
                            </a:rPr>
                          </m:ctrlPr>
                        </m:dPr>
                        <m:e>
                          <m:r>
                            <a:rPr lang="en-CA" sz="1800" b="0" i="1" smtClean="0">
                              <a:latin typeface="Cambria Math" panose="02040503050406030204" pitchFamily="18" charset="0"/>
                              <a:ea typeface="Cambria Math" panose="02040503050406030204" pitchFamily="18" charset="0"/>
                            </a:rPr>
                            <m:t>~8 </m:t>
                          </m:r>
                          <m:r>
                            <a:rPr lang="en-CA" sz="1800" b="0" i="1" smtClean="0">
                              <a:latin typeface="Cambria Math" panose="02040503050406030204" pitchFamily="18" charset="0"/>
                              <a:ea typeface="Cambria Math" panose="02040503050406030204" pitchFamily="18" charset="0"/>
                            </a:rPr>
                            <m:t>𝑜𝑟𝑑𝑒𝑟𝑠</m:t>
                          </m:r>
                          <m:r>
                            <a:rPr lang="en-CA" sz="1800" b="0" i="1" smtClean="0">
                              <a:latin typeface="Cambria Math" panose="02040503050406030204" pitchFamily="18" charset="0"/>
                              <a:ea typeface="Cambria Math" panose="02040503050406030204" pitchFamily="18" charset="0"/>
                            </a:rPr>
                            <m:t> </m:t>
                          </m:r>
                          <m:r>
                            <a:rPr lang="en-CA" sz="1800" b="0" i="1" smtClean="0">
                              <a:latin typeface="Cambria Math" panose="02040503050406030204" pitchFamily="18" charset="0"/>
                              <a:ea typeface="Cambria Math" panose="02040503050406030204" pitchFamily="18" charset="0"/>
                            </a:rPr>
                            <m:t>𝑜𝑓</m:t>
                          </m:r>
                          <m:r>
                            <a:rPr lang="en-CA" sz="1800" b="0" i="1" smtClean="0">
                              <a:latin typeface="Cambria Math" panose="02040503050406030204" pitchFamily="18" charset="0"/>
                              <a:ea typeface="Cambria Math" panose="02040503050406030204" pitchFamily="18" charset="0"/>
                            </a:rPr>
                            <m:t> </m:t>
                          </m:r>
                          <m:r>
                            <a:rPr lang="en-CA" sz="1800" b="0" i="1" smtClean="0">
                              <a:latin typeface="Cambria Math" panose="02040503050406030204" pitchFamily="18" charset="0"/>
                              <a:ea typeface="Cambria Math" panose="02040503050406030204" pitchFamily="18" charset="0"/>
                            </a:rPr>
                            <m:t>𝑚𝑎𝑔𝑛𝑖𝑡𝑢𝑑𝑒</m:t>
                          </m:r>
                        </m:e>
                      </m:d>
                    </m:oMath>
                  </m:oMathPara>
                </a14:m>
                <a:endParaRPr lang="en-CA" sz="1400" b="0" dirty="0">
                  <a:ea typeface="Cambria Math" panose="02040503050406030204" pitchFamily="18" charset="0"/>
                </a:endParaRPr>
              </a:p>
              <a:p>
                <a:endParaRPr lang="en-CA" sz="1800" dirty="0"/>
              </a:p>
              <a:p>
                <a:r>
                  <a:rPr lang="en-CA" sz="1800" dirty="0"/>
                  <a:t>Energy deposits before heat can spread, driving hypersonic cylindrical shock. </a:t>
                </a:r>
                <a:r>
                  <a:rPr lang="en-CA" sz="1800" b="1" dirty="0"/>
                  <a:t>Effectively instantaneous! </a:t>
                </a:r>
              </a:p>
              <a:p>
                <a:endParaRPr lang="en-CA" sz="1800" b="1" dirty="0"/>
              </a:p>
              <a:p>
                <a:r>
                  <a:rPr lang="en-CA" sz="1800" dirty="0"/>
                  <a:t>diffusion time scale radially outward in plane over L: </a:t>
                </a:r>
                <a14:m>
                  <m:oMath xmlns:m="http://schemas.openxmlformats.org/officeDocument/2006/math">
                    <m:sSub>
                      <m:sSubPr>
                        <m:ctrlPr>
                          <a:rPr lang="en-US" i="1">
                            <a:latin typeface="Cambria Math" panose="02040503050406030204" pitchFamily="18" charset="0"/>
                          </a:rPr>
                        </m:ctrlPr>
                      </m:sSubPr>
                      <m:e>
                        <m:r>
                          <a:rPr lang="en-CA" i="1">
                            <a:latin typeface="Cambria Math" panose="02040503050406030204" pitchFamily="18" charset="0"/>
                          </a:rPr>
                          <m:t>𝑡</m:t>
                        </m:r>
                      </m:e>
                      <m:sub>
                        <m:r>
                          <a:rPr lang="en-CA" i="1">
                            <a:latin typeface="Cambria Math" panose="02040503050406030204" pitchFamily="18" charset="0"/>
                          </a:rPr>
                          <m:t>𝑑𝑖𝑓𝑓</m:t>
                        </m:r>
                      </m:sub>
                    </m:sSub>
                    <m:r>
                      <a:rPr lang="en-CA" i="1">
                        <a:latin typeface="Cambria Math" panose="02040503050406030204" pitchFamily="18" charset="0"/>
                      </a:rPr>
                      <m:t>=</m:t>
                    </m:r>
                    <m:r>
                      <a:rPr lang="en-CA" i="1">
                        <a:latin typeface="Cambria Math" panose="02040503050406030204" pitchFamily="18" charset="0"/>
                      </a:rPr>
                      <m:t>𝐿</m:t>
                    </m:r>
                    <m:r>
                      <a:rPr lang="en-CA" i="1" baseline="30000">
                        <a:latin typeface="Cambria Math" panose="02040503050406030204" pitchFamily="18" charset="0"/>
                      </a:rPr>
                      <m:t>2</m:t>
                    </m:r>
                    <m:r>
                      <a:rPr lang="en-CA" i="1">
                        <a:latin typeface="Cambria Math" panose="02040503050406030204" pitchFamily="18" charset="0"/>
                        <a:ea typeface="Cambria Math" panose="02040503050406030204" pitchFamily="18" charset="0"/>
                      </a:rPr>
                      <m:t>𝜌</m:t>
                    </m:r>
                    <m:r>
                      <a:rPr lang="en-CA" i="1">
                        <a:latin typeface="Cambria Math" panose="02040503050406030204" pitchFamily="18" charset="0"/>
                        <a:ea typeface="Cambria Math" panose="02040503050406030204" pitchFamily="18" charset="0"/>
                      </a:rPr>
                      <m:t>𝐶𝑝</m:t>
                    </m:r>
                    <m:r>
                      <a:rPr lang="en-CA" i="1">
                        <a:latin typeface="Cambria Math" panose="02040503050406030204" pitchFamily="18" charset="0"/>
                        <a:ea typeface="Cambria Math" panose="02040503050406030204" pitchFamily="18" charset="0"/>
                      </a:rPr>
                      <m:t>/</m:t>
                    </m:r>
                    <m:r>
                      <a:rPr lang="en-CA" i="1">
                        <a:latin typeface="Cambria Math" panose="02040503050406030204" pitchFamily="18" charset="0"/>
                        <a:ea typeface="Cambria Math" panose="02040503050406030204" pitchFamily="18" charset="0"/>
                      </a:rPr>
                      <m:t>𝐾𝑑</m:t>
                    </m:r>
                  </m:oMath>
                </a14:m>
                <a:r>
                  <a:rPr lang="en-CA" dirty="0"/>
                  <a:t> </a:t>
                </a:r>
                <a:r>
                  <a:rPr lang="en-CA" sz="1800" dirty="0"/>
                  <a:t>(Heat capacity </a:t>
                </a:r>
                <a14:m>
                  <m:oMath xmlns:m="http://schemas.openxmlformats.org/officeDocument/2006/math">
                    <m:sSub>
                      <m:sSubPr>
                        <m:ctrlPr>
                          <a:rPr lang="en-CA" sz="1800" i="1" dirty="0" smtClean="0">
                            <a:latin typeface="Cambria Math" panose="02040503050406030204" pitchFamily="18" charset="0"/>
                          </a:rPr>
                        </m:ctrlPr>
                      </m:sSubPr>
                      <m:e>
                        <m:r>
                          <a:rPr lang="en-CA" sz="1800" b="0" i="1" dirty="0" smtClean="0">
                            <a:latin typeface="Cambria Math" panose="02040503050406030204" pitchFamily="18" charset="0"/>
                          </a:rPr>
                          <m:t>𝐶</m:t>
                        </m:r>
                      </m:e>
                      <m:sub>
                        <m:r>
                          <a:rPr lang="en-CA" sz="1800" b="0" i="1" dirty="0" smtClean="0">
                            <a:latin typeface="Cambria Math" panose="02040503050406030204" pitchFamily="18" charset="0"/>
                          </a:rPr>
                          <m:t>𝑝</m:t>
                        </m:r>
                      </m:sub>
                    </m:sSub>
                  </m:oMath>
                </a14:m>
                <a:r>
                  <a:rPr lang="en-CA" sz="1800" dirty="0"/>
                  <a:t>, Conductivity </a:t>
                </a:r>
                <a14:m>
                  <m:oMath xmlns:m="http://schemas.openxmlformats.org/officeDocument/2006/math">
                    <m:sSub>
                      <m:sSubPr>
                        <m:ctrlPr>
                          <a:rPr lang="en-CA" sz="1800" i="1" dirty="0">
                            <a:latin typeface="Cambria Math" panose="02040503050406030204" pitchFamily="18" charset="0"/>
                          </a:rPr>
                        </m:ctrlPr>
                      </m:sSubPr>
                      <m:e>
                        <m:r>
                          <a:rPr lang="en-CA" sz="1800" b="0" i="1" dirty="0" smtClean="0">
                            <a:latin typeface="Cambria Math" panose="02040503050406030204" pitchFamily="18" charset="0"/>
                          </a:rPr>
                          <m:t>𝐾</m:t>
                        </m:r>
                      </m:e>
                      <m:sub>
                        <m:r>
                          <a:rPr lang="en-CA" sz="1800" b="0" i="1" dirty="0" smtClean="0">
                            <a:latin typeface="Cambria Math" panose="02040503050406030204" pitchFamily="18" charset="0"/>
                          </a:rPr>
                          <m:t>𝑑</m:t>
                        </m:r>
                      </m:sub>
                    </m:sSub>
                  </m:oMath>
                </a14:m>
                <a:r>
                  <a:rPr lang="en-CA" sz="1800" dirty="0"/>
                  <a:t>) </a:t>
                </a:r>
              </a:p>
              <a:p>
                <a:endParaRPr lang="en-CA" sz="1800" dirty="0"/>
              </a:p>
              <a:p>
                <a:r>
                  <a:rPr lang="en-CA" sz="1800" dirty="0"/>
                  <a:t>Energy required to melt Mica              </a:t>
                </a:r>
              </a:p>
              <a:p>
                <a:endParaRPr lang="en-CA" sz="1800" dirty="0"/>
              </a:p>
              <a:p>
                <a:endParaRPr lang="en-CA" sz="1800" dirty="0"/>
              </a:p>
              <a:p>
                <a:pPr/>
                <a14:m>
                  <m:oMathPara xmlns:m="http://schemas.openxmlformats.org/officeDocument/2006/math">
                    <m:oMathParaPr>
                      <m:jc m:val="centerGroup"/>
                    </m:oMathParaPr>
                    <m:oMath xmlns:m="http://schemas.openxmlformats.org/officeDocument/2006/math">
                      <m:f>
                        <m:fPr>
                          <m:ctrlPr>
                            <a:rPr lang="en-CA" sz="1800" b="0" i="1" smtClean="0">
                              <a:latin typeface="Cambria Math" panose="02040503050406030204" pitchFamily="18" charset="0"/>
                            </a:rPr>
                          </m:ctrlPr>
                        </m:fPr>
                        <m:num>
                          <m:r>
                            <a:rPr lang="en-CA" sz="1800" b="0" i="1" smtClean="0">
                              <a:latin typeface="Cambria Math" panose="02040503050406030204" pitchFamily="18" charset="0"/>
                            </a:rPr>
                            <m:t>𝑑</m:t>
                          </m:r>
                          <m:sSub>
                            <m:sSubPr>
                              <m:ctrlPr>
                                <a:rPr lang="en-CA" sz="1800" b="0" i="1" smtClean="0">
                                  <a:latin typeface="Cambria Math" panose="02040503050406030204" pitchFamily="18" charset="0"/>
                                </a:rPr>
                              </m:ctrlPr>
                            </m:sSubPr>
                            <m:e>
                              <m:r>
                                <a:rPr lang="en-CA" sz="1800" b="0" i="1" smtClean="0">
                                  <a:latin typeface="Cambria Math" panose="02040503050406030204" pitchFamily="18" charset="0"/>
                                </a:rPr>
                                <m:t>𝐸</m:t>
                              </m:r>
                            </m:e>
                            <m:sub>
                              <m:r>
                                <a:rPr lang="en-CA" sz="1800" b="0" i="1" smtClean="0">
                                  <a:latin typeface="Cambria Math" panose="02040503050406030204" pitchFamily="18" charset="0"/>
                                </a:rPr>
                                <m:t>𝑟𝑒𝑞</m:t>
                              </m:r>
                            </m:sub>
                          </m:sSub>
                        </m:num>
                        <m:den>
                          <m:r>
                            <a:rPr lang="en-CA" sz="1800" b="0" i="1" smtClean="0">
                              <a:latin typeface="Cambria Math" panose="02040503050406030204" pitchFamily="18" charset="0"/>
                            </a:rPr>
                            <m:t>𝑑𝑥</m:t>
                          </m:r>
                        </m:den>
                      </m:f>
                      <m:r>
                        <a:rPr lang="en-CA" sz="1800" b="0" i="1" smtClean="0">
                          <a:latin typeface="Cambria Math" panose="02040503050406030204" pitchFamily="18" charset="0"/>
                        </a:rPr>
                        <m:t>=</m:t>
                      </m:r>
                      <m:r>
                        <a:rPr lang="en-CA" sz="1800" i="1">
                          <a:latin typeface="Cambria Math" panose="02040503050406030204" pitchFamily="18" charset="0"/>
                          <a:ea typeface="Cambria Math" panose="02040503050406030204" pitchFamily="18" charset="0"/>
                        </a:rPr>
                        <m:t>𝜌</m:t>
                      </m:r>
                      <m:r>
                        <a:rPr lang="en-CA" sz="1800" i="1">
                          <a:latin typeface="Cambria Math" panose="02040503050406030204" pitchFamily="18" charset="0"/>
                          <a:ea typeface="Cambria Math" panose="02040503050406030204" pitchFamily="18" charset="0"/>
                        </a:rPr>
                        <m:t>(</m:t>
                      </m:r>
                      <m:sSub>
                        <m:sSubPr>
                          <m:ctrlPr>
                            <a:rPr lang="en-CA" sz="1800" i="1" smtClean="0">
                              <a:latin typeface="Cambria Math" panose="02040503050406030204" pitchFamily="18" charset="0"/>
                              <a:ea typeface="Cambria Math" panose="02040503050406030204" pitchFamily="18" charset="0"/>
                            </a:rPr>
                          </m:ctrlPr>
                        </m:sSubPr>
                        <m:e>
                          <m:r>
                            <a:rPr lang="en-CA" sz="1800" b="0" i="1" smtClean="0">
                              <a:latin typeface="Cambria Math" panose="02040503050406030204" pitchFamily="18" charset="0"/>
                              <a:ea typeface="Cambria Math" panose="02040503050406030204" pitchFamily="18" charset="0"/>
                            </a:rPr>
                            <m:t>𝐶</m:t>
                          </m:r>
                        </m:e>
                        <m:sub>
                          <m:r>
                            <a:rPr lang="en-CA" sz="1800" b="0" i="1" smtClean="0">
                              <a:latin typeface="Cambria Math" panose="02040503050406030204" pitchFamily="18" charset="0"/>
                              <a:ea typeface="Cambria Math" panose="02040503050406030204" pitchFamily="18" charset="0"/>
                            </a:rPr>
                            <m:t>𝑝</m:t>
                          </m:r>
                        </m:sub>
                      </m:sSub>
                      <m:r>
                        <m:rPr>
                          <m:sty m:val="p"/>
                        </m:rPr>
                        <a:rPr lang="el-GR" sz="1800" i="1" smtClean="0">
                          <a:latin typeface="Cambria Math" panose="02040503050406030204" pitchFamily="18" charset="0"/>
                          <a:ea typeface="Cambria Math" panose="02040503050406030204" pitchFamily="18" charset="0"/>
                        </a:rPr>
                        <m:t>Δ</m:t>
                      </m:r>
                      <m:sSub>
                        <m:sSubPr>
                          <m:ctrlPr>
                            <a:rPr lang="en-CA" sz="1800" i="1" smtClean="0">
                              <a:latin typeface="Cambria Math" panose="02040503050406030204" pitchFamily="18" charset="0"/>
                              <a:ea typeface="Cambria Math" panose="02040503050406030204" pitchFamily="18" charset="0"/>
                            </a:rPr>
                          </m:ctrlPr>
                        </m:sSubPr>
                        <m:e>
                          <m:r>
                            <a:rPr lang="en-CA" sz="1800" b="0" i="1" smtClean="0">
                              <a:latin typeface="Cambria Math" panose="02040503050406030204" pitchFamily="18" charset="0"/>
                              <a:ea typeface="Cambria Math" panose="02040503050406030204" pitchFamily="18" charset="0"/>
                            </a:rPr>
                            <m:t>𝑇</m:t>
                          </m:r>
                        </m:e>
                        <m:sub>
                          <m:r>
                            <a:rPr lang="en-CA" sz="1800" b="0" i="1" smtClean="0">
                              <a:latin typeface="Cambria Math" panose="02040503050406030204" pitchFamily="18" charset="0"/>
                              <a:ea typeface="Cambria Math" panose="02040503050406030204" pitchFamily="18" charset="0"/>
                            </a:rPr>
                            <m:t>𝑚𝑒𝑙𝑡</m:t>
                          </m:r>
                        </m:sub>
                      </m:sSub>
                      <m:r>
                        <a:rPr lang="en-CA" sz="1800" b="0" i="1" smtClean="0">
                          <a:latin typeface="Cambria Math" panose="02040503050406030204" pitchFamily="18" charset="0"/>
                          <a:ea typeface="Cambria Math" panose="02040503050406030204" pitchFamily="18" charset="0"/>
                        </a:rPr>
                        <m:t>+</m:t>
                      </m:r>
                      <m:sSub>
                        <m:sSubPr>
                          <m:ctrlPr>
                            <a:rPr lang="en-CA" sz="1800" b="0" i="1" smtClean="0">
                              <a:latin typeface="Cambria Math" panose="02040503050406030204" pitchFamily="18" charset="0"/>
                              <a:ea typeface="Cambria Math" panose="02040503050406030204" pitchFamily="18" charset="0"/>
                            </a:rPr>
                          </m:ctrlPr>
                        </m:sSubPr>
                        <m:e>
                          <m:r>
                            <a:rPr lang="en-CA" sz="1800" b="0" i="1" smtClean="0">
                              <a:latin typeface="Cambria Math" panose="02040503050406030204" pitchFamily="18" charset="0"/>
                              <a:ea typeface="Cambria Math" panose="02040503050406030204" pitchFamily="18" charset="0"/>
                            </a:rPr>
                            <m:t>𝐻</m:t>
                          </m:r>
                        </m:e>
                        <m:sub>
                          <m:r>
                            <a:rPr lang="en-CA" sz="1800" b="0" i="1" smtClean="0">
                              <a:latin typeface="Cambria Math" panose="02040503050406030204" pitchFamily="18" charset="0"/>
                              <a:ea typeface="Cambria Math" panose="02040503050406030204" pitchFamily="18" charset="0"/>
                            </a:rPr>
                            <m:t>𝑓</m:t>
                          </m:r>
                        </m:sub>
                      </m:sSub>
                      <m:r>
                        <a:rPr lang="en-CA" sz="1800" b="0" i="1" smtClean="0">
                          <a:latin typeface="Cambria Math" panose="02040503050406030204" pitchFamily="18" charset="0"/>
                          <a:ea typeface="Cambria Math" panose="02040503050406030204" pitchFamily="18" charset="0"/>
                        </a:rPr>
                        <m:t>)</m:t>
                      </m:r>
                      <m:r>
                        <a:rPr lang="en-CA" sz="1800" b="0" i="1" smtClean="0">
                          <a:latin typeface="Cambria Math" panose="02040503050406030204" pitchFamily="18" charset="0"/>
                          <a:ea typeface="Cambria Math" panose="02040503050406030204" pitchFamily="18" charset="0"/>
                        </a:rPr>
                        <m:t>𝜋</m:t>
                      </m:r>
                      <m:sSubSup>
                        <m:sSubSupPr>
                          <m:ctrlPr>
                            <a:rPr lang="en-CA" sz="1800" b="0" i="1" smtClean="0">
                              <a:latin typeface="Cambria Math" panose="02040503050406030204" pitchFamily="18" charset="0"/>
                              <a:ea typeface="Cambria Math" panose="02040503050406030204" pitchFamily="18" charset="0"/>
                            </a:rPr>
                          </m:ctrlPr>
                        </m:sSubSupPr>
                        <m:e>
                          <m:r>
                            <a:rPr lang="en-CA" sz="1800" b="0" i="1" smtClean="0">
                              <a:latin typeface="Cambria Math" panose="02040503050406030204" pitchFamily="18" charset="0"/>
                              <a:ea typeface="Cambria Math" panose="02040503050406030204" pitchFamily="18" charset="0"/>
                            </a:rPr>
                            <m:t>𝑅</m:t>
                          </m:r>
                        </m:e>
                        <m:sub>
                          <m:r>
                            <a:rPr lang="en-CA" sz="1800" b="0" i="1" smtClean="0">
                              <a:latin typeface="Cambria Math" panose="02040503050406030204" pitchFamily="18" charset="0"/>
                              <a:ea typeface="Cambria Math" panose="02040503050406030204" pitchFamily="18" charset="0"/>
                            </a:rPr>
                            <m:t>𝑚𝑒𝑙𝑡</m:t>
                          </m:r>
                        </m:sub>
                        <m:sup>
                          <m:r>
                            <a:rPr lang="en-CA" sz="1800" b="0" i="1" smtClean="0">
                              <a:latin typeface="Cambria Math" panose="02040503050406030204" pitchFamily="18" charset="0"/>
                              <a:ea typeface="Cambria Math" panose="02040503050406030204" pitchFamily="18" charset="0"/>
                            </a:rPr>
                            <m:t>2</m:t>
                          </m:r>
                        </m:sup>
                      </m:sSubSup>
                    </m:oMath>
                  </m:oMathPara>
                </a14:m>
                <a:endParaRPr lang="en-CA" sz="1800" dirty="0"/>
              </a:p>
            </p:txBody>
          </p:sp>
        </mc:Choice>
        <mc:Fallback>
          <p:sp>
            <p:nvSpPr>
              <p:cNvPr id="14" name="TextBox 13">
                <a:extLst>
                  <a:ext uri="{FF2B5EF4-FFF2-40B4-BE49-F238E27FC236}">
                    <a16:creationId xmlns:a16="http://schemas.microsoft.com/office/drawing/2014/main" id="{E8E27903-16C0-A5E2-D3A9-C50059CA399A}"/>
                  </a:ext>
                </a:extLst>
              </p:cNvPr>
              <p:cNvSpPr txBox="1">
                <a:spLocks noRot="1" noChangeAspect="1" noMove="1" noResize="1" noEditPoints="1" noAdjustHandles="1" noChangeArrowheads="1" noChangeShapeType="1" noTextEdit="1"/>
              </p:cNvSpPr>
              <p:nvPr/>
            </p:nvSpPr>
            <p:spPr>
              <a:xfrm>
                <a:off x="264763" y="988970"/>
                <a:ext cx="6296844" cy="3715954"/>
              </a:xfrm>
              <a:prstGeom prst="rect">
                <a:avLst/>
              </a:prstGeom>
              <a:blipFill>
                <a:blip r:embed="rId6"/>
                <a:stretch>
                  <a:fillRect l="-774" r="-387"/>
                </a:stretch>
              </a:blipFill>
            </p:spPr>
            <p:txBody>
              <a:bodyPr/>
              <a:lstStyle/>
              <a:p>
                <a:r>
                  <a:rPr lang="en-CA">
                    <a:noFill/>
                  </a:rPr>
                  <a:t> </a:t>
                </a:r>
              </a:p>
            </p:txBody>
          </p:sp>
        </mc:Fallback>
      </mc:AlternateContent>
      <p:sp>
        <p:nvSpPr>
          <p:cNvPr id="15" name="Rectangle: Rounded Corners 14">
            <a:extLst>
              <a:ext uri="{FF2B5EF4-FFF2-40B4-BE49-F238E27FC236}">
                <a16:creationId xmlns:a16="http://schemas.microsoft.com/office/drawing/2014/main" id="{8D5436E6-3F2C-61E5-73CB-A8B8DAC0E00D}"/>
              </a:ext>
            </a:extLst>
          </p:cNvPr>
          <p:cNvSpPr/>
          <p:nvPr/>
        </p:nvSpPr>
        <p:spPr>
          <a:xfrm>
            <a:off x="7261952" y="4314899"/>
            <a:ext cx="1607706" cy="393600"/>
          </a:xfrm>
          <a:prstGeom prst="roundRect">
            <a:avLst/>
          </a:prstGeom>
          <a:solidFill>
            <a:srgbClr val="F7C5D2"/>
          </a:solidFill>
          <a:ln>
            <a:solidFill>
              <a:srgbClr val="CC00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537E7A13-B2C9-BAD9-74B9-9CCB785ABA6E}"/>
                  </a:ext>
                </a:extLst>
              </p:cNvPr>
              <p:cNvSpPr txBox="1"/>
              <p:nvPr/>
            </p:nvSpPr>
            <p:spPr>
              <a:xfrm>
                <a:off x="7372762" y="4373199"/>
                <a:ext cx="138608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1800" i="1" smtClean="0">
                          <a:latin typeface="Cambria Math" panose="02040503050406030204" pitchFamily="18" charset="0"/>
                          <a:ea typeface="Cambria Math" panose="02040503050406030204" pitchFamily="18" charset="0"/>
                        </a:rPr>
                        <m:t>𝜌</m:t>
                      </m:r>
                      <m:r>
                        <a:rPr lang="en-CA" sz="1800" i="1" smtClean="0">
                          <a:latin typeface="Cambria Math" panose="02040503050406030204" pitchFamily="18" charset="0"/>
                          <a:ea typeface="Cambria Math" panose="02040503050406030204" pitchFamily="18" charset="0"/>
                        </a:rPr>
                        <m:t>=</m:t>
                      </m:r>
                      <m:sSub>
                        <m:sSubPr>
                          <m:ctrlPr>
                            <a:rPr lang="en-CA" sz="1800" i="1" smtClean="0">
                              <a:latin typeface="Cambria Math" panose="02040503050406030204" pitchFamily="18" charset="0"/>
                              <a:ea typeface="Cambria Math" panose="02040503050406030204" pitchFamily="18" charset="0"/>
                            </a:rPr>
                          </m:ctrlPr>
                        </m:sSubPr>
                        <m:e>
                          <m:r>
                            <a:rPr lang="en-CA" sz="1800" b="0" i="1" smtClean="0">
                              <a:latin typeface="Cambria Math" panose="02040503050406030204" pitchFamily="18" charset="0"/>
                              <a:ea typeface="Cambria Math" panose="02040503050406030204" pitchFamily="18" charset="0"/>
                            </a:rPr>
                            <m:t>𝑛</m:t>
                          </m:r>
                        </m:e>
                        <m:sub>
                          <m:r>
                            <a:rPr lang="en-CA" sz="1800" b="0" i="1" smtClean="0">
                              <a:latin typeface="Cambria Math" panose="02040503050406030204" pitchFamily="18" charset="0"/>
                              <a:ea typeface="Cambria Math" panose="02040503050406030204" pitchFamily="18" charset="0"/>
                            </a:rPr>
                            <m:t>𝑚𝑖𝑐𝑎</m:t>
                          </m:r>
                        </m:sub>
                      </m:sSub>
                      <m:sSub>
                        <m:sSubPr>
                          <m:ctrlPr>
                            <a:rPr lang="en-CA" sz="1800" i="1" smtClean="0">
                              <a:latin typeface="Cambria Math" panose="02040503050406030204" pitchFamily="18" charset="0"/>
                              <a:ea typeface="Cambria Math" panose="02040503050406030204" pitchFamily="18" charset="0"/>
                            </a:rPr>
                          </m:ctrlPr>
                        </m:sSubPr>
                        <m:e>
                          <m:acc>
                            <m:accPr>
                              <m:chr m:val="̅"/>
                              <m:ctrlPr>
                                <a:rPr lang="en-CA" sz="1800" i="1" smtClean="0">
                                  <a:latin typeface="Cambria Math" panose="02040503050406030204" pitchFamily="18" charset="0"/>
                                  <a:ea typeface="Cambria Math" panose="02040503050406030204" pitchFamily="18" charset="0"/>
                                </a:rPr>
                              </m:ctrlPr>
                            </m:accPr>
                            <m:e>
                              <m:r>
                                <a:rPr lang="en-CA" sz="1800" b="0" i="1" smtClean="0">
                                  <a:latin typeface="Cambria Math" panose="02040503050406030204" pitchFamily="18" charset="0"/>
                                  <a:ea typeface="Cambria Math" panose="02040503050406030204" pitchFamily="18" charset="0"/>
                                </a:rPr>
                                <m:t>𝑚</m:t>
                              </m:r>
                            </m:e>
                          </m:acc>
                        </m:e>
                        <m:sub>
                          <m:r>
                            <a:rPr lang="en-CA" sz="1800" b="0" i="1" smtClean="0">
                              <a:latin typeface="Cambria Math" panose="02040503050406030204" pitchFamily="18" charset="0"/>
                              <a:ea typeface="Cambria Math" panose="02040503050406030204" pitchFamily="18" charset="0"/>
                            </a:rPr>
                            <m:t>𝑁</m:t>
                          </m:r>
                        </m:sub>
                      </m:sSub>
                    </m:oMath>
                  </m:oMathPara>
                </a14:m>
                <a:endParaRPr lang="en-CA" sz="1800" dirty="0"/>
              </a:p>
            </p:txBody>
          </p:sp>
        </mc:Choice>
        <mc:Fallback>
          <p:sp>
            <p:nvSpPr>
              <p:cNvPr id="16" name="TextBox 15">
                <a:extLst>
                  <a:ext uri="{FF2B5EF4-FFF2-40B4-BE49-F238E27FC236}">
                    <a16:creationId xmlns:a16="http://schemas.microsoft.com/office/drawing/2014/main" id="{537E7A13-B2C9-BAD9-74B9-9CCB785ABA6E}"/>
                  </a:ext>
                </a:extLst>
              </p:cNvPr>
              <p:cNvSpPr txBox="1">
                <a:spLocks noRot="1" noChangeAspect="1" noMove="1" noResize="1" noEditPoints="1" noAdjustHandles="1" noChangeArrowheads="1" noChangeShapeType="1" noTextEdit="1"/>
              </p:cNvSpPr>
              <p:nvPr/>
            </p:nvSpPr>
            <p:spPr>
              <a:xfrm>
                <a:off x="7372762" y="4373199"/>
                <a:ext cx="1386085" cy="276999"/>
              </a:xfrm>
              <a:prstGeom prst="rect">
                <a:avLst/>
              </a:prstGeom>
              <a:blipFill>
                <a:blip r:embed="rId7"/>
                <a:stretch>
                  <a:fillRect l="-3509" r="-17105" b="-26087"/>
                </a:stretch>
              </a:blipFill>
            </p:spPr>
            <p:txBody>
              <a:bodyPr/>
              <a:lstStyle/>
              <a:p>
                <a:r>
                  <a:rPr lang="en-CA">
                    <a:noFill/>
                  </a:rPr>
                  <a:t> </a:t>
                </a:r>
              </a:p>
            </p:txBody>
          </p:sp>
        </mc:Fallback>
      </mc:AlternateContent>
      <p:grpSp>
        <p:nvGrpSpPr>
          <p:cNvPr id="24" name="Group 23">
            <a:extLst>
              <a:ext uri="{FF2B5EF4-FFF2-40B4-BE49-F238E27FC236}">
                <a16:creationId xmlns:a16="http://schemas.microsoft.com/office/drawing/2014/main" id="{99EC5EA0-7733-C63E-0202-BEFD7DB77CBC}"/>
              </a:ext>
            </a:extLst>
          </p:cNvPr>
          <p:cNvGrpSpPr/>
          <p:nvPr/>
        </p:nvGrpSpPr>
        <p:grpSpPr>
          <a:xfrm>
            <a:off x="476739" y="3235920"/>
            <a:ext cx="6084868" cy="985905"/>
            <a:chOff x="476739" y="3235920"/>
            <a:chExt cx="6084868" cy="985905"/>
          </a:xfrm>
        </p:grpSpPr>
        <p:cxnSp>
          <p:nvCxnSpPr>
            <p:cNvPr id="17" name="Connector: Curved 16">
              <a:extLst>
                <a:ext uri="{FF2B5EF4-FFF2-40B4-BE49-F238E27FC236}">
                  <a16:creationId xmlns:a16="http://schemas.microsoft.com/office/drawing/2014/main" id="{12520A8F-3E12-2164-EC3C-BFFF9DD7B4FB}"/>
                </a:ext>
              </a:extLst>
            </p:cNvPr>
            <p:cNvCxnSpPr/>
            <p:nvPr/>
          </p:nvCxnSpPr>
          <p:spPr>
            <a:xfrm rot="5400000" flipH="1" flipV="1">
              <a:off x="3921934" y="3780389"/>
              <a:ext cx="493988" cy="388883"/>
            </a:xfrm>
            <a:prstGeom prst="curvedConnector3">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1" name="Connector: Curved 20">
              <a:extLst>
                <a:ext uri="{FF2B5EF4-FFF2-40B4-BE49-F238E27FC236}">
                  <a16:creationId xmlns:a16="http://schemas.microsoft.com/office/drawing/2014/main" id="{5083E11A-E93A-9DD8-0DFD-A7D0AC5C0850}"/>
                </a:ext>
              </a:extLst>
            </p:cNvPr>
            <p:cNvCxnSpPr/>
            <p:nvPr/>
          </p:nvCxnSpPr>
          <p:spPr>
            <a:xfrm rot="10800000">
              <a:off x="2460997" y="3843449"/>
              <a:ext cx="472966" cy="378376"/>
            </a:xfrm>
            <a:prstGeom prst="curvedConnector3">
              <a:avLst/>
            </a:prstGeom>
            <a:ln>
              <a:tailEnd type="triangle"/>
            </a:ln>
          </p:spPr>
          <p:style>
            <a:lnRef idx="3">
              <a:schemeClr val="accent2"/>
            </a:lnRef>
            <a:fillRef idx="0">
              <a:schemeClr val="accent2"/>
            </a:fillRef>
            <a:effectRef idx="2">
              <a:schemeClr val="accent2"/>
            </a:effectRef>
            <a:fontRef idx="minor">
              <a:schemeClr val="tx1"/>
            </a:fontRef>
          </p:style>
        </p:cxnSp>
        <p:sp>
          <p:nvSpPr>
            <p:cNvPr id="22" name="TextBox 21">
              <a:extLst>
                <a:ext uri="{FF2B5EF4-FFF2-40B4-BE49-F238E27FC236}">
                  <a16:creationId xmlns:a16="http://schemas.microsoft.com/office/drawing/2014/main" id="{F04A557F-AF98-772A-C302-D575078B06E7}"/>
                </a:ext>
              </a:extLst>
            </p:cNvPr>
            <p:cNvSpPr txBox="1"/>
            <p:nvPr/>
          </p:nvSpPr>
          <p:spPr>
            <a:xfrm>
              <a:off x="3911350" y="3235920"/>
              <a:ext cx="2650257" cy="523220"/>
            </a:xfrm>
            <a:prstGeom prst="rect">
              <a:avLst/>
            </a:prstGeom>
            <a:noFill/>
          </p:spPr>
          <p:txBody>
            <a:bodyPr wrap="square">
              <a:spAutoFit/>
            </a:bodyPr>
            <a:lstStyle/>
            <a:p>
              <a:r>
                <a:rPr lang="en-CA" sz="1400" dirty="0"/>
                <a:t>specific latent heat, goes into displacing nuclei</a:t>
              </a:r>
              <a:endParaRPr lang="en-CA" dirty="0"/>
            </a:p>
          </p:txBody>
        </p:sp>
        <p:sp>
          <p:nvSpPr>
            <p:cNvPr id="23" name="TextBox 22">
              <a:extLst>
                <a:ext uri="{FF2B5EF4-FFF2-40B4-BE49-F238E27FC236}">
                  <a16:creationId xmlns:a16="http://schemas.microsoft.com/office/drawing/2014/main" id="{1F5F798D-2E60-D4DC-7C1A-2A833FCFE60A}"/>
                </a:ext>
              </a:extLst>
            </p:cNvPr>
            <p:cNvSpPr txBox="1"/>
            <p:nvPr/>
          </p:nvSpPr>
          <p:spPr>
            <a:xfrm>
              <a:off x="476739" y="3683369"/>
              <a:ext cx="2131403" cy="307777"/>
            </a:xfrm>
            <a:prstGeom prst="rect">
              <a:avLst/>
            </a:prstGeom>
            <a:noFill/>
          </p:spPr>
          <p:txBody>
            <a:bodyPr wrap="square">
              <a:spAutoFit/>
            </a:bodyPr>
            <a:lstStyle/>
            <a:p>
              <a:r>
                <a:rPr lang="en-CA" sz="1400" dirty="0"/>
                <a:t>T increase to melt point</a:t>
              </a:r>
              <a:endParaRPr lang="en-CA" dirty="0"/>
            </a:p>
          </p:txBody>
        </p:sp>
      </p:grpSp>
    </p:spTree>
    <p:extLst>
      <p:ext uri="{BB962C8B-B14F-4D97-AF65-F5344CB8AC3E}">
        <p14:creationId xmlns:p14="http://schemas.microsoft.com/office/powerpoint/2010/main" val="2251157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fade">
                                      <p:cBhvr>
                                        <p:cTn id="7" dur="500"/>
                                        <p:tgtEl>
                                          <p:spTgt spid="17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1000" fill="hold"/>
                                        <p:tgtEl>
                                          <p:spTgt spid="7"/>
                                        </p:tgtEl>
                                        <p:attrNameLst>
                                          <p:attrName>ppt_w</p:attrName>
                                        </p:attrNameLst>
                                      </p:cBhvr>
                                      <p:tavLst>
                                        <p:tav tm="0">
                                          <p:val>
                                            <p:strVal val="#ppt_w*0.70"/>
                                          </p:val>
                                        </p:tav>
                                        <p:tav tm="100000">
                                          <p:val>
                                            <p:strVal val="#ppt_w"/>
                                          </p:val>
                                        </p:tav>
                                      </p:tavLst>
                                    </p:anim>
                                    <p:anim calcmode="lin" valueType="num">
                                      <p:cBhvr>
                                        <p:cTn id="19" dur="1000" fill="hold"/>
                                        <p:tgtEl>
                                          <p:spTgt spid="7"/>
                                        </p:tgtEl>
                                        <p:attrNameLst>
                                          <p:attrName>ppt_h</p:attrName>
                                        </p:attrNameLst>
                                      </p:cBhvr>
                                      <p:tavLst>
                                        <p:tav tm="0">
                                          <p:val>
                                            <p:strVal val="#ppt_h"/>
                                          </p:val>
                                        </p:tav>
                                        <p:tav tm="100000">
                                          <p:val>
                                            <p:strVal val="#ppt_h"/>
                                          </p:val>
                                        </p:tav>
                                      </p:tavLst>
                                    </p:anim>
                                    <p:animEffect transition="in" filter="fade">
                                      <p:cBhvr>
                                        <p:cTn id="20" dur="1000"/>
                                        <p:tgtEl>
                                          <p:spTgt spid="7"/>
                                        </p:tgtEl>
                                      </p:cBhvr>
                                    </p:animEffect>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nodeType="clickEffect">
                                  <p:stCondLst>
                                    <p:cond delay="0"/>
                                  </p:stCondLst>
                                  <p:childTnLst>
                                    <p:animEffect transition="out" filter="fade">
                                      <p:cBhvr>
                                        <p:cTn id="30" dur="500"/>
                                        <p:tgtEl>
                                          <p:spTgt spid="7"/>
                                        </p:tgtEl>
                                      </p:cBhvr>
                                    </p:animEffect>
                                    <p:set>
                                      <p:cBhvr>
                                        <p:cTn id="31" dur="1" fill="hold">
                                          <p:stCondLst>
                                            <p:cond delay="499"/>
                                          </p:stCondLst>
                                        </p:cTn>
                                        <p:tgtEl>
                                          <p:spTgt spid="7"/>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10"/>
                                        </p:tgtEl>
                                      </p:cBhvr>
                                    </p:animEffect>
                                    <p:set>
                                      <p:cBhvr>
                                        <p:cTn id="34" dur="1" fill="hold">
                                          <p:stCondLst>
                                            <p:cond delay="499"/>
                                          </p:stCondLst>
                                        </p:cTn>
                                        <p:tgtEl>
                                          <p:spTgt spid="10"/>
                                        </p:tgtEl>
                                        <p:attrNameLst>
                                          <p:attrName>style.visibility</p:attrName>
                                        </p:attrNameLst>
                                      </p:cBhvr>
                                      <p:to>
                                        <p:strVal val="hidden"/>
                                      </p:to>
                                    </p:set>
                                  </p:childTnLst>
                                </p:cTn>
                              </p:par>
                              <p:par>
                                <p:cTn id="35" presetID="10" presetClass="entr" presetSubtype="0"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500"/>
                                        <p:tgtEl>
                                          <p:spTgt spid="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32413414-D62B-AFA1-1297-AC6912408743}"/>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EA734E1A-7FE4-3C4D-497F-783052175513}"/>
              </a:ext>
            </a:extLst>
          </p:cNvPr>
          <p:cNvPicPr>
            <a:picLocks noChangeAspect="1"/>
          </p:cNvPicPr>
          <p:nvPr/>
        </p:nvPicPr>
        <p:blipFill>
          <a:blip r:embed="rId3"/>
          <a:stretch>
            <a:fillRect/>
          </a:stretch>
        </p:blipFill>
        <p:spPr>
          <a:xfrm>
            <a:off x="5700754" y="762743"/>
            <a:ext cx="3324225" cy="3305175"/>
          </a:xfrm>
          <a:prstGeom prst="rect">
            <a:avLst/>
          </a:prstGeom>
        </p:spPr>
      </p:pic>
      <p:sp>
        <p:nvSpPr>
          <p:cNvPr id="63" name="Google Shape;62;p14">
            <a:extLst>
              <a:ext uri="{FF2B5EF4-FFF2-40B4-BE49-F238E27FC236}">
                <a16:creationId xmlns:a16="http://schemas.microsoft.com/office/drawing/2014/main" id="{FFE5F4C7-AFF7-99E0-C07C-77FDE7AB3714}"/>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1" name="Google Shape;171;p20">
            <a:extLst>
              <a:ext uri="{FF2B5EF4-FFF2-40B4-BE49-F238E27FC236}">
                <a16:creationId xmlns:a16="http://schemas.microsoft.com/office/drawing/2014/main" id="{F02EA2A3-2CF2-8352-6702-8036A4E6C26D}"/>
              </a:ext>
            </a:extLst>
          </p:cNvPr>
          <p:cNvSpPr txBox="1"/>
          <p:nvPr/>
        </p:nvSpPr>
        <p:spPr>
          <a:xfrm>
            <a:off x="402800" y="349125"/>
            <a:ext cx="8030100" cy="553968"/>
          </a:xfrm>
          <a:prstGeom prst="rect">
            <a:avLst/>
          </a:prstGeom>
          <a:noFill/>
          <a:ln>
            <a:noFill/>
          </a:ln>
        </p:spPr>
        <p:txBody>
          <a:bodyPr spcFirstLastPara="1" wrap="square" lIns="91425" tIns="91425" rIns="91425" bIns="91425" anchor="t" anchorCtr="0">
            <a:spAutoFit/>
          </a:bodyPr>
          <a:lstStyle/>
          <a:p>
            <a:pPr lvl="0"/>
            <a:r>
              <a:rPr lang="en-US" sz="2400" b="1" dirty="0">
                <a:solidFill>
                  <a:schemeClr val="tx1"/>
                </a:solidFill>
              </a:rPr>
              <a:t>What signal are we looking for?</a:t>
            </a:r>
          </a:p>
        </p:txBody>
      </p:sp>
      <p:sp>
        <p:nvSpPr>
          <p:cNvPr id="128" name="Google Shape;67;p14">
            <a:extLst>
              <a:ext uri="{FF2B5EF4-FFF2-40B4-BE49-F238E27FC236}">
                <a16:creationId xmlns:a16="http://schemas.microsoft.com/office/drawing/2014/main" id="{AA97F232-02A2-B81F-05B5-B5BE3C72B3E5}"/>
              </a:ext>
            </a:extLst>
          </p:cNvPr>
          <p:cNvSpPr txBox="1">
            <a:spLocks noGrp="1"/>
          </p:cNvSpPr>
          <p:nvPr>
            <p:ph type="sldNum" idx="12"/>
          </p:nvPr>
        </p:nvSpPr>
        <p:spPr>
          <a:xfrm>
            <a:off x="8595308" y="47765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CA" sz="1600" b="1" dirty="0">
                <a:solidFill>
                  <a:schemeClr val="lt1"/>
                </a:solidFill>
              </a:rPr>
              <a:t>10</a:t>
            </a:r>
            <a:endParaRPr sz="1600" b="1" dirty="0">
              <a:solidFill>
                <a:schemeClr val="lt1"/>
              </a:solidFill>
            </a:endParaRPr>
          </a:p>
        </p:txBody>
      </p:sp>
      <mc:AlternateContent xmlns:mc="http://schemas.openxmlformats.org/markup-compatibility/2006">
        <mc:Choice xmlns:a14="http://schemas.microsoft.com/office/drawing/2010/main" Requires="a14">
          <p:sp>
            <p:nvSpPr>
              <p:cNvPr id="9" name="Text Placeholder 8">
                <a:extLst>
                  <a:ext uri="{FF2B5EF4-FFF2-40B4-BE49-F238E27FC236}">
                    <a16:creationId xmlns:a16="http://schemas.microsoft.com/office/drawing/2014/main" id="{EEC70CE0-16C2-36D9-02B8-0043511DD79F}"/>
                  </a:ext>
                </a:extLst>
              </p:cNvPr>
              <p:cNvSpPr>
                <a:spLocks noGrp="1"/>
              </p:cNvSpPr>
              <p:nvPr>
                <p:ph type="body" idx="1"/>
              </p:nvPr>
            </p:nvSpPr>
            <p:spPr>
              <a:xfrm>
                <a:off x="178030" y="2407343"/>
                <a:ext cx="6470420" cy="3416400"/>
              </a:xfrm>
            </p:spPr>
            <p:txBody>
              <a:bodyPr>
                <a:normAutofit/>
              </a:bodyPr>
              <a:lstStyle/>
              <a:p>
                <a:r>
                  <a:rPr lang="en-US" dirty="0">
                    <a:solidFill>
                      <a:schemeClr val="tx1"/>
                    </a:solidFill>
                  </a:rPr>
                  <a:t>The efficiency factor </a:t>
                </a:r>
                <a14:m>
                  <m:oMath xmlns:m="http://schemas.openxmlformats.org/officeDocument/2006/math">
                    <m:r>
                      <a:rPr lang="en-US" i="1" smtClean="0">
                        <a:solidFill>
                          <a:schemeClr val="tx1"/>
                        </a:solidFill>
                        <a:latin typeface="Cambria Math" panose="02040503050406030204" pitchFamily="18" charset="0"/>
                        <a:ea typeface="Cambria Math" panose="02040503050406030204" pitchFamily="18" charset="0"/>
                      </a:rPr>
                      <m:t>𝜂</m:t>
                    </m:r>
                  </m:oMath>
                </a14:m>
                <a:r>
                  <a:rPr lang="en-US" dirty="0">
                    <a:solidFill>
                      <a:schemeClr val="tx1"/>
                    </a:solidFill>
                  </a:rPr>
                  <a:t>,of </a:t>
                </a:r>
                <a14:m>
                  <m:oMath xmlns:m="http://schemas.openxmlformats.org/officeDocument/2006/math">
                    <m:r>
                      <a:rPr lang="en-CA" i="1">
                        <a:solidFill>
                          <a:schemeClr val="tx1"/>
                        </a:solidFill>
                        <a:latin typeface="Cambria Math" panose="02040503050406030204" pitchFamily="18" charset="0"/>
                      </a:rPr>
                      <m:t>𝑑</m:t>
                    </m:r>
                    <m:sSub>
                      <m:sSubPr>
                        <m:ctrlPr>
                          <a:rPr lang="en-CA" i="1">
                            <a:solidFill>
                              <a:schemeClr val="tx1"/>
                            </a:solidFill>
                            <a:latin typeface="Cambria Math" panose="02040503050406030204" pitchFamily="18" charset="0"/>
                          </a:rPr>
                        </m:ctrlPr>
                      </m:sSubPr>
                      <m:e>
                        <m:r>
                          <a:rPr lang="en-CA" i="1">
                            <a:solidFill>
                              <a:schemeClr val="tx1"/>
                            </a:solidFill>
                            <a:latin typeface="Cambria Math" panose="02040503050406030204" pitchFamily="18" charset="0"/>
                          </a:rPr>
                          <m:t>𝐸</m:t>
                        </m:r>
                      </m:e>
                      <m:sub>
                        <m:r>
                          <a:rPr lang="en-CA" i="1">
                            <a:solidFill>
                              <a:schemeClr val="tx1"/>
                            </a:solidFill>
                            <a:latin typeface="Cambria Math" panose="02040503050406030204" pitchFamily="18" charset="0"/>
                          </a:rPr>
                          <m:t>𝑑𝑒𝑝</m:t>
                        </m:r>
                      </m:sub>
                    </m:sSub>
                  </m:oMath>
                </a14:m>
                <a:r>
                  <a:rPr lang="en-US" dirty="0">
                    <a:solidFill>
                      <a:schemeClr val="tx1"/>
                    </a:solidFill>
                  </a:rPr>
                  <a:t> to nuclear recoils.</a:t>
                </a:r>
              </a:p>
              <a:p>
                <a:r>
                  <a:rPr lang="en-US" dirty="0">
                    <a:solidFill>
                      <a:schemeClr val="tx1"/>
                    </a:solidFill>
                  </a:rPr>
                  <a:t>Equating with </a:t>
                </a:r>
                <a14:m>
                  <m:oMath xmlns:m="http://schemas.openxmlformats.org/officeDocument/2006/math">
                    <m:r>
                      <a:rPr lang="en-CA" i="1">
                        <a:solidFill>
                          <a:schemeClr val="tx1"/>
                        </a:solidFill>
                        <a:latin typeface="Cambria Math" panose="02040503050406030204" pitchFamily="18" charset="0"/>
                      </a:rPr>
                      <m:t>𝑑</m:t>
                    </m:r>
                    <m:sSub>
                      <m:sSubPr>
                        <m:ctrlPr>
                          <a:rPr lang="en-CA" i="1">
                            <a:solidFill>
                              <a:schemeClr val="tx1"/>
                            </a:solidFill>
                            <a:latin typeface="Cambria Math" panose="02040503050406030204" pitchFamily="18" charset="0"/>
                          </a:rPr>
                        </m:ctrlPr>
                      </m:sSubPr>
                      <m:e>
                        <m:r>
                          <a:rPr lang="en-CA" i="1">
                            <a:solidFill>
                              <a:schemeClr val="tx1"/>
                            </a:solidFill>
                            <a:latin typeface="Cambria Math" panose="02040503050406030204" pitchFamily="18" charset="0"/>
                          </a:rPr>
                          <m:t>𝐸</m:t>
                        </m:r>
                      </m:e>
                      <m:sub>
                        <m:r>
                          <a:rPr lang="en-CA" i="1">
                            <a:solidFill>
                              <a:schemeClr val="tx1"/>
                            </a:solidFill>
                            <a:latin typeface="Cambria Math" panose="02040503050406030204" pitchFamily="18" charset="0"/>
                          </a:rPr>
                          <m:t>𝑟𝑒𝑞</m:t>
                        </m:r>
                      </m:sub>
                    </m:sSub>
                  </m:oMath>
                </a14:m>
                <a:r>
                  <a:rPr lang="en-US" dirty="0">
                    <a:solidFill>
                      <a:schemeClr val="tx1"/>
                    </a:solidFill>
                  </a:rPr>
                  <a:t> yields scaling relationship of melt</a:t>
                </a:r>
                <a:endParaRPr lang="en-CA" dirty="0">
                  <a:solidFill>
                    <a:schemeClr val="tx1"/>
                  </a:solidFill>
                </a:endParaRPr>
              </a:p>
              <a:p>
                <a:pPr marL="114300" indent="0">
                  <a:buNone/>
                </a:pPr>
                <a14:m>
                  <m:oMathPara xmlns:m="http://schemas.openxmlformats.org/officeDocument/2006/math">
                    <m:oMathParaPr>
                      <m:jc m:val="centerGroup"/>
                    </m:oMathParaPr>
                    <m:oMath xmlns:m="http://schemas.openxmlformats.org/officeDocument/2006/math">
                      <m:sSub>
                        <m:sSubPr>
                          <m:ctrlPr>
                            <a:rPr lang="en-CA" b="0" i="1" smtClean="0">
                              <a:solidFill>
                                <a:schemeClr val="tx1"/>
                              </a:solidFill>
                              <a:latin typeface="Cambria Math" panose="02040503050406030204" pitchFamily="18" charset="0"/>
                            </a:rPr>
                          </m:ctrlPr>
                        </m:sSubPr>
                        <m:e>
                          <m:r>
                            <a:rPr lang="en-CA" b="0" i="1" smtClean="0">
                              <a:solidFill>
                                <a:schemeClr val="tx1"/>
                              </a:solidFill>
                              <a:latin typeface="Cambria Math" panose="02040503050406030204" pitchFamily="18" charset="0"/>
                            </a:rPr>
                            <m:t>𝑅</m:t>
                          </m:r>
                        </m:e>
                        <m:sub>
                          <m:r>
                            <a:rPr lang="en-CA" b="0" i="1" smtClean="0">
                              <a:solidFill>
                                <a:schemeClr val="tx1"/>
                              </a:solidFill>
                              <a:latin typeface="Cambria Math" panose="02040503050406030204" pitchFamily="18" charset="0"/>
                            </a:rPr>
                            <m:t>𝑚𝑒𝑙𝑡</m:t>
                          </m:r>
                        </m:sub>
                      </m:sSub>
                      <m:r>
                        <a:rPr lang="en-CA" b="0" i="1" smtClean="0">
                          <a:solidFill>
                            <a:schemeClr val="tx1"/>
                          </a:solidFill>
                          <a:latin typeface="Cambria Math" panose="02040503050406030204" pitchFamily="18" charset="0"/>
                        </a:rPr>
                        <m:t>=</m:t>
                      </m:r>
                      <m:sSub>
                        <m:sSubPr>
                          <m:ctrlPr>
                            <a:rPr lang="en-CA" i="1">
                              <a:solidFill>
                                <a:schemeClr val="tx1"/>
                              </a:solidFill>
                              <a:latin typeface="Cambria Math" panose="02040503050406030204" pitchFamily="18" charset="0"/>
                            </a:rPr>
                          </m:ctrlPr>
                        </m:sSubPr>
                        <m:e>
                          <m:r>
                            <a:rPr lang="en-CA" i="1">
                              <a:solidFill>
                                <a:schemeClr val="tx1"/>
                              </a:solidFill>
                              <a:latin typeface="Cambria Math" panose="02040503050406030204" pitchFamily="18" charset="0"/>
                            </a:rPr>
                            <m:t>𝑅</m:t>
                          </m:r>
                        </m:e>
                        <m:sub>
                          <m:r>
                            <a:rPr lang="en-CA" b="0" i="1" smtClean="0">
                              <a:solidFill>
                                <a:schemeClr val="tx1"/>
                              </a:solidFill>
                              <a:latin typeface="Cambria Math" panose="02040503050406030204" pitchFamily="18" charset="0"/>
                            </a:rPr>
                            <m:t>𝐷</m:t>
                          </m:r>
                        </m:sub>
                      </m:sSub>
                      <m:rad>
                        <m:radPr>
                          <m:degHide m:val="on"/>
                          <m:ctrlPr>
                            <a:rPr lang="en-CA" b="0" i="1" smtClean="0">
                              <a:solidFill>
                                <a:schemeClr val="tx1"/>
                              </a:solidFill>
                              <a:latin typeface="Cambria Math" panose="02040503050406030204" pitchFamily="18" charset="0"/>
                            </a:rPr>
                          </m:ctrlPr>
                        </m:radPr>
                        <m:deg/>
                        <m:e>
                          <m:f>
                            <m:fPr>
                              <m:ctrlPr>
                                <a:rPr lang="en-CA" b="0" i="1" smtClean="0">
                                  <a:solidFill>
                                    <a:schemeClr val="tx1"/>
                                  </a:solidFill>
                                  <a:latin typeface="Cambria Math" panose="02040503050406030204" pitchFamily="18" charset="0"/>
                                </a:rPr>
                              </m:ctrlPr>
                            </m:fPr>
                            <m:num>
                              <m:r>
                                <m:rPr>
                                  <m:sty m:val="p"/>
                                </m:rPr>
                                <a:rPr lang="el-GR" i="1" smtClean="0">
                                  <a:solidFill>
                                    <a:schemeClr val="tx1"/>
                                  </a:solidFill>
                                  <a:latin typeface="Cambria Math" panose="02040503050406030204" pitchFamily="18" charset="0"/>
                                  <a:ea typeface="Cambria Math" panose="02040503050406030204" pitchFamily="18" charset="0"/>
                                </a:rPr>
                                <m:t>η</m:t>
                              </m:r>
                              <m:sSubSup>
                                <m:sSubSupPr>
                                  <m:ctrlPr>
                                    <a:rPr lang="en-CA" b="0" i="1" smtClean="0">
                                      <a:solidFill>
                                        <a:schemeClr val="tx1"/>
                                      </a:solidFill>
                                      <a:latin typeface="Cambria Math" panose="02040503050406030204" pitchFamily="18" charset="0"/>
                                    </a:rPr>
                                  </m:ctrlPr>
                                </m:sSubSupPr>
                                <m:e>
                                  <m:r>
                                    <a:rPr lang="en-CA" b="0" i="1" smtClean="0">
                                      <a:solidFill>
                                        <a:schemeClr val="tx1"/>
                                      </a:solidFill>
                                      <a:latin typeface="Cambria Math" panose="02040503050406030204" pitchFamily="18" charset="0"/>
                                    </a:rPr>
                                    <m:t>𝑣</m:t>
                                  </m:r>
                                </m:e>
                                <m:sub>
                                  <m:r>
                                    <a:rPr lang="en-CA" b="0" i="1" smtClean="0">
                                      <a:solidFill>
                                        <a:schemeClr val="tx1"/>
                                      </a:solidFill>
                                      <a:latin typeface="Cambria Math" panose="02040503050406030204" pitchFamily="18" charset="0"/>
                                    </a:rPr>
                                    <m:t>𝐷𝑀</m:t>
                                  </m:r>
                                </m:sub>
                                <m:sup>
                                  <m:r>
                                    <a:rPr lang="en-CA" b="0" i="1" smtClean="0">
                                      <a:solidFill>
                                        <a:schemeClr val="tx1"/>
                                      </a:solidFill>
                                      <a:latin typeface="Cambria Math" panose="02040503050406030204" pitchFamily="18" charset="0"/>
                                    </a:rPr>
                                    <m:t>2</m:t>
                                  </m:r>
                                </m:sup>
                              </m:sSubSup>
                            </m:num>
                            <m:den>
                              <m:r>
                                <a:rPr lang="en-CA" i="1">
                                  <a:solidFill>
                                    <a:schemeClr val="tx1"/>
                                  </a:solidFill>
                                  <a:latin typeface="Cambria Math" panose="02040503050406030204" pitchFamily="18" charset="0"/>
                                  <a:ea typeface="Cambria Math" panose="02040503050406030204" pitchFamily="18" charset="0"/>
                                </a:rPr>
                                <m:t>𝐶</m:t>
                              </m:r>
                              <m:r>
                                <a:rPr lang="en-CA" i="1" baseline="-25000">
                                  <a:solidFill>
                                    <a:schemeClr val="tx1"/>
                                  </a:solidFill>
                                  <a:latin typeface="Cambria Math" panose="02040503050406030204" pitchFamily="18" charset="0"/>
                                  <a:ea typeface="Cambria Math" panose="02040503050406030204" pitchFamily="18" charset="0"/>
                                </a:rPr>
                                <m:t>𝑝</m:t>
                              </m:r>
                              <m:r>
                                <a:rPr lang="en-CA" i="1">
                                  <a:solidFill>
                                    <a:schemeClr val="tx1"/>
                                  </a:solidFill>
                                  <a:latin typeface="Cambria Math" panose="02040503050406030204" pitchFamily="18" charset="0"/>
                                  <a:ea typeface="Cambria Math" panose="02040503050406030204" pitchFamily="18" charset="0"/>
                                </a:rPr>
                                <m:t>∆</m:t>
                              </m:r>
                              <m:r>
                                <a:rPr lang="en-CA" i="1">
                                  <a:solidFill>
                                    <a:schemeClr val="tx1"/>
                                  </a:solidFill>
                                  <a:latin typeface="Cambria Math" panose="02040503050406030204" pitchFamily="18" charset="0"/>
                                  <a:ea typeface="Cambria Math" panose="02040503050406030204" pitchFamily="18" charset="0"/>
                                </a:rPr>
                                <m:t>𝑇</m:t>
                              </m:r>
                              <m:r>
                                <a:rPr lang="en-CA" i="1">
                                  <a:solidFill>
                                    <a:schemeClr val="tx1"/>
                                  </a:solidFill>
                                  <a:latin typeface="Cambria Math" panose="02040503050406030204" pitchFamily="18" charset="0"/>
                                  <a:ea typeface="Cambria Math" panose="02040503050406030204" pitchFamily="18" charset="0"/>
                                </a:rPr>
                                <m:t>+</m:t>
                              </m:r>
                              <m:r>
                                <a:rPr lang="en-CA" i="1">
                                  <a:solidFill>
                                    <a:schemeClr val="tx1"/>
                                  </a:solidFill>
                                  <a:latin typeface="Cambria Math" panose="02040503050406030204" pitchFamily="18" charset="0"/>
                                  <a:ea typeface="Cambria Math" panose="02040503050406030204" pitchFamily="18" charset="0"/>
                                </a:rPr>
                                <m:t>𝐻𝑓</m:t>
                              </m:r>
                            </m:den>
                          </m:f>
                        </m:e>
                      </m:rad>
                      <m:r>
                        <a:rPr lang="en-CA" b="0" i="1" smtClean="0">
                          <a:solidFill>
                            <a:schemeClr val="tx1"/>
                          </a:solidFill>
                          <a:latin typeface="Cambria Math" panose="02040503050406030204" pitchFamily="18" charset="0"/>
                          <a:ea typeface="Cambria Math" panose="02040503050406030204" pitchFamily="18" charset="0"/>
                        </a:rPr>
                        <m:t>≈220</m:t>
                      </m:r>
                      <m:r>
                        <a:rPr lang="en-CA" i="1">
                          <a:solidFill>
                            <a:schemeClr val="tx1"/>
                          </a:solidFill>
                          <a:latin typeface="Cambria Math" panose="02040503050406030204" pitchFamily="18" charset="0"/>
                        </a:rPr>
                        <m:t>𝑅</m:t>
                      </m:r>
                      <m:r>
                        <a:rPr lang="en-CA" i="1" baseline="-25000">
                          <a:solidFill>
                            <a:schemeClr val="tx1"/>
                          </a:solidFill>
                          <a:latin typeface="Cambria Math" panose="02040503050406030204" pitchFamily="18" charset="0"/>
                        </a:rPr>
                        <m:t>𝐷</m:t>
                      </m:r>
                    </m:oMath>
                  </m:oMathPara>
                </a14:m>
                <a:endParaRPr lang="en-CA" b="1" dirty="0">
                  <a:solidFill>
                    <a:srgbClr val="CC0066"/>
                  </a:solidFill>
                </a:endParaRPr>
              </a:p>
              <a:p>
                <a:pPr marL="114300" indent="0">
                  <a:buNone/>
                </a:pPr>
                <a:endParaRPr lang="en-CA" sz="1200" b="1" dirty="0">
                  <a:solidFill>
                    <a:srgbClr val="CC0066"/>
                  </a:solidFill>
                </a:endParaRPr>
              </a:p>
              <a:p>
                <a:r>
                  <a:rPr lang="en-CA" b="1" dirty="0">
                    <a:solidFill>
                      <a:srgbClr val="CC0066"/>
                    </a:solidFill>
                  </a:rPr>
                  <a:t>Morphology very </a:t>
                </a:r>
                <a:r>
                  <a:rPr lang="en-CA" b="1" dirty="0" err="1">
                    <a:solidFill>
                      <a:srgbClr val="CC0066"/>
                    </a:solidFill>
                  </a:rPr>
                  <a:t>very</a:t>
                </a:r>
                <a:r>
                  <a:rPr lang="en-CA" b="1" dirty="0">
                    <a:solidFill>
                      <a:srgbClr val="CC0066"/>
                    </a:solidFill>
                  </a:rPr>
                  <a:t> straight</a:t>
                </a:r>
                <a:r>
                  <a:rPr lang="en-CA" dirty="0">
                    <a:solidFill>
                      <a:schemeClr val="tx1"/>
                    </a:solidFill>
                  </a:rPr>
                  <a:t> </a:t>
                </a:r>
                <a14:m>
                  <m:oMath xmlns:m="http://schemas.openxmlformats.org/officeDocument/2006/math">
                    <m:r>
                      <a:rPr lang="en-CA" i="1" smtClean="0">
                        <a:solidFill>
                          <a:schemeClr val="tx1"/>
                        </a:solidFill>
                        <a:latin typeface="Cambria Math" panose="02040503050406030204" pitchFamily="18" charset="0"/>
                        <a:ea typeface="Cambria Math" panose="02040503050406030204" pitchFamily="18" charset="0"/>
                      </a:rPr>
                      <m:t>→</m:t>
                    </m:r>
                    <m:r>
                      <a:rPr lang="en-CA" b="0" i="1" smtClean="0">
                        <a:solidFill>
                          <a:schemeClr val="tx1"/>
                        </a:solidFill>
                        <a:latin typeface="Cambria Math" panose="02040503050406030204" pitchFamily="18" charset="0"/>
                        <a:ea typeface="Cambria Math" panose="02040503050406030204" pitchFamily="18" charset="0"/>
                      </a:rPr>
                      <m:t> </m:t>
                    </m:r>
                    <m:sSub>
                      <m:sSubPr>
                        <m:ctrlPr>
                          <a:rPr lang="en-CA" b="0" i="1" smtClean="0">
                            <a:solidFill>
                              <a:schemeClr val="tx1"/>
                            </a:solidFill>
                            <a:latin typeface="Cambria Math" panose="02040503050406030204" pitchFamily="18" charset="0"/>
                            <a:ea typeface="Cambria Math" panose="02040503050406030204" pitchFamily="18" charset="0"/>
                          </a:rPr>
                        </m:ctrlPr>
                      </m:sSubPr>
                      <m:e>
                        <m:r>
                          <a:rPr lang="en-CA" b="0" i="1" smtClean="0">
                            <a:solidFill>
                              <a:schemeClr val="tx1"/>
                            </a:solidFill>
                            <a:latin typeface="Cambria Math" panose="02040503050406030204" pitchFamily="18" charset="0"/>
                            <a:ea typeface="Cambria Math" panose="02040503050406030204" pitchFamily="18" charset="0"/>
                          </a:rPr>
                          <m:t>𝜃</m:t>
                        </m:r>
                      </m:e>
                      <m:sub>
                        <m:r>
                          <a:rPr lang="en-CA" b="0" i="1" smtClean="0">
                            <a:solidFill>
                              <a:schemeClr val="tx1"/>
                            </a:solidFill>
                            <a:latin typeface="Cambria Math" panose="02040503050406030204" pitchFamily="18" charset="0"/>
                            <a:ea typeface="Cambria Math" panose="02040503050406030204" pitchFamily="18" charset="0"/>
                          </a:rPr>
                          <m:t>𝐷𝑀</m:t>
                        </m:r>
                      </m:sub>
                    </m:sSub>
                    <m:r>
                      <a:rPr lang="en-CA" i="1">
                        <a:solidFill>
                          <a:schemeClr val="tx1"/>
                        </a:solidFill>
                        <a:latin typeface="Cambria Math" panose="02040503050406030204" pitchFamily="18" charset="0"/>
                        <a:ea typeface="Cambria Math" panose="02040503050406030204" pitchFamily="18" charset="0"/>
                      </a:rPr>
                      <m:t>~</m:t>
                    </m:r>
                    <m:sSub>
                      <m:sSubPr>
                        <m:ctrlPr>
                          <a:rPr lang="en-CA" i="1" smtClean="0">
                            <a:solidFill>
                              <a:schemeClr val="tx1"/>
                            </a:solidFill>
                            <a:latin typeface="Cambria Math" panose="02040503050406030204" pitchFamily="18" charset="0"/>
                            <a:ea typeface="Cambria Math" panose="02040503050406030204" pitchFamily="18" charset="0"/>
                          </a:rPr>
                        </m:ctrlPr>
                      </m:sSubPr>
                      <m:e>
                        <m:r>
                          <a:rPr lang="en-CA" b="0" i="1" smtClean="0">
                            <a:solidFill>
                              <a:schemeClr val="tx1"/>
                            </a:solidFill>
                            <a:latin typeface="Cambria Math" panose="02040503050406030204" pitchFamily="18" charset="0"/>
                            <a:ea typeface="Cambria Math" panose="02040503050406030204" pitchFamily="18" charset="0"/>
                          </a:rPr>
                          <m:t>𝑚</m:t>
                        </m:r>
                      </m:e>
                      <m:sub>
                        <m:r>
                          <a:rPr lang="en-CA" b="0" i="1" smtClean="0">
                            <a:solidFill>
                              <a:schemeClr val="tx1"/>
                            </a:solidFill>
                            <a:latin typeface="Cambria Math" panose="02040503050406030204" pitchFamily="18" charset="0"/>
                            <a:ea typeface="Cambria Math" panose="02040503050406030204" pitchFamily="18" charset="0"/>
                          </a:rPr>
                          <m:t>𝑁</m:t>
                        </m:r>
                      </m:sub>
                    </m:sSub>
                    <m:r>
                      <a:rPr lang="en-CA" b="0" i="1" smtClean="0">
                        <a:solidFill>
                          <a:schemeClr val="tx1"/>
                        </a:solidFill>
                        <a:latin typeface="Cambria Math" panose="02040503050406030204" pitchFamily="18" charset="0"/>
                        <a:ea typeface="Cambria Math" panose="02040503050406030204" pitchFamily="18" charset="0"/>
                      </a:rPr>
                      <m:t>/</m:t>
                    </m:r>
                    <m:sSub>
                      <m:sSubPr>
                        <m:ctrlPr>
                          <a:rPr lang="en-CA" b="0" i="1" smtClean="0">
                            <a:solidFill>
                              <a:schemeClr val="tx1"/>
                            </a:solidFill>
                            <a:latin typeface="Cambria Math" panose="02040503050406030204" pitchFamily="18" charset="0"/>
                            <a:ea typeface="Cambria Math" panose="02040503050406030204" pitchFamily="18" charset="0"/>
                          </a:rPr>
                        </m:ctrlPr>
                      </m:sSubPr>
                      <m:e>
                        <m:r>
                          <a:rPr lang="en-CA" b="0" i="1" smtClean="0">
                            <a:solidFill>
                              <a:schemeClr val="tx1"/>
                            </a:solidFill>
                            <a:latin typeface="Cambria Math" panose="02040503050406030204" pitchFamily="18" charset="0"/>
                            <a:ea typeface="Cambria Math" panose="02040503050406030204" pitchFamily="18" charset="0"/>
                          </a:rPr>
                          <m:t>𝑚</m:t>
                        </m:r>
                      </m:e>
                      <m:sub>
                        <m:r>
                          <a:rPr lang="en-CA" b="0" i="1" smtClean="0">
                            <a:solidFill>
                              <a:schemeClr val="tx1"/>
                            </a:solidFill>
                            <a:latin typeface="Cambria Math" panose="02040503050406030204" pitchFamily="18" charset="0"/>
                            <a:ea typeface="Cambria Math" panose="02040503050406030204" pitchFamily="18" charset="0"/>
                          </a:rPr>
                          <m:t>𝐷𝑀</m:t>
                        </m:r>
                      </m:sub>
                    </m:sSub>
                  </m:oMath>
                </a14:m>
                <a:endParaRPr lang="en-CA" dirty="0">
                  <a:solidFill>
                    <a:schemeClr val="tx1"/>
                  </a:solidFill>
                </a:endParaRPr>
              </a:p>
            </p:txBody>
          </p:sp>
        </mc:Choice>
        <mc:Fallback>
          <p:sp>
            <p:nvSpPr>
              <p:cNvPr id="9" name="Text Placeholder 8">
                <a:extLst>
                  <a:ext uri="{FF2B5EF4-FFF2-40B4-BE49-F238E27FC236}">
                    <a16:creationId xmlns:a16="http://schemas.microsoft.com/office/drawing/2014/main" id="{EEC70CE0-16C2-36D9-02B8-0043511DD79F}"/>
                  </a:ext>
                </a:extLst>
              </p:cNvPr>
              <p:cNvSpPr>
                <a:spLocks noGrp="1" noRot="1" noChangeAspect="1" noMove="1" noResize="1" noEditPoints="1" noAdjustHandles="1" noChangeArrowheads="1" noChangeShapeType="1" noTextEdit="1"/>
              </p:cNvSpPr>
              <p:nvPr>
                <p:ph type="body" idx="1"/>
              </p:nvPr>
            </p:nvSpPr>
            <p:spPr>
              <a:xfrm>
                <a:off x="178030" y="2407343"/>
                <a:ext cx="6470420" cy="3416400"/>
              </a:xfrm>
              <a:blipFill>
                <a:blip r:embed="rId4"/>
                <a:stretch>
                  <a:fillRect/>
                </a:stretch>
              </a:blipFill>
            </p:spPr>
            <p:txBody>
              <a:bodyPr/>
              <a:lstStyle/>
              <a:p>
                <a:r>
                  <a:rPr lang="en-CA">
                    <a:noFill/>
                  </a:rPr>
                  <a:t> </a:t>
                </a:r>
              </a:p>
            </p:txBody>
          </p:sp>
        </mc:Fallback>
      </mc:AlternateContent>
      <p:grpSp>
        <p:nvGrpSpPr>
          <p:cNvPr id="2" name="Group 1">
            <a:extLst>
              <a:ext uri="{FF2B5EF4-FFF2-40B4-BE49-F238E27FC236}">
                <a16:creationId xmlns:a16="http://schemas.microsoft.com/office/drawing/2014/main" id="{2C723EF8-7487-DDA0-91E4-DD18A11515F1}"/>
              </a:ext>
            </a:extLst>
          </p:cNvPr>
          <p:cNvGrpSpPr/>
          <p:nvPr/>
        </p:nvGrpSpPr>
        <p:grpSpPr>
          <a:xfrm>
            <a:off x="402800" y="1241154"/>
            <a:ext cx="5948413" cy="900262"/>
            <a:chOff x="1224118" y="1524410"/>
            <a:chExt cx="6672061" cy="1174177"/>
          </a:xfrm>
        </p:grpSpPr>
        <p:sp>
          <p:nvSpPr>
            <p:cNvPr id="3" name="Rectangle: Rounded Corners 2">
              <a:extLst>
                <a:ext uri="{FF2B5EF4-FFF2-40B4-BE49-F238E27FC236}">
                  <a16:creationId xmlns:a16="http://schemas.microsoft.com/office/drawing/2014/main" id="{A5B2DBD3-071C-BAE7-C77F-E38D60CA516A}"/>
                </a:ext>
              </a:extLst>
            </p:cNvPr>
            <p:cNvSpPr/>
            <p:nvPr/>
          </p:nvSpPr>
          <p:spPr>
            <a:xfrm>
              <a:off x="3620813" y="1524410"/>
              <a:ext cx="1902373" cy="53274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dirty="0"/>
                <a:t>Deposited Energy</a:t>
              </a:r>
            </a:p>
          </p:txBody>
        </p:sp>
        <p:sp>
          <p:nvSpPr>
            <p:cNvPr id="4" name="Rectangle: Rounded Corners 3">
              <a:extLst>
                <a:ext uri="{FF2B5EF4-FFF2-40B4-BE49-F238E27FC236}">
                  <a16:creationId xmlns:a16="http://schemas.microsoft.com/office/drawing/2014/main" id="{06430CBD-1CB4-01E7-F841-F7026BA564EF}"/>
                </a:ext>
              </a:extLst>
            </p:cNvPr>
            <p:cNvSpPr/>
            <p:nvPr/>
          </p:nvSpPr>
          <p:spPr>
            <a:xfrm>
              <a:off x="1224118" y="2165844"/>
              <a:ext cx="1902373" cy="53274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dirty="0"/>
                <a:t>#1: Electronic stopping/ionization</a:t>
              </a:r>
            </a:p>
          </p:txBody>
        </p:sp>
        <p:sp>
          <p:nvSpPr>
            <p:cNvPr id="5" name="Rectangle: Rounded Corners 4">
              <a:extLst>
                <a:ext uri="{FF2B5EF4-FFF2-40B4-BE49-F238E27FC236}">
                  <a16:creationId xmlns:a16="http://schemas.microsoft.com/office/drawing/2014/main" id="{C1A28571-5BD2-9D2A-D027-77EF7481F663}"/>
                </a:ext>
              </a:extLst>
            </p:cNvPr>
            <p:cNvSpPr/>
            <p:nvPr/>
          </p:nvSpPr>
          <p:spPr>
            <a:xfrm>
              <a:off x="5993806" y="2165843"/>
              <a:ext cx="1902373" cy="53274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dirty="0"/>
                <a:t>#2: Nuclear recoil/</a:t>
              </a:r>
            </a:p>
            <a:p>
              <a:pPr algn="ctr"/>
              <a:r>
                <a:rPr lang="en-CA" dirty="0"/>
                <a:t>phonon</a:t>
              </a:r>
            </a:p>
          </p:txBody>
        </p:sp>
        <p:cxnSp>
          <p:nvCxnSpPr>
            <p:cNvPr id="6" name="Straight Arrow Connector 5">
              <a:extLst>
                <a:ext uri="{FF2B5EF4-FFF2-40B4-BE49-F238E27FC236}">
                  <a16:creationId xmlns:a16="http://schemas.microsoft.com/office/drawing/2014/main" id="{33FFA4BF-2424-7412-75C4-09B6D137F29D}"/>
                </a:ext>
              </a:extLst>
            </p:cNvPr>
            <p:cNvCxnSpPr/>
            <p:nvPr/>
          </p:nvCxnSpPr>
          <p:spPr>
            <a:xfrm flipH="1">
              <a:off x="2070538" y="1790781"/>
              <a:ext cx="1303283" cy="26637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7" name="Straight Arrow Connector 6">
              <a:extLst>
                <a:ext uri="{FF2B5EF4-FFF2-40B4-BE49-F238E27FC236}">
                  <a16:creationId xmlns:a16="http://schemas.microsoft.com/office/drawing/2014/main" id="{7D5DD205-D6AB-1436-C5C2-BC400E620B2F}"/>
                </a:ext>
              </a:extLst>
            </p:cNvPr>
            <p:cNvCxnSpPr>
              <a:cxnSpLocks/>
            </p:cNvCxnSpPr>
            <p:nvPr/>
          </p:nvCxnSpPr>
          <p:spPr>
            <a:xfrm rot="12300000" flipH="1">
              <a:off x="5646476" y="1771281"/>
              <a:ext cx="1303283" cy="26637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grpSp>
    </p:spTree>
    <p:extLst>
      <p:ext uri="{BB962C8B-B14F-4D97-AF65-F5344CB8AC3E}">
        <p14:creationId xmlns:p14="http://schemas.microsoft.com/office/powerpoint/2010/main" val="1422452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fade">
                                      <p:cBhvr>
                                        <p:cTn id="7" dur="500"/>
                                        <p:tgtEl>
                                          <p:spTgt spid="171"/>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xEl>
                                              <p:pRg st="1" end="1"/>
                                            </p:txEl>
                                          </p:spTgt>
                                        </p:tgtEl>
                                        <p:attrNameLst>
                                          <p:attrName>style.visibility</p:attrName>
                                        </p:attrNameLst>
                                      </p:cBhvr>
                                      <p:to>
                                        <p:strVal val="visible"/>
                                      </p:to>
                                    </p:set>
                                    <p:animEffect transition="in" filter="fade">
                                      <p:cBhvr>
                                        <p:cTn id="20" dur="500"/>
                                        <p:tgtEl>
                                          <p:spTgt spid="9">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Effect transition="in" filter="fade">
                                      <p:cBhvr>
                                        <p:cTn id="25" dur="500"/>
                                        <p:tgtEl>
                                          <p:spTgt spid="9">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9">
                                            <p:txEl>
                                              <p:pRg st="4" end="4"/>
                                            </p:txEl>
                                          </p:spTgt>
                                        </p:tgtEl>
                                        <p:attrNameLst>
                                          <p:attrName>style.visibility</p:attrName>
                                        </p:attrNameLst>
                                      </p:cBhvr>
                                      <p:to>
                                        <p:strVal val="visible"/>
                                      </p:to>
                                    </p:set>
                                    <p:animEffect transition="in" filter="fade">
                                      <p:cBhvr>
                                        <p:cTn id="30" dur="500"/>
                                        <p:tgtEl>
                                          <p:spTgt spid="9">
                                            <p:txEl>
                                              <p:pRg st="4" end="4"/>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p:bldP spid="9"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Shape 170">
          <a:extLst>
            <a:ext uri="{FF2B5EF4-FFF2-40B4-BE49-F238E27FC236}">
              <a16:creationId xmlns:a16="http://schemas.microsoft.com/office/drawing/2014/main" id="{685DD662-018F-B6ED-BE7E-6196F649A320}"/>
            </a:ext>
          </a:extLst>
        </p:cNvPr>
        <p:cNvGrpSpPr/>
        <p:nvPr/>
      </p:nvGrpSpPr>
      <p:grpSpPr>
        <a:xfrm>
          <a:off x="0" y="0"/>
          <a:ext cx="0" cy="0"/>
          <a:chOff x="0" y="0"/>
          <a:chExt cx="0" cy="0"/>
        </a:xfrm>
      </p:grpSpPr>
      <p:sp>
        <p:nvSpPr>
          <p:cNvPr id="63" name="Google Shape;62;p14">
            <a:extLst>
              <a:ext uri="{FF2B5EF4-FFF2-40B4-BE49-F238E27FC236}">
                <a16:creationId xmlns:a16="http://schemas.microsoft.com/office/drawing/2014/main" id="{36F43916-418A-3033-EA05-0B28AA274D53}"/>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1" name="Google Shape;171;p20">
            <a:extLst>
              <a:ext uri="{FF2B5EF4-FFF2-40B4-BE49-F238E27FC236}">
                <a16:creationId xmlns:a16="http://schemas.microsoft.com/office/drawing/2014/main" id="{7CF8241D-2B84-6BAC-ECFE-F452B88FB883}"/>
              </a:ext>
            </a:extLst>
          </p:cNvPr>
          <p:cNvSpPr txBox="1"/>
          <p:nvPr/>
        </p:nvSpPr>
        <p:spPr>
          <a:xfrm>
            <a:off x="402800" y="349125"/>
            <a:ext cx="8030100" cy="553968"/>
          </a:xfrm>
          <a:prstGeom prst="rect">
            <a:avLst/>
          </a:prstGeom>
          <a:noFill/>
          <a:ln>
            <a:noFill/>
          </a:ln>
        </p:spPr>
        <p:txBody>
          <a:bodyPr spcFirstLastPara="1" wrap="square" lIns="91425" tIns="91425" rIns="91425" bIns="91425" anchor="t" anchorCtr="0">
            <a:spAutoFit/>
          </a:bodyPr>
          <a:lstStyle/>
          <a:p>
            <a:pPr lvl="0"/>
            <a:r>
              <a:rPr lang="en-US" sz="2400" b="1" dirty="0">
                <a:solidFill>
                  <a:schemeClr val="tx1"/>
                </a:solidFill>
              </a:rPr>
              <a:t>How we expect DM to behave</a:t>
            </a:r>
          </a:p>
        </p:txBody>
      </p:sp>
      <p:sp>
        <p:nvSpPr>
          <p:cNvPr id="128" name="Google Shape;67;p14">
            <a:extLst>
              <a:ext uri="{FF2B5EF4-FFF2-40B4-BE49-F238E27FC236}">
                <a16:creationId xmlns:a16="http://schemas.microsoft.com/office/drawing/2014/main" id="{5672E63A-5414-6FBF-DBF7-AEEBC57B73B3}"/>
              </a:ext>
            </a:extLst>
          </p:cNvPr>
          <p:cNvSpPr txBox="1">
            <a:spLocks noGrp="1"/>
          </p:cNvSpPr>
          <p:nvPr>
            <p:ph type="sldNum" idx="12"/>
          </p:nvPr>
        </p:nvSpPr>
        <p:spPr>
          <a:xfrm>
            <a:off x="8432900" y="4776567"/>
            <a:ext cx="711108"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GB" sz="1600" b="1" dirty="0">
                <a:solidFill>
                  <a:schemeClr val="lt1"/>
                </a:solidFill>
              </a:rPr>
              <a:t>10.5</a:t>
            </a:r>
            <a:endParaRPr sz="1600" b="1" dirty="0">
              <a:solidFill>
                <a:schemeClr val="lt1"/>
              </a:solidFill>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8FF42A9-5162-530C-B8A9-A85AA96D0052}"/>
                  </a:ext>
                </a:extLst>
              </p:cNvPr>
              <p:cNvSpPr txBox="1"/>
              <p:nvPr/>
            </p:nvSpPr>
            <p:spPr>
              <a:xfrm>
                <a:off x="143435" y="5631885"/>
                <a:ext cx="6400799" cy="526170"/>
              </a:xfrm>
              <a:prstGeom prst="rect">
                <a:avLst/>
              </a:prstGeom>
              <a:noFill/>
            </p:spPr>
            <p:txBody>
              <a:bodyPr wrap="square">
                <a:spAutoFit/>
              </a:bodyPr>
              <a:lstStyle/>
              <a:p>
                <a:r>
                  <a:rPr lang="en-US"/>
                  <a:t>For a target nucleus of mass </a:t>
                </a:r>
                <a:r>
                  <a:rPr lang="en-US" err="1"/>
                  <a:t>mN</a:t>
                </a:r>
                <a:r>
                  <a:rPr lang="en-US"/>
                  <a:t>, the mean recoil energy in the elastic, heavy-composite Limit (MD ≫ </a:t>
                </a:r>
                <a:r>
                  <a:rPr lang="en-US" err="1"/>
                  <a:t>mN</a:t>
                </a:r>
                <a:r>
                  <a:rPr lang="en-US"/>
                  <a:t>) is </a:t>
                </a:r>
                <a14:m>
                  <m:oMath xmlns:m="http://schemas.openxmlformats.org/officeDocument/2006/math">
                    <m:d>
                      <m:dPr>
                        <m:begChr m:val="⟨"/>
                        <m:endChr m:val="⟩"/>
                        <m:ctrlPr>
                          <a:rPr lang="en-CA" i="1" smtClean="0">
                            <a:latin typeface="Cambria Math" panose="02040503050406030204" pitchFamily="18" charset="0"/>
                          </a:rPr>
                        </m:ctrlPr>
                      </m:dPr>
                      <m:e>
                        <m:sSub>
                          <m:sSubPr>
                            <m:ctrlPr>
                              <a:rPr lang="en-CA" i="1" smtClean="0">
                                <a:latin typeface="Cambria Math" panose="02040503050406030204" pitchFamily="18" charset="0"/>
                              </a:rPr>
                            </m:ctrlPr>
                          </m:sSubPr>
                          <m:e>
                            <m:r>
                              <a:rPr lang="en-CA" b="0" i="1" smtClean="0">
                                <a:latin typeface="Cambria Math" panose="02040503050406030204" pitchFamily="18" charset="0"/>
                              </a:rPr>
                              <m:t>𝐸</m:t>
                            </m:r>
                          </m:e>
                          <m:sub>
                            <m:r>
                              <a:rPr lang="en-CA" b="0" i="1" smtClean="0">
                                <a:latin typeface="Cambria Math" panose="02040503050406030204" pitchFamily="18" charset="0"/>
                              </a:rPr>
                              <m:t>𝑅</m:t>
                            </m:r>
                          </m:sub>
                        </m:sSub>
                      </m:e>
                    </m:d>
                    <m:r>
                      <a:rPr lang="en-CA" b="0" i="1" smtClean="0">
                        <a:latin typeface="Cambria Math" panose="02040503050406030204" pitchFamily="18" charset="0"/>
                      </a:rPr>
                      <m:t>=</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𝑚</m:t>
                        </m:r>
                      </m:e>
                      <m:sub>
                        <m:r>
                          <a:rPr lang="en-CA" b="0" i="1" smtClean="0">
                            <a:latin typeface="Cambria Math" panose="02040503050406030204" pitchFamily="18" charset="0"/>
                          </a:rPr>
                          <m:t>𝑁</m:t>
                        </m:r>
                      </m:sub>
                    </m:sSub>
                    <m:sSubSup>
                      <m:sSubSupPr>
                        <m:ctrlPr>
                          <a:rPr lang="en-CA" b="0" i="1" smtClean="0">
                            <a:latin typeface="Cambria Math" panose="02040503050406030204" pitchFamily="18" charset="0"/>
                          </a:rPr>
                        </m:ctrlPr>
                      </m:sSubSupPr>
                      <m:e>
                        <m:r>
                          <a:rPr lang="en-CA" b="0" i="1" smtClean="0">
                            <a:latin typeface="Cambria Math" panose="02040503050406030204" pitchFamily="18" charset="0"/>
                          </a:rPr>
                          <m:t>𝑣</m:t>
                        </m:r>
                      </m:e>
                      <m:sub>
                        <m:r>
                          <a:rPr lang="en-CA" b="0" i="1" smtClean="0">
                            <a:latin typeface="Cambria Math" panose="02040503050406030204" pitchFamily="18" charset="0"/>
                          </a:rPr>
                          <m:t>𝐷</m:t>
                        </m:r>
                      </m:sub>
                      <m:sup>
                        <m:r>
                          <a:rPr lang="en-CA" b="0" i="1" smtClean="0">
                            <a:latin typeface="Cambria Math" panose="02040503050406030204" pitchFamily="18" charset="0"/>
                          </a:rPr>
                          <m:t>2</m:t>
                        </m:r>
                      </m:sup>
                    </m:sSubSup>
                    <m:r>
                      <a:rPr lang="en-CA" b="0" i="1" smtClean="0">
                        <a:latin typeface="Cambria Math" panose="02040503050406030204" pitchFamily="18" charset="0"/>
                      </a:rPr>
                      <m:t>=</m:t>
                    </m:r>
                  </m:oMath>
                </a14:m>
                <a:endParaRPr lang="en-CA"/>
              </a:p>
            </p:txBody>
          </p:sp>
        </mc:Choice>
        <mc:Fallback xmlns="">
          <p:sp>
            <p:nvSpPr>
              <p:cNvPr id="15" name="TextBox 14">
                <a:extLst>
                  <a:ext uri="{FF2B5EF4-FFF2-40B4-BE49-F238E27FC236}">
                    <a16:creationId xmlns:a16="http://schemas.microsoft.com/office/drawing/2014/main" id="{48FF42A9-5162-530C-B8A9-A85AA96D0052}"/>
                  </a:ext>
                </a:extLst>
              </p:cNvPr>
              <p:cNvSpPr txBox="1">
                <a:spLocks noRot="1" noChangeAspect="1" noMove="1" noResize="1" noEditPoints="1" noAdjustHandles="1" noChangeArrowheads="1" noChangeShapeType="1" noTextEdit="1"/>
              </p:cNvSpPr>
              <p:nvPr/>
            </p:nvSpPr>
            <p:spPr>
              <a:xfrm>
                <a:off x="143435" y="5631885"/>
                <a:ext cx="6400799" cy="526170"/>
              </a:xfrm>
              <a:prstGeom prst="rect">
                <a:avLst/>
              </a:prstGeom>
              <a:blipFill>
                <a:blip r:embed="rId3"/>
                <a:stretch>
                  <a:fillRect l="-286" t="-2326" b="-11628"/>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0D965E07-DC29-E68E-74EE-E51BC2C366D4}"/>
              </a:ext>
            </a:extLst>
          </p:cNvPr>
          <p:cNvPicPr>
            <a:picLocks noChangeAspect="1"/>
          </p:cNvPicPr>
          <p:nvPr/>
        </p:nvPicPr>
        <p:blipFill>
          <a:blip r:embed="rId4"/>
          <a:stretch>
            <a:fillRect/>
          </a:stretch>
        </p:blipFill>
        <p:spPr>
          <a:xfrm>
            <a:off x="2030510" y="903093"/>
            <a:ext cx="5082980" cy="3505504"/>
          </a:xfrm>
          <a:prstGeom prst="rect">
            <a:avLst/>
          </a:prstGeom>
        </p:spPr>
      </p:pic>
      <p:sp>
        <p:nvSpPr>
          <p:cNvPr id="6" name="TextBox 5">
            <a:extLst>
              <a:ext uri="{FF2B5EF4-FFF2-40B4-BE49-F238E27FC236}">
                <a16:creationId xmlns:a16="http://schemas.microsoft.com/office/drawing/2014/main" id="{C7E42785-CE00-46BB-21EA-FDF496757EF5}"/>
              </a:ext>
            </a:extLst>
          </p:cNvPr>
          <p:cNvSpPr txBox="1"/>
          <p:nvPr/>
        </p:nvSpPr>
        <p:spPr>
          <a:xfrm>
            <a:off x="2293494" y="4454557"/>
            <a:ext cx="6708888" cy="307777"/>
          </a:xfrm>
          <a:prstGeom prst="rect">
            <a:avLst/>
          </a:prstGeom>
          <a:noFill/>
        </p:spPr>
        <p:txBody>
          <a:bodyPr wrap="none" rtlCol="0">
            <a:spAutoFit/>
          </a:bodyPr>
          <a:lstStyle/>
          <a:p>
            <a:r>
              <a:rPr lang="en-CA"/>
              <a:t>From SRIM (stopping and range of Ions in Matter) Simulation - http://www.srim.org/</a:t>
            </a:r>
          </a:p>
        </p:txBody>
      </p:sp>
      <p:pic>
        <p:nvPicPr>
          <p:cNvPr id="8" name="Picture 7">
            <a:extLst>
              <a:ext uri="{FF2B5EF4-FFF2-40B4-BE49-F238E27FC236}">
                <a16:creationId xmlns:a16="http://schemas.microsoft.com/office/drawing/2014/main" id="{AF7480C9-79EC-0AD4-A509-82E9C994A204}"/>
              </a:ext>
            </a:extLst>
          </p:cNvPr>
          <p:cNvPicPr>
            <a:picLocks noChangeAspect="1"/>
          </p:cNvPicPr>
          <p:nvPr/>
        </p:nvPicPr>
        <p:blipFill>
          <a:blip r:embed="rId5"/>
          <a:stretch>
            <a:fillRect/>
          </a:stretch>
        </p:blipFill>
        <p:spPr>
          <a:xfrm>
            <a:off x="2087664" y="980283"/>
            <a:ext cx="4968671" cy="3368332"/>
          </a:xfrm>
          <a:prstGeom prst="rect">
            <a:avLst/>
          </a:prstGeom>
        </p:spPr>
      </p:pic>
    </p:spTree>
    <p:extLst>
      <p:ext uri="{BB962C8B-B14F-4D97-AF65-F5344CB8AC3E}">
        <p14:creationId xmlns:p14="http://schemas.microsoft.com/office/powerpoint/2010/main" val="3590528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7C330CE6-BE99-F6C4-2EB6-1E0EE91BF389}"/>
            </a:ext>
          </a:extLst>
        </p:cNvPr>
        <p:cNvGrpSpPr/>
        <p:nvPr/>
      </p:nvGrpSpPr>
      <p:grpSpPr>
        <a:xfrm>
          <a:off x="0" y="0"/>
          <a:ext cx="0" cy="0"/>
          <a:chOff x="0" y="0"/>
          <a:chExt cx="0" cy="0"/>
        </a:xfrm>
      </p:grpSpPr>
      <p:sp>
        <p:nvSpPr>
          <p:cNvPr id="63" name="Google Shape;62;p14">
            <a:extLst>
              <a:ext uri="{FF2B5EF4-FFF2-40B4-BE49-F238E27FC236}">
                <a16:creationId xmlns:a16="http://schemas.microsoft.com/office/drawing/2014/main" id="{A51357DD-515F-6866-5A93-2E8ACBB65554}"/>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1" name="Google Shape;171;p20">
            <a:extLst>
              <a:ext uri="{FF2B5EF4-FFF2-40B4-BE49-F238E27FC236}">
                <a16:creationId xmlns:a16="http://schemas.microsoft.com/office/drawing/2014/main" id="{383D5E4E-BB08-7213-1FE9-C2653E7CAB0E}"/>
              </a:ext>
            </a:extLst>
          </p:cNvPr>
          <p:cNvSpPr txBox="1"/>
          <p:nvPr/>
        </p:nvSpPr>
        <p:spPr>
          <a:xfrm>
            <a:off x="402800" y="349125"/>
            <a:ext cx="8030100" cy="923299"/>
          </a:xfrm>
          <a:prstGeom prst="rect">
            <a:avLst/>
          </a:prstGeom>
          <a:noFill/>
          <a:ln>
            <a:noFill/>
          </a:ln>
        </p:spPr>
        <p:txBody>
          <a:bodyPr spcFirstLastPara="1" wrap="square" lIns="91425" tIns="91425" rIns="91425" bIns="91425" anchor="t" anchorCtr="0">
            <a:spAutoFit/>
          </a:bodyPr>
          <a:lstStyle/>
          <a:p>
            <a:pPr lvl="0"/>
            <a:r>
              <a:rPr lang="en-US" sz="2400" b="1" dirty="0">
                <a:solidFill>
                  <a:schemeClr val="tx1"/>
                </a:solidFill>
              </a:rPr>
              <a:t>Readout mechanism: X-Ray Fluorescence Mapping</a:t>
            </a:r>
          </a:p>
          <a:p>
            <a:pPr lvl="0"/>
            <a:r>
              <a:rPr lang="en-US" sz="2400" b="1" dirty="0">
                <a:solidFill>
                  <a:schemeClr val="tx1"/>
                </a:solidFill>
              </a:rPr>
              <a:t>Copper-backing method​ </a:t>
            </a:r>
          </a:p>
        </p:txBody>
      </p:sp>
      <p:sp>
        <p:nvSpPr>
          <p:cNvPr id="128" name="Google Shape;67;p14">
            <a:extLst>
              <a:ext uri="{FF2B5EF4-FFF2-40B4-BE49-F238E27FC236}">
                <a16:creationId xmlns:a16="http://schemas.microsoft.com/office/drawing/2014/main" id="{5D45B768-379E-713D-E683-816D8AEBB6E4}"/>
              </a:ext>
            </a:extLst>
          </p:cNvPr>
          <p:cNvSpPr txBox="1">
            <a:spLocks noGrp="1"/>
          </p:cNvSpPr>
          <p:nvPr>
            <p:ph type="sldNum" idx="12"/>
          </p:nvPr>
        </p:nvSpPr>
        <p:spPr>
          <a:xfrm>
            <a:off x="8595308" y="47765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CA" sz="1600" b="1" dirty="0">
                <a:solidFill>
                  <a:schemeClr val="lt1"/>
                </a:solidFill>
              </a:rPr>
              <a:t>11</a:t>
            </a:r>
            <a:endParaRPr sz="1600" b="1" dirty="0">
              <a:solidFill>
                <a:schemeClr val="lt1"/>
              </a:solidFill>
            </a:endParaRPr>
          </a:p>
        </p:txBody>
      </p:sp>
      <p:pic>
        <p:nvPicPr>
          <p:cNvPr id="21" name="Picture 20" descr="A machine on wheels with wheels&#10;&#10;AI-generated content may be incorrect.">
            <a:extLst>
              <a:ext uri="{FF2B5EF4-FFF2-40B4-BE49-F238E27FC236}">
                <a16:creationId xmlns:a16="http://schemas.microsoft.com/office/drawing/2014/main" id="{CEB41228-ABE8-E798-D4E4-130A051D0708}"/>
              </a:ext>
            </a:extLst>
          </p:cNvPr>
          <p:cNvPicPr>
            <a:picLocks noChangeAspect="1"/>
          </p:cNvPicPr>
          <p:nvPr/>
        </p:nvPicPr>
        <p:blipFill>
          <a:blip r:embed="rId3"/>
          <a:stretch>
            <a:fillRect/>
          </a:stretch>
        </p:blipFill>
        <p:spPr>
          <a:xfrm>
            <a:off x="-390701" y="1174165"/>
            <a:ext cx="2742695" cy="3433767"/>
          </a:xfrm>
          <a:prstGeom prst="rect">
            <a:avLst/>
          </a:prstGeom>
        </p:spPr>
      </p:pic>
      <p:grpSp>
        <p:nvGrpSpPr>
          <p:cNvPr id="24" name="Group 23">
            <a:extLst>
              <a:ext uri="{FF2B5EF4-FFF2-40B4-BE49-F238E27FC236}">
                <a16:creationId xmlns:a16="http://schemas.microsoft.com/office/drawing/2014/main" id="{7840B6E8-F1BB-6FB1-6928-F12B01713129}"/>
              </a:ext>
            </a:extLst>
          </p:cNvPr>
          <p:cNvGrpSpPr/>
          <p:nvPr/>
        </p:nvGrpSpPr>
        <p:grpSpPr>
          <a:xfrm>
            <a:off x="2911842" y="3688963"/>
            <a:ext cx="1043470" cy="923299"/>
            <a:chOff x="641861" y="2693288"/>
            <a:chExt cx="2405167" cy="2435408"/>
          </a:xfrm>
          <a:solidFill>
            <a:srgbClr val="992F27"/>
          </a:solidFill>
        </p:grpSpPr>
        <p:sp>
          <p:nvSpPr>
            <p:cNvPr id="25" name="Rectangle 24">
              <a:extLst>
                <a:ext uri="{FF2B5EF4-FFF2-40B4-BE49-F238E27FC236}">
                  <a16:creationId xmlns:a16="http://schemas.microsoft.com/office/drawing/2014/main" id="{5BA44850-4083-73BB-D527-88A072B7BC89}"/>
                </a:ext>
              </a:extLst>
            </p:cNvPr>
            <p:cNvSpPr/>
            <p:nvPr/>
          </p:nvSpPr>
          <p:spPr>
            <a:xfrm>
              <a:off x="641861" y="2693288"/>
              <a:ext cx="2397932" cy="2435408"/>
            </a:xfrm>
            <a:prstGeom prst="rect">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pic>
          <p:nvPicPr>
            <p:cNvPr id="26" name="Picture 25" descr="A clear crystal on a black background&#10;&#10;AI-generated content may be incorrect.">
              <a:extLst>
                <a:ext uri="{FF2B5EF4-FFF2-40B4-BE49-F238E27FC236}">
                  <a16:creationId xmlns:a16="http://schemas.microsoft.com/office/drawing/2014/main" id="{2D1CC15F-21D6-FFEE-2555-12BD8993C435}"/>
                </a:ext>
              </a:extLst>
            </p:cNvPr>
            <p:cNvPicPr>
              <a:picLocks noChangeAspect="1"/>
            </p:cNvPicPr>
            <p:nvPr/>
          </p:nvPicPr>
          <p:blipFill>
            <a:blip r:embed="rId4">
              <a:alphaModFix amt="57000"/>
              <a:extLst>
                <a:ext uri="{BEBA8EAE-BF5A-486C-A8C5-ECC9F3942E4B}">
                  <a14:imgProps xmlns:a14="http://schemas.microsoft.com/office/drawing/2010/main">
                    <a14:imgLayer r:embed="rId5">
                      <a14:imgEffect>
                        <a14:colorTemperature colorTemp="4700"/>
                      </a14:imgEffect>
                      <a14:imgEffect>
                        <a14:saturation sat="118000"/>
                      </a14:imgEffect>
                      <a14:imgEffect>
                        <a14:brightnessContrast bright="11000" contrast="-31000"/>
                      </a14:imgEffect>
                    </a14:imgLayer>
                  </a14:imgProps>
                </a:ext>
              </a:extLst>
            </a:blip>
            <a:srcRect l="27685" t="26438" r="25641" b="37276"/>
            <a:stretch>
              <a:fillRect/>
            </a:stretch>
          </p:blipFill>
          <p:spPr>
            <a:xfrm>
              <a:off x="861090" y="2851854"/>
              <a:ext cx="2185938" cy="2274612"/>
            </a:xfrm>
            <a:prstGeom prst="rect">
              <a:avLst/>
            </a:prstGeom>
            <a:grpFill/>
          </p:spPr>
        </p:pic>
        <p:sp>
          <p:nvSpPr>
            <p:cNvPr id="27" name="Oval 26">
              <a:extLst>
                <a:ext uri="{FF2B5EF4-FFF2-40B4-BE49-F238E27FC236}">
                  <a16:creationId xmlns:a16="http://schemas.microsoft.com/office/drawing/2014/main" id="{2B0184EA-251A-B9BA-5504-726C16C051DF}"/>
                </a:ext>
              </a:extLst>
            </p:cNvPr>
            <p:cNvSpPr/>
            <p:nvPr/>
          </p:nvSpPr>
          <p:spPr>
            <a:xfrm>
              <a:off x="1986367" y="3404885"/>
              <a:ext cx="153419" cy="155181"/>
            </a:xfrm>
            <a:prstGeom prst="ellipse">
              <a:avLst/>
            </a:prstGeom>
            <a:grpFill/>
            <a:ln>
              <a:solidFill>
                <a:srgbClr val="992F2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28" name="Group 27">
            <a:extLst>
              <a:ext uri="{FF2B5EF4-FFF2-40B4-BE49-F238E27FC236}">
                <a16:creationId xmlns:a16="http://schemas.microsoft.com/office/drawing/2014/main" id="{C307C9B4-D7F2-4C39-E11B-E4D7D2677375}"/>
              </a:ext>
            </a:extLst>
          </p:cNvPr>
          <p:cNvGrpSpPr/>
          <p:nvPr/>
        </p:nvGrpSpPr>
        <p:grpSpPr>
          <a:xfrm>
            <a:off x="3556691" y="3756075"/>
            <a:ext cx="3858188" cy="966338"/>
            <a:chOff x="2133490" y="3049800"/>
            <a:chExt cx="5923043" cy="1967839"/>
          </a:xfrm>
        </p:grpSpPr>
        <p:grpSp>
          <p:nvGrpSpPr>
            <p:cNvPr id="29" name="Group 28">
              <a:extLst>
                <a:ext uri="{FF2B5EF4-FFF2-40B4-BE49-F238E27FC236}">
                  <a16:creationId xmlns:a16="http://schemas.microsoft.com/office/drawing/2014/main" id="{727FA5F6-6F26-AA63-DE8D-1937C896BF69}"/>
                </a:ext>
              </a:extLst>
            </p:cNvPr>
            <p:cNvGrpSpPr/>
            <p:nvPr/>
          </p:nvGrpSpPr>
          <p:grpSpPr>
            <a:xfrm>
              <a:off x="2133490" y="3049800"/>
              <a:ext cx="5923043" cy="908964"/>
              <a:chOff x="2220623" y="3023413"/>
              <a:chExt cx="6085531" cy="901909"/>
            </a:xfrm>
          </p:grpSpPr>
          <p:sp>
            <p:nvSpPr>
              <p:cNvPr id="36" name="TextBox 24">
                <a:extLst>
                  <a:ext uri="{FF2B5EF4-FFF2-40B4-BE49-F238E27FC236}">
                    <a16:creationId xmlns:a16="http://schemas.microsoft.com/office/drawing/2014/main" id="{2F51BD57-8776-2C9A-29FB-0F6320F8031B}"/>
                  </a:ext>
                </a:extLst>
              </p:cNvPr>
              <p:cNvSpPr txBox="1"/>
              <p:nvPr/>
            </p:nvSpPr>
            <p:spPr>
              <a:xfrm>
                <a:off x="3839086" y="3133098"/>
                <a:ext cx="4467068" cy="68407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600" dirty="0"/>
                  <a:t>50 micron melt region</a:t>
                </a:r>
              </a:p>
            </p:txBody>
          </p:sp>
          <p:pic>
            <p:nvPicPr>
              <p:cNvPr id="37" name="Graphic 25" descr="Arrow Right with solid fill">
                <a:extLst>
                  <a:ext uri="{FF2B5EF4-FFF2-40B4-BE49-F238E27FC236}">
                    <a16:creationId xmlns:a16="http://schemas.microsoft.com/office/drawing/2014/main" id="{134AB49C-64ED-EDD0-8D40-3C1F82731A62}"/>
                  </a:ext>
                </a:extLst>
              </p:cNvPr>
              <p:cNvPicPr>
                <a:picLocks noChangeAspect="1"/>
              </p:cNvPicPr>
              <p:nvPr/>
            </p:nvPicPr>
            <p:blipFill>
              <a:blip>
                <a:extLst>
                  <a:ext uri="{96DAC541-7B7A-43D3-8B79-37D633B846F1}">
                    <asvg:svgBlip xmlns:asvg="http://schemas.microsoft.com/office/drawing/2016/SVG/main" r:embed="rId6"/>
                  </a:ext>
                </a:extLst>
              </a:blip>
              <a:stretch>
                <a:fillRect/>
              </a:stretch>
            </p:blipFill>
            <p:spPr>
              <a:xfrm>
                <a:off x="2220623" y="3023413"/>
                <a:ext cx="1735028" cy="901909"/>
              </a:xfrm>
              <a:prstGeom prst="rect">
                <a:avLst/>
              </a:prstGeom>
            </p:spPr>
          </p:pic>
        </p:grpSp>
        <p:grpSp>
          <p:nvGrpSpPr>
            <p:cNvPr id="30" name="Group 29">
              <a:extLst>
                <a:ext uri="{FF2B5EF4-FFF2-40B4-BE49-F238E27FC236}">
                  <a16:creationId xmlns:a16="http://schemas.microsoft.com/office/drawing/2014/main" id="{8D6B43A7-F883-92CA-3A58-CDB9B2E3FF17}"/>
                </a:ext>
              </a:extLst>
            </p:cNvPr>
            <p:cNvGrpSpPr/>
            <p:nvPr/>
          </p:nvGrpSpPr>
          <p:grpSpPr>
            <a:xfrm>
              <a:off x="2545015" y="3560988"/>
              <a:ext cx="2415581" cy="901909"/>
              <a:chOff x="2663256" y="3626678"/>
              <a:chExt cx="2415581" cy="901909"/>
            </a:xfrm>
          </p:grpSpPr>
          <p:sp>
            <p:nvSpPr>
              <p:cNvPr id="34" name="TextBox 22">
                <a:extLst>
                  <a:ext uri="{FF2B5EF4-FFF2-40B4-BE49-F238E27FC236}">
                    <a16:creationId xmlns:a16="http://schemas.microsoft.com/office/drawing/2014/main" id="{22A216FD-4E3E-D585-5F60-3833266B53C3}"/>
                  </a:ext>
                </a:extLst>
              </p:cNvPr>
              <p:cNvSpPr txBox="1"/>
              <p:nvPr/>
            </p:nvSpPr>
            <p:spPr>
              <a:xfrm>
                <a:off x="3822160" y="3719747"/>
                <a:ext cx="1256677" cy="68942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600" dirty="0"/>
                  <a:t>Mica</a:t>
                </a:r>
                <a:endParaRPr lang="en-US" sz="2000" dirty="0"/>
              </a:p>
            </p:txBody>
          </p:sp>
          <p:pic>
            <p:nvPicPr>
              <p:cNvPr id="35" name="Graphic 28" descr="Arrow Right with solid fill">
                <a:extLst>
                  <a:ext uri="{FF2B5EF4-FFF2-40B4-BE49-F238E27FC236}">
                    <a16:creationId xmlns:a16="http://schemas.microsoft.com/office/drawing/2014/main" id="{13AB0885-F879-2B87-67C3-7F1062879F18}"/>
                  </a:ext>
                </a:extLst>
              </p:cNvPr>
              <p:cNvPicPr>
                <a:picLocks noChangeAspect="1"/>
              </p:cNvPicPr>
              <p:nvPr/>
            </p:nvPicPr>
            <p:blipFill>
              <a:blip>
                <a:extLst>
                  <a:ext uri="{96DAC541-7B7A-43D3-8B79-37D633B846F1}">
                    <asvg:svgBlip xmlns:asvg="http://schemas.microsoft.com/office/drawing/2016/SVG/main" r:embed="rId6"/>
                  </a:ext>
                </a:extLst>
              </a:blip>
              <a:stretch>
                <a:fillRect/>
              </a:stretch>
            </p:blipFill>
            <p:spPr>
              <a:xfrm>
                <a:off x="2663256" y="3626678"/>
                <a:ext cx="1251680" cy="901909"/>
              </a:xfrm>
              <a:prstGeom prst="rect">
                <a:avLst/>
              </a:prstGeom>
            </p:spPr>
          </p:pic>
        </p:grpSp>
        <p:grpSp>
          <p:nvGrpSpPr>
            <p:cNvPr id="31" name="Group 30">
              <a:extLst>
                <a:ext uri="{FF2B5EF4-FFF2-40B4-BE49-F238E27FC236}">
                  <a16:creationId xmlns:a16="http://schemas.microsoft.com/office/drawing/2014/main" id="{FE13302B-1E2E-FC2C-0F07-A88724F2981A}"/>
                </a:ext>
              </a:extLst>
            </p:cNvPr>
            <p:cNvGrpSpPr/>
            <p:nvPr/>
          </p:nvGrpSpPr>
          <p:grpSpPr>
            <a:xfrm>
              <a:off x="2570513" y="4115730"/>
              <a:ext cx="4615069" cy="901909"/>
              <a:chOff x="2596013" y="3445135"/>
              <a:chExt cx="4615069" cy="901909"/>
            </a:xfrm>
          </p:grpSpPr>
          <p:sp>
            <p:nvSpPr>
              <p:cNvPr id="32" name="TextBox 31">
                <a:extLst>
                  <a:ext uri="{FF2B5EF4-FFF2-40B4-BE49-F238E27FC236}">
                    <a16:creationId xmlns:a16="http://schemas.microsoft.com/office/drawing/2014/main" id="{359F6D27-82F1-588C-8415-01EAC40B36B4}"/>
                  </a:ext>
                </a:extLst>
              </p:cNvPr>
              <p:cNvSpPr txBox="1"/>
              <p:nvPr/>
            </p:nvSpPr>
            <p:spPr>
              <a:xfrm>
                <a:off x="3705882" y="3480919"/>
                <a:ext cx="3505200" cy="39139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600"/>
                  <a:t>Copper substrate</a:t>
                </a:r>
              </a:p>
            </p:txBody>
          </p:sp>
          <p:pic>
            <p:nvPicPr>
              <p:cNvPr id="33" name="Graphic 32" descr="Arrow Right with solid fill">
                <a:extLst>
                  <a:ext uri="{FF2B5EF4-FFF2-40B4-BE49-F238E27FC236}">
                    <a16:creationId xmlns:a16="http://schemas.microsoft.com/office/drawing/2014/main" id="{BF232599-28D5-3237-59BE-A1399C9EB244}"/>
                  </a:ext>
                </a:extLst>
              </p:cNvPr>
              <p:cNvPicPr>
                <a:picLocks noChangeAspect="1"/>
              </p:cNvPicPr>
              <p:nvPr/>
            </p:nvPicPr>
            <p:blipFill>
              <a:blip>
                <a:extLst>
                  <a:ext uri="{96DAC541-7B7A-43D3-8B79-37D633B846F1}">
                    <asvg:svgBlip xmlns:asvg="http://schemas.microsoft.com/office/drawing/2016/SVG/main" r:embed="rId6"/>
                  </a:ext>
                </a:extLst>
              </a:blip>
              <a:stretch>
                <a:fillRect/>
              </a:stretch>
            </p:blipFill>
            <p:spPr>
              <a:xfrm>
                <a:off x="2596013" y="3445135"/>
                <a:ext cx="1251678" cy="901909"/>
              </a:xfrm>
              <a:prstGeom prst="rect">
                <a:avLst/>
              </a:prstGeom>
            </p:spPr>
          </p:pic>
        </p:grpSp>
      </p:grpSp>
      <p:sp>
        <p:nvSpPr>
          <p:cNvPr id="3" name="TextBox 2">
            <a:extLst>
              <a:ext uri="{FF2B5EF4-FFF2-40B4-BE49-F238E27FC236}">
                <a16:creationId xmlns:a16="http://schemas.microsoft.com/office/drawing/2014/main" id="{7AB6B612-5362-8A50-1B34-6BE00F2175EF}"/>
              </a:ext>
            </a:extLst>
          </p:cNvPr>
          <p:cNvSpPr txBox="1"/>
          <p:nvPr/>
        </p:nvSpPr>
        <p:spPr>
          <a:xfrm>
            <a:off x="2750314" y="1361244"/>
            <a:ext cx="6393686" cy="2215991"/>
          </a:xfrm>
          <a:prstGeom prst="rect">
            <a:avLst/>
          </a:prstGeom>
          <a:noFill/>
        </p:spPr>
        <p:txBody>
          <a:bodyPr wrap="square">
            <a:spAutoFit/>
          </a:bodyPr>
          <a:lstStyle/>
          <a:p>
            <a:pPr rtl="0" fontAlgn="base">
              <a:spcBef>
                <a:spcPts val="1200"/>
              </a:spcBef>
              <a:buFont typeface="Arial" panose="020B0604020202020204" pitchFamily="34" charset="0"/>
              <a:buChar char="•"/>
            </a:pPr>
            <a:r>
              <a:rPr lang="en-CA" sz="1800" b="0" i="0" u="none" strike="noStrike" dirty="0">
                <a:solidFill>
                  <a:srgbClr val="000000"/>
                </a:solidFill>
                <a:effectLst/>
                <a:latin typeface="Arial" panose="020B0604020202020204" pitchFamily="34" charset="0"/>
              </a:rPr>
              <a:t>Cleave mica along its {001} basal</a:t>
            </a:r>
          </a:p>
          <a:p>
            <a:pPr rtl="0" fontAlgn="base">
              <a:spcBef>
                <a:spcPts val="1200"/>
              </a:spcBef>
            </a:pPr>
            <a:endParaRPr lang="en-CA" sz="1800" b="0" i="0" u="none" strike="noStrike" dirty="0">
              <a:solidFill>
                <a:srgbClr val="000000"/>
              </a:solidFill>
              <a:effectLst/>
              <a:latin typeface="Arial" panose="020B0604020202020204" pitchFamily="34" charset="0"/>
            </a:endParaRPr>
          </a:p>
          <a:p>
            <a:pPr rtl="0" fontAlgn="base">
              <a:spcAft>
                <a:spcPts val="1200"/>
              </a:spcAft>
              <a:buFont typeface="Arial" panose="020B0604020202020204" pitchFamily="34" charset="0"/>
              <a:buChar char="•"/>
            </a:pPr>
            <a:r>
              <a:rPr lang="en-CA" sz="1800" b="0" i="0" u="none" strike="noStrike" dirty="0">
                <a:solidFill>
                  <a:srgbClr val="000000"/>
                </a:solidFill>
                <a:effectLst/>
                <a:latin typeface="Arial" panose="020B0604020202020204" pitchFamily="34" charset="0"/>
              </a:rPr>
              <a:t>X-ray fluorescence maps elemental composition across the cleaved surface</a:t>
            </a:r>
          </a:p>
          <a:p>
            <a:pPr rtl="0" fontAlgn="base">
              <a:spcBef>
                <a:spcPts val="1200"/>
              </a:spcBef>
              <a:buFont typeface="Arial" panose="020B0604020202020204" pitchFamily="34" charset="0"/>
              <a:buChar char="•"/>
            </a:pPr>
            <a:r>
              <a:rPr lang="en-CA" sz="1800" b="0" i="0" u="none" strike="noStrike" dirty="0">
                <a:solidFill>
                  <a:srgbClr val="000000"/>
                </a:solidFill>
                <a:effectLst/>
                <a:latin typeface="Arial" panose="020B0604020202020204" pitchFamily="34" charset="0"/>
              </a:rPr>
              <a:t>Localized melt features appear as distinct X-ray emission signatures</a:t>
            </a:r>
          </a:p>
        </p:txBody>
      </p:sp>
    </p:spTree>
    <p:extLst>
      <p:ext uri="{BB962C8B-B14F-4D97-AF65-F5344CB8AC3E}">
        <p14:creationId xmlns:p14="http://schemas.microsoft.com/office/powerpoint/2010/main" val="655369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fade">
                                      <p:cBhvr>
                                        <p:cTn id="7" dur="500"/>
                                        <p:tgtEl>
                                          <p:spTgt spid="171"/>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10"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3BB72F4B-5964-CA6E-317C-753B7471E5F9}"/>
            </a:ext>
          </a:extLst>
        </p:cNvPr>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871E97DB-F864-B569-7254-7073ECF37D1A}"/>
              </a:ext>
            </a:extLst>
          </p:cNvPr>
          <p:cNvSpPr/>
          <p:nvPr/>
        </p:nvSpPr>
        <p:spPr>
          <a:xfrm>
            <a:off x="5556538" y="1115354"/>
            <a:ext cx="2713703" cy="1120877"/>
          </a:xfrm>
          <a:prstGeom prst="roundRect">
            <a:avLst/>
          </a:prstGeom>
          <a:solidFill>
            <a:schemeClr val="accent1">
              <a:lumMod val="20000"/>
              <a:lumOff val="80000"/>
            </a:schemeClr>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3" name="Google Shape;62;p14">
            <a:extLst>
              <a:ext uri="{FF2B5EF4-FFF2-40B4-BE49-F238E27FC236}">
                <a16:creationId xmlns:a16="http://schemas.microsoft.com/office/drawing/2014/main" id="{3E106185-66F4-B9AE-0D18-D22E3C054AA5}"/>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1" name="Google Shape;171;p20">
            <a:extLst>
              <a:ext uri="{FF2B5EF4-FFF2-40B4-BE49-F238E27FC236}">
                <a16:creationId xmlns:a16="http://schemas.microsoft.com/office/drawing/2014/main" id="{C9943095-9AA6-6A7D-6DE0-31632A09BC2A}"/>
              </a:ext>
            </a:extLst>
          </p:cNvPr>
          <p:cNvSpPr txBox="1"/>
          <p:nvPr/>
        </p:nvSpPr>
        <p:spPr>
          <a:xfrm>
            <a:off x="402800" y="349125"/>
            <a:ext cx="8030100" cy="553968"/>
          </a:xfrm>
          <a:prstGeom prst="rect">
            <a:avLst/>
          </a:prstGeom>
          <a:noFill/>
          <a:ln>
            <a:noFill/>
          </a:ln>
        </p:spPr>
        <p:txBody>
          <a:bodyPr spcFirstLastPara="1" wrap="square" lIns="91425" tIns="91425" rIns="91425" bIns="91425" anchor="t" anchorCtr="0">
            <a:spAutoFit/>
          </a:bodyPr>
          <a:lstStyle/>
          <a:p>
            <a:pPr lvl="0"/>
            <a:r>
              <a:rPr lang="en-US" sz="2400" b="1" dirty="0">
                <a:solidFill>
                  <a:schemeClr val="tx1"/>
                </a:solidFill>
              </a:rPr>
              <a:t>Current calibration results</a:t>
            </a:r>
          </a:p>
        </p:txBody>
      </p:sp>
      <p:sp>
        <p:nvSpPr>
          <p:cNvPr id="128" name="Google Shape;67;p14">
            <a:extLst>
              <a:ext uri="{FF2B5EF4-FFF2-40B4-BE49-F238E27FC236}">
                <a16:creationId xmlns:a16="http://schemas.microsoft.com/office/drawing/2014/main" id="{9F5B23AC-581F-B306-D5C1-1C5ABCC81DF4}"/>
              </a:ext>
            </a:extLst>
          </p:cNvPr>
          <p:cNvSpPr txBox="1">
            <a:spLocks noGrp="1"/>
          </p:cNvSpPr>
          <p:nvPr>
            <p:ph type="sldNum" idx="12"/>
          </p:nvPr>
        </p:nvSpPr>
        <p:spPr>
          <a:xfrm>
            <a:off x="8595308" y="47765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GB" sz="1600" b="1" dirty="0">
                <a:solidFill>
                  <a:schemeClr val="lt1"/>
                </a:solidFill>
              </a:rPr>
              <a:t>12</a:t>
            </a:r>
            <a:endParaRPr sz="1600" b="1" dirty="0">
              <a:solidFill>
                <a:schemeClr val="lt1"/>
              </a:solidFill>
            </a:endParaRPr>
          </a:p>
        </p:txBody>
      </p:sp>
      <p:pic>
        <p:nvPicPr>
          <p:cNvPr id="3" name="Picture 2">
            <a:extLst>
              <a:ext uri="{FF2B5EF4-FFF2-40B4-BE49-F238E27FC236}">
                <a16:creationId xmlns:a16="http://schemas.microsoft.com/office/drawing/2014/main" id="{98554E33-A728-E397-B51D-1D92A23A210C}"/>
              </a:ext>
            </a:extLst>
          </p:cNvPr>
          <p:cNvPicPr>
            <a:picLocks noChangeAspect="1"/>
          </p:cNvPicPr>
          <p:nvPr/>
        </p:nvPicPr>
        <p:blipFill>
          <a:blip r:embed="rId3"/>
          <a:stretch>
            <a:fillRect/>
          </a:stretch>
        </p:blipFill>
        <p:spPr>
          <a:xfrm>
            <a:off x="243465" y="1020945"/>
            <a:ext cx="4328535" cy="3101609"/>
          </a:xfrm>
          <a:prstGeom prst="rect">
            <a:avLst/>
          </a:prstGeom>
        </p:spPr>
      </p:pic>
      <p:sp>
        <p:nvSpPr>
          <p:cNvPr id="7" name="TextBox 6">
            <a:extLst>
              <a:ext uri="{FF2B5EF4-FFF2-40B4-BE49-F238E27FC236}">
                <a16:creationId xmlns:a16="http://schemas.microsoft.com/office/drawing/2014/main" id="{37EF95AB-E07A-7C3B-E2CB-609EEEC82442}"/>
              </a:ext>
            </a:extLst>
          </p:cNvPr>
          <p:cNvSpPr txBox="1"/>
          <p:nvPr/>
        </p:nvSpPr>
        <p:spPr>
          <a:xfrm>
            <a:off x="243464" y="4161813"/>
            <a:ext cx="5179873" cy="646331"/>
          </a:xfrm>
          <a:prstGeom prst="rect">
            <a:avLst/>
          </a:prstGeom>
          <a:noFill/>
        </p:spPr>
        <p:txBody>
          <a:bodyPr wrap="square">
            <a:spAutoFit/>
          </a:bodyPr>
          <a:lstStyle/>
          <a:p>
            <a:r>
              <a:rPr lang="en-US" sz="1800" b="0" i="0" u="none" strike="noStrike" dirty="0">
                <a:solidFill>
                  <a:schemeClr val="tx1"/>
                </a:solidFill>
                <a:effectLst/>
                <a:latin typeface="+mn-lt"/>
              </a:rPr>
              <a:t>Laser ablated melt regions: 150 µm and 50 µm diameter — proxies for DM tracks</a:t>
            </a:r>
            <a:endParaRPr lang="en-CA" sz="1800" dirty="0">
              <a:solidFill>
                <a:schemeClr val="tx1"/>
              </a:solidFill>
              <a:latin typeface="+mn-lt"/>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C4F362B3-B692-6AC1-D42A-CE116F1B1EC5}"/>
                  </a:ext>
                </a:extLst>
              </p:cNvPr>
              <p:cNvSpPr txBox="1"/>
              <p:nvPr/>
            </p:nvSpPr>
            <p:spPr>
              <a:xfrm>
                <a:off x="5666801" y="1146813"/>
                <a:ext cx="3244995" cy="3293209"/>
              </a:xfrm>
              <a:prstGeom prst="rect">
                <a:avLst/>
              </a:prstGeom>
              <a:noFill/>
            </p:spPr>
            <p:txBody>
              <a:bodyPr wrap="square">
                <a:spAutoFit/>
              </a:bodyPr>
              <a:lstStyle/>
              <a:p>
                <a:r>
                  <a:rPr lang="en-US" sz="1600" b="0" i="0" u="none" strike="noStrike" dirty="0">
                    <a:solidFill>
                      <a:srgbClr val="404040"/>
                    </a:solidFill>
                    <a:effectLst/>
                    <a:latin typeface="Century Schoolbook" panose="02040604050505020304" pitchFamily="18" charset="0"/>
                  </a:rPr>
                  <a:t>Scan area: 8.5 x 4.5 mm</a:t>
                </a:r>
                <a:r>
                  <a:rPr lang="en-US" sz="1600" b="0" i="0" u="none" strike="noStrike" baseline="30000" dirty="0">
                    <a:solidFill>
                      <a:srgbClr val="404040"/>
                    </a:solidFill>
                    <a:effectLst/>
                    <a:latin typeface="Century Schoolbook" panose="02040604050505020304" pitchFamily="18" charset="0"/>
                  </a:rPr>
                  <a:t>2</a:t>
                </a:r>
              </a:p>
              <a:p>
                <a:r>
                  <a:rPr lang="en-US" sz="1600" dirty="0">
                    <a:solidFill>
                      <a:srgbClr val="404040"/>
                    </a:solidFill>
                    <a:latin typeface="Century Schoolbook" panose="02040604050505020304" pitchFamily="18" charset="0"/>
                  </a:rPr>
                  <a:t>Spot size: 30 </a:t>
                </a:r>
                <a14:m>
                  <m:oMath xmlns:m="http://schemas.openxmlformats.org/officeDocument/2006/math">
                    <m:r>
                      <a:rPr lang="en-US" sz="1600" i="1" smtClean="0">
                        <a:solidFill>
                          <a:srgbClr val="404040"/>
                        </a:solidFill>
                        <a:latin typeface="Cambria Math" panose="02040503050406030204" pitchFamily="18" charset="0"/>
                        <a:ea typeface="Cambria Math" panose="02040503050406030204" pitchFamily="18" charset="0"/>
                      </a:rPr>
                      <m:t>𝜇</m:t>
                    </m:r>
                    <m:r>
                      <a:rPr lang="en-CA" sz="1600" b="0" i="1" smtClean="0">
                        <a:solidFill>
                          <a:srgbClr val="404040"/>
                        </a:solidFill>
                        <a:latin typeface="Cambria Math" panose="02040503050406030204" pitchFamily="18" charset="0"/>
                        <a:ea typeface="Cambria Math" panose="02040503050406030204" pitchFamily="18" charset="0"/>
                      </a:rPr>
                      <m:t>𝑚</m:t>
                    </m:r>
                  </m:oMath>
                </a14:m>
                <a:endParaRPr lang="en-US" sz="1600" dirty="0">
                  <a:solidFill>
                    <a:srgbClr val="404040"/>
                  </a:solidFill>
                  <a:latin typeface="Century Schoolbook" panose="02040604050505020304" pitchFamily="18" charset="0"/>
                </a:endParaRPr>
              </a:p>
              <a:p>
                <a:r>
                  <a:rPr lang="en-US" sz="1600" dirty="0">
                    <a:solidFill>
                      <a:srgbClr val="404040"/>
                    </a:solidFill>
                    <a:latin typeface="Century Schoolbook" panose="02040604050505020304" pitchFamily="18" charset="0"/>
                  </a:rPr>
                  <a:t>Step size: 36</a:t>
                </a:r>
              </a:p>
              <a:p>
                <a:r>
                  <a:rPr lang="en-US" sz="1600" dirty="0">
                    <a:solidFill>
                      <a:srgbClr val="404040"/>
                    </a:solidFill>
                    <a:latin typeface="Century Schoolbook" panose="02040604050505020304" pitchFamily="18" charset="0"/>
                  </a:rPr>
                  <a:t>Dwell time: 25</a:t>
                </a:r>
              </a:p>
              <a:p>
                <a:endParaRPr lang="en-US" sz="1600" dirty="0">
                  <a:solidFill>
                    <a:srgbClr val="404040"/>
                  </a:solidFill>
                  <a:latin typeface="Century Schoolbook" panose="02040604050505020304" pitchFamily="18" charset="0"/>
                </a:endParaRPr>
              </a:p>
              <a:p>
                <a:endParaRPr lang="en-US" sz="1600" dirty="0">
                  <a:solidFill>
                    <a:srgbClr val="404040"/>
                  </a:solidFill>
                  <a:latin typeface="Century Schoolbook" panose="02040604050505020304" pitchFamily="18" charset="0"/>
                </a:endParaRPr>
              </a:p>
              <a:p>
                <a:endParaRPr lang="en-US" sz="1600" dirty="0">
                  <a:solidFill>
                    <a:srgbClr val="404040"/>
                  </a:solidFill>
                  <a:latin typeface="Century Schoolbook" panose="02040604050505020304" pitchFamily="18" charset="0"/>
                </a:endParaRPr>
              </a:p>
              <a:p>
                <a:r>
                  <a:rPr lang="en-US" sz="1600" dirty="0">
                    <a:solidFill>
                      <a:srgbClr val="404040"/>
                    </a:solidFill>
                    <a:latin typeface="Century Schoolbook" panose="02040604050505020304" pitchFamily="18" charset="0"/>
                  </a:rPr>
                  <a:t>Total scan time </a:t>
                </a:r>
                <a14:m>
                  <m:oMath xmlns:m="http://schemas.openxmlformats.org/officeDocument/2006/math">
                    <m:r>
                      <a:rPr lang="en-US" sz="1600" i="1" smtClean="0">
                        <a:solidFill>
                          <a:srgbClr val="404040"/>
                        </a:solidFill>
                        <a:latin typeface="Cambria Math" panose="02040503050406030204" pitchFamily="18" charset="0"/>
                        <a:ea typeface="Cambria Math" panose="02040503050406030204" pitchFamily="18" charset="0"/>
                      </a:rPr>
                      <m:t>≈</m:t>
                    </m:r>
                  </m:oMath>
                </a14:m>
                <a:r>
                  <a:rPr lang="en-US" sz="1600" dirty="0">
                    <a:solidFill>
                      <a:srgbClr val="404040"/>
                    </a:solidFill>
                    <a:latin typeface="Century Schoolbook" panose="02040604050505020304" pitchFamily="18" charset="0"/>
                  </a:rPr>
                  <a:t>18 min</a:t>
                </a:r>
              </a:p>
              <a:p>
                <a:endParaRPr lang="en-US" sz="1600" dirty="0">
                  <a:solidFill>
                    <a:srgbClr val="404040"/>
                  </a:solidFill>
                  <a:latin typeface="Century Schoolbook" panose="02040604050505020304" pitchFamily="18" charset="0"/>
                </a:endParaRPr>
              </a:p>
              <a:p>
                <a:r>
                  <a:rPr lang="en-US" sz="1600" dirty="0">
                    <a:solidFill>
                      <a:srgbClr val="404040"/>
                    </a:solidFill>
                    <a:latin typeface="Century Schoolbook" panose="02040604050505020304" pitchFamily="18" charset="0"/>
                  </a:rPr>
                  <a:t>Target area 1 x 1 m</a:t>
                </a:r>
                <a:r>
                  <a:rPr lang="en-US" sz="1600" baseline="30000" dirty="0">
                    <a:solidFill>
                      <a:srgbClr val="404040"/>
                    </a:solidFill>
                    <a:latin typeface="Century Schoolbook" panose="02040604050505020304" pitchFamily="18" charset="0"/>
                  </a:rPr>
                  <a:t>2</a:t>
                </a:r>
              </a:p>
              <a:p>
                <a:endParaRPr lang="en-US" sz="1600" dirty="0">
                  <a:solidFill>
                    <a:srgbClr val="404040"/>
                  </a:solidFill>
                  <a:latin typeface="Century Schoolbook" panose="02040604050505020304" pitchFamily="18" charset="0"/>
                </a:endParaRPr>
              </a:p>
              <a:p>
                <a:endParaRPr lang="en-US" sz="1600" dirty="0">
                  <a:solidFill>
                    <a:srgbClr val="404040"/>
                  </a:solidFill>
                  <a:latin typeface="Century Schoolbook" panose="02040604050505020304" pitchFamily="18" charset="0"/>
                </a:endParaRPr>
              </a:p>
              <a:p>
                <a:r>
                  <a:rPr lang="en-US" sz="1600" dirty="0">
                    <a:solidFill>
                      <a:srgbClr val="404040"/>
                    </a:solidFill>
                    <a:latin typeface="Century Schoolbook" panose="02040604050505020304" pitchFamily="18" charset="0"/>
                  </a:rPr>
                  <a:t>                         </a:t>
                </a:r>
                <a14:m>
                  <m:oMath xmlns:m="http://schemas.openxmlformats.org/officeDocument/2006/math">
                    <m:r>
                      <a:rPr lang="en-US" sz="1600" i="1" smtClean="0">
                        <a:solidFill>
                          <a:srgbClr val="404040"/>
                        </a:solidFill>
                        <a:latin typeface="Cambria Math" panose="02040503050406030204" pitchFamily="18" charset="0"/>
                        <a:ea typeface="Cambria Math" panose="02040503050406030204" pitchFamily="18" charset="0"/>
                      </a:rPr>
                      <m:t>≈</m:t>
                    </m:r>
                    <m:r>
                      <a:rPr lang="en-CA" sz="1600" b="0" i="1" smtClean="0">
                        <a:solidFill>
                          <a:srgbClr val="404040"/>
                        </a:solidFill>
                        <a:latin typeface="Cambria Math" panose="02040503050406030204" pitchFamily="18" charset="0"/>
                        <a:ea typeface="Cambria Math" panose="02040503050406030204" pitchFamily="18" charset="0"/>
                      </a:rPr>
                      <m:t> </m:t>
                    </m:r>
                  </m:oMath>
                </a14:m>
                <a:r>
                  <a:rPr lang="en-US" sz="1600" dirty="0">
                    <a:solidFill>
                      <a:srgbClr val="404040"/>
                    </a:solidFill>
                    <a:latin typeface="Century Schoolbook" panose="02040604050505020304" pitchFamily="18" charset="0"/>
                  </a:rPr>
                  <a:t>300 days</a:t>
                </a:r>
                <a:endParaRPr lang="en-CA" sz="1600" dirty="0"/>
              </a:p>
            </p:txBody>
          </p:sp>
        </mc:Choice>
        <mc:Fallback xmlns="">
          <p:sp>
            <p:nvSpPr>
              <p:cNvPr id="2" name="TextBox 1">
                <a:extLst>
                  <a:ext uri="{FF2B5EF4-FFF2-40B4-BE49-F238E27FC236}">
                    <a16:creationId xmlns:a16="http://schemas.microsoft.com/office/drawing/2014/main" id="{C4F362B3-B692-6AC1-D42A-CE116F1B1EC5}"/>
                  </a:ext>
                </a:extLst>
              </p:cNvPr>
              <p:cNvSpPr txBox="1">
                <a:spLocks noRot="1" noChangeAspect="1" noMove="1" noResize="1" noEditPoints="1" noAdjustHandles="1" noChangeArrowheads="1" noChangeShapeType="1" noTextEdit="1"/>
              </p:cNvSpPr>
              <p:nvPr/>
            </p:nvSpPr>
            <p:spPr>
              <a:xfrm>
                <a:off x="5666801" y="1146813"/>
                <a:ext cx="3244995" cy="3293209"/>
              </a:xfrm>
              <a:prstGeom prst="rect">
                <a:avLst/>
              </a:prstGeom>
              <a:blipFill>
                <a:blip r:embed="rId4"/>
                <a:stretch>
                  <a:fillRect l="-1128" t="-556" b="-1296"/>
                </a:stretch>
              </a:blipFill>
            </p:spPr>
            <p:txBody>
              <a:bodyPr/>
              <a:lstStyle/>
              <a:p>
                <a:r>
                  <a:rPr lang="en-CA">
                    <a:noFill/>
                  </a:rPr>
                  <a:t> </a:t>
                </a:r>
              </a:p>
            </p:txBody>
          </p:sp>
        </mc:Fallback>
      </mc:AlternateContent>
      <p:cxnSp>
        <p:nvCxnSpPr>
          <p:cNvPr id="8" name="Straight Arrow Connector 7">
            <a:extLst>
              <a:ext uri="{FF2B5EF4-FFF2-40B4-BE49-F238E27FC236}">
                <a16:creationId xmlns:a16="http://schemas.microsoft.com/office/drawing/2014/main" id="{51AF5EE2-48E3-B8D9-F2F8-FA12CE133502}"/>
              </a:ext>
            </a:extLst>
          </p:cNvPr>
          <p:cNvCxnSpPr/>
          <p:nvPr/>
        </p:nvCxnSpPr>
        <p:spPr>
          <a:xfrm>
            <a:off x="6684790" y="2287851"/>
            <a:ext cx="0" cy="57518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9" name="Straight Arrow Connector 8">
            <a:extLst>
              <a:ext uri="{FF2B5EF4-FFF2-40B4-BE49-F238E27FC236}">
                <a16:creationId xmlns:a16="http://schemas.microsoft.com/office/drawing/2014/main" id="{369AED54-4BFD-7338-E2E7-543724B7DB05}"/>
              </a:ext>
            </a:extLst>
          </p:cNvPr>
          <p:cNvCxnSpPr>
            <a:cxnSpLocks/>
          </p:cNvCxnSpPr>
          <p:nvPr/>
        </p:nvCxnSpPr>
        <p:spPr>
          <a:xfrm>
            <a:off x="6684790" y="3696322"/>
            <a:ext cx="439994" cy="44283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044542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fade">
                                      <p:cBhvr>
                                        <p:cTn id="7" dur="500"/>
                                        <p:tgtEl>
                                          <p:spTgt spid="171"/>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1" grpId="0"/>
      <p:bldP spid="7" grpId="0"/>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4B61CEAB-3C22-BDA7-84CB-A7B3AC284FCA}"/>
            </a:ext>
          </a:extLst>
        </p:cNvPr>
        <p:cNvGrpSpPr/>
        <p:nvPr/>
      </p:nvGrpSpPr>
      <p:grpSpPr>
        <a:xfrm>
          <a:off x="0" y="0"/>
          <a:ext cx="0" cy="0"/>
          <a:chOff x="0" y="0"/>
          <a:chExt cx="0" cy="0"/>
        </a:xfrm>
      </p:grpSpPr>
      <p:sp>
        <p:nvSpPr>
          <p:cNvPr id="63" name="Google Shape;62;p14">
            <a:extLst>
              <a:ext uri="{FF2B5EF4-FFF2-40B4-BE49-F238E27FC236}">
                <a16:creationId xmlns:a16="http://schemas.microsoft.com/office/drawing/2014/main" id="{F58EFFC9-5558-A073-FBBF-746D34C17560}"/>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1" name="Google Shape;171;p20">
            <a:extLst>
              <a:ext uri="{FF2B5EF4-FFF2-40B4-BE49-F238E27FC236}">
                <a16:creationId xmlns:a16="http://schemas.microsoft.com/office/drawing/2014/main" id="{7C56B6DA-61C3-C418-AB3F-9AA4DA6E775B}"/>
              </a:ext>
            </a:extLst>
          </p:cNvPr>
          <p:cNvSpPr txBox="1"/>
          <p:nvPr/>
        </p:nvSpPr>
        <p:spPr>
          <a:xfrm>
            <a:off x="402800" y="349125"/>
            <a:ext cx="8030100" cy="553968"/>
          </a:xfrm>
          <a:prstGeom prst="rect">
            <a:avLst/>
          </a:prstGeom>
          <a:noFill/>
          <a:ln>
            <a:noFill/>
          </a:ln>
        </p:spPr>
        <p:txBody>
          <a:bodyPr spcFirstLastPara="1" wrap="square" lIns="91425" tIns="91425" rIns="91425" bIns="91425" anchor="t" anchorCtr="0">
            <a:spAutoFit/>
          </a:bodyPr>
          <a:lstStyle/>
          <a:p>
            <a:pPr lvl="0"/>
            <a:r>
              <a:rPr lang="en-US" sz="2400" b="1" dirty="0">
                <a:solidFill>
                  <a:schemeClr val="tx1"/>
                </a:solidFill>
              </a:rPr>
              <a:t>Old and New projected Sensitivities with Mica search</a:t>
            </a:r>
          </a:p>
        </p:txBody>
      </p:sp>
      <p:sp>
        <p:nvSpPr>
          <p:cNvPr id="128" name="Google Shape;67;p14">
            <a:extLst>
              <a:ext uri="{FF2B5EF4-FFF2-40B4-BE49-F238E27FC236}">
                <a16:creationId xmlns:a16="http://schemas.microsoft.com/office/drawing/2014/main" id="{799F38C8-99A1-829F-9B92-3C705A12275F}"/>
              </a:ext>
            </a:extLst>
          </p:cNvPr>
          <p:cNvSpPr txBox="1">
            <a:spLocks noGrp="1"/>
          </p:cNvSpPr>
          <p:nvPr>
            <p:ph type="sldNum" idx="12"/>
          </p:nvPr>
        </p:nvSpPr>
        <p:spPr>
          <a:xfrm>
            <a:off x="8595308" y="47765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CA" sz="1600" b="1" dirty="0">
                <a:solidFill>
                  <a:schemeClr val="lt1"/>
                </a:solidFill>
              </a:rPr>
              <a:t>13</a:t>
            </a:r>
            <a:endParaRPr sz="1600" b="1" dirty="0">
              <a:solidFill>
                <a:schemeClr val="lt1"/>
              </a:solidFill>
            </a:endParaRPr>
          </a:p>
        </p:txBody>
      </p:sp>
      <p:pic>
        <p:nvPicPr>
          <p:cNvPr id="3" name="Picture 2">
            <a:extLst>
              <a:ext uri="{FF2B5EF4-FFF2-40B4-BE49-F238E27FC236}">
                <a16:creationId xmlns:a16="http://schemas.microsoft.com/office/drawing/2014/main" id="{F29E96FB-F4F1-1114-874A-AAA6B6A8758D}"/>
              </a:ext>
            </a:extLst>
          </p:cNvPr>
          <p:cNvPicPr>
            <a:picLocks noChangeAspect="1"/>
          </p:cNvPicPr>
          <p:nvPr/>
        </p:nvPicPr>
        <p:blipFill>
          <a:blip r:embed="rId3"/>
          <a:stretch>
            <a:fillRect/>
          </a:stretch>
        </p:blipFill>
        <p:spPr>
          <a:xfrm>
            <a:off x="88614" y="1035198"/>
            <a:ext cx="3071102" cy="3474309"/>
          </a:xfrm>
          <a:prstGeom prst="rect">
            <a:avLst/>
          </a:prstGeom>
        </p:spPr>
      </p:pic>
      <p:pic>
        <p:nvPicPr>
          <p:cNvPr id="5" name="Picture 4">
            <a:extLst>
              <a:ext uri="{FF2B5EF4-FFF2-40B4-BE49-F238E27FC236}">
                <a16:creationId xmlns:a16="http://schemas.microsoft.com/office/drawing/2014/main" id="{B1595A34-9350-0D36-8A4A-103ED4AC7237}"/>
              </a:ext>
            </a:extLst>
          </p:cNvPr>
          <p:cNvPicPr>
            <a:picLocks noChangeAspect="1"/>
          </p:cNvPicPr>
          <p:nvPr/>
        </p:nvPicPr>
        <p:blipFill>
          <a:blip r:embed="rId4"/>
          <a:stretch>
            <a:fillRect/>
          </a:stretch>
        </p:blipFill>
        <p:spPr>
          <a:xfrm>
            <a:off x="3290135" y="1101644"/>
            <a:ext cx="5507805" cy="2683842"/>
          </a:xfrm>
          <a:prstGeom prst="rect">
            <a:avLst/>
          </a:prstGeom>
        </p:spPr>
      </p:pic>
      <p:sp>
        <p:nvSpPr>
          <p:cNvPr id="4" name="TextBox 3">
            <a:extLst>
              <a:ext uri="{FF2B5EF4-FFF2-40B4-BE49-F238E27FC236}">
                <a16:creationId xmlns:a16="http://schemas.microsoft.com/office/drawing/2014/main" id="{6EF3B254-D2FF-C14E-AE13-6C443A3EDD48}"/>
              </a:ext>
            </a:extLst>
          </p:cNvPr>
          <p:cNvSpPr txBox="1"/>
          <p:nvPr/>
        </p:nvSpPr>
        <p:spPr>
          <a:xfrm>
            <a:off x="7766633" y="910122"/>
            <a:ext cx="1657350" cy="276999"/>
          </a:xfrm>
          <a:prstGeom prst="rect">
            <a:avLst/>
          </a:prstGeom>
          <a:noFill/>
        </p:spPr>
        <p:txBody>
          <a:bodyPr wrap="square">
            <a:spAutoFit/>
          </a:bodyPr>
          <a:lstStyle/>
          <a:p>
            <a:r>
              <a:rPr lang="en-CA" sz="1200" dirty="0" err="1">
                <a:solidFill>
                  <a:schemeClr val="accent5">
                    <a:lumMod val="50000"/>
                  </a:schemeClr>
                </a:solidFill>
              </a:rPr>
              <a:t>Boukhtouchen</a:t>
            </a:r>
            <a:r>
              <a:rPr lang="en-CA" sz="1200" dirty="0">
                <a:solidFill>
                  <a:schemeClr val="accent5">
                    <a:lumMod val="50000"/>
                  </a:schemeClr>
                </a:solidFill>
              </a:rPr>
              <a:t> 26’</a:t>
            </a:r>
            <a:endParaRPr lang="en-CA" sz="1200" dirty="0"/>
          </a:p>
        </p:txBody>
      </p:sp>
      <p:grpSp>
        <p:nvGrpSpPr>
          <p:cNvPr id="10" name="Group 9">
            <a:extLst>
              <a:ext uri="{FF2B5EF4-FFF2-40B4-BE49-F238E27FC236}">
                <a16:creationId xmlns:a16="http://schemas.microsoft.com/office/drawing/2014/main" id="{BAA3861C-632B-864F-9D23-CF689704CB80}"/>
              </a:ext>
            </a:extLst>
          </p:cNvPr>
          <p:cNvGrpSpPr/>
          <p:nvPr/>
        </p:nvGrpSpPr>
        <p:grpSpPr>
          <a:xfrm>
            <a:off x="3423404" y="3891270"/>
            <a:ext cx="5720596" cy="797707"/>
            <a:chOff x="3423404" y="3891270"/>
            <a:chExt cx="5720596" cy="797707"/>
          </a:xfrm>
        </p:grpSpPr>
        <p:sp>
          <p:nvSpPr>
            <p:cNvPr id="8" name="Rectangle: Rounded Corners 7">
              <a:extLst>
                <a:ext uri="{FF2B5EF4-FFF2-40B4-BE49-F238E27FC236}">
                  <a16:creationId xmlns:a16="http://schemas.microsoft.com/office/drawing/2014/main" id="{D424B1C9-1BDC-58CF-C587-C8FF71A72275}"/>
                </a:ext>
              </a:extLst>
            </p:cNvPr>
            <p:cNvSpPr/>
            <p:nvPr/>
          </p:nvSpPr>
          <p:spPr>
            <a:xfrm>
              <a:off x="3423404" y="3891270"/>
              <a:ext cx="5656175" cy="765280"/>
            </a:xfrm>
            <a:prstGeom prst="roundRect">
              <a:avLst/>
            </a:prstGeom>
            <a:solidFill>
              <a:srgbClr val="F7C5D2"/>
            </a:solidFill>
            <a:ln>
              <a:solidFill>
                <a:srgbClr val="CC00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TextBox 5">
              <a:extLst>
                <a:ext uri="{FF2B5EF4-FFF2-40B4-BE49-F238E27FC236}">
                  <a16:creationId xmlns:a16="http://schemas.microsoft.com/office/drawing/2014/main" id="{1C95ACD8-044D-C5C8-B8DC-D4253D5E7707}"/>
                </a:ext>
              </a:extLst>
            </p:cNvPr>
            <p:cNvSpPr txBox="1"/>
            <p:nvPr/>
          </p:nvSpPr>
          <p:spPr>
            <a:xfrm>
              <a:off x="3487825" y="3950313"/>
              <a:ext cx="5656175" cy="738664"/>
            </a:xfrm>
            <a:prstGeom prst="rect">
              <a:avLst/>
            </a:prstGeom>
            <a:noFill/>
          </p:spPr>
          <p:txBody>
            <a:bodyPr wrap="square">
              <a:spAutoFit/>
            </a:bodyPr>
            <a:lstStyle/>
            <a:p>
              <a:pPr marL="285750" indent="-285750" rtl="0" fontAlgn="base">
                <a:buFont typeface="Arial" panose="020B0604020202020204" pitchFamily="34" charset="0"/>
                <a:buChar char="•"/>
              </a:pPr>
              <a:r>
                <a:rPr lang="en-CA" sz="1400" b="0" i="0" u="none" strike="noStrike" dirty="0">
                  <a:solidFill>
                    <a:srgbClr val="000000"/>
                  </a:solidFill>
                  <a:effectLst/>
                  <a:latin typeface="Arial" panose="020B0604020202020204" pitchFamily="34" charset="0"/>
                </a:rPr>
                <a:t>Mineral detection turns geological time into detector </a:t>
              </a:r>
              <a:r>
                <a:rPr lang="en-CA" dirty="0">
                  <a:latin typeface="Arial" panose="020B0604020202020204" pitchFamily="34" charset="0"/>
                </a:rPr>
                <a:t>time</a:t>
              </a:r>
            </a:p>
            <a:p>
              <a:pPr marL="285750" indent="-285750" rtl="0" fontAlgn="base">
                <a:buFont typeface="Arial" panose="020B0604020202020204" pitchFamily="34" charset="0"/>
                <a:buChar char="•"/>
              </a:pPr>
              <a:r>
                <a:rPr lang="en-CA" dirty="0">
                  <a:latin typeface="Arial" panose="020B0604020202020204" pitchFamily="34" charset="0"/>
                </a:rPr>
                <a:t>Need c</a:t>
              </a:r>
              <a:r>
                <a:rPr lang="en-CA" sz="1400" b="0" i="0" u="none" strike="noStrike" dirty="0">
                  <a:solidFill>
                    <a:srgbClr val="000000"/>
                  </a:solidFill>
                  <a:effectLst/>
                  <a:latin typeface="Arial" panose="020B0604020202020204" pitchFamily="34" charset="0"/>
                </a:rPr>
                <a:t>areful treatment of track annealing and readout sensitivity</a:t>
              </a:r>
            </a:p>
            <a:p>
              <a:pPr marL="285750" indent="-285750" rtl="0" fontAlgn="base">
                <a:buFont typeface="Arial" panose="020B0604020202020204" pitchFamily="34" charset="0"/>
                <a:buChar char="•"/>
              </a:pPr>
              <a:r>
                <a:rPr lang="en-CA" sz="1400" dirty="0">
                  <a:latin typeface="Arial" panose="020B0604020202020204" pitchFamily="34" charset="0"/>
                </a:rPr>
                <a:t>Future directions: </a:t>
              </a:r>
              <a:r>
                <a:rPr lang="en-CA" dirty="0">
                  <a:latin typeface="Arial" panose="020B0604020202020204" pitchFamily="34" charset="0"/>
                </a:rPr>
                <a:t>scale </a:t>
              </a:r>
              <a:r>
                <a:rPr lang="en-CA" sz="1400" dirty="0">
                  <a:latin typeface="Arial" panose="020B0604020202020204" pitchFamily="34" charset="0"/>
                </a:rPr>
                <a:t>search to 1 m</a:t>
              </a:r>
              <a:r>
                <a:rPr lang="en-CA" sz="1400" baseline="30000" dirty="0">
                  <a:latin typeface="Arial" panose="020B0604020202020204" pitchFamily="34" charset="0"/>
                </a:rPr>
                <a:t>2 </a:t>
              </a:r>
              <a:endParaRPr lang="en-CA" sz="1400" b="0" i="0" u="none" strike="noStrike" dirty="0">
                <a:solidFill>
                  <a:srgbClr val="000000"/>
                </a:solidFill>
                <a:effectLst/>
                <a:latin typeface="Arial" panose="020B0604020202020204" pitchFamily="34" charset="0"/>
              </a:endParaRPr>
            </a:p>
          </p:txBody>
        </p:sp>
      </p:grpSp>
    </p:spTree>
    <p:extLst>
      <p:ext uri="{BB962C8B-B14F-4D97-AF65-F5344CB8AC3E}">
        <p14:creationId xmlns:p14="http://schemas.microsoft.com/office/powerpoint/2010/main" val="778052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fade">
                                      <p:cBhvr>
                                        <p:cTn id="7" dur="500"/>
                                        <p:tgtEl>
                                          <p:spTgt spid="17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F4FAFF">
                <a:alpha val="88235"/>
              </a:srgbClr>
            </a:gs>
            <a:gs pos="0">
              <a:srgbClr val="E2EEF9"/>
            </a:gs>
            <a:gs pos="0">
              <a:srgbClr val="D9E8F6"/>
            </a:gs>
            <a:gs pos="0">
              <a:srgbClr val="CFE2F3"/>
            </a:gs>
            <a:gs pos="46000">
              <a:srgbClr val="F5FFF0"/>
            </a:gs>
            <a:gs pos="100000">
              <a:srgbClr val="F4FAFF">
                <a:alpha val="88235"/>
              </a:srgbClr>
            </a:gs>
          </a:gsLst>
          <a:lin ang="5400012" scaled="0"/>
        </a:gradFill>
        <a:effectLst/>
      </p:bgPr>
    </p:bg>
    <p:spTree>
      <p:nvGrpSpPr>
        <p:cNvPr id="1" name="Shape 53">
          <a:extLst>
            <a:ext uri="{FF2B5EF4-FFF2-40B4-BE49-F238E27FC236}">
              <a16:creationId xmlns:a16="http://schemas.microsoft.com/office/drawing/2014/main" id="{3431FA35-7F7E-E3AE-1EA0-186B79CBE1B2}"/>
            </a:ext>
          </a:extLst>
        </p:cNvPr>
        <p:cNvGrpSpPr/>
        <p:nvPr/>
      </p:nvGrpSpPr>
      <p:grpSpPr>
        <a:xfrm>
          <a:off x="0" y="0"/>
          <a:ext cx="0" cy="0"/>
          <a:chOff x="0" y="0"/>
          <a:chExt cx="0" cy="0"/>
        </a:xfrm>
      </p:grpSpPr>
      <p:pic>
        <p:nvPicPr>
          <p:cNvPr id="54" name="Google Shape;54;p13" title="Astroparticle-Physics-colour.png">
            <a:extLst>
              <a:ext uri="{FF2B5EF4-FFF2-40B4-BE49-F238E27FC236}">
                <a16:creationId xmlns:a16="http://schemas.microsoft.com/office/drawing/2014/main" id="{817963EC-7DD8-E676-37DA-52B243383F7C}"/>
              </a:ext>
            </a:extLst>
          </p:cNvPr>
          <p:cNvPicPr preferRelativeResize="0"/>
          <p:nvPr/>
        </p:nvPicPr>
        <p:blipFill>
          <a:blip r:embed="rId3">
            <a:alphaModFix/>
          </a:blip>
          <a:stretch>
            <a:fillRect/>
          </a:stretch>
        </p:blipFill>
        <p:spPr>
          <a:xfrm>
            <a:off x="224375" y="4285657"/>
            <a:ext cx="3340050" cy="684425"/>
          </a:xfrm>
          <a:prstGeom prst="rect">
            <a:avLst/>
          </a:prstGeom>
          <a:noFill/>
          <a:ln>
            <a:noFill/>
          </a:ln>
        </p:spPr>
      </p:pic>
      <p:pic>
        <p:nvPicPr>
          <p:cNvPr id="55" name="Google Shape;55;p13">
            <a:extLst>
              <a:ext uri="{FF2B5EF4-FFF2-40B4-BE49-F238E27FC236}">
                <a16:creationId xmlns:a16="http://schemas.microsoft.com/office/drawing/2014/main" id="{C535C032-376C-6ED4-DA79-6D8CBDD2DD91}"/>
              </a:ext>
            </a:extLst>
          </p:cNvPr>
          <p:cNvPicPr preferRelativeResize="0"/>
          <p:nvPr/>
        </p:nvPicPr>
        <p:blipFill>
          <a:blip r:embed="rId4">
            <a:alphaModFix/>
          </a:blip>
          <a:stretch>
            <a:fillRect/>
          </a:stretch>
        </p:blipFill>
        <p:spPr>
          <a:xfrm>
            <a:off x="7107625" y="3593975"/>
            <a:ext cx="1860601" cy="1414850"/>
          </a:xfrm>
          <a:prstGeom prst="rect">
            <a:avLst/>
          </a:prstGeom>
          <a:noFill/>
          <a:ln>
            <a:noFill/>
          </a:ln>
        </p:spPr>
      </p:pic>
      <p:sp>
        <p:nvSpPr>
          <p:cNvPr id="2" name="Google Shape;237;p31">
            <a:extLst>
              <a:ext uri="{FF2B5EF4-FFF2-40B4-BE49-F238E27FC236}">
                <a16:creationId xmlns:a16="http://schemas.microsoft.com/office/drawing/2014/main" id="{BE2ABAD9-A24B-2A55-5FF6-8F0BBA105391}"/>
              </a:ext>
            </a:extLst>
          </p:cNvPr>
          <p:cNvSpPr txBox="1"/>
          <p:nvPr/>
        </p:nvSpPr>
        <p:spPr>
          <a:xfrm>
            <a:off x="402800" y="349125"/>
            <a:ext cx="8221247" cy="387795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400" b="1" dirty="0">
                <a:solidFill>
                  <a:schemeClr val="accent5">
                    <a:lumMod val="50000"/>
                  </a:schemeClr>
                </a:solidFill>
              </a:rPr>
              <a:t>THANK YOU!</a:t>
            </a:r>
          </a:p>
          <a:p>
            <a:pPr marL="0" lvl="0" indent="0" algn="l" rtl="0">
              <a:spcBef>
                <a:spcPts val="0"/>
              </a:spcBef>
              <a:spcAft>
                <a:spcPts val="0"/>
              </a:spcAft>
              <a:buNone/>
            </a:pPr>
            <a:endParaRPr lang="en-GB" sz="2400" b="1" dirty="0">
              <a:solidFill>
                <a:schemeClr val="accent5">
                  <a:lumMod val="50000"/>
                </a:schemeClr>
              </a:solidFill>
            </a:endParaRPr>
          </a:p>
          <a:p>
            <a:pPr marL="0" lvl="0" indent="0" algn="l" rtl="0">
              <a:spcBef>
                <a:spcPts val="0"/>
              </a:spcBef>
              <a:spcAft>
                <a:spcPts val="0"/>
              </a:spcAft>
              <a:buNone/>
            </a:pPr>
            <a:r>
              <a:rPr lang="en-US" sz="2400" b="1" dirty="0">
                <a:solidFill>
                  <a:schemeClr val="accent5">
                    <a:lumMod val="50000"/>
                  </a:schemeClr>
                </a:solidFill>
              </a:rPr>
              <a:t>New Windows on Heavy Dark Matter: Mineral Melt</a:t>
            </a:r>
          </a:p>
          <a:p>
            <a:pPr marL="0" lvl="0" indent="0" algn="l" rtl="0">
              <a:spcBef>
                <a:spcPts val="0"/>
              </a:spcBef>
              <a:spcAft>
                <a:spcPts val="0"/>
              </a:spcAft>
              <a:buNone/>
            </a:pPr>
            <a:r>
              <a:rPr lang="en-US" sz="2400" b="1" dirty="0">
                <a:solidFill>
                  <a:schemeClr val="accent5">
                    <a:lumMod val="50000"/>
                  </a:schemeClr>
                </a:solidFill>
              </a:rPr>
              <a:t>Modelling and X-Ray Readout for Muscovite Mica</a:t>
            </a:r>
          </a:p>
          <a:p>
            <a:pPr marL="0" lvl="0" indent="0" algn="l" rtl="0">
              <a:spcBef>
                <a:spcPts val="0"/>
              </a:spcBef>
              <a:spcAft>
                <a:spcPts val="0"/>
              </a:spcAft>
              <a:buNone/>
            </a:pPr>
            <a:endParaRPr lang="en-US" sz="2400" b="1" dirty="0">
              <a:solidFill>
                <a:schemeClr val="accent5">
                  <a:lumMod val="50000"/>
                </a:schemeClr>
              </a:solidFill>
            </a:endParaRPr>
          </a:p>
          <a:p>
            <a:pPr lvl="0"/>
            <a:r>
              <a:rPr lang="en-CA" sz="2400" b="1" dirty="0"/>
              <a:t>arXiv:2606.02579v</a:t>
            </a:r>
            <a:endParaRPr lang="en-CA" sz="2400" dirty="0">
              <a:solidFill>
                <a:schemeClr val="accent5">
                  <a:lumMod val="50000"/>
                </a:schemeClr>
              </a:solidFill>
            </a:endParaRPr>
          </a:p>
          <a:p>
            <a:pPr lvl="0"/>
            <a:r>
              <a:rPr lang="en-CA" sz="2400" dirty="0">
                <a:solidFill>
                  <a:schemeClr val="accent5">
                    <a:lumMod val="50000"/>
                  </a:schemeClr>
                </a:solidFill>
              </a:rPr>
              <a:t>Yilda </a:t>
            </a:r>
            <a:r>
              <a:rPr lang="en-CA" sz="2400" dirty="0" err="1">
                <a:solidFill>
                  <a:schemeClr val="accent5">
                    <a:lumMod val="50000"/>
                  </a:schemeClr>
                </a:solidFill>
              </a:rPr>
              <a:t>Boukhtouchen</a:t>
            </a:r>
            <a:r>
              <a:rPr lang="en-CA" sz="2400" dirty="0">
                <a:solidFill>
                  <a:schemeClr val="accent5">
                    <a:lumMod val="50000"/>
                  </a:schemeClr>
                </a:solidFill>
              </a:rPr>
              <a:t>, Joseph Bramante, Andrew Buchanan, Alex Hayes, Matt Leybourne, Jennika McIntosh, Aaron Shugar</a:t>
            </a:r>
          </a:p>
          <a:p>
            <a:pPr lvl="0"/>
            <a:endParaRPr sz="2400" b="1" dirty="0">
              <a:solidFill>
                <a:schemeClr val="accent5">
                  <a:lumMod val="50000"/>
                </a:schemeClr>
              </a:solidFill>
            </a:endParaRPr>
          </a:p>
        </p:txBody>
      </p:sp>
    </p:spTree>
    <p:extLst>
      <p:ext uri="{BB962C8B-B14F-4D97-AF65-F5344CB8AC3E}">
        <p14:creationId xmlns:p14="http://schemas.microsoft.com/office/powerpoint/2010/main" val="33037539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Shape 170">
          <a:extLst>
            <a:ext uri="{FF2B5EF4-FFF2-40B4-BE49-F238E27FC236}">
              <a16:creationId xmlns:a16="http://schemas.microsoft.com/office/drawing/2014/main" id="{1F3C5A29-D35F-5CE1-D1FB-50EFCFDDCB15}"/>
            </a:ext>
          </a:extLst>
        </p:cNvPr>
        <p:cNvGrpSpPr/>
        <p:nvPr/>
      </p:nvGrpSpPr>
      <p:grpSpPr>
        <a:xfrm>
          <a:off x="0" y="0"/>
          <a:ext cx="0" cy="0"/>
          <a:chOff x="0" y="0"/>
          <a:chExt cx="0" cy="0"/>
        </a:xfrm>
      </p:grpSpPr>
      <p:sp>
        <p:nvSpPr>
          <p:cNvPr id="63" name="Google Shape;62;p14">
            <a:extLst>
              <a:ext uri="{FF2B5EF4-FFF2-40B4-BE49-F238E27FC236}">
                <a16:creationId xmlns:a16="http://schemas.microsoft.com/office/drawing/2014/main" id="{F53B88D2-230C-DC80-9439-00777D6CF9B0}"/>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1" name="Google Shape;171;p20">
            <a:extLst>
              <a:ext uri="{FF2B5EF4-FFF2-40B4-BE49-F238E27FC236}">
                <a16:creationId xmlns:a16="http://schemas.microsoft.com/office/drawing/2014/main" id="{C5F0D814-7D78-BCCA-ABB7-D0E6713D56B1}"/>
              </a:ext>
            </a:extLst>
          </p:cNvPr>
          <p:cNvSpPr txBox="1"/>
          <p:nvPr/>
        </p:nvSpPr>
        <p:spPr>
          <a:xfrm>
            <a:off x="402800" y="349125"/>
            <a:ext cx="8030100" cy="538579"/>
          </a:xfrm>
          <a:prstGeom prst="rect">
            <a:avLst/>
          </a:prstGeom>
          <a:noFill/>
          <a:ln>
            <a:noFill/>
          </a:ln>
        </p:spPr>
        <p:txBody>
          <a:bodyPr spcFirstLastPara="1" wrap="square" lIns="91425" tIns="91425" rIns="91425" bIns="91425" anchor="t" anchorCtr="0">
            <a:spAutoFit/>
          </a:bodyPr>
          <a:lstStyle/>
          <a:p>
            <a:pPr lvl="0"/>
            <a:r>
              <a:rPr lang="en-GB" sz="2300" b="1">
                <a:solidFill>
                  <a:schemeClr val="dk2"/>
                </a:solidFill>
              </a:rPr>
              <a:t>Current direct detection experiments</a:t>
            </a:r>
          </a:p>
        </p:txBody>
      </p:sp>
      <p:sp>
        <p:nvSpPr>
          <p:cNvPr id="128" name="Google Shape;67;p14">
            <a:extLst>
              <a:ext uri="{FF2B5EF4-FFF2-40B4-BE49-F238E27FC236}">
                <a16:creationId xmlns:a16="http://schemas.microsoft.com/office/drawing/2014/main" id="{BF86CF4F-B012-E1E9-2F91-C771C1535985}"/>
              </a:ext>
            </a:extLst>
          </p:cNvPr>
          <p:cNvSpPr txBox="1">
            <a:spLocks noGrp="1"/>
          </p:cNvSpPr>
          <p:nvPr>
            <p:ph type="sldNum" idx="12"/>
          </p:nvPr>
        </p:nvSpPr>
        <p:spPr>
          <a:xfrm>
            <a:off x="8595308" y="47765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GB" sz="1600" b="1">
                <a:solidFill>
                  <a:schemeClr val="lt1"/>
                </a:solidFill>
              </a:rPr>
              <a:t>5</a:t>
            </a:r>
            <a:endParaRPr sz="1600" b="1">
              <a:solidFill>
                <a:schemeClr val="lt1"/>
              </a:solidFill>
            </a:endParaRPr>
          </a:p>
        </p:txBody>
      </p:sp>
      <p:sp>
        <p:nvSpPr>
          <p:cNvPr id="137" name="TextBox 136">
            <a:extLst>
              <a:ext uri="{FF2B5EF4-FFF2-40B4-BE49-F238E27FC236}">
                <a16:creationId xmlns:a16="http://schemas.microsoft.com/office/drawing/2014/main" id="{31950DBA-6310-FB5F-F59F-20B51764C176}"/>
              </a:ext>
            </a:extLst>
          </p:cNvPr>
          <p:cNvSpPr txBox="1"/>
          <p:nvPr/>
        </p:nvSpPr>
        <p:spPr>
          <a:xfrm>
            <a:off x="-5644212" y="149994"/>
            <a:ext cx="4481186" cy="2246769"/>
          </a:xfrm>
          <a:prstGeom prst="rect">
            <a:avLst/>
          </a:prstGeom>
          <a:noFill/>
        </p:spPr>
        <p:txBody>
          <a:bodyPr wrap="square">
            <a:spAutoFit/>
          </a:bodyPr>
          <a:lstStyle/>
          <a:p>
            <a:r>
              <a:rPr lang="en-US"/>
              <a:t>Sodium iodide crystals, doped with thallium. After many layers of background rejection, they search for flashes of light as their dark matter signal — produced when DM causes nuclear recoil, recoiling SM particles deposits energy, exciting electrons from the valence band into the conduction band. As these excited states relax at the thallium activator sites, light is emitted. PMTs on each end of the crystal read out this flash as electronic pulses, with coincidence measurements between the two PMTs further reducing noise.</a:t>
            </a:r>
            <a:endParaRPr lang="en-CA"/>
          </a:p>
        </p:txBody>
      </p:sp>
      <p:sp>
        <p:nvSpPr>
          <p:cNvPr id="146" name="Google Shape;68;p14">
            <a:extLst>
              <a:ext uri="{FF2B5EF4-FFF2-40B4-BE49-F238E27FC236}">
                <a16:creationId xmlns:a16="http://schemas.microsoft.com/office/drawing/2014/main" id="{4C572D4B-44FD-65C5-7E94-DB4555AA95EE}"/>
              </a:ext>
            </a:extLst>
          </p:cNvPr>
          <p:cNvSpPr txBox="1"/>
          <p:nvPr/>
        </p:nvSpPr>
        <p:spPr>
          <a:xfrm>
            <a:off x="-18801" y="2810566"/>
            <a:ext cx="1734550" cy="677078"/>
          </a:xfrm>
          <a:prstGeom prst="rect">
            <a:avLst/>
          </a:prstGeom>
          <a:noFill/>
          <a:ln>
            <a:noFill/>
          </a:ln>
        </p:spPr>
        <p:txBody>
          <a:bodyPr spcFirstLastPara="1" wrap="square" lIns="91425" tIns="91425" rIns="91425" bIns="91425" anchor="t" anchorCtr="0">
            <a:spAutoFit/>
          </a:bodyPr>
          <a:lstStyle/>
          <a:p>
            <a:pPr lvl="0"/>
            <a:r>
              <a:rPr lang="en-GB" sz="1600" b="1"/>
              <a:t>Scintillation in </a:t>
            </a:r>
            <a:r>
              <a:rPr lang="en-GB" sz="1600" b="1" err="1"/>
              <a:t>NaI</a:t>
            </a:r>
            <a:r>
              <a:rPr lang="en-GB" sz="1600" b="1"/>
              <a:t>(Tl) crystal</a:t>
            </a:r>
            <a:endParaRPr sz="1600" b="1"/>
          </a:p>
        </p:txBody>
      </p:sp>
      <p:grpSp>
        <p:nvGrpSpPr>
          <p:cNvPr id="178" name="Group 177">
            <a:extLst>
              <a:ext uri="{FF2B5EF4-FFF2-40B4-BE49-F238E27FC236}">
                <a16:creationId xmlns:a16="http://schemas.microsoft.com/office/drawing/2014/main" id="{C214774B-A704-49D1-8BEC-D4B1C81DA89C}"/>
              </a:ext>
            </a:extLst>
          </p:cNvPr>
          <p:cNvGrpSpPr/>
          <p:nvPr/>
        </p:nvGrpSpPr>
        <p:grpSpPr>
          <a:xfrm>
            <a:off x="1512687" y="1057627"/>
            <a:ext cx="1555637" cy="1616181"/>
            <a:chOff x="1975757" y="1076056"/>
            <a:chExt cx="1555637" cy="1616181"/>
          </a:xfrm>
        </p:grpSpPr>
        <p:sp>
          <p:nvSpPr>
            <p:cNvPr id="147" name="Cylinder 146">
              <a:extLst>
                <a:ext uri="{FF2B5EF4-FFF2-40B4-BE49-F238E27FC236}">
                  <a16:creationId xmlns:a16="http://schemas.microsoft.com/office/drawing/2014/main" id="{BA921CFF-DD96-3650-1A74-754F518572C7}"/>
                </a:ext>
              </a:extLst>
            </p:cNvPr>
            <p:cNvSpPr/>
            <p:nvPr/>
          </p:nvSpPr>
          <p:spPr>
            <a:xfrm>
              <a:off x="2240412" y="1122607"/>
              <a:ext cx="1097280" cy="1569630"/>
            </a:xfrm>
            <a:prstGeom prst="can">
              <a:avLst>
                <a:gd name="adj" fmla="val 23958"/>
              </a:avLst>
            </a:prstGeom>
            <a:solidFill>
              <a:schemeClr val="accent5">
                <a:lumMod val="50000"/>
              </a:schemeClr>
            </a:solidFill>
            <a:ln>
              <a:solidFill>
                <a:schemeClr val="accent5">
                  <a:lumMod val="50000"/>
                </a:schemeClr>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48" name="Graphic 147" descr="Sparkler outline">
              <a:extLst>
                <a:ext uri="{FF2B5EF4-FFF2-40B4-BE49-F238E27FC236}">
                  <a16:creationId xmlns:a16="http://schemas.microsoft.com/office/drawing/2014/main" id="{55F8EC5A-2420-5CE9-A87C-44285BB81ED4}"/>
                </a:ext>
              </a:extLst>
            </p:cNvPr>
            <p:cNvPicPr>
              <a:picLocks noChangeAspect="1"/>
            </p:cNvPicPr>
            <p:nvPr/>
          </p:nvPicPr>
          <p:blipFill>
            <a:blip>
              <a:extLst>
                <a:ext uri="{96DAC541-7B7A-43D3-8B79-37D633B846F1}">
                  <asvg:svgBlip xmlns:asvg="http://schemas.microsoft.com/office/drawing/2016/SVG/main" r:embed="rId3"/>
                </a:ext>
              </a:extLst>
            </a:blip>
            <a:srcRect l="21456" t="1" r="1" b="39069"/>
            <a:stretch>
              <a:fillRect/>
            </a:stretch>
          </p:blipFill>
          <p:spPr>
            <a:xfrm>
              <a:off x="2470328" y="1912942"/>
              <a:ext cx="437713" cy="339558"/>
            </a:xfrm>
            <a:prstGeom prst="rect">
              <a:avLst/>
            </a:prstGeom>
          </p:spPr>
        </p:pic>
        <p:cxnSp>
          <p:nvCxnSpPr>
            <p:cNvPr id="150" name="Straight Arrow Connector 149">
              <a:extLst>
                <a:ext uri="{FF2B5EF4-FFF2-40B4-BE49-F238E27FC236}">
                  <a16:creationId xmlns:a16="http://schemas.microsoft.com/office/drawing/2014/main" id="{C7F3B6D3-DEF2-CF6C-41AF-D1A97E3B7226}"/>
                </a:ext>
              </a:extLst>
            </p:cNvPr>
            <p:cNvCxnSpPr/>
            <p:nvPr/>
          </p:nvCxnSpPr>
          <p:spPr>
            <a:xfrm flipV="1">
              <a:off x="1975757" y="2082721"/>
              <a:ext cx="669472" cy="401161"/>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151" name="Straight Arrow Connector 150">
              <a:extLst>
                <a:ext uri="{FF2B5EF4-FFF2-40B4-BE49-F238E27FC236}">
                  <a16:creationId xmlns:a16="http://schemas.microsoft.com/office/drawing/2014/main" id="{DE5AE8ED-DD54-72CD-5D20-DF93D2367EDA}"/>
                </a:ext>
              </a:extLst>
            </p:cNvPr>
            <p:cNvCxnSpPr>
              <a:cxnSpLocks/>
            </p:cNvCxnSpPr>
            <p:nvPr/>
          </p:nvCxnSpPr>
          <p:spPr>
            <a:xfrm flipV="1">
              <a:off x="2772176" y="1957218"/>
              <a:ext cx="759218" cy="94386"/>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156" name="Oval 155">
              <a:extLst>
                <a:ext uri="{FF2B5EF4-FFF2-40B4-BE49-F238E27FC236}">
                  <a16:creationId xmlns:a16="http://schemas.microsoft.com/office/drawing/2014/main" id="{5B97A1FB-52FE-18F3-1E30-622B0AB15E26}"/>
                </a:ext>
              </a:extLst>
            </p:cNvPr>
            <p:cNvSpPr/>
            <p:nvPr/>
          </p:nvSpPr>
          <p:spPr>
            <a:xfrm>
              <a:off x="2249120" y="1140432"/>
              <a:ext cx="1060137" cy="244929"/>
            </a:xfrm>
            <a:prstGeom prst="ellipse">
              <a:avLst/>
            </a:prstGeom>
            <a:gradFill>
              <a:gsLst>
                <a:gs pos="9050">
                  <a:srgbClr val="FFC000"/>
                </a:gs>
                <a:gs pos="0">
                  <a:srgbClr val="C00000">
                    <a:tint val="66000"/>
                    <a:satMod val="160000"/>
                  </a:srgbClr>
                </a:gs>
                <a:gs pos="31654">
                  <a:srgbClr val="00B050"/>
                </a:gs>
                <a:gs pos="79100">
                  <a:srgbClr val="3C81F3">
                    <a:lumMod val="93000"/>
                  </a:srgbClr>
                </a:gs>
                <a:gs pos="50000">
                  <a:srgbClr val="C00000"/>
                </a:gs>
                <a:gs pos="100000">
                  <a:srgbClr val="C00000">
                    <a:tint val="23500"/>
                    <a:satMod val="160000"/>
                  </a:srgbClr>
                </a:gs>
              </a:gsLst>
              <a:path path="circle">
                <a:fillToRect l="50000" t="50000" r="50000" b="50000"/>
              </a:path>
            </a:gradFill>
            <a:ln>
              <a:solidFill>
                <a:srgbClr val="3A578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solidFill>
                  <a:schemeClr val="bg1"/>
                </a:solidFill>
              </a:endParaRPr>
            </a:p>
          </p:txBody>
        </p:sp>
        <p:pic>
          <p:nvPicPr>
            <p:cNvPr id="155" name="Graphic 154" descr="Mandala outline">
              <a:extLst>
                <a:ext uri="{FF2B5EF4-FFF2-40B4-BE49-F238E27FC236}">
                  <a16:creationId xmlns:a16="http://schemas.microsoft.com/office/drawing/2014/main" id="{79CA8079-0450-B920-E916-88973ECD677D}"/>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2198141" y="1076056"/>
              <a:ext cx="1138349" cy="339558"/>
            </a:xfrm>
            <a:prstGeom prst="rect">
              <a:avLst/>
            </a:prstGeom>
          </p:spPr>
        </p:pic>
        <p:pic>
          <p:nvPicPr>
            <p:cNvPr id="153" name="Graphic 152" descr="Sparkler outline">
              <a:extLst>
                <a:ext uri="{FF2B5EF4-FFF2-40B4-BE49-F238E27FC236}">
                  <a16:creationId xmlns:a16="http://schemas.microsoft.com/office/drawing/2014/main" id="{CA205344-639B-A764-6FEA-2BC9E3ADBAD4}"/>
                </a:ext>
              </a:extLst>
            </p:cNvPr>
            <p:cNvPicPr>
              <a:picLocks noChangeAspect="1"/>
            </p:cNvPicPr>
            <p:nvPr/>
          </p:nvPicPr>
          <p:blipFill>
            <a:blip>
              <a:extLst>
                <a:ext uri="{96DAC541-7B7A-43D3-8B79-37D633B846F1}">
                  <asvg:svgBlip xmlns:asvg="http://schemas.microsoft.com/office/drawing/2016/SVG/main" r:embed="rId5"/>
                </a:ext>
              </a:extLst>
            </a:blip>
            <a:srcRect l="21456" t="1" r="1" b="39069"/>
            <a:stretch>
              <a:fillRect/>
            </a:stretch>
          </p:blipFill>
          <p:spPr>
            <a:xfrm>
              <a:off x="2426372" y="1206678"/>
              <a:ext cx="437713" cy="339558"/>
            </a:xfrm>
            <a:prstGeom prst="rect">
              <a:avLst/>
            </a:prstGeom>
          </p:spPr>
        </p:pic>
        <p:cxnSp>
          <p:nvCxnSpPr>
            <p:cNvPr id="157" name="Straight Arrow Connector 156">
              <a:extLst>
                <a:ext uri="{FF2B5EF4-FFF2-40B4-BE49-F238E27FC236}">
                  <a16:creationId xmlns:a16="http://schemas.microsoft.com/office/drawing/2014/main" id="{2E4799AA-DCF6-B80B-B40D-3AA026510573}"/>
                </a:ext>
              </a:extLst>
            </p:cNvPr>
            <p:cNvCxnSpPr>
              <a:cxnSpLocks/>
            </p:cNvCxnSpPr>
            <p:nvPr/>
          </p:nvCxnSpPr>
          <p:spPr>
            <a:xfrm flipH="1" flipV="1">
              <a:off x="2664030" y="1462165"/>
              <a:ext cx="91" cy="495053"/>
            </a:xfrm>
            <a:prstGeom prst="straightConnector1">
              <a:avLst/>
            </a:prstGeom>
            <a:ln>
              <a:solidFill>
                <a:srgbClr val="C00000">
                  <a:alpha val="64000"/>
                </a:srgbClr>
              </a:solidFill>
              <a:tailEnd type="triangle"/>
            </a:ln>
            <a:effectLst>
              <a:glow rad="228600">
                <a:srgbClr val="C00000">
                  <a:alpha val="40000"/>
                </a:srgbClr>
              </a:glow>
              <a:outerShdw blurRad="40000" dist="20000" dir="5400000" rotWithShape="0">
                <a:srgbClr val="000000">
                  <a:alpha val="38000"/>
                </a:srgbClr>
              </a:outerShdw>
              <a:softEdge rad="0"/>
            </a:effectLst>
          </p:spPr>
          <p:style>
            <a:lnRef idx="2">
              <a:schemeClr val="accent4"/>
            </a:lnRef>
            <a:fillRef idx="0">
              <a:schemeClr val="accent4"/>
            </a:fillRef>
            <a:effectRef idx="1">
              <a:schemeClr val="accent4"/>
            </a:effectRef>
            <a:fontRef idx="minor">
              <a:schemeClr val="tx1"/>
            </a:fontRef>
          </p:style>
        </p:cxnSp>
      </p:grpSp>
      <p:sp>
        <p:nvSpPr>
          <p:cNvPr id="159" name="Google Shape;68;p14">
            <a:extLst>
              <a:ext uri="{FF2B5EF4-FFF2-40B4-BE49-F238E27FC236}">
                <a16:creationId xmlns:a16="http://schemas.microsoft.com/office/drawing/2014/main" id="{065581AE-8A56-9E59-B4C5-A82DBAFE9BDA}"/>
              </a:ext>
            </a:extLst>
          </p:cNvPr>
          <p:cNvSpPr txBox="1"/>
          <p:nvPr/>
        </p:nvSpPr>
        <p:spPr>
          <a:xfrm>
            <a:off x="1626304" y="2785256"/>
            <a:ext cx="1734550" cy="923299"/>
          </a:xfrm>
          <a:prstGeom prst="rect">
            <a:avLst/>
          </a:prstGeom>
          <a:noFill/>
          <a:ln>
            <a:noFill/>
          </a:ln>
        </p:spPr>
        <p:txBody>
          <a:bodyPr spcFirstLastPara="1" wrap="square" lIns="91425" tIns="91425" rIns="91425" bIns="91425" anchor="t" anchorCtr="0">
            <a:spAutoFit/>
          </a:bodyPr>
          <a:lstStyle/>
          <a:p>
            <a:pPr lvl="0"/>
            <a:r>
              <a:rPr lang="en-GB" sz="1600" b="1"/>
              <a:t>Scintillation in noble gases (Xenon, Argon)</a:t>
            </a:r>
            <a:endParaRPr sz="1600" b="1"/>
          </a:p>
        </p:txBody>
      </p:sp>
      <p:sp>
        <p:nvSpPr>
          <p:cNvPr id="162" name="TextBox 161">
            <a:extLst>
              <a:ext uri="{FF2B5EF4-FFF2-40B4-BE49-F238E27FC236}">
                <a16:creationId xmlns:a16="http://schemas.microsoft.com/office/drawing/2014/main" id="{8BA49F34-932C-00B4-3B59-58C465B94701}"/>
              </a:ext>
            </a:extLst>
          </p:cNvPr>
          <p:cNvSpPr txBox="1"/>
          <p:nvPr/>
        </p:nvSpPr>
        <p:spPr>
          <a:xfrm>
            <a:off x="-5644213" y="5008178"/>
            <a:ext cx="5303019" cy="2462213"/>
          </a:xfrm>
          <a:prstGeom prst="rect">
            <a:avLst/>
          </a:prstGeom>
          <a:noFill/>
        </p:spPr>
        <p:txBody>
          <a:bodyPr wrap="square">
            <a:spAutoFit/>
          </a:bodyPr>
          <a:lstStyle/>
          <a:p>
            <a:r>
              <a:rPr lang="en-US"/>
              <a:t>Bubble chamber, uses a superheated liquid held in a metastable state, just above its boiling point. DM particle scattering off a nucleus deposits its energy densely over a very short track length, providing enough localized energy to nucleate a bubble. Electron recoils from gammas and betas spread their energy over a much longer track, with lower energy density, and generally fail to trigger bubble formation at the chosen threshold making the detector naturally blind to most electromagnetic background. The main residual backgrounds that can still mimic a genuine signal are neutron-induced nuclear recoils and alpha decays.</a:t>
            </a:r>
            <a:endParaRPr lang="en-CA"/>
          </a:p>
        </p:txBody>
      </p:sp>
      <p:sp>
        <p:nvSpPr>
          <p:cNvPr id="166" name="Google Shape;68;p14">
            <a:extLst>
              <a:ext uri="{FF2B5EF4-FFF2-40B4-BE49-F238E27FC236}">
                <a16:creationId xmlns:a16="http://schemas.microsoft.com/office/drawing/2014/main" id="{BCA5E0FF-8CA1-8582-F5D3-0224084A9159}"/>
              </a:ext>
            </a:extLst>
          </p:cNvPr>
          <p:cNvSpPr txBox="1"/>
          <p:nvPr/>
        </p:nvSpPr>
        <p:spPr>
          <a:xfrm>
            <a:off x="3360854" y="2810566"/>
            <a:ext cx="1847029" cy="677078"/>
          </a:xfrm>
          <a:prstGeom prst="rect">
            <a:avLst/>
          </a:prstGeom>
          <a:noFill/>
          <a:ln>
            <a:noFill/>
          </a:ln>
        </p:spPr>
        <p:txBody>
          <a:bodyPr spcFirstLastPara="1" wrap="square" lIns="91425" tIns="91425" rIns="91425" bIns="91425" anchor="t" anchorCtr="0">
            <a:spAutoFit/>
          </a:bodyPr>
          <a:lstStyle/>
          <a:p>
            <a:pPr lvl="0"/>
            <a:r>
              <a:rPr lang="en-GB" sz="1600" b="1"/>
              <a:t>Nucleation in bubble chamber</a:t>
            </a:r>
            <a:endParaRPr sz="1600" b="1"/>
          </a:p>
        </p:txBody>
      </p:sp>
      <p:grpSp>
        <p:nvGrpSpPr>
          <p:cNvPr id="170" name="Group 169">
            <a:extLst>
              <a:ext uri="{FF2B5EF4-FFF2-40B4-BE49-F238E27FC236}">
                <a16:creationId xmlns:a16="http://schemas.microsoft.com/office/drawing/2014/main" id="{B9C289C9-F4EC-6BC4-5FE4-58A54C65FA9F}"/>
              </a:ext>
            </a:extLst>
          </p:cNvPr>
          <p:cNvGrpSpPr/>
          <p:nvPr/>
        </p:nvGrpSpPr>
        <p:grpSpPr>
          <a:xfrm>
            <a:off x="3235078" y="1104017"/>
            <a:ext cx="1642355" cy="1626583"/>
            <a:chOff x="4108537" y="1005236"/>
            <a:chExt cx="1822759" cy="1733798"/>
          </a:xfrm>
        </p:grpSpPr>
        <p:grpSp>
          <p:nvGrpSpPr>
            <p:cNvPr id="165" name="Group 164">
              <a:extLst>
                <a:ext uri="{FF2B5EF4-FFF2-40B4-BE49-F238E27FC236}">
                  <a16:creationId xmlns:a16="http://schemas.microsoft.com/office/drawing/2014/main" id="{9F71255D-3A4E-EF1B-0FCA-275FF57A3AAA}"/>
                </a:ext>
              </a:extLst>
            </p:cNvPr>
            <p:cNvGrpSpPr/>
            <p:nvPr/>
          </p:nvGrpSpPr>
          <p:grpSpPr>
            <a:xfrm>
              <a:off x="4196746" y="1109391"/>
              <a:ext cx="1734550" cy="1569630"/>
              <a:chOff x="4357366" y="1138248"/>
              <a:chExt cx="1734550" cy="1569630"/>
            </a:xfrm>
          </p:grpSpPr>
          <p:sp>
            <p:nvSpPr>
              <p:cNvPr id="160" name="Oval 159">
                <a:extLst>
                  <a:ext uri="{FF2B5EF4-FFF2-40B4-BE49-F238E27FC236}">
                    <a16:creationId xmlns:a16="http://schemas.microsoft.com/office/drawing/2014/main" id="{B96919D9-A542-9EBC-6BB2-E2D953E7449B}"/>
                  </a:ext>
                </a:extLst>
              </p:cNvPr>
              <p:cNvSpPr/>
              <p:nvPr/>
            </p:nvSpPr>
            <p:spPr>
              <a:xfrm>
                <a:off x="4357366" y="1138248"/>
                <a:ext cx="1734550" cy="1569630"/>
              </a:xfrm>
              <a:prstGeom prst="ellipse">
                <a:avLst/>
              </a:prstGeom>
              <a:solidFill>
                <a:srgbClr val="0001B3"/>
              </a:solidFill>
              <a:ln>
                <a:solidFill>
                  <a:srgbClr val="0001B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64" name="Picture 163">
                <a:extLst>
                  <a:ext uri="{FF2B5EF4-FFF2-40B4-BE49-F238E27FC236}">
                    <a16:creationId xmlns:a16="http://schemas.microsoft.com/office/drawing/2014/main" id="{84F64545-146F-BF9E-4B40-DE9E688FD634}"/>
                  </a:ext>
                </a:extLst>
              </p:cNvPr>
              <p:cNvPicPr>
                <a:picLocks noChangeAspect="1"/>
              </p:cNvPicPr>
              <p:nvPr/>
            </p:nvPicPr>
            <p:blipFill>
              <a:blip r:embed="rId6"/>
              <a:srcRect l="3009" t="1436" r="3247" b="7508"/>
              <a:stretch>
                <a:fillRect/>
              </a:stretch>
            </p:blipFill>
            <p:spPr>
              <a:xfrm>
                <a:off x="4476015" y="1314080"/>
                <a:ext cx="1498627" cy="1184533"/>
              </a:xfrm>
              <a:prstGeom prst="rect">
                <a:avLst/>
              </a:prstGeom>
            </p:spPr>
          </p:pic>
        </p:grpSp>
        <p:sp>
          <p:nvSpPr>
            <p:cNvPr id="167" name="Oval 166">
              <a:extLst>
                <a:ext uri="{FF2B5EF4-FFF2-40B4-BE49-F238E27FC236}">
                  <a16:creationId xmlns:a16="http://schemas.microsoft.com/office/drawing/2014/main" id="{803CD67B-94DB-FD60-A310-592E4FBE990D}"/>
                </a:ext>
              </a:extLst>
            </p:cNvPr>
            <p:cNvSpPr/>
            <p:nvPr/>
          </p:nvSpPr>
          <p:spPr>
            <a:xfrm>
              <a:off x="4108537" y="1005236"/>
              <a:ext cx="1822759" cy="1733798"/>
            </a:xfrm>
            <a:prstGeom prst="ellipse">
              <a:avLst/>
            </a:prstGeom>
            <a:noFill/>
            <a:ln w="203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77" name="Group 176">
            <a:extLst>
              <a:ext uri="{FF2B5EF4-FFF2-40B4-BE49-F238E27FC236}">
                <a16:creationId xmlns:a16="http://schemas.microsoft.com/office/drawing/2014/main" id="{D61FC4CE-7023-2D54-8094-7D6E236E4FA3}"/>
              </a:ext>
            </a:extLst>
          </p:cNvPr>
          <p:cNvGrpSpPr/>
          <p:nvPr/>
        </p:nvGrpSpPr>
        <p:grpSpPr>
          <a:xfrm>
            <a:off x="223328" y="1141940"/>
            <a:ext cx="1097280" cy="1404931"/>
            <a:chOff x="344160" y="1064825"/>
            <a:chExt cx="1252768" cy="1540112"/>
          </a:xfrm>
        </p:grpSpPr>
        <p:sp>
          <p:nvSpPr>
            <p:cNvPr id="7" name="Rectangle: Rounded Corners 6">
              <a:extLst>
                <a:ext uri="{FF2B5EF4-FFF2-40B4-BE49-F238E27FC236}">
                  <a16:creationId xmlns:a16="http://schemas.microsoft.com/office/drawing/2014/main" id="{6287AD60-1778-64D1-885F-F892F3412FCB}"/>
                </a:ext>
              </a:extLst>
            </p:cNvPr>
            <p:cNvSpPr/>
            <p:nvPr/>
          </p:nvSpPr>
          <p:spPr>
            <a:xfrm>
              <a:off x="344160" y="1064825"/>
              <a:ext cx="1252768" cy="154011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Hexagon 13">
              <a:extLst>
                <a:ext uri="{FF2B5EF4-FFF2-40B4-BE49-F238E27FC236}">
                  <a16:creationId xmlns:a16="http://schemas.microsoft.com/office/drawing/2014/main" id="{DCB04FC7-4892-2B48-23C9-541D7CAE249E}"/>
                </a:ext>
              </a:extLst>
            </p:cNvPr>
            <p:cNvSpPr/>
            <p:nvPr/>
          </p:nvSpPr>
          <p:spPr>
            <a:xfrm>
              <a:off x="430761" y="1399520"/>
              <a:ext cx="1119563" cy="968641"/>
            </a:xfrm>
            <a:prstGeom prst="hexagon">
              <a:avLst/>
            </a:prstGeom>
            <a:solidFill>
              <a:schemeClr val="accent6">
                <a:lumMod val="75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35" name="Group 34">
              <a:extLst>
                <a:ext uri="{FF2B5EF4-FFF2-40B4-BE49-F238E27FC236}">
                  <a16:creationId xmlns:a16="http://schemas.microsoft.com/office/drawing/2014/main" id="{68A07E89-5E7F-7FF8-7146-70ACA0A5B7EE}"/>
                </a:ext>
              </a:extLst>
            </p:cNvPr>
            <p:cNvGrpSpPr/>
            <p:nvPr/>
          </p:nvGrpSpPr>
          <p:grpSpPr>
            <a:xfrm>
              <a:off x="594758" y="1674869"/>
              <a:ext cx="242665" cy="417941"/>
              <a:chOff x="639010" y="1663032"/>
              <a:chExt cx="181811" cy="360966"/>
            </a:xfrm>
          </p:grpSpPr>
          <p:sp>
            <p:nvSpPr>
              <p:cNvPr id="27" name="Oval 26">
                <a:extLst>
                  <a:ext uri="{FF2B5EF4-FFF2-40B4-BE49-F238E27FC236}">
                    <a16:creationId xmlns:a16="http://schemas.microsoft.com/office/drawing/2014/main" id="{2EF1A182-AB4A-AC65-32B1-4F19E43F8067}"/>
                  </a:ext>
                </a:extLst>
              </p:cNvPr>
              <p:cNvSpPr/>
              <p:nvPr/>
            </p:nvSpPr>
            <p:spPr>
              <a:xfrm>
                <a:off x="639010" y="1978279"/>
                <a:ext cx="181810"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Cylinder 16">
                <a:extLst>
                  <a:ext uri="{FF2B5EF4-FFF2-40B4-BE49-F238E27FC236}">
                    <a16:creationId xmlns:a16="http://schemas.microsoft.com/office/drawing/2014/main" id="{B02632FA-DC4F-A3B3-148D-1D82364CD4F2}"/>
                  </a:ext>
                </a:extLst>
              </p:cNvPr>
              <p:cNvSpPr/>
              <p:nvPr/>
            </p:nvSpPr>
            <p:spPr>
              <a:xfrm>
                <a:off x="639010" y="1665705"/>
                <a:ext cx="181811" cy="339558"/>
              </a:xfrm>
              <a:prstGeom prst="can">
                <a:avLst/>
              </a:prstGeom>
              <a:solidFill>
                <a:schemeClr val="accent4">
                  <a:lumMod val="75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Oval 25">
                <a:extLst>
                  <a:ext uri="{FF2B5EF4-FFF2-40B4-BE49-F238E27FC236}">
                    <a16:creationId xmlns:a16="http://schemas.microsoft.com/office/drawing/2014/main" id="{75711BD5-CF69-88E7-BB61-AA7F080F9556}"/>
                  </a:ext>
                </a:extLst>
              </p:cNvPr>
              <p:cNvSpPr/>
              <p:nvPr/>
            </p:nvSpPr>
            <p:spPr>
              <a:xfrm>
                <a:off x="644524" y="1663032"/>
                <a:ext cx="170448"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40" name="Group 39">
              <a:extLst>
                <a:ext uri="{FF2B5EF4-FFF2-40B4-BE49-F238E27FC236}">
                  <a16:creationId xmlns:a16="http://schemas.microsoft.com/office/drawing/2014/main" id="{31528F9A-B77D-C3FC-0DAB-5950F9A5B65F}"/>
                </a:ext>
              </a:extLst>
            </p:cNvPr>
            <p:cNvGrpSpPr/>
            <p:nvPr/>
          </p:nvGrpSpPr>
          <p:grpSpPr>
            <a:xfrm>
              <a:off x="876667" y="1674869"/>
              <a:ext cx="242665" cy="417941"/>
              <a:chOff x="639010" y="1663032"/>
              <a:chExt cx="181811" cy="360966"/>
            </a:xfrm>
          </p:grpSpPr>
          <p:sp>
            <p:nvSpPr>
              <p:cNvPr id="129" name="Oval 128">
                <a:extLst>
                  <a:ext uri="{FF2B5EF4-FFF2-40B4-BE49-F238E27FC236}">
                    <a16:creationId xmlns:a16="http://schemas.microsoft.com/office/drawing/2014/main" id="{1D678563-2540-7795-A46B-E681E099EFC7}"/>
                  </a:ext>
                </a:extLst>
              </p:cNvPr>
              <p:cNvSpPr/>
              <p:nvPr/>
            </p:nvSpPr>
            <p:spPr>
              <a:xfrm>
                <a:off x="639010" y="1978279"/>
                <a:ext cx="181810"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0" name="Cylinder 129">
                <a:extLst>
                  <a:ext uri="{FF2B5EF4-FFF2-40B4-BE49-F238E27FC236}">
                    <a16:creationId xmlns:a16="http://schemas.microsoft.com/office/drawing/2014/main" id="{8FC44500-FC09-9A59-3D2A-59D5581237D9}"/>
                  </a:ext>
                </a:extLst>
              </p:cNvPr>
              <p:cNvSpPr/>
              <p:nvPr/>
            </p:nvSpPr>
            <p:spPr>
              <a:xfrm>
                <a:off x="639010" y="1665705"/>
                <a:ext cx="181811" cy="339558"/>
              </a:xfrm>
              <a:prstGeom prst="can">
                <a:avLst/>
              </a:prstGeom>
              <a:solidFill>
                <a:schemeClr val="accent4">
                  <a:lumMod val="75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1" name="Oval 130">
                <a:extLst>
                  <a:ext uri="{FF2B5EF4-FFF2-40B4-BE49-F238E27FC236}">
                    <a16:creationId xmlns:a16="http://schemas.microsoft.com/office/drawing/2014/main" id="{5CE9F39C-A123-0D68-37A3-E1BA53501FC5}"/>
                  </a:ext>
                </a:extLst>
              </p:cNvPr>
              <p:cNvSpPr/>
              <p:nvPr/>
            </p:nvSpPr>
            <p:spPr>
              <a:xfrm>
                <a:off x="644524" y="1663032"/>
                <a:ext cx="170448"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32" name="Group 131">
              <a:extLst>
                <a:ext uri="{FF2B5EF4-FFF2-40B4-BE49-F238E27FC236}">
                  <a16:creationId xmlns:a16="http://schemas.microsoft.com/office/drawing/2014/main" id="{BAC5D8AB-03EC-CE2E-B30D-6DD6BB495028}"/>
                </a:ext>
              </a:extLst>
            </p:cNvPr>
            <p:cNvGrpSpPr/>
            <p:nvPr/>
          </p:nvGrpSpPr>
          <p:grpSpPr>
            <a:xfrm>
              <a:off x="1160939" y="1674870"/>
              <a:ext cx="242665" cy="417941"/>
              <a:chOff x="639010" y="1663032"/>
              <a:chExt cx="181811" cy="360966"/>
            </a:xfrm>
          </p:grpSpPr>
          <p:sp>
            <p:nvSpPr>
              <p:cNvPr id="133" name="Oval 132">
                <a:extLst>
                  <a:ext uri="{FF2B5EF4-FFF2-40B4-BE49-F238E27FC236}">
                    <a16:creationId xmlns:a16="http://schemas.microsoft.com/office/drawing/2014/main" id="{CD241FEB-AAE0-D099-D51A-C2A90AF8CB20}"/>
                  </a:ext>
                </a:extLst>
              </p:cNvPr>
              <p:cNvSpPr/>
              <p:nvPr/>
            </p:nvSpPr>
            <p:spPr>
              <a:xfrm>
                <a:off x="639010" y="1978279"/>
                <a:ext cx="181810"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4" name="Cylinder 133">
                <a:extLst>
                  <a:ext uri="{FF2B5EF4-FFF2-40B4-BE49-F238E27FC236}">
                    <a16:creationId xmlns:a16="http://schemas.microsoft.com/office/drawing/2014/main" id="{C68227DD-F13B-560E-1042-2ACA3A49F109}"/>
                  </a:ext>
                </a:extLst>
              </p:cNvPr>
              <p:cNvSpPr/>
              <p:nvPr/>
            </p:nvSpPr>
            <p:spPr>
              <a:xfrm>
                <a:off x="639010" y="1665705"/>
                <a:ext cx="181811" cy="339558"/>
              </a:xfrm>
              <a:prstGeom prst="can">
                <a:avLst/>
              </a:prstGeom>
              <a:solidFill>
                <a:schemeClr val="accent4">
                  <a:lumMod val="75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5" name="Oval 134">
                <a:extLst>
                  <a:ext uri="{FF2B5EF4-FFF2-40B4-BE49-F238E27FC236}">
                    <a16:creationId xmlns:a16="http://schemas.microsoft.com/office/drawing/2014/main" id="{F7942313-1AEC-A612-8653-BD4768350B61}"/>
                  </a:ext>
                </a:extLst>
              </p:cNvPr>
              <p:cNvSpPr/>
              <p:nvPr/>
            </p:nvSpPr>
            <p:spPr>
              <a:xfrm>
                <a:off x="644524" y="1663032"/>
                <a:ext cx="170448"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141" name="Straight Connector 140">
              <a:extLst>
                <a:ext uri="{FF2B5EF4-FFF2-40B4-BE49-F238E27FC236}">
                  <a16:creationId xmlns:a16="http://schemas.microsoft.com/office/drawing/2014/main" id="{8902490D-C3A6-8D28-16D8-F22D63D81C1A}"/>
                </a:ext>
              </a:extLst>
            </p:cNvPr>
            <p:cNvCxnSpPr>
              <a:cxnSpLocks/>
            </p:cNvCxnSpPr>
            <p:nvPr/>
          </p:nvCxnSpPr>
          <p:spPr>
            <a:xfrm flipV="1">
              <a:off x="1275914" y="1079591"/>
              <a:ext cx="0" cy="642164"/>
            </a:xfrm>
            <a:prstGeom prst="line">
              <a:avLst/>
            </a:prstGeom>
            <a:ln>
              <a:solidFill>
                <a:srgbClr val="992F27"/>
              </a:solidFill>
            </a:ln>
          </p:spPr>
          <p:style>
            <a:lnRef idx="3">
              <a:schemeClr val="accent2"/>
            </a:lnRef>
            <a:fillRef idx="0">
              <a:schemeClr val="accent2"/>
            </a:fillRef>
            <a:effectRef idx="2">
              <a:schemeClr val="accent2"/>
            </a:effectRef>
            <a:fontRef idx="minor">
              <a:schemeClr val="tx1"/>
            </a:fontRef>
          </p:style>
        </p:cxnSp>
        <p:pic>
          <p:nvPicPr>
            <p:cNvPr id="143" name="Graphic 142" descr="Sparkler outline">
              <a:extLst>
                <a:ext uri="{FF2B5EF4-FFF2-40B4-BE49-F238E27FC236}">
                  <a16:creationId xmlns:a16="http://schemas.microsoft.com/office/drawing/2014/main" id="{C786F9C5-CF09-AD89-BB40-AEF6378C2DAC}"/>
                </a:ext>
              </a:extLst>
            </p:cNvPr>
            <p:cNvPicPr>
              <a:picLocks noChangeAspect="1"/>
            </p:cNvPicPr>
            <p:nvPr/>
          </p:nvPicPr>
          <p:blipFill>
            <a:blip>
              <a:extLst>
                <a:ext uri="{96DAC541-7B7A-43D3-8B79-37D633B846F1}">
                  <asvg:svgBlip xmlns:asvg="http://schemas.microsoft.com/office/drawing/2016/SVG/main" r:embed="rId3"/>
                </a:ext>
              </a:extLst>
            </a:blip>
            <a:srcRect l="21456" t="1" r="1" b="39069"/>
            <a:stretch>
              <a:fillRect/>
            </a:stretch>
          </p:blipFill>
          <p:spPr>
            <a:xfrm>
              <a:off x="601750" y="1750758"/>
              <a:ext cx="194248" cy="150689"/>
            </a:xfrm>
            <a:prstGeom prst="rect">
              <a:avLst/>
            </a:prstGeom>
          </p:spPr>
        </p:pic>
        <p:pic>
          <p:nvPicPr>
            <p:cNvPr id="144" name="Graphic 143" descr="Sparkler outline">
              <a:extLst>
                <a:ext uri="{FF2B5EF4-FFF2-40B4-BE49-F238E27FC236}">
                  <a16:creationId xmlns:a16="http://schemas.microsoft.com/office/drawing/2014/main" id="{30751169-E4A4-7035-26BA-C547AB86FEE3}"/>
                </a:ext>
              </a:extLst>
            </p:cNvPr>
            <p:cNvPicPr>
              <a:picLocks noChangeAspect="1"/>
            </p:cNvPicPr>
            <p:nvPr/>
          </p:nvPicPr>
          <p:blipFill>
            <a:blip>
              <a:extLst>
                <a:ext uri="{96DAC541-7B7A-43D3-8B79-37D633B846F1}">
                  <asvg:svgBlip xmlns:asvg="http://schemas.microsoft.com/office/drawing/2016/SVG/main" r:embed="rId3"/>
                </a:ext>
              </a:extLst>
            </a:blip>
            <a:srcRect l="21456" t="1" r="1" b="39069"/>
            <a:stretch>
              <a:fillRect/>
            </a:stretch>
          </p:blipFill>
          <p:spPr>
            <a:xfrm>
              <a:off x="926543" y="1844559"/>
              <a:ext cx="196641" cy="152545"/>
            </a:xfrm>
            <a:prstGeom prst="rect">
              <a:avLst/>
            </a:prstGeom>
          </p:spPr>
        </p:pic>
        <p:pic>
          <p:nvPicPr>
            <p:cNvPr id="145" name="Graphic 144" descr="Sparkler outline">
              <a:extLst>
                <a:ext uri="{FF2B5EF4-FFF2-40B4-BE49-F238E27FC236}">
                  <a16:creationId xmlns:a16="http://schemas.microsoft.com/office/drawing/2014/main" id="{736E46BD-FACC-1A23-2470-AB4849F6DF6B}"/>
                </a:ext>
              </a:extLst>
            </p:cNvPr>
            <p:cNvPicPr>
              <a:picLocks noChangeAspect="1"/>
            </p:cNvPicPr>
            <p:nvPr/>
          </p:nvPicPr>
          <p:blipFill>
            <a:blip>
              <a:extLst>
                <a:ext uri="{96DAC541-7B7A-43D3-8B79-37D633B846F1}">
                  <asvg:svgBlip xmlns:asvg="http://schemas.microsoft.com/office/drawing/2016/SVG/main" r:embed="rId3"/>
                </a:ext>
              </a:extLst>
            </a:blip>
            <a:srcRect l="21456" t="1" r="1" b="39069"/>
            <a:stretch>
              <a:fillRect/>
            </a:stretch>
          </p:blipFill>
          <p:spPr>
            <a:xfrm>
              <a:off x="1322964" y="2339138"/>
              <a:ext cx="228865" cy="177543"/>
            </a:xfrm>
            <a:prstGeom prst="rect">
              <a:avLst/>
            </a:prstGeom>
          </p:spPr>
        </p:pic>
        <p:cxnSp>
          <p:nvCxnSpPr>
            <p:cNvPr id="175" name="Straight Connector 174">
              <a:extLst>
                <a:ext uri="{FF2B5EF4-FFF2-40B4-BE49-F238E27FC236}">
                  <a16:creationId xmlns:a16="http://schemas.microsoft.com/office/drawing/2014/main" id="{2FB4F2A4-57CF-0ED5-8375-41AD14CFAD53}"/>
                </a:ext>
              </a:extLst>
            </p:cNvPr>
            <p:cNvCxnSpPr>
              <a:cxnSpLocks/>
            </p:cNvCxnSpPr>
            <p:nvPr/>
          </p:nvCxnSpPr>
          <p:spPr>
            <a:xfrm flipV="1">
              <a:off x="711424" y="1075726"/>
              <a:ext cx="0" cy="642164"/>
            </a:xfrm>
            <a:prstGeom prst="line">
              <a:avLst/>
            </a:prstGeom>
            <a:ln>
              <a:solidFill>
                <a:srgbClr val="992F27"/>
              </a:solidFill>
            </a:ln>
          </p:spPr>
          <p:style>
            <a:lnRef idx="3">
              <a:schemeClr val="accent2"/>
            </a:lnRef>
            <a:fillRef idx="0">
              <a:schemeClr val="accent2"/>
            </a:fillRef>
            <a:effectRef idx="2">
              <a:schemeClr val="accent2"/>
            </a:effectRef>
            <a:fontRef idx="minor">
              <a:schemeClr val="tx1"/>
            </a:fontRef>
          </p:style>
        </p:cxnSp>
        <p:cxnSp>
          <p:nvCxnSpPr>
            <p:cNvPr id="176" name="Straight Connector 175">
              <a:extLst>
                <a:ext uri="{FF2B5EF4-FFF2-40B4-BE49-F238E27FC236}">
                  <a16:creationId xmlns:a16="http://schemas.microsoft.com/office/drawing/2014/main" id="{792BBF98-7356-4EFC-04A6-68AE2EDCBDEF}"/>
                </a:ext>
              </a:extLst>
            </p:cNvPr>
            <p:cNvCxnSpPr>
              <a:cxnSpLocks/>
            </p:cNvCxnSpPr>
            <p:nvPr/>
          </p:nvCxnSpPr>
          <p:spPr>
            <a:xfrm flipV="1">
              <a:off x="991840" y="1075726"/>
              <a:ext cx="0" cy="642164"/>
            </a:xfrm>
            <a:prstGeom prst="line">
              <a:avLst/>
            </a:prstGeom>
            <a:ln>
              <a:solidFill>
                <a:srgbClr val="992F27"/>
              </a:solidFill>
            </a:ln>
          </p:spPr>
          <p:style>
            <a:lnRef idx="3">
              <a:schemeClr val="accent2"/>
            </a:lnRef>
            <a:fillRef idx="0">
              <a:schemeClr val="accent2"/>
            </a:fillRef>
            <a:effectRef idx="2">
              <a:schemeClr val="accent2"/>
            </a:effectRef>
            <a:fontRef idx="minor">
              <a:schemeClr val="tx1"/>
            </a:fontRef>
          </p:style>
        </p:cxnSp>
      </p:grpSp>
      <p:sp>
        <p:nvSpPr>
          <p:cNvPr id="187" name="Google Shape;68;p14">
            <a:extLst>
              <a:ext uri="{FF2B5EF4-FFF2-40B4-BE49-F238E27FC236}">
                <a16:creationId xmlns:a16="http://schemas.microsoft.com/office/drawing/2014/main" id="{ED693AA3-5607-377B-A24D-97E6E9D844E7}"/>
              </a:ext>
            </a:extLst>
          </p:cNvPr>
          <p:cNvSpPr txBox="1"/>
          <p:nvPr/>
        </p:nvSpPr>
        <p:spPr>
          <a:xfrm>
            <a:off x="5243790" y="2821344"/>
            <a:ext cx="1334630" cy="923299"/>
          </a:xfrm>
          <a:prstGeom prst="rect">
            <a:avLst/>
          </a:prstGeom>
          <a:noFill/>
          <a:ln>
            <a:noFill/>
          </a:ln>
        </p:spPr>
        <p:txBody>
          <a:bodyPr spcFirstLastPara="1" wrap="square" lIns="91425" tIns="91425" rIns="91425" bIns="91425" anchor="t" anchorCtr="0">
            <a:spAutoFit/>
          </a:bodyPr>
          <a:lstStyle/>
          <a:p>
            <a:pPr lvl="0"/>
            <a:r>
              <a:rPr lang="en-GB" sz="1600" b="1"/>
              <a:t>Axion to photon conversion</a:t>
            </a:r>
            <a:endParaRPr sz="1600" b="1"/>
          </a:p>
        </p:txBody>
      </p:sp>
      <p:grpSp>
        <p:nvGrpSpPr>
          <p:cNvPr id="222" name="Group 221">
            <a:extLst>
              <a:ext uri="{FF2B5EF4-FFF2-40B4-BE49-F238E27FC236}">
                <a16:creationId xmlns:a16="http://schemas.microsoft.com/office/drawing/2014/main" id="{F947C710-85F0-4B12-33D4-4B77ECC3A942}"/>
              </a:ext>
            </a:extLst>
          </p:cNvPr>
          <p:cNvGrpSpPr/>
          <p:nvPr/>
        </p:nvGrpSpPr>
        <p:grpSpPr>
          <a:xfrm>
            <a:off x="5096806" y="1201731"/>
            <a:ext cx="1222311" cy="1418665"/>
            <a:chOff x="5096806" y="1201731"/>
            <a:chExt cx="1222311" cy="1418665"/>
          </a:xfrm>
        </p:grpSpPr>
        <p:sp>
          <p:nvSpPr>
            <p:cNvPr id="169" name="Rectangle: Rounded Corners 168">
              <a:extLst>
                <a:ext uri="{FF2B5EF4-FFF2-40B4-BE49-F238E27FC236}">
                  <a16:creationId xmlns:a16="http://schemas.microsoft.com/office/drawing/2014/main" id="{5B6BB629-8853-DE02-6C5A-2BAF1C0E6B86}"/>
                </a:ext>
              </a:extLst>
            </p:cNvPr>
            <p:cNvSpPr/>
            <p:nvPr/>
          </p:nvSpPr>
          <p:spPr>
            <a:xfrm>
              <a:off x="5202473" y="1213382"/>
              <a:ext cx="1116644" cy="1407014"/>
            </a:xfrm>
            <a:prstGeom prst="roundRect">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2" name="Rectangle: Rounded Corners 171">
              <a:extLst>
                <a:ext uri="{FF2B5EF4-FFF2-40B4-BE49-F238E27FC236}">
                  <a16:creationId xmlns:a16="http://schemas.microsoft.com/office/drawing/2014/main" id="{49B14952-D3C2-6C3C-4B58-2C353E25A980}"/>
                </a:ext>
              </a:extLst>
            </p:cNvPr>
            <p:cNvSpPr/>
            <p:nvPr/>
          </p:nvSpPr>
          <p:spPr>
            <a:xfrm>
              <a:off x="5320197" y="1494888"/>
              <a:ext cx="881196" cy="887999"/>
            </a:xfrm>
            <a:prstGeom prst="roundRect">
              <a:avLst/>
            </a:prstGeom>
            <a:solidFill>
              <a:srgbClr val="01754E"/>
            </a:solidFill>
            <a:ln>
              <a:solidFill>
                <a:srgbClr val="227B2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85" name="Straight Connector 184">
              <a:extLst>
                <a:ext uri="{FF2B5EF4-FFF2-40B4-BE49-F238E27FC236}">
                  <a16:creationId xmlns:a16="http://schemas.microsoft.com/office/drawing/2014/main" id="{F9BD3B0A-F47B-3CA4-9DBA-CB8CBEA0201B}"/>
                </a:ext>
              </a:extLst>
            </p:cNvPr>
            <p:cNvCxnSpPr/>
            <p:nvPr/>
          </p:nvCxnSpPr>
          <p:spPr>
            <a:xfrm flipV="1">
              <a:off x="5589142" y="1722582"/>
              <a:ext cx="0" cy="511489"/>
            </a:xfrm>
            <a:prstGeom prst="line">
              <a:avLst/>
            </a:prstGeom>
          </p:spPr>
          <p:style>
            <a:lnRef idx="3">
              <a:schemeClr val="accent1"/>
            </a:lnRef>
            <a:fillRef idx="0">
              <a:schemeClr val="accent1"/>
            </a:fillRef>
            <a:effectRef idx="2">
              <a:schemeClr val="accent1"/>
            </a:effectRef>
            <a:fontRef idx="minor">
              <a:schemeClr val="tx1"/>
            </a:fontRef>
          </p:style>
        </p:cxnSp>
        <p:cxnSp>
          <p:nvCxnSpPr>
            <p:cNvPr id="186" name="Straight Connector 185">
              <a:extLst>
                <a:ext uri="{FF2B5EF4-FFF2-40B4-BE49-F238E27FC236}">
                  <a16:creationId xmlns:a16="http://schemas.microsoft.com/office/drawing/2014/main" id="{56B82B8A-7CF0-C162-DF8F-EBFBF5117C07}"/>
                </a:ext>
              </a:extLst>
            </p:cNvPr>
            <p:cNvCxnSpPr/>
            <p:nvPr/>
          </p:nvCxnSpPr>
          <p:spPr>
            <a:xfrm flipV="1">
              <a:off x="5905929" y="1730237"/>
              <a:ext cx="0" cy="511489"/>
            </a:xfrm>
            <a:prstGeom prst="line">
              <a:avLst/>
            </a:prstGeom>
          </p:spPr>
          <p:style>
            <a:lnRef idx="3">
              <a:schemeClr val="accent1"/>
            </a:lnRef>
            <a:fillRef idx="0">
              <a:schemeClr val="accent1"/>
            </a:fillRef>
            <a:effectRef idx="2">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7">
              <p14:nvContentPartPr>
                <p14:cNvPr id="192" name="Ink 191">
                  <a:extLst>
                    <a:ext uri="{FF2B5EF4-FFF2-40B4-BE49-F238E27FC236}">
                      <a16:creationId xmlns:a16="http://schemas.microsoft.com/office/drawing/2014/main" id="{FC90F70E-6EC6-E57C-6ED8-042C819670D3}"/>
                    </a:ext>
                  </a:extLst>
                </p14:cNvPr>
                <p14:cNvContentPartPr/>
                <p14:nvPr/>
              </p14:nvContentPartPr>
              <p14:xfrm>
                <a:off x="5744650" y="2238200"/>
                <a:ext cx="276840" cy="88560"/>
              </p14:xfrm>
            </p:contentPart>
          </mc:Choice>
          <mc:Fallback xmlns="">
            <p:pic>
              <p:nvPicPr>
                <p:cNvPr id="192" name="Ink 191">
                  <a:extLst>
                    <a:ext uri="{FF2B5EF4-FFF2-40B4-BE49-F238E27FC236}">
                      <a16:creationId xmlns:a16="http://schemas.microsoft.com/office/drawing/2014/main" id="{FC90F70E-6EC6-E57C-6ED8-042C819670D3}"/>
                    </a:ext>
                  </a:extLst>
                </p:cNvPr>
                <p:cNvPicPr/>
                <p:nvPr/>
              </p:nvPicPr>
              <p:blipFill>
                <a:blip r:embed="rId8"/>
                <a:stretch>
                  <a:fillRect/>
                </a:stretch>
              </p:blipFill>
              <p:spPr>
                <a:xfrm>
                  <a:off x="5735650" y="2229200"/>
                  <a:ext cx="294480" cy="1062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97" name="Ink 196">
                  <a:extLst>
                    <a:ext uri="{FF2B5EF4-FFF2-40B4-BE49-F238E27FC236}">
                      <a16:creationId xmlns:a16="http://schemas.microsoft.com/office/drawing/2014/main" id="{BC79BDEB-6763-34DD-BC22-6760D70D35F1}"/>
                    </a:ext>
                  </a:extLst>
                </p14:cNvPr>
                <p14:cNvContentPartPr/>
                <p14:nvPr/>
              </p14:nvContentPartPr>
              <p14:xfrm>
                <a:off x="5721250" y="1558040"/>
                <a:ext cx="263520" cy="101160"/>
              </p14:xfrm>
            </p:contentPart>
          </mc:Choice>
          <mc:Fallback xmlns="">
            <p:pic>
              <p:nvPicPr>
                <p:cNvPr id="197" name="Ink 196">
                  <a:extLst>
                    <a:ext uri="{FF2B5EF4-FFF2-40B4-BE49-F238E27FC236}">
                      <a16:creationId xmlns:a16="http://schemas.microsoft.com/office/drawing/2014/main" id="{BC79BDEB-6763-34DD-BC22-6760D70D35F1}"/>
                    </a:ext>
                  </a:extLst>
                </p:cNvPr>
                <p:cNvPicPr/>
                <p:nvPr/>
              </p:nvPicPr>
              <p:blipFill>
                <a:blip r:embed="rId10"/>
                <a:stretch>
                  <a:fillRect/>
                </a:stretch>
              </p:blipFill>
              <p:spPr>
                <a:xfrm>
                  <a:off x="5712250" y="1549072"/>
                  <a:ext cx="281160" cy="118737"/>
                </a:xfrm>
                <a:prstGeom prst="rect">
                  <a:avLst/>
                </a:prstGeom>
              </p:spPr>
            </p:pic>
          </mc:Fallback>
        </mc:AlternateContent>
        <p:cxnSp>
          <p:nvCxnSpPr>
            <p:cNvPr id="198" name="Straight Arrow Connector 197">
              <a:extLst>
                <a:ext uri="{FF2B5EF4-FFF2-40B4-BE49-F238E27FC236}">
                  <a16:creationId xmlns:a16="http://schemas.microsoft.com/office/drawing/2014/main" id="{5C774E1A-6818-6057-92CE-6F472AE1A817}"/>
                </a:ext>
              </a:extLst>
            </p:cNvPr>
            <p:cNvCxnSpPr>
              <a:cxnSpLocks/>
            </p:cNvCxnSpPr>
            <p:nvPr/>
          </p:nvCxnSpPr>
          <p:spPr>
            <a:xfrm flipV="1">
              <a:off x="5096806" y="2292762"/>
              <a:ext cx="643645" cy="153277"/>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200" name="Straight Arrow Connector 199">
              <a:extLst>
                <a:ext uri="{FF2B5EF4-FFF2-40B4-BE49-F238E27FC236}">
                  <a16:creationId xmlns:a16="http://schemas.microsoft.com/office/drawing/2014/main" id="{7A87FFF6-8C81-D2AE-C232-60B17798A9EE}"/>
                </a:ext>
              </a:extLst>
            </p:cNvPr>
            <p:cNvCxnSpPr>
              <a:cxnSpLocks/>
            </p:cNvCxnSpPr>
            <p:nvPr/>
          </p:nvCxnSpPr>
          <p:spPr>
            <a:xfrm flipV="1">
              <a:off x="5760795" y="1666569"/>
              <a:ext cx="0" cy="542889"/>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202" name="Straight Connector 201">
              <a:extLst>
                <a:ext uri="{FF2B5EF4-FFF2-40B4-BE49-F238E27FC236}">
                  <a16:creationId xmlns:a16="http://schemas.microsoft.com/office/drawing/2014/main" id="{1232F510-7EBD-2950-80E6-CD8AD571165D}"/>
                </a:ext>
              </a:extLst>
            </p:cNvPr>
            <p:cNvCxnSpPr>
              <a:cxnSpLocks/>
            </p:cNvCxnSpPr>
            <p:nvPr/>
          </p:nvCxnSpPr>
          <p:spPr>
            <a:xfrm flipV="1">
              <a:off x="6048032" y="1201731"/>
              <a:ext cx="0" cy="356309"/>
            </a:xfrm>
            <a:prstGeom prst="line">
              <a:avLst/>
            </a:prstGeom>
            <a:ln w="76200">
              <a:solidFill>
                <a:srgbClr val="C00000"/>
              </a:solidFill>
            </a:ln>
          </p:spPr>
          <p:style>
            <a:lnRef idx="3">
              <a:schemeClr val="accent1"/>
            </a:lnRef>
            <a:fillRef idx="0">
              <a:schemeClr val="accent1"/>
            </a:fillRef>
            <a:effectRef idx="2">
              <a:schemeClr val="accent1"/>
            </a:effectRef>
            <a:fontRef idx="minor">
              <a:schemeClr val="tx1"/>
            </a:fontRef>
          </p:style>
        </p:cxnSp>
      </p:grpSp>
      <p:grpSp>
        <p:nvGrpSpPr>
          <p:cNvPr id="210" name="Group 209">
            <a:extLst>
              <a:ext uri="{FF2B5EF4-FFF2-40B4-BE49-F238E27FC236}">
                <a16:creationId xmlns:a16="http://schemas.microsoft.com/office/drawing/2014/main" id="{2A6550E3-4F9B-C41C-23AC-F7C646325E5B}"/>
              </a:ext>
            </a:extLst>
          </p:cNvPr>
          <p:cNvGrpSpPr/>
          <p:nvPr/>
        </p:nvGrpSpPr>
        <p:grpSpPr>
          <a:xfrm>
            <a:off x="6518179" y="1429375"/>
            <a:ext cx="1199791" cy="1014608"/>
            <a:chOff x="6518179" y="1518583"/>
            <a:chExt cx="1199791" cy="1014608"/>
          </a:xfrm>
        </p:grpSpPr>
        <p:sp>
          <p:nvSpPr>
            <p:cNvPr id="204" name="Hexagon 203">
              <a:extLst>
                <a:ext uri="{FF2B5EF4-FFF2-40B4-BE49-F238E27FC236}">
                  <a16:creationId xmlns:a16="http://schemas.microsoft.com/office/drawing/2014/main" id="{DB372174-571A-E9B3-BC4B-14F5E4E9A06E}"/>
                </a:ext>
              </a:extLst>
            </p:cNvPr>
            <p:cNvSpPr/>
            <p:nvPr/>
          </p:nvSpPr>
          <p:spPr>
            <a:xfrm>
              <a:off x="6518179" y="1518583"/>
              <a:ext cx="1199791" cy="1014608"/>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05" name="Picture 204" descr="Chartres and other church mazes">
              <a:extLst>
                <a:ext uri="{FF2B5EF4-FFF2-40B4-BE49-F238E27FC236}">
                  <a16:creationId xmlns:a16="http://schemas.microsoft.com/office/drawing/2014/main" id="{5874C5BF-F0E1-E0E5-BD41-4D44023C7845}"/>
                </a:ext>
              </a:extLst>
            </p:cNvPr>
            <p:cNvPicPr>
              <a:picLocks noChangeAspect="1"/>
            </p:cNvPicPr>
            <p:nvPr/>
          </p:nvPicPr>
          <p:blipFill>
            <a:blip r:embed="rId11"/>
            <a:srcRect b="3536"/>
            <a:stretch>
              <a:fillRect/>
            </a:stretch>
          </p:blipFill>
          <p:spPr>
            <a:xfrm>
              <a:off x="6626490" y="1546438"/>
              <a:ext cx="983168" cy="958898"/>
            </a:xfrm>
            <a:prstGeom prst="rect">
              <a:avLst/>
            </a:prstGeom>
          </p:spPr>
        </p:pic>
      </p:grpSp>
      <p:sp>
        <p:nvSpPr>
          <p:cNvPr id="207" name="TextBox 206">
            <a:extLst>
              <a:ext uri="{FF2B5EF4-FFF2-40B4-BE49-F238E27FC236}">
                <a16:creationId xmlns:a16="http://schemas.microsoft.com/office/drawing/2014/main" id="{0BD16999-FEF4-DAA1-F2C9-28F754C84D0A}"/>
              </a:ext>
            </a:extLst>
          </p:cNvPr>
          <p:cNvSpPr txBox="1"/>
          <p:nvPr/>
        </p:nvSpPr>
        <p:spPr>
          <a:xfrm>
            <a:off x="9559624" y="3366593"/>
            <a:ext cx="6902604" cy="2462213"/>
          </a:xfrm>
          <a:prstGeom prst="rect">
            <a:avLst/>
          </a:prstGeom>
          <a:noFill/>
        </p:spPr>
        <p:txBody>
          <a:bodyPr wrap="square">
            <a:spAutoFit/>
          </a:bodyPr>
          <a:lstStyle/>
          <a:p>
            <a:r>
              <a:rPr lang="en-CA" err="1"/>
              <a:t>SuperCDMS</a:t>
            </a:r>
            <a:r>
              <a:rPr lang="en-CA"/>
              <a:t> stands for Superconducting Cryogenic Dark Matter Search. Cryogenic refers to holding detectors at temperatures just above absolute zero. </a:t>
            </a:r>
            <a:r>
              <a:rPr lang="en-CA" err="1"/>
              <a:t>SuperCDMS</a:t>
            </a:r>
            <a:r>
              <a:rPr lang="en-CA"/>
              <a:t> detectors are designed with the primary function of detecting the minute crystal lattice vibrations (phonons) and ionization (charge) generated within the detector crystal — germanium and silicon semiconductors — by elastic collisions between detector atomic nuclei and dark matter particles. The energy deposited in a detector by an interacting dark matter particle may be as low as a few tens of electron volts (eV). Event detection at such energy levels requires a very sensitive experimental apparatus: phonons are read out using superconducting Transition Edge Sensors (TES), thin superconducting films held precisely at their transition point, where even a minute heat deposit causes a measurable change in resistance.</a:t>
            </a:r>
          </a:p>
        </p:txBody>
      </p:sp>
      <p:sp>
        <p:nvSpPr>
          <p:cNvPr id="208" name="Google Shape;68;p14">
            <a:extLst>
              <a:ext uri="{FF2B5EF4-FFF2-40B4-BE49-F238E27FC236}">
                <a16:creationId xmlns:a16="http://schemas.microsoft.com/office/drawing/2014/main" id="{2763DF25-553A-3BDD-C131-D9D229A41D14}"/>
              </a:ext>
            </a:extLst>
          </p:cNvPr>
          <p:cNvSpPr txBox="1"/>
          <p:nvPr/>
        </p:nvSpPr>
        <p:spPr>
          <a:xfrm>
            <a:off x="6578420" y="2846493"/>
            <a:ext cx="2625821" cy="923299"/>
          </a:xfrm>
          <a:prstGeom prst="rect">
            <a:avLst/>
          </a:prstGeom>
          <a:noFill/>
          <a:ln>
            <a:noFill/>
          </a:ln>
        </p:spPr>
        <p:txBody>
          <a:bodyPr spcFirstLastPara="1" wrap="square" lIns="91425" tIns="91425" rIns="91425" bIns="91425" anchor="t" anchorCtr="0">
            <a:spAutoFit/>
          </a:bodyPr>
          <a:lstStyle/>
          <a:p>
            <a:pPr lvl="0"/>
            <a:r>
              <a:rPr lang="en-US" sz="1600" b="1"/>
              <a:t>Nuclear and electronic recoils in semiconductor crystals</a:t>
            </a:r>
            <a:endParaRPr sz="1600" b="1"/>
          </a:p>
        </p:txBody>
      </p:sp>
      <p:sp>
        <p:nvSpPr>
          <p:cNvPr id="218" name="TextBox 217">
            <a:extLst>
              <a:ext uri="{FF2B5EF4-FFF2-40B4-BE49-F238E27FC236}">
                <a16:creationId xmlns:a16="http://schemas.microsoft.com/office/drawing/2014/main" id="{692DE5EC-619B-01C4-7819-FDFEB3AF20DC}"/>
              </a:ext>
            </a:extLst>
          </p:cNvPr>
          <p:cNvSpPr txBox="1"/>
          <p:nvPr/>
        </p:nvSpPr>
        <p:spPr>
          <a:xfrm>
            <a:off x="9542378" y="644281"/>
            <a:ext cx="6900862" cy="2246769"/>
          </a:xfrm>
          <a:prstGeom prst="rect">
            <a:avLst/>
          </a:prstGeom>
          <a:noFill/>
        </p:spPr>
        <p:txBody>
          <a:bodyPr wrap="square">
            <a:spAutoFit/>
          </a:bodyPr>
          <a:lstStyle/>
          <a:p>
            <a:pPr>
              <a:buNone/>
            </a:pPr>
            <a:r>
              <a:rPr lang="en-CA"/>
              <a:t>dark matter moves a bound valence electron to the conduction band, creating an electron-hole pair. The electron drifts due to voltage applied across the silicon via embedded electrode structures (gates) built into the CCD itself; the hole appears to move as a positive charge in the opposite direction, as neighboring electrons fill the vacancy it leaves behind. drifts into an isolated storage/sense node at the edge of the CCD, where it sits as a stable, tiny stored charge packet. measures the voltage that this stored charge creates — without removing or destroying it, Each individual read carries some random electronic noise, but the true signal stays the same across reads while the noise is random and uncorrelated. Averaging N independent reads reduces the noise by √N, while the real signal remains fixed.</a:t>
            </a:r>
          </a:p>
        </p:txBody>
      </p:sp>
      <p:grpSp>
        <p:nvGrpSpPr>
          <p:cNvPr id="221" name="Group 220">
            <a:extLst>
              <a:ext uri="{FF2B5EF4-FFF2-40B4-BE49-F238E27FC236}">
                <a16:creationId xmlns:a16="http://schemas.microsoft.com/office/drawing/2014/main" id="{329A77FE-DCD9-B228-0B7C-514A1528439A}"/>
              </a:ext>
            </a:extLst>
          </p:cNvPr>
          <p:cNvGrpSpPr/>
          <p:nvPr/>
        </p:nvGrpSpPr>
        <p:grpSpPr>
          <a:xfrm>
            <a:off x="7704853" y="1413510"/>
            <a:ext cx="1280468" cy="1165576"/>
            <a:chOff x="7704853" y="1466501"/>
            <a:chExt cx="1280468" cy="1165576"/>
          </a:xfrm>
        </p:grpSpPr>
        <p:sp>
          <p:nvSpPr>
            <p:cNvPr id="183" name="Rectangle: Rounded Corners 182">
              <a:extLst>
                <a:ext uri="{FF2B5EF4-FFF2-40B4-BE49-F238E27FC236}">
                  <a16:creationId xmlns:a16="http://schemas.microsoft.com/office/drawing/2014/main" id="{70F11B42-6A9B-9B00-C804-F19EAB8F9B71}"/>
                </a:ext>
              </a:extLst>
            </p:cNvPr>
            <p:cNvSpPr/>
            <p:nvPr/>
          </p:nvSpPr>
          <p:spPr>
            <a:xfrm>
              <a:off x="7923193" y="1466501"/>
              <a:ext cx="1062128" cy="1029800"/>
            </a:xfrm>
            <a:prstGeom prst="roundRect">
              <a:avLst/>
            </a:prstGeom>
            <a:solidFill>
              <a:srgbClr val="464F4F"/>
            </a:solidFill>
            <a:ln>
              <a:solidFill>
                <a:srgbClr val="464F4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1" name="Rectangle 210">
              <a:extLst>
                <a:ext uri="{FF2B5EF4-FFF2-40B4-BE49-F238E27FC236}">
                  <a16:creationId xmlns:a16="http://schemas.microsoft.com/office/drawing/2014/main" id="{ACDEFA7A-46EB-4FC8-FF80-8A656FB13E6E}"/>
                </a:ext>
              </a:extLst>
            </p:cNvPr>
            <p:cNvSpPr/>
            <p:nvPr/>
          </p:nvSpPr>
          <p:spPr>
            <a:xfrm>
              <a:off x="7917032" y="1466501"/>
              <a:ext cx="1068289" cy="15936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a:t>               </a:t>
              </a:r>
              <a:r>
                <a:rPr lang="en-CA" sz="1800"/>
                <a:t>+</a:t>
              </a:r>
              <a:endParaRPr lang="en-CA"/>
            </a:p>
          </p:txBody>
        </p:sp>
        <p:sp>
          <p:nvSpPr>
            <p:cNvPr id="212" name="Rectangle 211">
              <a:extLst>
                <a:ext uri="{FF2B5EF4-FFF2-40B4-BE49-F238E27FC236}">
                  <a16:creationId xmlns:a16="http://schemas.microsoft.com/office/drawing/2014/main" id="{99101F60-E1AE-F70D-3747-D6648A8A5793}"/>
                </a:ext>
              </a:extLst>
            </p:cNvPr>
            <p:cNvSpPr/>
            <p:nvPr/>
          </p:nvSpPr>
          <p:spPr>
            <a:xfrm>
              <a:off x="7917032" y="2338481"/>
              <a:ext cx="1068289" cy="162654"/>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a:t>                </a:t>
              </a:r>
              <a:r>
                <a:rPr lang="en-CA" sz="1800"/>
                <a:t>-</a:t>
              </a:r>
              <a:endParaRPr lang="en-CA"/>
            </a:p>
          </p:txBody>
        </p:sp>
        <p:pic>
          <p:nvPicPr>
            <p:cNvPr id="216" name="Graphic 215" descr="Camera with solid fill">
              <a:extLst>
                <a:ext uri="{FF2B5EF4-FFF2-40B4-BE49-F238E27FC236}">
                  <a16:creationId xmlns:a16="http://schemas.microsoft.com/office/drawing/2014/main" id="{CA305E2F-25E5-30DB-43DE-ADFDE1EF8D9C}"/>
                </a:ext>
              </a:extLst>
            </p:cNvPr>
            <p:cNvPicPr>
              <a:picLocks noChangeAspect="1"/>
            </p:cNvPicPr>
            <p:nvPr/>
          </p:nvPicPr>
          <p:blipFill>
            <a:blip>
              <a:extLst>
                <a:ext uri="{96DAC541-7B7A-43D3-8B79-37D633B846F1}">
                  <asvg:svgBlip xmlns:asvg="http://schemas.microsoft.com/office/drawing/2016/SVG/main" r:embed="rId12"/>
                </a:ext>
              </a:extLst>
            </a:blip>
            <a:stretch>
              <a:fillRect/>
            </a:stretch>
          </p:blipFill>
          <p:spPr>
            <a:xfrm>
              <a:off x="7704853" y="2338481"/>
              <a:ext cx="381457" cy="293596"/>
            </a:xfrm>
            <a:prstGeom prst="rect">
              <a:avLst/>
            </a:prstGeom>
          </p:spPr>
        </p:pic>
        <p:pic>
          <p:nvPicPr>
            <p:cNvPr id="220" name="Picture 219">
              <a:extLst>
                <a:ext uri="{FF2B5EF4-FFF2-40B4-BE49-F238E27FC236}">
                  <a16:creationId xmlns:a16="http://schemas.microsoft.com/office/drawing/2014/main" id="{9CD40FCC-2AEB-83C9-9CAA-1ACAA825F9AA}"/>
                </a:ext>
              </a:extLst>
            </p:cNvPr>
            <p:cNvPicPr>
              <a:picLocks noChangeAspect="1"/>
            </p:cNvPicPr>
            <p:nvPr/>
          </p:nvPicPr>
          <p:blipFill>
            <a:blip r:embed="rId13"/>
            <a:stretch>
              <a:fillRect/>
            </a:stretch>
          </p:blipFill>
          <p:spPr>
            <a:xfrm>
              <a:off x="7982710" y="1667080"/>
              <a:ext cx="964984" cy="637322"/>
            </a:xfrm>
            <a:prstGeom prst="rect">
              <a:avLst/>
            </a:prstGeom>
          </p:spPr>
        </p:pic>
      </p:grpSp>
      <p:sp>
        <p:nvSpPr>
          <p:cNvPr id="226" name="TextBox 225">
            <a:extLst>
              <a:ext uri="{FF2B5EF4-FFF2-40B4-BE49-F238E27FC236}">
                <a16:creationId xmlns:a16="http://schemas.microsoft.com/office/drawing/2014/main" id="{4134A95C-9839-71C8-DD83-57761B70CE37}"/>
              </a:ext>
            </a:extLst>
          </p:cNvPr>
          <p:cNvSpPr txBox="1"/>
          <p:nvPr/>
        </p:nvSpPr>
        <p:spPr>
          <a:xfrm>
            <a:off x="0" y="3880392"/>
            <a:ext cx="8985321" cy="830997"/>
          </a:xfrm>
          <a:prstGeom prst="rect">
            <a:avLst/>
          </a:prstGeom>
          <a:noFill/>
        </p:spPr>
        <p:txBody>
          <a:bodyPr wrap="square">
            <a:spAutoFit/>
          </a:bodyPr>
          <a:lstStyle/>
          <a:p>
            <a:r>
              <a:rPr lang="en-US" sz="1600">
                <a:solidFill>
                  <a:schemeClr val="tx1"/>
                </a:solidFill>
              </a:rPr>
              <a:t>All face backgrounds. Radioactive contamination, cosmic rays, neutron-induced nuclear recoils, alpha decays. Each mechanism targets a different dark matter mass range, set by detector threshold (lower mass limit) and event rate over R exposure time (upper mass limit).</a:t>
            </a:r>
            <a:endParaRPr lang="en-CA" sz="1600">
              <a:solidFill>
                <a:schemeClr val="tx1"/>
              </a:solidFill>
            </a:endParaRPr>
          </a:p>
        </p:txBody>
      </p:sp>
      <p:sp>
        <p:nvSpPr>
          <p:cNvPr id="227" name="TextBox 226">
            <a:extLst>
              <a:ext uri="{FF2B5EF4-FFF2-40B4-BE49-F238E27FC236}">
                <a16:creationId xmlns:a16="http://schemas.microsoft.com/office/drawing/2014/main" id="{A56E2050-44FC-23A4-86C7-F5CE8B8D4169}"/>
              </a:ext>
            </a:extLst>
          </p:cNvPr>
          <p:cNvSpPr txBox="1"/>
          <p:nvPr/>
        </p:nvSpPr>
        <p:spPr>
          <a:xfrm>
            <a:off x="-5651785" y="2579086"/>
            <a:ext cx="4481186" cy="2246769"/>
          </a:xfrm>
          <a:prstGeom prst="rect">
            <a:avLst/>
          </a:prstGeom>
          <a:noFill/>
        </p:spPr>
        <p:txBody>
          <a:bodyPr wrap="square">
            <a:spAutoFit/>
          </a:bodyPr>
          <a:lstStyle/>
          <a:p>
            <a:r>
              <a:rPr lang="en-US"/>
              <a:t>Scintillation of noble gas, LZ Dm scatters off xenon nucleus, recoil energy excites atoms and prompts scintillation light (S1), recoil also ionizes some atoms freeing electrons. A strong E is applied via electrodes at top and bottom, drifts free electrons upward. At liquid gas interface there’s even stronger E. once pulled into gas layer they collide gas xenon atoms, exciting them producing secondary flash (S2). Time delay gives 3d reconstruction. </a:t>
            </a:r>
            <a:r>
              <a:rPr lang="en-US" err="1"/>
              <a:t>Deap</a:t>
            </a:r>
            <a:r>
              <a:rPr lang="en-US"/>
              <a:t> 3600 in Argon only has S1 step., </a:t>
            </a:r>
            <a:endParaRPr lang="en-CA"/>
          </a:p>
        </p:txBody>
      </p:sp>
      <p:sp>
        <p:nvSpPr>
          <p:cNvPr id="228" name="TextBox 227">
            <a:extLst>
              <a:ext uri="{FF2B5EF4-FFF2-40B4-BE49-F238E27FC236}">
                <a16:creationId xmlns:a16="http://schemas.microsoft.com/office/drawing/2014/main" id="{4468FFCF-C927-BC1A-3D1D-F3DE1263B7CE}"/>
              </a:ext>
            </a:extLst>
          </p:cNvPr>
          <p:cNvSpPr txBox="1"/>
          <p:nvPr/>
        </p:nvSpPr>
        <p:spPr>
          <a:xfrm>
            <a:off x="14189" y="5334801"/>
            <a:ext cx="5303019" cy="2031325"/>
          </a:xfrm>
          <a:prstGeom prst="rect">
            <a:avLst/>
          </a:prstGeom>
          <a:noFill/>
        </p:spPr>
        <p:txBody>
          <a:bodyPr wrap="square">
            <a:spAutoFit/>
          </a:bodyPr>
          <a:lstStyle/>
          <a:p>
            <a:r>
              <a:rPr lang="en-US"/>
              <a:t>Axion to photon conversion. Super conducting magnet generates a strong B field that allows axion to photon conversion. Inside is a microwave cavity with two tuning rods to change frequency. Don’t know mass of DM so have to change frequency for set exposure time. Some experiments have done 25 minutes at a frequency, mostly depends on noise accumulation. An axion interaction with virtual photon and produces photon, who’s energy is deposited in electric field.. Signal collected by antenna and read as an induced tiny voltage/current.</a:t>
            </a:r>
            <a:endParaRPr lang="en-CA"/>
          </a:p>
        </p:txBody>
      </p:sp>
    </p:spTree>
    <p:extLst>
      <p:ext uri="{BB962C8B-B14F-4D97-AF65-F5344CB8AC3E}">
        <p14:creationId xmlns:p14="http://schemas.microsoft.com/office/powerpoint/2010/main" val="1386865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6"/>
                                        </p:tgtEl>
                                        <p:attrNameLst>
                                          <p:attrName>style.visibility</p:attrName>
                                        </p:attrNameLst>
                                      </p:cBhvr>
                                      <p:to>
                                        <p:strVal val="visible"/>
                                      </p:to>
                                    </p:set>
                                    <p:animEffect transition="in" filter="fade">
                                      <p:cBhvr>
                                        <p:cTn id="7" dur="500"/>
                                        <p:tgtEl>
                                          <p:spTgt spid="14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9"/>
                                        </p:tgtEl>
                                        <p:attrNameLst>
                                          <p:attrName>style.visibility</p:attrName>
                                        </p:attrNameLst>
                                      </p:cBhvr>
                                      <p:to>
                                        <p:strVal val="visible"/>
                                      </p:to>
                                    </p:set>
                                    <p:animEffect transition="in" filter="fade">
                                      <p:cBhvr>
                                        <p:cTn id="10" dur="500"/>
                                        <p:tgtEl>
                                          <p:spTgt spid="15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
                                        </p:tgtEl>
                                        <p:attrNameLst>
                                          <p:attrName>style.visibility</p:attrName>
                                        </p:attrNameLst>
                                      </p:cBhvr>
                                      <p:to>
                                        <p:strVal val="visible"/>
                                      </p:to>
                                    </p:set>
                                    <p:animEffect transition="in" filter="fade">
                                      <p:cBhvr>
                                        <p:cTn id="13" dur="500"/>
                                        <p:tgtEl>
                                          <p:spTgt spid="16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7"/>
                                        </p:tgtEl>
                                        <p:attrNameLst>
                                          <p:attrName>style.visibility</p:attrName>
                                        </p:attrNameLst>
                                      </p:cBhvr>
                                      <p:to>
                                        <p:strVal val="visible"/>
                                      </p:to>
                                    </p:set>
                                    <p:animEffect transition="in" filter="fade">
                                      <p:cBhvr>
                                        <p:cTn id="16" dur="500"/>
                                        <p:tgtEl>
                                          <p:spTgt spid="18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08"/>
                                        </p:tgtEl>
                                        <p:attrNameLst>
                                          <p:attrName>style.visibility</p:attrName>
                                        </p:attrNameLst>
                                      </p:cBhvr>
                                      <p:to>
                                        <p:strVal val="visible"/>
                                      </p:to>
                                    </p:set>
                                    <p:animEffect transition="in" filter="fade">
                                      <p:cBhvr>
                                        <p:cTn id="19" dur="500"/>
                                        <p:tgtEl>
                                          <p:spTgt spid="20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77"/>
                                        </p:tgtEl>
                                        <p:attrNameLst>
                                          <p:attrName>style.visibility</p:attrName>
                                        </p:attrNameLst>
                                      </p:cBhvr>
                                      <p:to>
                                        <p:strVal val="visible"/>
                                      </p:to>
                                    </p:set>
                                    <p:animEffect transition="in" filter="fade">
                                      <p:cBhvr>
                                        <p:cTn id="24" dur="500"/>
                                        <p:tgtEl>
                                          <p:spTgt spid="17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78"/>
                                        </p:tgtEl>
                                        <p:attrNameLst>
                                          <p:attrName>style.visibility</p:attrName>
                                        </p:attrNameLst>
                                      </p:cBhvr>
                                      <p:to>
                                        <p:strVal val="visible"/>
                                      </p:to>
                                    </p:set>
                                    <p:animEffect transition="in" filter="fade">
                                      <p:cBhvr>
                                        <p:cTn id="29" dur="500"/>
                                        <p:tgtEl>
                                          <p:spTgt spid="17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70"/>
                                        </p:tgtEl>
                                        <p:attrNameLst>
                                          <p:attrName>style.visibility</p:attrName>
                                        </p:attrNameLst>
                                      </p:cBhvr>
                                      <p:to>
                                        <p:strVal val="visible"/>
                                      </p:to>
                                    </p:set>
                                    <p:animEffect transition="in" filter="fade">
                                      <p:cBhvr>
                                        <p:cTn id="34" dur="500"/>
                                        <p:tgtEl>
                                          <p:spTgt spid="17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22"/>
                                        </p:tgtEl>
                                        <p:attrNameLst>
                                          <p:attrName>style.visibility</p:attrName>
                                        </p:attrNameLst>
                                      </p:cBhvr>
                                      <p:to>
                                        <p:strVal val="visible"/>
                                      </p:to>
                                    </p:set>
                                    <p:animEffect transition="in" filter="fade">
                                      <p:cBhvr>
                                        <p:cTn id="39" dur="500"/>
                                        <p:tgtEl>
                                          <p:spTgt spid="22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210"/>
                                        </p:tgtEl>
                                        <p:attrNameLst>
                                          <p:attrName>style.visibility</p:attrName>
                                        </p:attrNameLst>
                                      </p:cBhvr>
                                      <p:to>
                                        <p:strVal val="visible"/>
                                      </p:to>
                                    </p:set>
                                    <p:animEffect transition="in" filter="fade">
                                      <p:cBhvr>
                                        <p:cTn id="44" dur="500"/>
                                        <p:tgtEl>
                                          <p:spTgt spid="21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21"/>
                                        </p:tgtEl>
                                        <p:attrNameLst>
                                          <p:attrName>style.visibility</p:attrName>
                                        </p:attrNameLst>
                                      </p:cBhvr>
                                      <p:to>
                                        <p:strVal val="visible"/>
                                      </p:to>
                                    </p:set>
                                    <p:animEffect transition="in" filter="fade">
                                      <p:cBhvr>
                                        <p:cTn id="49" dur="500"/>
                                        <p:tgtEl>
                                          <p:spTgt spid="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p:bldP spid="159" grpId="0"/>
      <p:bldP spid="166" grpId="0"/>
      <p:bldP spid="187" grpId="0"/>
      <p:bldP spid="20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4"/>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4" name="Google Shape;64;p14"/>
          <p:cNvSpPr txBox="1"/>
          <p:nvPr/>
        </p:nvSpPr>
        <p:spPr>
          <a:xfrm>
            <a:off x="402800" y="349125"/>
            <a:ext cx="6012300" cy="538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a:solidFill>
                  <a:schemeClr val="tx1"/>
                </a:solidFill>
              </a:rPr>
              <a:t>Why Are We Poking Around in The Dark?</a:t>
            </a:r>
            <a:endParaRPr sz="2300" b="1">
              <a:solidFill>
                <a:schemeClr val="tx1"/>
              </a:solidFill>
            </a:endParaRPr>
          </a:p>
        </p:txBody>
      </p:sp>
      <p:sp>
        <p:nvSpPr>
          <p:cNvPr id="67" name="Google Shape;67;p14"/>
          <p:cNvSpPr txBox="1">
            <a:spLocks noGrp="1"/>
          </p:cNvSpPr>
          <p:nvPr>
            <p:ph type="sldNum" idx="12"/>
          </p:nvPr>
        </p:nvSpPr>
        <p:spPr>
          <a:xfrm>
            <a:off x="8595308" y="47765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GB" sz="1600" b="1">
                <a:solidFill>
                  <a:schemeClr val="lt1"/>
                </a:solidFill>
              </a:rPr>
              <a:t>2</a:t>
            </a:r>
            <a:endParaRPr sz="1600" b="1">
              <a:solidFill>
                <a:schemeClr val="lt1"/>
              </a:solidFill>
            </a:endParaRPr>
          </a:p>
        </p:txBody>
      </p:sp>
      <p:sp>
        <p:nvSpPr>
          <p:cNvPr id="68" name="Google Shape;68;p14"/>
          <p:cNvSpPr txBox="1"/>
          <p:nvPr/>
        </p:nvSpPr>
        <p:spPr>
          <a:xfrm>
            <a:off x="3786342" y="1144331"/>
            <a:ext cx="5357658" cy="1292631"/>
          </a:xfrm>
          <a:prstGeom prst="rect">
            <a:avLst/>
          </a:prstGeom>
          <a:noFill/>
          <a:ln>
            <a:noFill/>
          </a:ln>
        </p:spPr>
        <p:txBody>
          <a:bodyPr spcFirstLastPara="1" wrap="square" lIns="91425" tIns="91425" rIns="91425" bIns="91425" anchor="t" anchorCtr="0">
            <a:spAutoFit/>
          </a:bodyPr>
          <a:lstStyle/>
          <a:p>
            <a:pPr lvl="0"/>
            <a:r>
              <a:rPr lang="en-US" sz="1800" dirty="0"/>
              <a:t>Visible matter alone cannot account for the gravitational pull needed to explain the universe's large-scale structure. The missing mass is </a:t>
            </a:r>
            <a:r>
              <a:rPr lang="en-GB" sz="1800" b="1" dirty="0"/>
              <a:t>Dark matter (DM)</a:t>
            </a:r>
            <a:r>
              <a:rPr lang="en-GB" sz="1800" dirty="0"/>
              <a:t>. </a:t>
            </a:r>
            <a:endParaRPr sz="1800" dirty="0"/>
          </a:p>
        </p:txBody>
      </p:sp>
      <p:grpSp>
        <p:nvGrpSpPr>
          <p:cNvPr id="28" name="Group 27">
            <a:extLst>
              <a:ext uri="{FF2B5EF4-FFF2-40B4-BE49-F238E27FC236}">
                <a16:creationId xmlns:a16="http://schemas.microsoft.com/office/drawing/2014/main" id="{D9E42245-C339-EE05-188C-C43E447A597A}"/>
              </a:ext>
            </a:extLst>
          </p:cNvPr>
          <p:cNvGrpSpPr/>
          <p:nvPr/>
        </p:nvGrpSpPr>
        <p:grpSpPr>
          <a:xfrm>
            <a:off x="3385425" y="2547386"/>
            <a:ext cx="5542304" cy="1689710"/>
            <a:chOff x="2548480" y="616213"/>
            <a:chExt cx="6502624" cy="2214192"/>
          </a:xfrm>
        </p:grpSpPr>
        <p:grpSp>
          <p:nvGrpSpPr>
            <p:cNvPr id="15" name="Google Shape;102;p16">
              <a:extLst>
                <a:ext uri="{FF2B5EF4-FFF2-40B4-BE49-F238E27FC236}">
                  <a16:creationId xmlns:a16="http://schemas.microsoft.com/office/drawing/2014/main" id="{E1C2A0CA-D449-7F86-01AA-0106C3DB91CA}"/>
                </a:ext>
              </a:extLst>
            </p:cNvPr>
            <p:cNvGrpSpPr/>
            <p:nvPr/>
          </p:nvGrpSpPr>
          <p:grpSpPr>
            <a:xfrm>
              <a:off x="2548480" y="648165"/>
              <a:ext cx="3058451" cy="2182240"/>
              <a:chOff x="-217423" y="720335"/>
              <a:chExt cx="2879898" cy="2182240"/>
            </a:xfrm>
          </p:grpSpPr>
          <p:sp>
            <p:nvSpPr>
              <p:cNvPr id="16" name="Google Shape;103;p16">
                <a:extLst>
                  <a:ext uri="{FF2B5EF4-FFF2-40B4-BE49-F238E27FC236}">
                    <a16:creationId xmlns:a16="http://schemas.microsoft.com/office/drawing/2014/main" id="{B1C581F6-6A1F-6499-D9ED-B958AC62A55F}"/>
                  </a:ext>
                </a:extLst>
              </p:cNvPr>
              <p:cNvSpPr/>
              <p:nvPr/>
            </p:nvSpPr>
            <p:spPr>
              <a:xfrm>
                <a:off x="533975" y="1153875"/>
                <a:ext cx="2128500" cy="1748700"/>
              </a:xfrm>
              <a:prstGeom prst="roundRect">
                <a:avLst>
                  <a:gd name="adj" fmla="val 16667"/>
                </a:avLst>
              </a:prstGeom>
              <a:solidFill>
                <a:srgbClr val="325F38"/>
              </a:solidFill>
              <a:ln w="9525" cap="flat" cmpd="sng">
                <a:solidFill>
                  <a:srgbClr val="325F38"/>
                </a:solidFill>
                <a:prstDash val="solid"/>
                <a:round/>
                <a:headEnd type="none" w="sm" len="sm"/>
                <a:tailEnd type="none" w="sm" len="sm"/>
              </a:ln>
              <a:effectLst>
                <a:outerShdw blurRad="357188" dist="180975" dir="8460000" algn="bl" rotWithShape="0">
                  <a:srgbClr val="000000">
                    <a:alpha val="9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sp>
            <p:nvSpPr>
              <p:cNvPr id="17" name="Google Shape;104;p16">
                <a:extLst>
                  <a:ext uri="{FF2B5EF4-FFF2-40B4-BE49-F238E27FC236}">
                    <a16:creationId xmlns:a16="http://schemas.microsoft.com/office/drawing/2014/main" id="{2ED7A953-9FAC-19A3-0C9E-5C0BC418F537}"/>
                  </a:ext>
                </a:extLst>
              </p:cNvPr>
              <p:cNvSpPr txBox="1"/>
              <p:nvPr/>
            </p:nvSpPr>
            <p:spPr>
              <a:xfrm>
                <a:off x="-217423" y="720335"/>
                <a:ext cx="1014600" cy="2031899"/>
              </a:xfrm>
              <a:prstGeom prst="rect">
                <a:avLst/>
              </a:prstGeom>
              <a:noFill/>
              <a:ln>
                <a:noFill/>
              </a:ln>
              <a:effectLst>
                <a:outerShdw blurRad="142875" dist="95250" dir="8640000" algn="bl" rotWithShape="0">
                  <a:srgbClr val="000000">
                    <a:alpha val="50000"/>
                  </a:srgbClr>
                </a:outerShdw>
              </a:effectLst>
            </p:spPr>
            <p:txBody>
              <a:bodyPr spcFirstLastPara="1" wrap="square" lIns="91425" tIns="91425" rIns="91425" bIns="91425" anchor="t" anchorCtr="0">
                <a:spAutoFit/>
              </a:bodyPr>
              <a:lstStyle/>
              <a:p>
                <a:pPr marL="0" lvl="0" indent="0" algn="l" rtl="0">
                  <a:spcBef>
                    <a:spcPts val="0"/>
                  </a:spcBef>
                  <a:spcAft>
                    <a:spcPts val="0"/>
                  </a:spcAft>
                  <a:buNone/>
                </a:pPr>
                <a:r>
                  <a:rPr lang="en-GB" sz="12000" b="1" dirty="0">
                    <a:solidFill>
                      <a:srgbClr val="325F38"/>
                    </a:solidFill>
                  </a:rPr>
                  <a:t>1</a:t>
                </a:r>
                <a:endParaRPr sz="12000" b="1" dirty="0">
                  <a:solidFill>
                    <a:srgbClr val="325F38"/>
                  </a:solidFill>
                </a:endParaRPr>
              </a:p>
            </p:txBody>
          </p:sp>
        </p:grpSp>
        <p:grpSp>
          <p:nvGrpSpPr>
            <p:cNvPr id="18" name="Google Shape;105;p16">
              <a:extLst>
                <a:ext uri="{FF2B5EF4-FFF2-40B4-BE49-F238E27FC236}">
                  <a16:creationId xmlns:a16="http://schemas.microsoft.com/office/drawing/2014/main" id="{91D7E745-5D00-F954-4842-8D1CC3735AC0}"/>
                </a:ext>
              </a:extLst>
            </p:cNvPr>
            <p:cNvGrpSpPr/>
            <p:nvPr/>
          </p:nvGrpSpPr>
          <p:grpSpPr>
            <a:xfrm>
              <a:off x="4293565" y="616213"/>
              <a:ext cx="3333781" cy="2214192"/>
              <a:chOff x="-26275" y="688383"/>
              <a:chExt cx="2688750" cy="2214192"/>
            </a:xfrm>
          </p:grpSpPr>
          <p:sp>
            <p:nvSpPr>
              <p:cNvPr id="19" name="Google Shape;106;p16">
                <a:extLst>
                  <a:ext uri="{FF2B5EF4-FFF2-40B4-BE49-F238E27FC236}">
                    <a16:creationId xmlns:a16="http://schemas.microsoft.com/office/drawing/2014/main" id="{3B8E6695-77F6-79D5-1487-E0B6010BFD4F}"/>
                  </a:ext>
                </a:extLst>
              </p:cNvPr>
              <p:cNvSpPr/>
              <p:nvPr/>
            </p:nvSpPr>
            <p:spPr>
              <a:xfrm>
                <a:off x="533975" y="1153875"/>
                <a:ext cx="2128500" cy="1748700"/>
              </a:xfrm>
              <a:prstGeom prst="roundRect">
                <a:avLst>
                  <a:gd name="adj" fmla="val 16667"/>
                </a:avLst>
              </a:prstGeom>
              <a:solidFill>
                <a:srgbClr val="477544"/>
              </a:solidFill>
              <a:ln w="9525" cap="flat" cmpd="sng">
                <a:solidFill>
                  <a:srgbClr val="325F38"/>
                </a:solidFill>
                <a:prstDash val="solid"/>
                <a:round/>
                <a:headEnd type="none" w="sm" len="sm"/>
                <a:tailEnd type="none" w="sm" len="sm"/>
              </a:ln>
              <a:effectLst>
                <a:outerShdw blurRad="357188" dist="180975" dir="8460000" algn="bl" rotWithShape="0">
                  <a:srgbClr val="000000">
                    <a:alpha val="9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sp>
            <p:nvSpPr>
              <p:cNvPr id="20" name="Google Shape;107;p16">
                <a:extLst>
                  <a:ext uri="{FF2B5EF4-FFF2-40B4-BE49-F238E27FC236}">
                    <a16:creationId xmlns:a16="http://schemas.microsoft.com/office/drawing/2014/main" id="{3C8D4E5B-D01A-C909-91FE-4E4C2EDAA189}"/>
                  </a:ext>
                </a:extLst>
              </p:cNvPr>
              <p:cNvSpPr txBox="1"/>
              <p:nvPr/>
            </p:nvSpPr>
            <p:spPr>
              <a:xfrm>
                <a:off x="-26275" y="688383"/>
                <a:ext cx="931200" cy="2031902"/>
              </a:xfrm>
              <a:prstGeom prst="rect">
                <a:avLst/>
              </a:prstGeom>
              <a:noFill/>
              <a:ln>
                <a:noFill/>
              </a:ln>
              <a:effectLst>
                <a:outerShdw blurRad="142875" dist="95250" dir="8640000" algn="bl" rotWithShape="0">
                  <a:srgbClr val="000000">
                    <a:alpha val="50000"/>
                  </a:srgbClr>
                </a:outerShdw>
              </a:effectLst>
            </p:spPr>
            <p:txBody>
              <a:bodyPr spcFirstLastPara="1" wrap="square" lIns="91425" tIns="91425" rIns="91425" bIns="91425" anchor="t" anchorCtr="0">
                <a:spAutoFit/>
              </a:bodyPr>
              <a:lstStyle/>
              <a:p>
                <a:pPr marL="0" lvl="0" indent="0" algn="l" rtl="0">
                  <a:spcBef>
                    <a:spcPts val="0"/>
                  </a:spcBef>
                  <a:spcAft>
                    <a:spcPts val="0"/>
                  </a:spcAft>
                  <a:buNone/>
                </a:pPr>
                <a:r>
                  <a:rPr lang="en-GB" sz="12000" b="1" dirty="0">
                    <a:solidFill>
                      <a:srgbClr val="477544"/>
                    </a:solidFill>
                  </a:rPr>
                  <a:t>2</a:t>
                </a:r>
                <a:endParaRPr sz="12000" b="1" dirty="0">
                  <a:solidFill>
                    <a:srgbClr val="477544"/>
                  </a:solidFill>
                </a:endParaRPr>
              </a:p>
            </p:txBody>
          </p:sp>
        </p:grpSp>
        <p:grpSp>
          <p:nvGrpSpPr>
            <p:cNvPr id="21" name="Google Shape;108;p16">
              <a:extLst>
                <a:ext uri="{FF2B5EF4-FFF2-40B4-BE49-F238E27FC236}">
                  <a16:creationId xmlns:a16="http://schemas.microsoft.com/office/drawing/2014/main" id="{762C4889-D9F5-0830-216A-281AC8501F2B}"/>
                </a:ext>
              </a:extLst>
            </p:cNvPr>
            <p:cNvGrpSpPr/>
            <p:nvPr/>
          </p:nvGrpSpPr>
          <p:grpSpPr>
            <a:xfrm>
              <a:off x="6419401" y="632189"/>
              <a:ext cx="2631703" cy="2198216"/>
              <a:chOff x="-183533" y="704359"/>
              <a:chExt cx="2846008" cy="2198216"/>
            </a:xfrm>
          </p:grpSpPr>
          <p:sp>
            <p:nvSpPr>
              <p:cNvPr id="22" name="Google Shape;109;p16">
                <a:extLst>
                  <a:ext uri="{FF2B5EF4-FFF2-40B4-BE49-F238E27FC236}">
                    <a16:creationId xmlns:a16="http://schemas.microsoft.com/office/drawing/2014/main" id="{2FE8C8D0-9DCB-3D09-9EBA-C7C09DA25C8F}"/>
                  </a:ext>
                </a:extLst>
              </p:cNvPr>
              <p:cNvSpPr/>
              <p:nvPr/>
            </p:nvSpPr>
            <p:spPr>
              <a:xfrm>
                <a:off x="533975" y="1153875"/>
                <a:ext cx="2128500" cy="1748700"/>
              </a:xfrm>
              <a:prstGeom prst="roundRect">
                <a:avLst>
                  <a:gd name="adj" fmla="val 16667"/>
                </a:avLst>
              </a:prstGeom>
              <a:solidFill>
                <a:srgbClr val="5E934D"/>
              </a:solidFill>
              <a:ln w="9525" cap="flat" cmpd="sng">
                <a:solidFill>
                  <a:srgbClr val="325F38"/>
                </a:solidFill>
                <a:prstDash val="solid"/>
                <a:round/>
                <a:headEnd type="none" w="sm" len="sm"/>
                <a:tailEnd type="none" w="sm" len="sm"/>
              </a:ln>
              <a:effectLst>
                <a:outerShdw blurRad="357188" dist="180975" dir="8460000" algn="bl" rotWithShape="0">
                  <a:srgbClr val="000000">
                    <a:alpha val="9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sp>
            <p:nvSpPr>
              <p:cNvPr id="23" name="Google Shape;110;p16">
                <a:extLst>
                  <a:ext uri="{FF2B5EF4-FFF2-40B4-BE49-F238E27FC236}">
                    <a16:creationId xmlns:a16="http://schemas.microsoft.com/office/drawing/2014/main" id="{C04C0644-6195-3F24-786A-8F8C0895E5C0}"/>
                  </a:ext>
                </a:extLst>
              </p:cNvPr>
              <p:cNvSpPr txBox="1"/>
              <p:nvPr/>
            </p:nvSpPr>
            <p:spPr>
              <a:xfrm>
                <a:off x="-183533" y="704359"/>
                <a:ext cx="931199" cy="2031902"/>
              </a:xfrm>
              <a:prstGeom prst="rect">
                <a:avLst/>
              </a:prstGeom>
              <a:noFill/>
              <a:ln>
                <a:noFill/>
              </a:ln>
              <a:effectLst>
                <a:outerShdw blurRad="142875" dist="95250" dir="8640000" algn="bl" rotWithShape="0">
                  <a:srgbClr val="000000">
                    <a:alpha val="50000"/>
                  </a:srgbClr>
                </a:outerShdw>
              </a:effectLst>
            </p:spPr>
            <p:txBody>
              <a:bodyPr spcFirstLastPara="1" wrap="square" lIns="91425" tIns="91425" rIns="91425" bIns="91425" anchor="t" anchorCtr="0">
                <a:spAutoFit/>
              </a:bodyPr>
              <a:lstStyle/>
              <a:p>
                <a:pPr marL="0" lvl="0" indent="0" algn="l" rtl="0">
                  <a:spcBef>
                    <a:spcPts val="0"/>
                  </a:spcBef>
                  <a:spcAft>
                    <a:spcPts val="0"/>
                  </a:spcAft>
                  <a:buNone/>
                </a:pPr>
                <a:r>
                  <a:rPr lang="en-GB" sz="12000" b="1" dirty="0">
                    <a:solidFill>
                      <a:srgbClr val="5E934D"/>
                    </a:solidFill>
                  </a:rPr>
                  <a:t>3</a:t>
                </a:r>
                <a:endParaRPr sz="12000" b="1" dirty="0">
                  <a:solidFill>
                    <a:srgbClr val="5E934D"/>
                  </a:solidFill>
                </a:endParaRPr>
              </a:p>
            </p:txBody>
          </p:sp>
        </p:grpSp>
        <p:sp>
          <p:nvSpPr>
            <p:cNvPr id="24" name="Google Shape;111;p16">
              <a:extLst>
                <a:ext uri="{FF2B5EF4-FFF2-40B4-BE49-F238E27FC236}">
                  <a16:creationId xmlns:a16="http://schemas.microsoft.com/office/drawing/2014/main" id="{8EDEE778-867A-120A-78E4-F1B7CB7E921E}"/>
                </a:ext>
              </a:extLst>
            </p:cNvPr>
            <p:cNvSpPr txBox="1"/>
            <p:nvPr/>
          </p:nvSpPr>
          <p:spPr>
            <a:xfrm>
              <a:off x="3299738" y="1429055"/>
              <a:ext cx="1154594" cy="120989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dirty="0">
                  <a:solidFill>
                    <a:srgbClr val="274E13"/>
                  </a:solidFill>
                </a:rPr>
                <a:t>Galactic</a:t>
              </a:r>
              <a:br>
                <a:rPr lang="en-GB" sz="1600" b="1" dirty="0"/>
              </a:br>
              <a:r>
                <a:rPr lang="en-GB" sz="1600" b="1" dirty="0">
                  <a:solidFill>
                    <a:srgbClr val="274E13"/>
                  </a:solidFill>
                </a:rPr>
                <a:t>rotation </a:t>
              </a:r>
              <a:endParaRPr sz="1600" b="1" dirty="0">
                <a:solidFill>
                  <a:srgbClr val="274E13"/>
                </a:solidFill>
              </a:endParaRPr>
            </a:p>
            <a:p>
              <a:pPr marL="0" lvl="0" indent="0" algn="l" rtl="0">
                <a:spcBef>
                  <a:spcPts val="0"/>
                </a:spcBef>
                <a:spcAft>
                  <a:spcPts val="0"/>
                </a:spcAft>
                <a:buNone/>
              </a:pPr>
              <a:r>
                <a:rPr lang="en-GB" sz="1600" b="1" dirty="0">
                  <a:solidFill>
                    <a:srgbClr val="274E13"/>
                  </a:solidFill>
                </a:rPr>
                <a:t>curves</a:t>
              </a:r>
              <a:endParaRPr sz="1600" b="1" dirty="0">
                <a:solidFill>
                  <a:srgbClr val="274E13"/>
                </a:solidFill>
              </a:endParaRPr>
            </a:p>
          </p:txBody>
        </p:sp>
        <p:sp>
          <p:nvSpPr>
            <p:cNvPr id="25" name="Google Shape;112;p16">
              <a:extLst>
                <a:ext uri="{FF2B5EF4-FFF2-40B4-BE49-F238E27FC236}">
                  <a16:creationId xmlns:a16="http://schemas.microsoft.com/office/drawing/2014/main" id="{8A66CDAB-03B2-00F3-082B-6D2DBCF2EC77}"/>
                </a:ext>
              </a:extLst>
            </p:cNvPr>
            <p:cNvSpPr txBox="1"/>
            <p:nvPr/>
          </p:nvSpPr>
          <p:spPr>
            <a:xfrm>
              <a:off x="5051261" y="1429055"/>
              <a:ext cx="1699059" cy="88724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solidFill>
                    <a:srgbClr val="274E13"/>
                  </a:solidFill>
                </a:rPr>
                <a:t>Gravitational lensing</a:t>
              </a:r>
              <a:endParaRPr sz="1600" b="1">
                <a:solidFill>
                  <a:srgbClr val="274E13"/>
                </a:solidFill>
              </a:endParaRPr>
            </a:p>
          </p:txBody>
        </p:sp>
        <p:sp>
          <p:nvSpPr>
            <p:cNvPr id="26" name="Google Shape;113;p16">
              <a:extLst>
                <a:ext uri="{FF2B5EF4-FFF2-40B4-BE49-F238E27FC236}">
                  <a16:creationId xmlns:a16="http://schemas.microsoft.com/office/drawing/2014/main" id="{1A947750-6055-E356-38C6-BAA73C71412A}"/>
                </a:ext>
              </a:extLst>
            </p:cNvPr>
            <p:cNvSpPr txBox="1"/>
            <p:nvPr/>
          </p:nvSpPr>
          <p:spPr>
            <a:xfrm>
              <a:off x="7325162" y="1429055"/>
              <a:ext cx="1652399" cy="120989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dirty="0">
                  <a:solidFill>
                    <a:srgbClr val="274E13"/>
                  </a:solidFill>
                </a:rPr>
                <a:t>Cosmic</a:t>
              </a:r>
              <a:endParaRPr sz="1600" b="1" dirty="0">
                <a:solidFill>
                  <a:srgbClr val="274E13"/>
                </a:solidFill>
              </a:endParaRPr>
            </a:p>
            <a:p>
              <a:pPr marL="0" lvl="0" indent="0" algn="l" rtl="0">
                <a:spcBef>
                  <a:spcPts val="0"/>
                </a:spcBef>
                <a:spcAft>
                  <a:spcPts val="0"/>
                </a:spcAft>
                <a:buNone/>
              </a:pPr>
              <a:r>
                <a:rPr lang="en-GB" sz="1600" b="1" dirty="0">
                  <a:solidFill>
                    <a:srgbClr val="274E13"/>
                  </a:solidFill>
                </a:rPr>
                <a:t>Microwave</a:t>
              </a:r>
              <a:endParaRPr sz="1600" b="1" dirty="0">
                <a:solidFill>
                  <a:srgbClr val="274E13"/>
                </a:solidFill>
              </a:endParaRPr>
            </a:p>
            <a:p>
              <a:pPr marL="0" lvl="0" indent="0" algn="l" rtl="0">
                <a:spcBef>
                  <a:spcPts val="0"/>
                </a:spcBef>
                <a:spcAft>
                  <a:spcPts val="0"/>
                </a:spcAft>
                <a:buNone/>
              </a:pPr>
              <a:r>
                <a:rPr lang="en-GB" sz="1600" b="1" dirty="0">
                  <a:solidFill>
                    <a:srgbClr val="274E13"/>
                  </a:solidFill>
                </a:rPr>
                <a:t>Background</a:t>
              </a:r>
              <a:endParaRPr sz="1600" b="1" dirty="0">
                <a:solidFill>
                  <a:srgbClr val="274E13"/>
                </a:solidFill>
              </a:endParaRPr>
            </a:p>
          </p:txBody>
        </p:sp>
      </p:grpSp>
      <p:graphicFrame>
        <p:nvGraphicFramePr>
          <p:cNvPr id="4" name="Chart 3">
            <a:extLst>
              <a:ext uri="{FF2B5EF4-FFF2-40B4-BE49-F238E27FC236}">
                <a16:creationId xmlns:a16="http://schemas.microsoft.com/office/drawing/2014/main" id="{6B9FED63-8231-3105-49BA-69138E708D05}"/>
              </a:ext>
            </a:extLst>
          </p:cNvPr>
          <p:cNvGraphicFramePr/>
          <p:nvPr>
            <p:extLst>
              <p:ext uri="{D42A27DB-BD31-4B8C-83A1-F6EECF244321}">
                <p14:modId xmlns:p14="http://schemas.microsoft.com/office/powerpoint/2010/main" val="3696957308"/>
              </p:ext>
            </p:extLst>
          </p:nvPr>
        </p:nvGraphicFramePr>
        <p:xfrm>
          <a:off x="-499058" y="1070196"/>
          <a:ext cx="4074201" cy="2978764"/>
        </p:xfrm>
        <a:graphic>
          <a:graphicData uri="http://schemas.openxmlformats.org/drawingml/2006/chart">
            <c:chart xmlns:c="http://schemas.openxmlformats.org/drawingml/2006/chart" xmlns:r="http://schemas.openxmlformats.org/officeDocument/2006/relationships" r:id="rId3"/>
          </a:graphicData>
        </a:graphic>
      </p:graphicFrame>
      <p:sp>
        <p:nvSpPr>
          <p:cNvPr id="2" name="Google Shape;111;p16">
            <a:extLst>
              <a:ext uri="{FF2B5EF4-FFF2-40B4-BE49-F238E27FC236}">
                <a16:creationId xmlns:a16="http://schemas.microsoft.com/office/drawing/2014/main" id="{C2F7F4CF-B09E-B02A-512E-0B866224231E}"/>
              </a:ext>
            </a:extLst>
          </p:cNvPr>
          <p:cNvSpPr txBox="1"/>
          <p:nvPr/>
        </p:nvSpPr>
        <p:spPr>
          <a:xfrm>
            <a:off x="4030630" y="3163957"/>
            <a:ext cx="984081" cy="92330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dirty="0">
                <a:solidFill>
                  <a:schemeClr val="bg1"/>
                </a:solidFill>
              </a:rPr>
              <a:t>Galactic</a:t>
            </a:r>
            <a:br>
              <a:rPr lang="en-GB" sz="1600" b="1" dirty="0">
                <a:solidFill>
                  <a:schemeClr val="bg1"/>
                </a:solidFill>
              </a:rPr>
            </a:br>
            <a:r>
              <a:rPr lang="en-GB" sz="1600" b="1" dirty="0">
                <a:solidFill>
                  <a:schemeClr val="bg1"/>
                </a:solidFill>
              </a:rPr>
              <a:t>rotation </a:t>
            </a:r>
            <a:endParaRPr sz="1600" b="1" dirty="0">
              <a:solidFill>
                <a:schemeClr val="bg1"/>
              </a:solidFill>
            </a:endParaRPr>
          </a:p>
          <a:p>
            <a:pPr marL="0" lvl="0" indent="0" algn="l" rtl="0">
              <a:spcBef>
                <a:spcPts val="0"/>
              </a:spcBef>
              <a:spcAft>
                <a:spcPts val="0"/>
              </a:spcAft>
              <a:buNone/>
            </a:pPr>
            <a:r>
              <a:rPr lang="en-GB" sz="1600" b="1" dirty="0">
                <a:solidFill>
                  <a:schemeClr val="bg1"/>
                </a:solidFill>
              </a:rPr>
              <a:t>curves</a:t>
            </a:r>
            <a:endParaRPr sz="16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4"/>
                                        </p:tgtEl>
                                        <p:attrNameLst>
                                          <p:attrName>style.visibility</p:attrName>
                                        </p:attrNameLst>
                                      </p:cBhvr>
                                      <p:to>
                                        <p:strVal val="visible"/>
                                      </p:to>
                                    </p:set>
                                    <p:animEffect transition="in" filter="fade">
                                      <p:cBhvr>
                                        <p:cTn id="10" dur="500"/>
                                        <p:tgtEl>
                                          <p:spTgt spid="6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8" grpId="0"/>
      <p:bldGraphic spid="4" grpId="0">
        <p:bldAsOne/>
      </p:bldGraphic>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Shape 170">
          <a:extLst>
            <a:ext uri="{FF2B5EF4-FFF2-40B4-BE49-F238E27FC236}">
              <a16:creationId xmlns:a16="http://schemas.microsoft.com/office/drawing/2014/main" id="{BAAB5852-D4E7-211F-53CD-D9BB711251D2}"/>
            </a:ext>
          </a:extLst>
        </p:cNvPr>
        <p:cNvGrpSpPr/>
        <p:nvPr/>
      </p:nvGrpSpPr>
      <p:grpSpPr>
        <a:xfrm>
          <a:off x="0" y="0"/>
          <a:ext cx="0" cy="0"/>
          <a:chOff x="0" y="0"/>
          <a:chExt cx="0" cy="0"/>
        </a:xfrm>
      </p:grpSpPr>
      <p:sp>
        <p:nvSpPr>
          <p:cNvPr id="63" name="Google Shape;62;p14">
            <a:extLst>
              <a:ext uri="{FF2B5EF4-FFF2-40B4-BE49-F238E27FC236}">
                <a16:creationId xmlns:a16="http://schemas.microsoft.com/office/drawing/2014/main" id="{C9D2475E-96EE-6893-A11C-0E7600DD00E1}"/>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1" name="Google Shape;171;p20">
            <a:extLst>
              <a:ext uri="{FF2B5EF4-FFF2-40B4-BE49-F238E27FC236}">
                <a16:creationId xmlns:a16="http://schemas.microsoft.com/office/drawing/2014/main" id="{4AAED671-9453-1364-5BE3-DBD7DE41BC96}"/>
              </a:ext>
            </a:extLst>
          </p:cNvPr>
          <p:cNvSpPr txBox="1"/>
          <p:nvPr/>
        </p:nvSpPr>
        <p:spPr>
          <a:xfrm>
            <a:off x="402800" y="349125"/>
            <a:ext cx="8030100" cy="553968"/>
          </a:xfrm>
          <a:prstGeom prst="rect">
            <a:avLst/>
          </a:prstGeom>
          <a:noFill/>
          <a:ln>
            <a:noFill/>
          </a:ln>
        </p:spPr>
        <p:txBody>
          <a:bodyPr spcFirstLastPara="1" wrap="square" lIns="91425" tIns="91425" rIns="91425" bIns="91425" anchor="t" anchorCtr="0">
            <a:spAutoFit/>
          </a:bodyPr>
          <a:lstStyle/>
          <a:p>
            <a:r>
              <a:rPr lang="en-US" sz="2400" b="1" dirty="0">
                <a:solidFill>
                  <a:schemeClr val="tx1"/>
                </a:solidFill>
              </a:rPr>
              <a:t>What is the Efficiency? How heat spreads out</a:t>
            </a:r>
          </a:p>
        </p:txBody>
      </p:sp>
      <p:sp>
        <p:nvSpPr>
          <p:cNvPr id="128" name="Google Shape;67;p14">
            <a:extLst>
              <a:ext uri="{FF2B5EF4-FFF2-40B4-BE49-F238E27FC236}">
                <a16:creationId xmlns:a16="http://schemas.microsoft.com/office/drawing/2014/main" id="{7B702875-92D5-CCAE-FBFB-ABBBFC1C073A}"/>
              </a:ext>
            </a:extLst>
          </p:cNvPr>
          <p:cNvSpPr txBox="1">
            <a:spLocks noGrp="1"/>
          </p:cNvSpPr>
          <p:nvPr>
            <p:ph type="sldNum" idx="12"/>
          </p:nvPr>
        </p:nvSpPr>
        <p:spPr>
          <a:xfrm>
            <a:off x="8595308" y="47765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CA" sz="1600" b="1" dirty="0">
                <a:solidFill>
                  <a:schemeClr val="lt1"/>
                </a:solidFill>
              </a:rPr>
              <a:t>9.5</a:t>
            </a:r>
            <a:endParaRPr sz="1600" b="1" dirty="0">
              <a:solidFill>
                <a:schemeClr val="lt1"/>
              </a:solidFill>
            </a:endParaRPr>
          </a:p>
        </p:txBody>
      </p:sp>
      <p:sp>
        <p:nvSpPr>
          <p:cNvPr id="2" name="TextBox 1">
            <a:extLst>
              <a:ext uri="{FF2B5EF4-FFF2-40B4-BE49-F238E27FC236}">
                <a16:creationId xmlns:a16="http://schemas.microsoft.com/office/drawing/2014/main" id="{81ADCAF5-CB69-562F-B8FD-4B7213A718DF}"/>
              </a:ext>
            </a:extLst>
          </p:cNvPr>
          <p:cNvSpPr txBox="1"/>
          <p:nvPr/>
        </p:nvSpPr>
        <p:spPr>
          <a:xfrm>
            <a:off x="402800" y="865696"/>
            <a:ext cx="8581300" cy="369332"/>
          </a:xfrm>
          <a:prstGeom prst="rect">
            <a:avLst/>
          </a:prstGeom>
          <a:noFill/>
        </p:spPr>
        <p:txBody>
          <a:bodyPr wrap="square" lIns="91440" tIns="45720" rIns="91440" bIns="45720" rtlCol="0" anchor="t">
            <a:spAutoFit/>
          </a:bodyPr>
          <a:lstStyle/>
          <a:p>
            <a:r>
              <a:rPr lang="en-CA" sz="1800" dirty="0"/>
              <a:t>Goal: Derive expected melt radius as a function of RD for both composite models.</a:t>
            </a:r>
            <a:endParaRPr lang="en-US" dirty="0"/>
          </a:p>
        </p:txBody>
      </p:sp>
      <p:grpSp>
        <p:nvGrpSpPr>
          <p:cNvPr id="16" name="Group 15">
            <a:extLst>
              <a:ext uri="{FF2B5EF4-FFF2-40B4-BE49-F238E27FC236}">
                <a16:creationId xmlns:a16="http://schemas.microsoft.com/office/drawing/2014/main" id="{BE976DB3-F15A-4F79-9D7E-5CED49EDC7CC}"/>
              </a:ext>
            </a:extLst>
          </p:cNvPr>
          <p:cNvGrpSpPr/>
          <p:nvPr/>
        </p:nvGrpSpPr>
        <p:grpSpPr>
          <a:xfrm>
            <a:off x="678978" y="2774636"/>
            <a:ext cx="8305122" cy="1200329"/>
            <a:chOff x="678978" y="2774636"/>
            <a:chExt cx="8305122" cy="1200329"/>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F6F24FA-200E-C59C-2FC6-42D55E98F3E2}"/>
                    </a:ext>
                  </a:extLst>
                </p:cNvPr>
                <p:cNvSpPr txBox="1"/>
                <p:nvPr/>
              </p:nvSpPr>
              <p:spPr>
                <a:xfrm>
                  <a:off x="678978" y="2801667"/>
                  <a:ext cx="2600944" cy="646331"/>
                </a:xfrm>
                <a:prstGeom prst="rect">
                  <a:avLst/>
                </a:prstGeom>
                <a:noFill/>
              </p:spPr>
              <p:txBody>
                <a:bodyPr wrap="square">
                  <a:spAutoFit/>
                </a:bodyPr>
                <a:lstStyle/>
                <a:p>
                  <a:pPr marL="285750" indent="-285750">
                    <a:buFont typeface="Arial" panose="020B0604020202020204" pitchFamily="34" charset="0"/>
                    <a:buChar char="•"/>
                  </a:pPr>
                  <a:r>
                    <a:rPr lang="en-CA" sz="1800" dirty="0"/>
                    <a:t>Knocking </a:t>
                  </a:r>
                  <a14:m>
                    <m:oMath xmlns:m="http://schemas.openxmlformats.org/officeDocument/2006/math">
                      <m:sSup>
                        <m:sSupPr>
                          <m:ctrlPr>
                            <a:rPr lang="en-CA" sz="1800" i="1" smtClean="0">
                              <a:latin typeface="Cambria Math" panose="02040503050406030204" pitchFamily="18" charset="0"/>
                            </a:rPr>
                          </m:ctrlPr>
                        </m:sSupPr>
                        <m:e>
                          <m:r>
                            <a:rPr lang="en-CA" sz="1800" b="0" i="1" smtClean="0">
                              <a:latin typeface="Cambria Math" panose="02040503050406030204" pitchFamily="18" charset="0"/>
                            </a:rPr>
                            <m:t>𝑒</m:t>
                          </m:r>
                        </m:e>
                        <m:sup>
                          <m:r>
                            <a:rPr lang="en-CA" sz="1800" b="0" i="1" smtClean="0">
                              <a:latin typeface="Cambria Math" panose="02040503050406030204" pitchFamily="18" charset="0"/>
                            </a:rPr>
                            <m:t>−</m:t>
                          </m:r>
                        </m:sup>
                      </m:sSup>
                    </m:oMath>
                  </a14:m>
                  <a:r>
                    <a:rPr lang="en-CA" sz="1800" dirty="0"/>
                    <a:t> loose</a:t>
                  </a:r>
                </a:p>
                <a:p>
                  <a:pPr marL="285750" indent="-285750">
                    <a:buFont typeface="Arial" panose="020B0604020202020204" pitchFamily="34" charset="0"/>
                    <a:buChar char="•"/>
                  </a:pPr>
                  <a:r>
                    <a:rPr lang="en-CA" sz="1800" dirty="0"/>
                    <a:t>Travel </a:t>
                  </a:r>
                  <a14:m>
                    <m:oMath xmlns:m="http://schemas.openxmlformats.org/officeDocument/2006/math">
                      <m:r>
                        <a:rPr lang="en-CA" sz="1800" i="1" smtClean="0">
                          <a:latin typeface="Cambria Math" panose="02040503050406030204" pitchFamily="18" charset="0"/>
                          <a:ea typeface="Cambria Math" panose="02040503050406030204" pitchFamily="18" charset="0"/>
                        </a:rPr>
                        <m:t>→</m:t>
                      </m:r>
                    </m:oMath>
                  </a14:m>
                  <a:r>
                    <a:rPr lang="en-CA" sz="1800" dirty="0"/>
                    <a:t> heat</a:t>
                  </a:r>
                </a:p>
              </p:txBody>
            </p:sp>
          </mc:Choice>
          <mc:Fallback xmlns="">
            <p:sp>
              <p:nvSpPr>
                <p:cNvPr id="8" name="TextBox 7">
                  <a:extLst>
                    <a:ext uri="{FF2B5EF4-FFF2-40B4-BE49-F238E27FC236}">
                      <a16:creationId xmlns:a16="http://schemas.microsoft.com/office/drawing/2014/main" id="{BF6F24FA-200E-C59C-2FC6-42D55E98F3E2}"/>
                    </a:ext>
                  </a:extLst>
                </p:cNvPr>
                <p:cNvSpPr txBox="1">
                  <a:spLocks noRot="1" noChangeAspect="1" noMove="1" noResize="1" noEditPoints="1" noAdjustHandles="1" noChangeArrowheads="1" noChangeShapeType="1" noTextEdit="1"/>
                </p:cNvSpPr>
                <p:nvPr/>
              </p:nvSpPr>
              <p:spPr>
                <a:xfrm>
                  <a:off x="678978" y="2801667"/>
                  <a:ext cx="2600944" cy="646331"/>
                </a:xfrm>
                <a:prstGeom prst="rect">
                  <a:avLst/>
                </a:prstGeom>
                <a:blipFill>
                  <a:blip r:embed="rId3"/>
                  <a:stretch>
                    <a:fillRect l="-1405" t="-5660" b="-14151"/>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0052AD3-AA47-7F3C-C6A1-1E8DCB346A7D}"/>
                    </a:ext>
                  </a:extLst>
                </p:cNvPr>
                <p:cNvSpPr txBox="1"/>
                <p:nvPr/>
              </p:nvSpPr>
              <p:spPr>
                <a:xfrm>
                  <a:off x="4905884" y="2774636"/>
                  <a:ext cx="4078216" cy="1200329"/>
                </a:xfrm>
                <a:prstGeom prst="rect">
                  <a:avLst/>
                </a:prstGeom>
                <a:noFill/>
              </p:spPr>
              <p:txBody>
                <a:bodyPr wrap="square">
                  <a:spAutoFit/>
                </a:bodyPr>
                <a:lstStyle/>
                <a:p>
                  <a:pPr marL="285750" indent="-285750">
                    <a:buFont typeface="Arial" panose="020B0604020202020204" pitchFamily="34" charset="0"/>
                    <a:buChar char="•"/>
                  </a:pPr>
                  <a:r>
                    <a:rPr lang="en-CA" sz="1800" dirty="0"/>
                    <a:t>Displace target nuclei </a:t>
                  </a:r>
                  <a14:m>
                    <m:oMath xmlns:m="http://schemas.openxmlformats.org/officeDocument/2006/math">
                      <m:r>
                        <a:rPr lang="en-CA" sz="1800" i="1" smtClean="0">
                          <a:latin typeface="Cambria Math" panose="02040503050406030204" pitchFamily="18" charset="0"/>
                          <a:ea typeface="Cambria Math" panose="02040503050406030204" pitchFamily="18" charset="0"/>
                        </a:rPr>
                        <m:t>→</m:t>
                      </m:r>
                    </m:oMath>
                  </a14:m>
                  <a:r>
                    <a:rPr lang="en-CA" sz="1800" dirty="0"/>
                    <a:t> cascades</a:t>
                  </a:r>
                </a:p>
                <a:p>
                  <a:pPr marL="285750" indent="-285750">
                    <a:buFont typeface="Arial" panose="020B0604020202020204" pitchFamily="34" charset="0"/>
                    <a:buChar char="•"/>
                  </a:pPr>
                  <a:r>
                    <a:rPr lang="en-CA" sz="1800" dirty="0"/>
                    <a:t>Knocks neighbours loose, produce phonons (lattice vibrations = heat)</a:t>
                  </a:r>
                </a:p>
                <a:p>
                  <a:pPr marL="285750" lvl="2" indent="-285750">
                    <a:buFont typeface="Arial" panose="020B0604020202020204" pitchFamily="34" charset="0"/>
                    <a:buChar char="•"/>
                  </a:pPr>
                  <a:r>
                    <a:rPr lang="en-CA" sz="1800" dirty="0"/>
                    <a:t>Damage stays localized</a:t>
                  </a:r>
                </a:p>
              </p:txBody>
            </p:sp>
          </mc:Choice>
          <mc:Fallback xmlns="">
            <p:sp>
              <p:nvSpPr>
                <p:cNvPr id="9" name="TextBox 8">
                  <a:extLst>
                    <a:ext uri="{FF2B5EF4-FFF2-40B4-BE49-F238E27FC236}">
                      <a16:creationId xmlns:a16="http://schemas.microsoft.com/office/drawing/2014/main" id="{E0052AD3-AA47-7F3C-C6A1-1E8DCB346A7D}"/>
                    </a:ext>
                  </a:extLst>
                </p:cNvPr>
                <p:cNvSpPr txBox="1">
                  <a:spLocks noRot="1" noChangeAspect="1" noMove="1" noResize="1" noEditPoints="1" noAdjustHandles="1" noChangeArrowheads="1" noChangeShapeType="1" noTextEdit="1"/>
                </p:cNvSpPr>
                <p:nvPr/>
              </p:nvSpPr>
              <p:spPr>
                <a:xfrm>
                  <a:off x="4905884" y="2774636"/>
                  <a:ext cx="4078216" cy="1200329"/>
                </a:xfrm>
                <a:prstGeom prst="rect">
                  <a:avLst/>
                </a:prstGeom>
                <a:blipFill>
                  <a:blip r:embed="rId4"/>
                  <a:stretch>
                    <a:fillRect l="-1046" t="-2538" b="-7107"/>
                  </a:stretch>
                </a:blipFill>
              </p:spPr>
              <p:txBody>
                <a:bodyPr/>
                <a:lstStyle/>
                <a:p>
                  <a:r>
                    <a:rPr lang="en-CA">
                      <a:noFill/>
                    </a:rPr>
                    <a:t> </a:t>
                  </a:r>
                </a:p>
              </p:txBody>
            </p:sp>
          </mc:Fallback>
        </mc:AlternateContent>
      </p:gr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370FB497-DB89-0C88-B7B8-10D0B4E25BF6}"/>
                  </a:ext>
                </a:extLst>
              </p:cNvPr>
              <p:cNvSpPr txBox="1"/>
              <p:nvPr/>
            </p:nvSpPr>
            <p:spPr>
              <a:xfrm>
                <a:off x="127200" y="4091125"/>
                <a:ext cx="8581300" cy="671209"/>
              </a:xfrm>
              <a:prstGeom prst="rect">
                <a:avLst/>
              </a:prstGeom>
              <a:noFill/>
            </p:spPr>
            <p:txBody>
              <a:bodyPr wrap="square" lIns="91440" tIns="45720" rIns="91440" bIns="45720" rtlCol="0" anchor="t">
                <a:spAutoFit/>
              </a:bodyPr>
              <a:lstStyle/>
              <a:p>
                <a:r>
                  <a:rPr lang="en-US" sz="1800" b="1" dirty="0">
                    <a:ea typeface="Cambria Math" panose="02040503050406030204" pitchFamily="18" charset="0"/>
                  </a:rPr>
                  <a:t>The efficiency is </a:t>
                </a:r>
                <a14:m>
                  <m:oMath xmlns:m="http://schemas.openxmlformats.org/officeDocument/2006/math">
                    <m:r>
                      <a:rPr lang="en-US" sz="1800" b="1" i="1" smtClean="0">
                        <a:latin typeface="Cambria Math" panose="02040503050406030204" pitchFamily="18" charset="0"/>
                        <a:ea typeface="Cambria Math" panose="02040503050406030204" pitchFamily="18" charset="0"/>
                      </a:rPr>
                      <m:t>𝜼</m:t>
                    </m:r>
                  </m:oMath>
                </a14:m>
                <a:r>
                  <a:rPr lang="en-US" sz="1800" b="1" dirty="0"/>
                  <a:t>, the fraction of </a:t>
                </a:r>
                <a14:m>
                  <m:oMath xmlns:m="http://schemas.openxmlformats.org/officeDocument/2006/math">
                    <m:sSub>
                      <m:sSubPr>
                        <m:ctrlPr>
                          <a:rPr lang="en-US" sz="1800" b="1" i="1" smtClean="0">
                            <a:latin typeface="Cambria Math" panose="02040503050406030204" pitchFamily="18" charset="0"/>
                          </a:rPr>
                        </m:ctrlPr>
                      </m:sSubPr>
                      <m:e>
                        <m:r>
                          <a:rPr lang="en-CA" sz="1800" b="1" i="1" smtClean="0">
                            <a:latin typeface="Cambria Math" panose="02040503050406030204" pitchFamily="18" charset="0"/>
                          </a:rPr>
                          <m:t>𝑬</m:t>
                        </m:r>
                      </m:e>
                      <m:sub>
                        <m:r>
                          <a:rPr lang="en-CA" sz="1800" b="1" i="1" smtClean="0">
                            <a:latin typeface="Cambria Math" panose="02040503050406030204" pitchFamily="18" charset="0"/>
                          </a:rPr>
                          <m:t>𝒅𝒆𝒑</m:t>
                        </m:r>
                      </m:sub>
                    </m:sSub>
                  </m:oMath>
                </a14:m>
                <a:r>
                  <a:rPr lang="en-US" sz="1800" b="1" dirty="0"/>
                  <a:t> that goes to pathway #2</a:t>
                </a:r>
              </a:p>
              <a:p>
                <a:r>
                  <a:rPr lang="en-CA" sz="1800" dirty="0"/>
                  <a:t>For standard low-velocity nuclear recoils in insulators η ≈ 0.75</a:t>
                </a:r>
                <a:endParaRPr lang="en-US" sz="1800" dirty="0"/>
              </a:p>
            </p:txBody>
          </p:sp>
        </mc:Choice>
        <mc:Fallback xmlns="">
          <p:sp>
            <p:nvSpPr>
              <p:cNvPr id="10" name="TextBox 9">
                <a:extLst>
                  <a:ext uri="{FF2B5EF4-FFF2-40B4-BE49-F238E27FC236}">
                    <a16:creationId xmlns:a16="http://schemas.microsoft.com/office/drawing/2014/main" id="{370FB497-DB89-0C88-B7B8-10D0B4E25BF6}"/>
                  </a:ext>
                </a:extLst>
              </p:cNvPr>
              <p:cNvSpPr txBox="1">
                <a:spLocks noRot="1" noChangeAspect="1" noMove="1" noResize="1" noEditPoints="1" noAdjustHandles="1" noChangeArrowheads="1" noChangeShapeType="1" noTextEdit="1"/>
              </p:cNvSpPr>
              <p:nvPr/>
            </p:nvSpPr>
            <p:spPr>
              <a:xfrm>
                <a:off x="127200" y="4091125"/>
                <a:ext cx="8581300" cy="671209"/>
              </a:xfrm>
              <a:prstGeom prst="rect">
                <a:avLst/>
              </a:prstGeom>
              <a:blipFill>
                <a:blip r:embed="rId5"/>
                <a:stretch>
                  <a:fillRect l="-639" t="-4545" b="-14545"/>
                </a:stretch>
              </a:blipFill>
            </p:spPr>
            <p:txBody>
              <a:bodyPr/>
              <a:lstStyle/>
              <a:p>
                <a:r>
                  <a:rPr lang="en-CA">
                    <a:noFill/>
                  </a:rPr>
                  <a:t> </a:t>
                </a:r>
              </a:p>
            </p:txBody>
          </p:sp>
        </mc:Fallback>
      </mc:AlternateContent>
      <p:grpSp>
        <p:nvGrpSpPr>
          <p:cNvPr id="15" name="Group 14">
            <a:extLst>
              <a:ext uri="{FF2B5EF4-FFF2-40B4-BE49-F238E27FC236}">
                <a16:creationId xmlns:a16="http://schemas.microsoft.com/office/drawing/2014/main" id="{C555350B-B6AB-11C5-35EA-C1232FAFF67B}"/>
              </a:ext>
            </a:extLst>
          </p:cNvPr>
          <p:cNvGrpSpPr/>
          <p:nvPr/>
        </p:nvGrpSpPr>
        <p:grpSpPr>
          <a:xfrm>
            <a:off x="1224118" y="1524410"/>
            <a:ext cx="6672061" cy="1174177"/>
            <a:chOff x="1224118" y="1524410"/>
            <a:chExt cx="6672061" cy="1174177"/>
          </a:xfrm>
        </p:grpSpPr>
        <p:sp>
          <p:nvSpPr>
            <p:cNvPr id="3" name="Rectangle: Rounded Corners 2">
              <a:extLst>
                <a:ext uri="{FF2B5EF4-FFF2-40B4-BE49-F238E27FC236}">
                  <a16:creationId xmlns:a16="http://schemas.microsoft.com/office/drawing/2014/main" id="{D539627C-7795-7B4E-EF7B-D1A595F51CB0}"/>
                </a:ext>
              </a:extLst>
            </p:cNvPr>
            <p:cNvSpPr/>
            <p:nvPr/>
          </p:nvSpPr>
          <p:spPr>
            <a:xfrm>
              <a:off x="3620813" y="1524410"/>
              <a:ext cx="1902373" cy="53274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dirty="0"/>
                <a:t>Deposited Energy</a:t>
              </a:r>
            </a:p>
          </p:txBody>
        </p:sp>
        <p:sp>
          <p:nvSpPr>
            <p:cNvPr id="5" name="Rectangle: Rounded Corners 4">
              <a:extLst>
                <a:ext uri="{FF2B5EF4-FFF2-40B4-BE49-F238E27FC236}">
                  <a16:creationId xmlns:a16="http://schemas.microsoft.com/office/drawing/2014/main" id="{71C17815-2B5E-59DB-EB2F-B79D41568FA8}"/>
                </a:ext>
              </a:extLst>
            </p:cNvPr>
            <p:cNvSpPr/>
            <p:nvPr/>
          </p:nvSpPr>
          <p:spPr>
            <a:xfrm>
              <a:off x="1224118" y="2165844"/>
              <a:ext cx="1902373" cy="53274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dirty="0"/>
                <a:t>#1: Electronic stopping/ionization</a:t>
              </a:r>
            </a:p>
          </p:txBody>
        </p:sp>
        <p:sp>
          <p:nvSpPr>
            <p:cNvPr id="7" name="Rectangle: Rounded Corners 6">
              <a:extLst>
                <a:ext uri="{FF2B5EF4-FFF2-40B4-BE49-F238E27FC236}">
                  <a16:creationId xmlns:a16="http://schemas.microsoft.com/office/drawing/2014/main" id="{488D82B9-B1A5-3348-C7B0-10BD87300C92}"/>
                </a:ext>
              </a:extLst>
            </p:cNvPr>
            <p:cNvSpPr/>
            <p:nvPr/>
          </p:nvSpPr>
          <p:spPr>
            <a:xfrm>
              <a:off x="5993806" y="2165843"/>
              <a:ext cx="1902373" cy="53274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dirty="0"/>
                <a:t>#2: Nuclear recoil/</a:t>
              </a:r>
            </a:p>
            <a:p>
              <a:pPr algn="ctr"/>
              <a:r>
                <a:rPr lang="en-CA" dirty="0"/>
                <a:t>phonon</a:t>
              </a:r>
            </a:p>
          </p:txBody>
        </p:sp>
        <p:cxnSp>
          <p:nvCxnSpPr>
            <p:cNvPr id="13" name="Straight Arrow Connector 12">
              <a:extLst>
                <a:ext uri="{FF2B5EF4-FFF2-40B4-BE49-F238E27FC236}">
                  <a16:creationId xmlns:a16="http://schemas.microsoft.com/office/drawing/2014/main" id="{4B0AF1A0-15B4-8D60-7BF1-5D70E3672B0D}"/>
                </a:ext>
              </a:extLst>
            </p:cNvPr>
            <p:cNvCxnSpPr/>
            <p:nvPr/>
          </p:nvCxnSpPr>
          <p:spPr>
            <a:xfrm flipH="1">
              <a:off x="2070538" y="1790781"/>
              <a:ext cx="1303283" cy="26637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4" name="Straight Arrow Connector 13">
              <a:extLst>
                <a:ext uri="{FF2B5EF4-FFF2-40B4-BE49-F238E27FC236}">
                  <a16:creationId xmlns:a16="http://schemas.microsoft.com/office/drawing/2014/main" id="{4A76F1BB-2E52-9E4C-8D55-E7585821521B}"/>
                </a:ext>
              </a:extLst>
            </p:cNvPr>
            <p:cNvCxnSpPr>
              <a:cxnSpLocks/>
            </p:cNvCxnSpPr>
            <p:nvPr/>
          </p:nvCxnSpPr>
          <p:spPr>
            <a:xfrm rot="12300000" flipH="1">
              <a:off x="5646476" y="1771281"/>
              <a:ext cx="1303283" cy="26637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grpSp>
    </p:spTree>
    <p:extLst>
      <p:ext uri="{BB962C8B-B14F-4D97-AF65-F5344CB8AC3E}">
        <p14:creationId xmlns:p14="http://schemas.microsoft.com/office/powerpoint/2010/main" val="10401860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0">
                                            <p:txEl>
                                              <p:pRg st="1" end="1"/>
                                            </p:txEl>
                                          </p:spTgt>
                                        </p:tgtEl>
                                        <p:attrNameLst>
                                          <p:attrName>style.visibility</p:attrName>
                                        </p:attrNameLst>
                                      </p:cBhvr>
                                      <p:to>
                                        <p:strVal val="visible"/>
                                      </p:to>
                                    </p:set>
                                    <p:animEffect transition="in" filter="fade">
                                      <p:cBhvr>
                                        <p:cTn id="20" dur="500"/>
                                        <p:tgtEl>
                                          <p:spTgt spid="10">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10" grpId="0" uiExpand="1"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1">
          <a:extLst>
            <a:ext uri="{FF2B5EF4-FFF2-40B4-BE49-F238E27FC236}">
              <a16:creationId xmlns:a16="http://schemas.microsoft.com/office/drawing/2014/main" id="{1BC56B08-C1F9-AC35-124E-999C884B86D9}"/>
            </a:ext>
          </a:extLst>
        </p:cNvPr>
        <p:cNvGrpSpPr/>
        <p:nvPr/>
      </p:nvGrpSpPr>
      <p:grpSpPr>
        <a:xfrm>
          <a:off x="0" y="0"/>
          <a:ext cx="0" cy="0"/>
          <a:chOff x="0" y="0"/>
          <a:chExt cx="0" cy="0"/>
        </a:xfrm>
      </p:grpSpPr>
      <p:sp>
        <p:nvSpPr>
          <p:cNvPr id="62" name="Google Shape;62;p14">
            <a:extLst>
              <a:ext uri="{FF2B5EF4-FFF2-40B4-BE49-F238E27FC236}">
                <a16:creationId xmlns:a16="http://schemas.microsoft.com/office/drawing/2014/main" id="{28222831-DA14-CFCC-3307-E968F1A6CA2D}"/>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4" name="Google Shape;64;p14">
            <a:extLst>
              <a:ext uri="{FF2B5EF4-FFF2-40B4-BE49-F238E27FC236}">
                <a16:creationId xmlns:a16="http://schemas.microsoft.com/office/drawing/2014/main" id="{42AEE2A6-A119-B5CC-82A3-872857C0F1B1}"/>
              </a:ext>
            </a:extLst>
          </p:cNvPr>
          <p:cNvSpPr txBox="1"/>
          <p:nvPr/>
        </p:nvSpPr>
        <p:spPr>
          <a:xfrm>
            <a:off x="402800" y="349125"/>
            <a:ext cx="6012300" cy="538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a:solidFill>
                  <a:schemeClr val="tx1"/>
                </a:solidFill>
              </a:rPr>
              <a:t>Why Are We Poking Around in The Dark?</a:t>
            </a:r>
            <a:endParaRPr sz="2300" b="1">
              <a:solidFill>
                <a:schemeClr val="tx1"/>
              </a:solidFill>
            </a:endParaRPr>
          </a:p>
        </p:txBody>
      </p:sp>
      <p:sp>
        <p:nvSpPr>
          <p:cNvPr id="67" name="Google Shape;67;p14">
            <a:extLst>
              <a:ext uri="{FF2B5EF4-FFF2-40B4-BE49-F238E27FC236}">
                <a16:creationId xmlns:a16="http://schemas.microsoft.com/office/drawing/2014/main" id="{A9406FDF-163D-265F-32E4-0ACDBB8F6AD6}"/>
              </a:ext>
            </a:extLst>
          </p:cNvPr>
          <p:cNvSpPr txBox="1">
            <a:spLocks noGrp="1"/>
          </p:cNvSpPr>
          <p:nvPr>
            <p:ph type="sldNum" idx="12"/>
          </p:nvPr>
        </p:nvSpPr>
        <p:spPr>
          <a:xfrm>
            <a:off x="8595308" y="47765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GB" sz="1600" b="1">
                <a:solidFill>
                  <a:schemeClr val="lt1"/>
                </a:solidFill>
              </a:rPr>
              <a:t>3</a:t>
            </a:r>
            <a:endParaRPr sz="1600" b="1">
              <a:solidFill>
                <a:schemeClr val="lt1"/>
              </a:solidFill>
            </a:endParaRPr>
          </a:p>
        </p:txBody>
      </p:sp>
      <p:grpSp>
        <p:nvGrpSpPr>
          <p:cNvPr id="2" name="Google Shape;81;p15">
            <a:extLst>
              <a:ext uri="{FF2B5EF4-FFF2-40B4-BE49-F238E27FC236}">
                <a16:creationId xmlns:a16="http://schemas.microsoft.com/office/drawing/2014/main" id="{4F9412DF-7D5C-C683-AFD0-8A6681D73516}"/>
              </a:ext>
            </a:extLst>
          </p:cNvPr>
          <p:cNvGrpSpPr/>
          <p:nvPr/>
        </p:nvGrpSpPr>
        <p:grpSpPr>
          <a:xfrm>
            <a:off x="402828" y="2650499"/>
            <a:ext cx="2588650" cy="1910048"/>
            <a:chOff x="157604" y="2167136"/>
            <a:chExt cx="2854396" cy="2106129"/>
          </a:xfrm>
        </p:grpSpPr>
        <p:cxnSp>
          <p:nvCxnSpPr>
            <p:cNvPr id="3" name="Google Shape;82;p15">
              <a:extLst>
                <a:ext uri="{FF2B5EF4-FFF2-40B4-BE49-F238E27FC236}">
                  <a16:creationId xmlns:a16="http://schemas.microsoft.com/office/drawing/2014/main" id="{FB7117D7-6243-B55E-29DB-6220749C3948}"/>
                </a:ext>
              </a:extLst>
            </p:cNvPr>
            <p:cNvCxnSpPr/>
            <p:nvPr/>
          </p:nvCxnSpPr>
          <p:spPr>
            <a:xfrm>
              <a:off x="627075" y="2474550"/>
              <a:ext cx="1800" cy="1368600"/>
            </a:xfrm>
            <a:prstGeom prst="straightConnector1">
              <a:avLst/>
            </a:prstGeom>
            <a:noFill/>
            <a:ln w="8625" cap="flat" cmpd="sng">
              <a:solidFill>
                <a:schemeClr val="dk1"/>
              </a:solidFill>
              <a:prstDash val="solid"/>
              <a:round/>
              <a:headEnd type="none" w="med" len="med"/>
              <a:tailEnd type="none" w="med" len="med"/>
            </a:ln>
          </p:spPr>
        </p:cxnSp>
        <p:cxnSp>
          <p:nvCxnSpPr>
            <p:cNvPr id="4" name="Google Shape;83;p15">
              <a:extLst>
                <a:ext uri="{FF2B5EF4-FFF2-40B4-BE49-F238E27FC236}">
                  <a16:creationId xmlns:a16="http://schemas.microsoft.com/office/drawing/2014/main" id="{62AB9CC7-F1DE-9AC2-4E42-4C5CD37347F3}"/>
                </a:ext>
              </a:extLst>
            </p:cNvPr>
            <p:cNvCxnSpPr/>
            <p:nvPr/>
          </p:nvCxnSpPr>
          <p:spPr>
            <a:xfrm rot="10800000" flipH="1">
              <a:off x="624647" y="3820520"/>
              <a:ext cx="2075400" cy="22500"/>
            </a:xfrm>
            <a:prstGeom prst="straightConnector1">
              <a:avLst/>
            </a:prstGeom>
            <a:noFill/>
            <a:ln w="8625" cap="flat" cmpd="sng">
              <a:solidFill>
                <a:schemeClr val="dk1"/>
              </a:solidFill>
              <a:prstDash val="solid"/>
              <a:round/>
              <a:headEnd type="none" w="med" len="med"/>
              <a:tailEnd type="none" w="med" len="med"/>
            </a:ln>
          </p:spPr>
        </p:cxnSp>
        <mc:AlternateContent xmlns:mc="http://schemas.openxmlformats.org/markup-compatibility/2006" xmlns:a14="http://schemas.microsoft.com/office/drawing/2010/main">
          <mc:Choice Requires="a14">
            <p:sp>
              <p:nvSpPr>
                <p:cNvPr id="5" name="Google Shape;84;p15">
                  <a:extLst>
                    <a:ext uri="{FF2B5EF4-FFF2-40B4-BE49-F238E27FC236}">
                      <a16:creationId xmlns:a16="http://schemas.microsoft.com/office/drawing/2014/main" id="{C4F643B4-F717-CC44-B2EA-4B783FD4E593}"/>
                    </a:ext>
                  </a:extLst>
                </p:cNvPr>
                <p:cNvSpPr txBox="1"/>
                <p:nvPr/>
              </p:nvSpPr>
              <p:spPr>
                <a:xfrm>
                  <a:off x="724363" y="3919265"/>
                  <a:ext cx="1968900" cy="354000"/>
                </a:xfrm>
                <a:prstGeom prst="rect">
                  <a:avLst/>
                </a:prstGeom>
                <a:noFill/>
                <a:ln>
                  <a:noFill/>
                </a:ln>
              </p:spPr>
              <p:txBody>
                <a:bodyPr spcFirstLastPara="1" wrap="square" lIns="82900" tIns="82900" rIns="82900" bIns="82900" anchor="t" anchorCtr="0">
                  <a:spAutoFit/>
                </a:bodyPr>
                <a:lstStyle/>
                <a:p>
                  <a:pPr marL="0" lvl="0" indent="0" algn="l" rtl="0">
                    <a:spcBef>
                      <a:spcPts val="0"/>
                    </a:spcBef>
                    <a:spcAft>
                      <a:spcPts val="0"/>
                    </a:spcAft>
                    <a:buNone/>
                  </a:pPr>
                  <a:r>
                    <a:rPr lang="en-GB" sz="998" dirty="0">
                      <a:solidFill>
                        <a:schemeClr val="dk1"/>
                      </a:solidFill>
                    </a:rPr>
                    <a:t>Radius from </a:t>
                  </a:r>
                  <a:r>
                    <a:rPr lang="en-GB" sz="998" dirty="0" err="1">
                      <a:solidFill>
                        <a:schemeClr val="dk1"/>
                      </a:solidFill>
                    </a:rPr>
                    <a:t>Center</a:t>
                  </a:r>
                  <a:r>
                    <a:rPr lang="en-GB" sz="998" dirty="0">
                      <a:solidFill>
                        <a:schemeClr val="dk1"/>
                      </a:solidFill>
                    </a:rPr>
                    <a:t> </a:t>
                  </a:r>
                  <a14:m>
                    <m:oMath xmlns:m="http://schemas.openxmlformats.org/officeDocument/2006/math">
                      <m:r>
                        <a:rPr lang="en-CA" sz="998" b="0" i="1" dirty="0" smtClean="0">
                          <a:solidFill>
                            <a:schemeClr val="dk1"/>
                          </a:solidFill>
                          <a:latin typeface="Cambria Math" panose="02040503050406030204" pitchFamily="18" charset="0"/>
                        </a:rPr>
                        <m:t>𝑟</m:t>
                      </m:r>
                    </m:oMath>
                  </a14:m>
                  <a:r>
                    <a:rPr lang="en-GB" sz="998" dirty="0">
                      <a:solidFill>
                        <a:schemeClr val="dk1"/>
                      </a:solidFill>
                    </a:rPr>
                    <a:t> (kpc)</a:t>
                  </a:r>
                  <a:endParaRPr sz="998" dirty="0">
                    <a:solidFill>
                      <a:schemeClr val="dk1"/>
                    </a:solidFill>
                  </a:endParaRPr>
                </a:p>
              </p:txBody>
            </p:sp>
          </mc:Choice>
          <mc:Fallback xmlns="">
            <p:sp>
              <p:nvSpPr>
                <p:cNvPr id="5" name="Google Shape;84;p15">
                  <a:extLst>
                    <a:ext uri="{FF2B5EF4-FFF2-40B4-BE49-F238E27FC236}">
                      <a16:creationId xmlns:a16="http://schemas.microsoft.com/office/drawing/2014/main" id="{C4F643B4-F717-CC44-B2EA-4B783FD4E593}"/>
                    </a:ext>
                  </a:extLst>
                </p:cNvPr>
                <p:cNvSpPr txBox="1">
                  <a:spLocks noRot="1" noChangeAspect="1" noMove="1" noResize="1" noEditPoints="1" noAdjustHandles="1" noChangeArrowheads="1" noChangeShapeType="1" noTextEdit="1"/>
                </p:cNvSpPr>
                <p:nvPr/>
              </p:nvSpPr>
              <p:spPr>
                <a:xfrm>
                  <a:off x="724363" y="3919265"/>
                  <a:ext cx="1968900" cy="354000"/>
                </a:xfrm>
                <a:prstGeom prst="rect">
                  <a:avLst/>
                </a:prstGeom>
                <a:blipFill>
                  <a:blip r:embed="rId3"/>
                  <a:stretch>
                    <a:fillRect/>
                  </a:stretch>
                </a:blipFill>
                <a:ln>
                  <a:noFill/>
                </a:ln>
              </p:spPr>
              <p:txBody>
                <a:bodyPr/>
                <a:lstStyle/>
                <a:p>
                  <a:r>
                    <a:rPr lang="en-US">
                      <a:noFill/>
                    </a:rPr>
                    <a:t> </a:t>
                  </a:r>
                </a:p>
              </p:txBody>
            </p:sp>
          </mc:Fallback>
        </mc:AlternateContent>
        <p:sp>
          <p:nvSpPr>
            <p:cNvPr id="6" name="Google Shape;85;p15">
              <a:extLst>
                <a:ext uri="{FF2B5EF4-FFF2-40B4-BE49-F238E27FC236}">
                  <a16:creationId xmlns:a16="http://schemas.microsoft.com/office/drawing/2014/main" id="{55C84221-F391-1D60-4D1F-7D6E7E535C70}"/>
                </a:ext>
              </a:extLst>
            </p:cNvPr>
            <p:cNvSpPr txBox="1"/>
            <p:nvPr/>
          </p:nvSpPr>
          <p:spPr>
            <a:xfrm>
              <a:off x="511575" y="3767525"/>
              <a:ext cx="2205900" cy="323100"/>
            </a:xfrm>
            <a:prstGeom prst="rect">
              <a:avLst/>
            </a:prstGeom>
            <a:noFill/>
            <a:ln>
              <a:noFill/>
            </a:ln>
          </p:spPr>
          <p:txBody>
            <a:bodyPr spcFirstLastPara="1" wrap="square" lIns="82900" tIns="82900" rIns="82900" bIns="82900" anchor="t" anchorCtr="0">
              <a:spAutoFit/>
            </a:bodyPr>
            <a:lstStyle/>
            <a:p>
              <a:pPr marL="0" lvl="0" indent="0" algn="l" rtl="0">
                <a:spcBef>
                  <a:spcPts val="0"/>
                </a:spcBef>
                <a:spcAft>
                  <a:spcPts val="0"/>
                </a:spcAft>
                <a:buNone/>
              </a:pPr>
              <a:r>
                <a:rPr lang="en-GB" sz="816">
                  <a:solidFill>
                    <a:schemeClr val="dk1"/>
                  </a:solidFill>
                </a:rPr>
                <a:t>0        10        20        30        40        50</a:t>
              </a:r>
              <a:endParaRPr sz="816">
                <a:solidFill>
                  <a:schemeClr val="dk1"/>
                </a:solidFill>
              </a:endParaRPr>
            </a:p>
          </p:txBody>
        </p:sp>
        <p:sp>
          <p:nvSpPr>
            <p:cNvPr id="7" name="Google Shape;86;p15">
              <a:extLst>
                <a:ext uri="{FF2B5EF4-FFF2-40B4-BE49-F238E27FC236}">
                  <a16:creationId xmlns:a16="http://schemas.microsoft.com/office/drawing/2014/main" id="{2C548862-48B6-9FC8-F86A-C0D66602D8DE}"/>
                </a:ext>
              </a:extLst>
            </p:cNvPr>
            <p:cNvSpPr txBox="1"/>
            <p:nvPr/>
          </p:nvSpPr>
          <p:spPr>
            <a:xfrm rot="-5398705">
              <a:off x="-253675" y="3013725"/>
              <a:ext cx="1592400" cy="323100"/>
            </a:xfrm>
            <a:prstGeom prst="rect">
              <a:avLst/>
            </a:prstGeom>
            <a:noFill/>
            <a:ln>
              <a:noFill/>
            </a:ln>
          </p:spPr>
          <p:txBody>
            <a:bodyPr spcFirstLastPara="1" wrap="square" lIns="82900" tIns="82900" rIns="82900" bIns="82900" anchor="t" anchorCtr="0">
              <a:spAutoFit/>
            </a:bodyPr>
            <a:lstStyle/>
            <a:p>
              <a:pPr marL="0" lvl="0" indent="0" algn="l" rtl="0">
                <a:spcBef>
                  <a:spcPts val="0"/>
                </a:spcBef>
                <a:spcAft>
                  <a:spcPts val="0"/>
                </a:spcAft>
                <a:buNone/>
              </a:pPr>
              <a:r>
                <a:rPr lang="en-GB" sz="816">
                  <a:solidFill>
                    <a:schemeClr val="dk1"/>
                  </a:solidFill>
                </a:rPr>
                <a:t>0        100        200        300</a:t>
              </a:r>
              <a:endParaRPr sz="816">
                <a:solidFill>
                  <a:schemeClr val="dk1"/>
                </a:solidFill>
              </a:endParaRPr>
            </a:p>
          </p:txBody>
        </p:sp>
        <p:sp>
          <p:nvSpPr>
            <p:cNvPr id="8" name="Google Shape;87;p15">
              <a:extLst>
                <a:ext uri="{FF2B5EF4-FFF2-40B4-BE49-F238E27FC236}">
                  <a16:creationId xmlns:a16="http://schemas.microsoft.com/office/drawing/2014/main" id="{AC236D85-7061-6FDA-D71C-D4BBCEC8747B}"/>
                </a:ext>
              </a:extLst>
            </p:cNvPr>
            <p:cNvSpPr/>
            <p:nvPr/>
          </p:nvSpPr>
          <p:spPr>
            <a:xfrm>
              <a:off x="634800" y="3110507"/>
              <a:ext cx="2056700" cy="741275"/>
            </a:xfrm>
            <a:custGeom>
              <a:avLst/>
              <a:gdLst/>
              <a:ahLst/>
              <a:cxnLst/>
              <a:rect l="l" t="t" r="r" b="b"/>
              <a:pathLst>
                <a:path w="82268" h="29651" extrusionOk="0">
                  <a:moveTo>
                    <a:pt x="0" y="29652"/>
                  </a:moveTo>
                  <a:cubicBezTo>
                    <a:pt x="663" y="25839"/>
                    <a:pt x="3134" y="11166"/>
                    <a:pt x="3979" y="6772"/>
                  </a:cubicBezTo>
                  <a:cubicBezTo>
                    <a:pt x="4825" y="2378"/>
                    <a:pt x="4460" y="4401"/>
                    <a:pt x="5073" y="3290"/>
                  </a:cubicBezTo>
                  <a:cubicBezTo>
                    <a:pt x="5687" y="2179"/>
                    <a:pt x="6649" y="422"/>
                    <a:pt x="7660" y="107"/>
                  </a:cubicBezTo>
                  <a:cubicBezTo>
                    <a:pt x="8672" y="-208"/>
                    <a:pt x="9998" y="289"/>
                    <a:pt x="11142" y="1400"/>
                  </a:cubicBezTo>
                  <a:cubicBezTo>
                    <a:pt x="12286" y="2511"/>
                    <a:pt x="12966" y="5263"/>
                    <a:pt x="14524" y="6772"/>
                  </a:cubicBezTo>
                  <a:cubicBezTo>
                    <a:pt x="16083" y="8281"/>
                    <a:pt x="17442" y="9210"/>
                    <a:pt x="20493" y="10453"/>
                  </a:cubicBezTo>
                  <a:cubicBezTo>
                    <a:pt x="23544" y="11697"/>
                    <a:pt x="27373" y="13305"/>
                    <a:pt x="32828" y="14233"/>
                  </a:cubicBezTo>
                  <a:cubicBezTo>
                    <a:pt x="38283" y="15162"/>
                    <a:pt x="44981" y="15278"/>
                    <a:pt x="53221" y="16024"/>
                  </a:cubicBezTo>
                  <a:cubicBezTo>
                    <a:pt x="61461" y="16770"/>
                    <a:pt x="77427" y="18262"/>
                    <a:pt x="82268" y="18710"/>
                  </a:cubicBezTo>
                </a:path>
              </a:pathLst>
            </a:custGeom>
            <a:noFill/>
            <a:ln w="17275" cap="flat" cmpd="sng">
              <a:solidFill>
                <a:srgbClr val="980000"/>
              </a:solidFill>
              <a:prstDash val="dash"/>
              <a:round/>
              <a:headEnd type="none" w="med" len="med"/>
              <a:tailEnd type="none" w="med" len="med"/>
            </a:ln>
          </p:spPr>
          <p:txBody>
            <a:bodyPr/>
            <a:lstStyle/>
            <a:p>
              <a:endParaRPr lang="en-CA"/>
            </a:p>
          </p:txBody>
        </p:sp>
        <p:sp>
          <p:nvSpPr>
            <p:cNvPr id="9" name="Google Shape;88;p15">
              <a:extLst>
                <a:ext uri="{FF2B5EF4-FFF2-40B4-BE49-F238E27FC236}">
                  <a16:creationId xmlns:a16="http://schemas.microsoft.com/office/drawing/2014/main" id="{15C8F9AB-DCFF-7ADD-E8DF-CE1772784CA2}"/>
                </a:ext>
              </a:extLst>
            </p:cNvPr>
            <p:cNvSpPr/>
            <p:nvPr/>
          </p:nvSpPr>
          <p:spPr>
            <a:xfrm>
              <a:off x="637300" y="2947393"/>
              <a:ext cx="2019400" cy="884500"/>
            </a:xfrm>
            <a:custGeom>
              <a:avLst/>
              <a:gdLst/>
              <a:ahLst/>
              <a:cxnLst/>
              <a:rect l="l" t="t" r="r" b="b"/>
              <a:pathLst>
                <a:path w="80776" h="35380" extrusionOk="0">
                  <a:moveTo>
                    <a:pt x="0" y="35380"/>
                  </a:moveTo>
                  <a:cubicBezTo>
                    <a:pt x="199" y="33706"/>
                    <a:pt x="746" y="28566"/>
                    <a:pt x="1193" y="25333"/>
                  </a:cubicBezTo>
                  <a:cubicBezTo>
                    <a:pt x="1641" y="22100"/>
                    <a:pt x="2221" y="18469"/>
                    <a:pt x="2685" y="15982"/>
                  </a:cubicBezTo>
                  <a:cubicBezTo>
                    <a:pt x="3149" y="13495"/>
                    <a:pt x="3399" y="12251"/>
                    <a:pt x="3979" y="10411"/>
                  </a:cubicBezTo>
                  <a:cubicBezTo>
                    <a:pt x="4559" y="8571"/>
                    <a:pt x="5305" y="6416"/>
                    <a:pt x="6167" y="4940"/>
                  </a:cubicBezTo>
                  <a:cubicBezTo>
                    <a:pt x="7029" y="3465"/>
                    <a:pt x="7577" y="2370"/>
                    <a:pt x="9152" y="1558"/>
                  </a:cubicBezTo>
                  <a:cubicBezTo>
                    <a:pt x="10727" y="746"/>
                    <a:pt x="13496" y="-199"/>
                    <a:pt x="15618" y="66"/>
                  </a:cubicBezTo>
                  <a:cubicBezTo>
                    <a:pt x="17740" y="331"/>
                    <a:pt x="19116" y="2270"/>
                    <a:pt x="21885" y="3149"/>
                  </a:cubicBezTo>
                  <a:cubicBezTo>
                    <a:pt x="24654" y="4028"/>
                    <a:pt x="28566" y="4957"/>
                    <a:pt x="32230" y="5338"/>
                  </a:cubicBezTo>
                  <a:cubicBezTo>
                    <a:pt x="35894" y="5719"/>
                    <a:pt x="39774" y="5437"/>
                    <a:pt x="43869" y="5437"/>
                  </a:cubicBezTo>
                  <a:cubicBezTo>
                    <a:pt x="47964" y="5437"/>
                    <a:pt x="52722" y="5355"/>
                    <a:pt x="56801" y="5338"/>
                  </a:cubicBezTo>
                  <a:cubicBezTo>
                    <a:pt x="60880" y="5322"/>
                    <a:pt x="64345" y="5388"/>
                    <a:pt x="68341" y="5338"/>
                  </a:cubicBezTo>
                  <a:cubicBezTo>
                    <a:pt x="72337" y="5288"/>
                    <a:pt x="78704" y="5090"/>
                    <a:pt x="80776" y="5040"/>
                  </a:cubicBezTo>
                </a:path>
              </a:pathLst>
            </a:custGeom>
            <a:noFill/>
            <a:ln w="17275" cap="flat" cmpd="sng">
              <a:solidFill>
                <a:srgbClr val="E69138"/>
              </a:solidFill>
              <a:prstDash val="solid"/>
              <a:round/>
              <a:headEnd type="none" w="med" len="med"/>
              <a:tailEnd type="none" w="med" len="med"/>
            </a:ln>
          </p:spPr>
          <p:txBody>
            <a:bodyPr/>
            <a:lstStyle/>
            <a:p>
              <a:endParaRPr lang="en-CA"/>
            </a:p>
          </p:txBody>
        </p:sp>
        <p:sp>
          <p:nvSpPr>
            <p:cNvPr id="10" name="Google Shape;89;p15">
              <a:extLst>
                <a:ext uri="{FF2B5EF4-FFF2-40B4-BE49-F238E27FC236}">
                  <a16:creationId xmlns:a16="http://schemas.microsoft.com/office/drawing/2014/main" id="{5C04328F-F14E-C2C6-97A6-613972774E9B}"/>
                </a:ext>
              </a:extLst>
            </p:cNvPr>
            <p:cNvSpPr txBox="1"/>
            <p:nvPr/>
          </p:nvSpPr>
          <p:spPr>
            <a:xfrm>
              <a:off x="1965000" y="2744325"/>
              <a:ext cx="1047000" cy="861900"/>
            </a:xfrm>
            <a:prstGeom prst="rect">
              <a:avLst/>
            </a:prstGeom>
            <a:noFill/>
            <a:ln>
              <a:noFill/>
            </a:ln>
          </p:spPr>
          <p:txBody>
            <a:bodyPr spcFirstLastPara="1" wrap="square" lIns="82900" tIns="82900" rIns="82900" bIns="82900" anchor="t" anchorCtr="0">
              <a:spAutoFit/>
            </a:bodyPr>
            <a:lstStyle/>
            <a:p>
              <a:pPr marL="0" lvl="0" indent="0" algn="l" rtl="0">
                <a:spcBef>
                  <a:spcPts val="0"/>
                </a:spcBef>
                <a:spcAft>
                  <a:spcPts val="0"/>
                </a:spcAft>
                <a:buNone/>
              </a:pPr>
              <a:r>
                <a:rPr lang="en-GB" sz="998" b="1">
                  <a:solidFill>
                    <a:srgbClr val="E69138"/>
                  </a:solidFill>
                </a:rPr>
                <a:t>observed</a:t>
              </a:r>
              <a:endParaRPr sz="998" b="1">
                <a:solidFill>
                  <a:srgbClr val="E69138"/>
                </a:solidFill>
              </a:endParaRPr>
            </a:p>
            <a:p>
              <a:pPr marL="0" lvl="0" indent="0" algn="l" rtl="0">
                <a:spcBef>
                  <a:spcPts val="0"/>
                </a:spcBef>
                <a:spcAft>
                  <a:spcPts val="0"/>
                </a:spcAft>
                <a:buNone/>
              </a:pPr>
              <a:endParaRPr sz="998">
                <a:solidFill>
                  <a:srgbClr val="434343"/>
                </a:solidFill>
              </a:endParaRPr>
            </a:p>
            <a:p>
              <a:pPr marL="0" lvl="0" indent="0" algn="l" rtl="0">
                <a:spcBef>
                  <a:spcPts val="0"/>
                </a:spcBef>
                <a:spcAft>
                  <a:spcPts val="0"/>
                </a:spcAft>
                <a:buNone/>
              </a:pPr>
              <a:endParaRPr sz="998">
                <a:solidFill>
                  <a:srgbClr val="434343"/>
                </a:solidFill>
              </a:endParaRPr>
            </a:p>
            <a:p>
              <a:pPr marL="0" lvl="0" indent="0" algn="l" rtl="0">
                <a:spcBef>
                  <a:spcPts val="0"/>
                </a:spcBef>
                <a:spcAft>
                  <a:spcPts val="0"/>
                </a:spcAft>
                <a:buNone/>
              </a:pPr>
              <a:r>
                <a:rPr lang="en-GB" sz="998" b="1">
                  <a:solidFill>
                    <a:srgbClr val="990000"/>
                  </a:solidFill>
                </a:rPr>
                <a:t>expectations</a:t>
              </a:r>
              <a:endParaRPr sz="998" b="1">
                <a:solidFill>
                  <a:srgbClr val="990000"/>
                </a:solidFill>
              </a:endParaRPr>
            </a:p>
          </p:txBody>
        </p:sp>
        <mc:AlternateContent xmlns:mc="http://schemas.openxmlformats.org/markup-compatibility/2006" xmlns:a14="http://schemas.microsoft.com/office/drawing/2010/main">
          <mc:Choice Requires="a14">
            <p:sp>
              <p:nvSpPr>
                <p:cNvPr id="11" name="Google Shape;90;p15">
                  <a:extLst>
                    <a:ext uri="{FF2B5EF4-FFF2-40B4-BE49-F238E27FC236}">
                      <a16:creationId xmlns:a16="http://schemas.microsoft.com/office/drawing/2014/main" id="{00A1407C-A2F8-D0A9-4E10-D729B8357096}"/>
                    </a:ext>
                  </a:extLst>
                </p:cNvPr>
                <p:cNvSpPr txBox="1"/>
                <p:nvPr/>
              </p:nvSpPr>
              <p:spPr>
                <a:xfrm rot="16200000">
                  <a:off x="-557620" y="2882360"/>
                  <a:ext cx="1784388" cy="353939"/>
                </a:xfrm>
                <a:prstGeom prst="rect">
                  <a:avLst/>
                </a:prstGeom>
                <a:noFill/>
                <a:ln>
                  <a:noFill/>
                </a:ln>
              </p:spPr>
              <p:txBody>
                <a:bodyPr spcFirstLastPara="1" wrap="square" lIns="82900" tIns="82900" rIns="82900" bIns="82900" anchor="t" anchorCtr="0">
                  <a:spAutoFit/>
                </a:bodyPr>
                <a:lstStyle/>
                <a:p>
                  <a:pPr marL="0" lvl="0" indent="0" algn="l" rtl="0">
                    <a:spcBef>
                      <a:spcPts val="0"/>
                    </a:spcBef>
                    <a:spcAft>
                      <a:spcPts val="0"/>
                    </a:spcAft>
                    <a:buNone/>
                  </a:pPr>
                  <a:r>
                    <a:rPr lang="en-GB" sz="998">
                      <a:solidFill>
                        <a:schemeClr val="dk1"/>
                      </a:solidFill>
                    </a:rPr>
                    <a:t>Rotation speed </a:t>
                  </a:r>
                  <a14:m>
                    <m:oMath xmlns:m="http://schemas.openxmlformats.org/officeDocument/2006/math">
                      <m:sSub>
                        <m:sSubPr>
                          <m:ctrlPr>
                            <a:rPr lang="en-GB" sz="1000" i="1" dirty="0" smtClean="0">
                              <a:solidFill>
                                <a:schemeClr val="dk1"/>
                              </a:solidFill>
                              <a:latin typeface="Cambria Math" panose="02040503050406030204" pitchFamily="18" charset="0"/>
                            </a:rPr>
                          </m:ctrlPr>
                        </m:sSubPr>
                        <m:e>
                          <m:r>
                            <a:rPr lang="en-CA" sz="1000" b="0" i="1" dirty="0" smtClean="0">
                              <a:solidFill>
                                <a:schemeClr val="dk1"/>
                              </a:solidFill>
                              <a:latin typeface="Cambria Math" panose="02040503050406030204" pitchFamily="18" charset="0"/>
                            </a:rPr>
                            <m:t>𝑣</m:t>
                          </m:r>
                        </m:e>
                        <m:sub>
                          <m:r>
                            <a:rPr lang="en-CA" sz="1000" b="0" i="1" dirty="0" smtClean="0">
                              <a:solidFill>
                                <a:schemeClr val="dk1"/>
                              </a:solidFill>
                              <a:latin typeface="Cambria Math" panose="02040503050406030204" pitchFamily="18" charset="0"/>
                            </a:rPr>
                            <m:t>𝑐</m:t>
                          </m:r>
                        </m:sub>
                      </m:sSub>
                    </m:oMath>
                  </a14:m>
                  <a:r>
                    <a:rPr lang="en-GB" sz="998">
                      <a:solidFill>
                        <a:schemeClr val="dk1"/>
                      </a:solidFill>
                    </a:rPr>
                    <a:t> (km/s)</a:t>
                  </a:r>
                  <a:endParaRPr sz="998">
                    <a:solidFill>
                      <a:schemeClr val="dk1"/>
                    </a:solidFill>
                  </a:endParaRPr>
                </a:p>
              </p:txBody>
            </p:sp>
          </mc:Choice>
          <mc:Fallback xmlns="">
            <p:sp>
              <p:nvSpPr>
                <p:cNvPr id="11" name="Google Shape;90;p15">
                  <a:extLst>
                    <a:ext uri="{FF2B5EF4-FFF2-40B4-BE49-F238E27FC236}">
                      <a16:creationId xmlns:a16="http://schemas.microsoft.com/office/drawing/2014/main" id="{00A1407C-A2F8-D0A9-4E10-D729B8357096}"/>
                    </a:ext>
                  </a:extLst>
                </p:cNvPr>
                <p:cNvSpPr txBox="1">
                  <a:spLocks noRot="1" noChangeAspect="1" noMove="1" noResize="1" noEditPoints="1" noAdjustHandles="1" noChangeArrowheads="1" noChangeShapeType="1" noTextEdit="1"/>
                </p:cNvSpPr>
                <p:nvPr/>
              </p:nvSpPr>
              <p:spPr>
                <a:xfrm rot="16200000">
                  <a:off x="-557620" y="2882360"/>
                  <a:ext cx="1784388" cy="353939"/>
                </a:xfrm>
                <a:prstGeom prst="rect">
                  <a:avLst/>
                </a:prstGeom>
                <a:blipFill>
                  <a:blip r:embed="rId4"/>
                  <a:stretch>
                    <a:fillRect/>
                  </a:stretch>
                </a:blipFill>
                <a:ln>
                  <a:noFill/>
                </a:ln>
              </p:spPr>
              <p:txBody>
                <a:bodyPr/>
                <a:lstStyle/>
                <a:p>
                  <a:r>
                    <a:rPr lang="en-US">
                      <a:noFill/>
                    </a:rPr>
                    <a:t> </a:t>
                  </a:r>
                </a:p>
              </p:txBody>
            </p:sp>
          </mc:Fallback>
        </mc:AlternateContent>
      </p:grpSp>
      <p:grpSp>
        <p:nvGrpSpPr>
          <p:cNvPr id="32" name="Group 31">
            <a:extLst>
              <a:ext uri="{FF2B5EF4-FFF2-40B4-BE49-F238E27FC236}">
                <a16:creationId xmlns:a16="http://schemas.microsoft.com/office/drawing/2014/main" id="{5CDFFE52-4DCC-18D9-9452-351696C67286}"/>
              </a:ext>
            </a:extLst>
          </p:cNvPr>
          <p:cNvGrpSpPr/>
          <p:nvPr/>
        </p:nvGrpSpPr>
        <p:grpSpPr>
          <a:xfrm>
            <a:off x="5972420" y="1009745"/>
            <a:ext cx="2897238" cy="2228868"/>
            <a:chOff x="5972420" y="1245038"/>
            <a:chExt cx="2897238" cy="2228868"/>
          </a:xfrm>
        </p:grpSpPr>
        <p:pic>
          <p:nvPicPr>
            <p:cNvPr id="13" name="Picture 12" descr="Vera Rubin, Astrophysicist Who Confirmed Existence Of Dark Matter, Dies At  88 : The Two-Way : NPR">
              <a:extLst>
                <a:ext uri="{FF2B5EF4-FFF2-40B4-BE49-F238E27FC236}">
                  <a16:creationId xmlns:a16="http://schemas.microsoft.com/office/drawing/2014/main" id="{2F660338-D360-7C86-A01D-296380916B2A}"/>
                </a:ext>
              </a:extLst>
            </p:cNvPr>
            <p:cNvPicPr>
              <a:picLocks noChangeAspect="1"/>
            </p:cNvPicPr>
            <p:nvPr/>
          </p:nvPicPr>
          <p:blipFill>
            <a:blip r:embed="rId5"/>
            <a:stretch>
              <a:fillRect/>
            </a:stretch>
          </p:blipFill>
          <p:spPr>
            <a:xfrm>
              <a:off x="5988112" y="1245038"/>
              <a:ext cx="2881546" cy="2003641"/>
            </a:xfrm>
            <a:prstGeom prst="rect">
              <a:avLst/>
            </a:prstGeom>
          </p:spPr>
        </p:pic>
        <p:sp>
          <p:nvSpPr>
            <p:cNvPr id="29" name="TextBox 9">
              <a:extLst>
                <a:ext uri="{FF2B5EF4-FFF2-40B4-BE49-F238E27FC236}">
                  <a16:creationId xmlns:a16="http://schemas.microsoft.com/office/drawing/2014/main" id="{43606F9A-E4D1-82E3-687A-1525FA15AC74}"/>
                </a:ext>
              </a:extLst>
            </p:cNvPr>
            <p:cNvSpPr txBox="1"/>
            <p:nvPr/>
          </p:nvSpPr>
          <p:spPr>
            <a:xfrm>
              <a:off x="5972420" y="3219990"/>
              <a:ext cx="2897238" cy="25391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sz="1050"/>
                <a:t>Credit: Carnegie Institution, Vera Rubin, 1965</a:t>
              </a:r>
            </a:p>
          </p:txBody>
        </p:sp>
      </p:grpSp>
      <p:grpSp>
        <p:nvGrpSpPr>
          <p:cNvPr id="37" name="Group 36">
            <a:extLst>
              <a:ext uri="{FF2B5EF4-FFF2-40B4-BE49-F238E27FC236}">
                <a16:creationId xmlns:a16="http://schemas.microsoft.com/office/drawing/2014/main" id="{EA69CEFE-D151-5FE7-F32C-733CD373F6AD}"/>
              </a:ext>
            </a:extLst>
          </p:cNvPr>
          <p:cNvGrpSpPr/>
          <p:nvPr/>
        </p:nvGrpSpPr>
        <p:grpSpPr>
          <a:xfrm>
            <a:off x="5621147" y="1261638"/>
            <a:ext cx="3466806" cy="2330645"/>
            <a:chOff x="7200407" y="33916"/>
            <a:chExt cx="3466806" cy="2330645"/>
          </a:xfrm>
        </p:grpSpPr>
        <p:pic>
          <p:nvPicPr>
            <p:cNvPr id="35" name="Picture 34">
              <a:extLst>
                <a:ext uri="{FF2B5EF4-FFF2-40B4-BE49-F238E27FC236}">
                  <a16:creationId xmlns:a16="http://schemas.microsoft.com/office/drawing/2014/main" id="{63F5E562-B1E1-E273-0622-F5B752020920}"/>
                </a:ext>
              </a:extLst>
            </p:cNvPr>
            <p:cNvPicPr>
              <a:picLocks noChangeAspect="1"/>
            </p:cNvPicPr>
            <p:nvPr/>
          </p:nvPicPr>
          <p:blipFill>
            <a:blip r:embed="rId6"/>
            <a:srcRect l="2634" r="2365"/>
            <a:stretch>
              <a:fillRect/>
            </a:stretch>
          </p:blipFill>
          <p:spPr>
            <a:xfrm>
              <a:off x="7251821" y="33916"/>
              <a:ext cx="3371130" cy="1847336"/>
            </a:xfrm>
            <a:prstGeom prst="rect">
              <a:avLst/>
            </a:prstGeom>
          </p:spPr>
        </p:pic>
        <p:sp>
          <p:nvSpPr>
            <p:cNvPr id="36" name="TextBox 7">
              <a:extLst>
                <a:ext uri="{FF2B5EF4-FFF2-40B4-BE49-F238E27FC236}">
                  <a16:creationId xmlns:a16="http://schemas.microsoft.com/office/drawing/2014/main" id="{9D039190-C2B2-CBC4-66F4-0ECD1B3C625D}"/>
                </a:ext>
              </a:extLst>
            </p:cNvPr>
            <p:cNvSpPr txBox="1"/>
            <p:nvPr/>
          </p:nvSpPr>
          <p:spPr>
            <a:xfrm>
              <a:off x="7200407" y="1856730"/>
              <a:ext cx="3466806" cy="5078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t>rendering from the European space Agency https://www.esa.int/ESA_Multimedia/Images/2016/09/Anatomy_of_the_Milky_Way</a:t>
              </a:r>
            </a:p>
          </p:txBody>
        </p:sp>
      </p:grpSp>
      <mc:AlternateContent xmlns:mc="http://schemas.openxmlformats.org/markup-compatibility/2006">
        <mc:Choice xmlns:a14="http://schemas.microsoft.com/office/drawing/2010/main" Requires="a14">
          <p:sp>
            <p:nvSpPr>
              <p:cNvPr id="38" name="Google Shape;68;p14">
                <a:extLst>
                  <a:ext uri="{FF2B5EF4-FFF2-40B4-BE49-F238E27FC236}">
                    <a16:creationId xmlns:a16="http://schemas.microsoft.com/office/drawing/2014/main" id="{CCA9A5FD-97CC-2CB1-A253-C7ABE78B902F}"/>
                  </a:ext>
                </a:extLst>
              </p:cNvPr>
              <p:cNvSpPr txBox="1"/>
              <p:nvPr/>
            </p:nvSpPr>
            <p:spPr>
              <a:xfrm>
                <a:off x="5471969" y="3704158"/>
                <a:ext cx="3594367" cy="738633"/>
              </a:xfrm>
              <a:prstGeom prst="rect">
                <a:avLst/>
              </a:prstGeom>
              <a:noFill/>
              <a:ln>
                <a:noFill/>
              </a:ln>
            </p:spPr>
            <p:txBody>
              <a:bodyPr spcFirstLastPara="1" wrap="square" lIns="91425" tIns="91425" rIns="91425" bIns="91425" anchor="t" anchorCtr="0">
                <a:spAutoFit/>
              </a:bodyPr>
              <a:lstStyle/>
              <a:p>
                <a:pPr lvl="0"/>
                <a:r>
                  <a:rPr lang="en-US" sz="1800" dirty="0"/>
                  <a:t>Unseen mass must be distributed such that </a:t>
                </a:r>
                <a14:m>
                  <m:oMath xmlns:m="http://schemas.openxmlformats.org/officeDocument/2006/math">
                    <m:r>
                      <a:rPr lang="en-CA" sz="1800" b="0" i="1" smtClean="0">
                        <a:latin typeface="Cambria Math" panose="02040503050406030204" pitchFamily="18" charset="0"/>
                      </a:rPr>
                      <m:t>𝑀</m:t>
                    </m:r>
                    <m:d>
                      <m:dPr>
                        <m:ctrlPr>
                          <a:rPr lang="en-CA" sz="1800" b="0" i="1" smtClean="0">
                            <a:latin typeface="Cambria Math" panose="02040503050406030204" pitchFamily="18" charset="0"/>
                          </a:rPr>
                        </m:ctrlPr>
                      </m:dPr>
                      <m:e>
                        <m:r>
                          <a:rPr lang="en-CA" sz="1800" b="0" i="1" smtClean="0">
                            <a:latin typeface="Cambria Math" panose="02040503050406030204" pitchFamily="18" charset="0"/>
                          </a:rPr>
                          <m:t>𝑟</m:t>
                        </m:r>
                      </m:e>
                    </m:d>
                  </m:oMath>
                </a14:m>
                <a:r>
                  <a:rPr lang="en-CA" sz="1800" dirty="0"/>
                  <a:t> grows </a:t>
                </a:r>
                <a14:m>
                  <m:oMath xmlns:m="http://schemas.openxmlformats.org/officeDocument/2006/math">
                    <m:r>
                      <a:rPr lang="en-CA" sz="1800" i="1">
                        <a:latin typeface="Cambria Math" panose="02040503050406030204" pitchFamily="18" charset="0"/>
                        <a:ea typeface="Cambria Math" panose="02040503050406030204" pitchFamily="18" charset="0"/>
                      </a:rPr>
                      <m:t>∝</m:t>
                    </m:r>
                    <m:r>
                      <a:rPr lang="en-CA" sz="1800" i="1">
                        <a:latin typeface="Cambria Math" panose="02040503050406030204" pitchFamily="18" charset="0"/>
                        <a:ea typeface="Cambria Math" panose="02040503050406030204" pitchFamily="18" charset="0"/>
                      </a:rPr>
                      <m:t>𝑟</m:t>
                    </m:r>
                  </m:oMath>
                </a14:m>
                <a:endParaRPr sz="1800" dirty="0"/>
              </a:p>
            </p:txBody>
          </p:sp>
        </mc:Choice>
        <mc:Fallback>
          <p:sp>
            <p:nvSpPr>
              <p:cNvPr id="38" name="Google Shape;68;p14">
                <a:extLst>
                  <a:ext uri="{FF2B5EF4-FFF2-40B4-BE49-F238E27FC236}">
                    <a16:creationId xmlns:a16="http://schemas.microsoft.com/office/drawing/2014/main" id="{CCA9A5FD-97CC-2CB1-A253-C7ABE78B902F}"/>
                  </a:ext>
                </a:extLst>
              </p:cNvPr>
              <p:cNvSpPr txBox="1">
                <a:spLocks noRot="1" noChangeAspect="1" noMove="1" noResize="1" noEditPoints="1" noAdjustHandles="1" noChangeArrowheads="1" noChangeShapeType="1" noTextEdit="1"/>
              </p:cNvSpPr>
              <p:nvPr/>
            </p:nvSpPr>
            <p:spPr>
              <a:xfrm>
                <a:off x="5471969" y="3704158"/>
                <a:ext cx="3594367" cy="738633"/>
              </a:xfrm>
              <a:prstGeom prst="rect">
                <a:avLst/>
              </a:prstGeom>
              <a:blipFill>
                <a:blip r:embed="rId7"/>
                <a:stretch>
                  <a:fillRect l="-1528" r="-2716" b="-5785"/>
                </a:stretch>
              </a:blipFill>
              <a:ln>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9" name="Google Shape;68;p14">
                <a:extLst>
                  <a:ext uri="{FF2B5EF4-FFF2-40B4-BE49-F238E27FC236}">
                    <a16:creationId xmlns:a16="http://schemas.microsoft.com/office/drawing/2014/main" id="{3B1492E6-DF7E-C8AC-FA22-B999E46BFB00}"/>
                  </a:ext>
                </a:extLst>
              </p:cNvPr>
              <p:cNvSpPr txBox="1"/>
              <p:nvPr/>
            </p:nvSpPr>
            <p:spPr>
              <a:xfrm>
                <a:off x="3110538" y="3278373"/>
                <a:ext cx="2482449" cy="1433888"/>
              </a:xfrm>
              <a:prstGeom prst="rect">
                <a:avLst/>
              </a:prstGeom>
              <a:noFill/>
              <a:ln>
                <a:noFill/>
              </a:ln>
            </p:spPr>
            <p:txBody>
              <a:bodyPr spcFirstLastPara="1" wrap="square" lIns="91425" tIns="91425" rIns="91425" bIns="91425" anchor="t" anchorCtr="0">
                <a:spAutoFit/>
              </a:bodyPr>
              <a:lstStyle/>
              <a:p>
                <a:pPr lvl="0"/>
                <a:r>
                  <a:rPr lang="en-CA" sz="1800"/>
                  <a:t>Orbital velocity</a:t>
                </a:r>
              </a:p>
              <a:p>
                <a:pPr lvl="0"/>
                <a:endParaRPr lang="en-CA" sz="800"/>
              </a:p>
              <a:p>
                <a:pPr lvl="0"/>
                <a14:m>
                  <m:oMathPara xmlns:m="http://schemas.openxmlformats.org/officeDocument/2006/math">
                    <m:oMathParaPr>
                      <m:jc m:val="centerGroup"/>
                    </m:oMathParaPr>
                    <m:oMath xmlns:m="http://schemas.openxmlformats.org/officeDocument/2006/math">
                      <m:sSub>
                        <m:sSubPr>
                          <m:ctrlPr>
                            <a:rPr lang="en-CA" sz="1800" i="1" smtClean="0">
                              <a:latin typeface="Cambria Math" panose="02040503050406030204" pitchFamily="18" charset="0"/>
                            </a:rPr>
                          </m:ctrlPr>
                        </m:sSubPr>
                        <m:e>
                          <m:r>
                            <a:rPr lang="en-CA" sz="1800" b="0" i="1" smtClean="0">
                              <a:latin typeface="Cambria Math" panose="02040503050406030204" pitchFamily="18" charset="0"/>
                            </a:rPr>
                            <m:t>𝑣</m:t>
                          </m:r>
                        </m:e>
                        <m:sub>
                          <m:r>
                            <a:rPr lang="en-CA" sz="1800" b="0" i="1" smtClean="0">
                              <a:latin typeface="Cambria Math" panose="02040503050406030204" pitchFamily="18" charset="0"/>
                            </a:rPr>
                            <m:t>𝑐</m:t>
                          </m:r>
                        </m:sub>
                      </m:sSub>
                      <m:r>
                        <a:rPr lang="en-CA" sz="1800" b="0" i="1" smtClean="0">
                          <a:latin typeface="Cambria Math" panose="02040503050406030204" pitchFamily="18" charset="0"/>
                        </a:rPr>
                        <m:t>=</m:t>
                      </m:r>
                      <m:rad>
                        <m:radPr>
                          <m:degHide m:val="on"/>
                          <m:ctrlPr>
                            <a:rPr lang="en-CA" sz="1800" b="0" i="1" smtClean="0">
                              <a:latin typeface="Cambria Math" panose="02040503050406030204" pitchFamily="18" charset="0"/>
                            </a:rPr>
                          </m:ctrlPr>
                        </m:radPr>
                        <m:deg/>
                        <m:e>
                          <m:f>
                            <m:fPr>
                              <m:ctrlPr>
                                <a:rPr lang="en-CA" sz="1800" i="1">
                                  <a:latin typeface="Cambria Math" panose="02040503050406030204" pitchFamily="18" charset="0"/>
                                </a:rPr>
                              </m:ctrlPr>
                            </m:fPr>
                            <m:num>
                              <m:r>
                                <a:rPr lang="en-CA" sz="1800" b="0" i="1" smtClean="0">
                                  <a:latin typeface="Cambria Math" panose="02040503050406030204" pitchFamily="18" charset="0"/>
                                </a:rPr>
                                <m:t>𝑀</m:t>
                              </m:r>
                              <m:r>
                                <a:rPr lang="en-CA" sz="1800" b="0" i="1" smtClean="0">
                                  <a:latin typeface="Cambria Math" panose="02040503050406030204" pitchFamily="18" charset="0"/>
                                </a:rPr>
                                <m:t>(</m:t>
                              </m:r>
                              <m:r>
                                <a:rPr lang="en-CA" sz="1800" b="0" i="1" smtClean="0">
                                  <a:latin typeface="Cambria Math" panose="02040503050406030204" pitchFamily="18" charset="0"/>
                                </a:rPr>
                                <m:t>𝑟</m:t>
                              </m:r>
                              <m:r>
                                <a:rPr lang="en-CA" sz="1800" b="0" i="1" smtClean="0">
                                  <a:latin typeface="Cambria Math" panose="02040503050406030204" pitchFamily="18" charset="0"/>
                                </a:rPr>
                                <m:t>)</m:t>
                              </m:r>
                            </m:num>
                            <m:den>
                              <m:r>
                                <a:rPr lang="en-CA" sz="1800" b="0" i="1" smtClean="0">
                                  <a:latin typeface="Cambria Math" panose="02040503050406030204" pitchFamily="18" charset="0"/>
                                </a:rPr>
                                <m:t>𝑟</m:t>
                              </m:r>
                            </m:den>
                          </m:f>
                        </m:e>
                      </m:rad>
                    </m:oMath>
                  </m:oMathPara>
                </a14:m>
                <a:endParaRPr sz="1800"/>
              </a:p>
            </p:txBody>
          </p:sp>
        </mc:Choice>
        <mc:Fallback xmlns="">
          <p:sp>
            <p:nvSpPr>
              <p:cNvPr id="39" name="Google Shape;68;p14">
                <a:extLst>
                  <a:ext uri="{FF2B5EF4-FFF2-40B4-BE49-F238E27FC236}">
                    <a16:creationId xmlns:a16="http://schemas.microsoft.com/office/drawing/2014/main" id="{3B1492E6-DF7E-C8AC-FA22-B999E46BFB00}"/>
                  </a:ext>
                </a:extLst>
              </p:cNvPr>
              <p:cNvSpPr txBox="1">
                <a:spLocks noRot="1" noChangeAspect="1" noMove="1" noResize="1" noEditPoints="1" noAdjustHandles="1" noChangeArrowheads="1" noChangeShapeType="1" noTextEdit="1"/>
              </p:cNvSpPr>
              <p:nvPr/>
            </p:nvSpPr>
            <p:spPr>
              <a:xfrm>
                <a:off x="3110538" y="3278373"/>
                <a:ext cx="2482449" cy="1433888"/>
              </a:xfrm>
              <a:prstGeom prst="rect">
                <a:avLst/>
              </a:prstGeom>
              <a:blipFill>
                <a:blip r:embed="rId8"/>
                <a:stretch>
                  <a:fillRect l="-1966"/>
                </a:stretch>
              </a:blipFill>
              <a:ln>
                <a:noFill/>
              </a:ln>
            </p:spPr>
            <p:txBody>
              <a:bodyPr/>
              <a:lstStyle/>
              <a:p>
                <a:r>
                  <a:rPr lang="en-US">
                    <a:noFill/>
                  </a:rPr>
                  <a:t> </a:t>
                </a:r>
              </a:p>
            </p:txBody>
          </p:sp>
        </mc:Fallback>
      </mc:AlternateContent>
      <p:pic>
        <p:nvPicPr>
          <p:cNvPr id="40" name="Google Shape;66;p14">
            <a:extLst>
              <a:ext uri="{FF2B5EF4-FFF2-40B4-BE49-F238E27FC236}">
                <a16:creationId xmlns:a16="http://schemas.microsoft.com/office/drawing/2014/main" id="{7DDFCC1C-9C18-1BF4-54EA-EBA56057922C}"/>
              </a:ext>
            </a:extLst>
          </p:cNvPr>
          <p:cNvPicPr preferRelativeResize="0"/>
          <p:nvPr/>
        </p:nvPicPr>
        <p:blipFill rotWithShape="1">
          <a:blip r:embed="rId9">
            <a:alphaModFix/>
          </a:blip>
          <a:srcRect t="48805" r="2657"/>
          <a:stretch/>
        </p:blipFill>
        <p:spPr>
          <a:xfrm>
            <a:off x="-3423898" y="4293014"/>
            <a:ext cx="2865725" cy="777100"/>
          </a:xfrm>
          <a:prstGeom prst="rect">
            <a:avLst/>
          </a:prstGeom>
          <a:noFill/>
          <a:ln>
            <a:noFill/>
          </a:ln>
        </p:spPr>
      </p:pic>
      <p:grpSp>
        <p:nvGrpSpPr>
          <p:cNvPr id="78" name="Group 77">
            <a:extLst>
              <a:ext uri="{FF2B5EF4-FFF2-40B4-BE49-F238E27FC236}">
                <a16:creationId xmlns:a16="http://schemas.microsoft.com/office/drawing/2014/main" id="{8D6A0B05-9EDD-90DE-FD7B-FF813FC5D2ED}"/>
              </a:ext>
            </a:extLst>
          </p:cNvPr>
          <p:cNvGrpSpPr/>
          <p:nvPr/>
        </p:nvGrpSpPr>
        <p:grpSpPr>
          <a:xfrm>
            <a:off x="-70335" y="857659"/>
            <a:ext cx="5542304" cy="1689710"/>
            <a:chOff x="2548480" y="616213"/>
            <a:chExt cx="6502624" cy="2214192"/>
          </a:xfrm>
        </p:grpSpPr>
        <p:grpSp>
          <p:nvGrpSpPr>
            <p:cNvPr id="79" name="Google Shape;102;p16">
              <a:extLst>
                <a:ext uri="{FF2B5EF4-FFF2-40B4-BE49-F238E27FC236}">
                  <a16:creationId xmlns:a16="http://schemas.microsoft.com/office/drawing/2014/main" id="{D59E9E99-334B-A7F1-0324-40D74294F6EF}"/>
                </a:ext>
              </a:extLst>
            </p:cNvPr>
            <p:cNvGrpSpPr/>
            <p:nvPr/>
          </p:nvGrpSpPr>
          <p:grpSpPr>
            <a:xfrm>
              <a:off x="2548480" y="648165"/>
              <a:ext cx="3058451" cy="2182240"/>
              <a:chOff x="-217423" y="720335"/>
              <a:chExt cx="2879898" cy="2182240"/>
            </a:xfrm>
          </p:grpSpPr>
          <p:sp>
            <p:nvSpPr>
              <p:cNvPr id="89" name="Google Shape;103;p16">
                <a:extLst>
                  <a:ext uri="{FF2B5EF4-FFF2-40B4-BE49-F238E27FC236}">
                    <a16:creationId xmlns:a16="http://schemas.microsoft.com/office/drawing/2014/main" id="{949DE483-595A-A114-4C5D-3A544C57CE84}"/>
                  </a:ext>
                </a:extLst>
              </p:cNvPr>
              <p:cNvSpPr/>
              <p:nvPr/>
            </p:nvSpPr>
            <p:spPr>
              <a:xfrm>
                <a:off x="533975" y="1153875"/>
                <a:ext cx="2128500" cy="1748700"/>
              </a:xfrm>
              <a:prstGeom prst="roundRect">
                <a:avLst>
                  <a:gd name="adj" fmla="val 16667"/>
                </a:avLst>
              </a:prstGeom>
              <a:solidFill>
                <a:srgbClr val="325F38"/>
              </a:solidFill>
              <a:ln w="9525" cap="flat" cmpd="sng">
                <a:solidFill>
                  <a:srgbClr val="325F38"/>
                </a:solidFill>
                <a:prstDash val="solid"/>
                <a:round/>
                <a:headEnd type="none" w="sm" len="sm"/>
                <a:tailEnd type="none" w="sm" len="sm"/>
              </a:ln>
              <a:effectLst>
                <a:outerShdw blurRad="357188" dist="180975" dir="8460000" algn="bl" rotWithShape="0">
                  <a:srgbClr val="000000">
                    <a:alpha val="9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sp>
            <p:nvSpPr>
              <p:cNvPr id="90" name="Google Shape;104;p16">
                <a:extLst>
                  <a:ext uri="{FF2B5EF4-FFF2-40B4-BE49-F238E27FC236}">
                    <a16:creationId xmlns:a16="http://schemas.microsoft.com/office/drawing/2014/main" id="{CED71E5A-471F-C452-2D73-42C4526420C9}"/>
                  </a:ext>
                </a:extLst>
              </p:cNvPr>
              <p:cNvSpPr txBox="1"/>
              <p:nvPr/>
            </p:nvSpPr>
            <p:spPr>
              <a:xfrm>
                <a:off x="-217423" y="720335"/>
                <a:ext cx="1014600" cy="2031899"/>
              </a:xfrm>
              <a:prstGeom prst="rect">
                <a:avLst/>
              </a:prstGeom>
              <a:noFill/>
              <a:ln>
                <a:noFill/>
              </a:ln>
              <a:effectLst>
                <a:outerShdw blurRad="142875" dist="95250" dir="8640000" algn="bl" rotWithShape="0">
                  <a:srgbClr val="000000">
                    <a:alpha val="50000"/>
                  </a:srgbClr>
                </a:outerShdw>
              </a:effectLst>
            </p:spPr>
            <p:txBody>
              <a:bodyPr spcFirstLastPara="1" wrap="square" lIns="91425" tIns="91425" rIns="91425" bIns="91425" anchor="t" anchorCtr="0">
                <a:spAutoFit/>
              </a:bodyPr>
              <a:lstStyle/>
              <a:p>
                <a:pPr marL="0" lvl="0" indent="0" algn="l" rtl="0">
                  <a:spcBef>
                    <a:spcPts val="0"/>
                  </a:spcBef>
                  <a:spcAft>
                    <a:spcPts val="0"/>
                  </a:spcAft>
                  <a:buNone/>
                </a:pPr>
                <a:r>
                  <a:rPr lang="en-GB" sz="12000" b="1" dirty="0">
                    <a:solidFill>
                      <a:srgbClr val="325F38"/>
                    </a:solidFill>
                  </a:rPr>
                  <a:t>1</a:t>
                </a:r>
                <a:endParaRPr sz="12000" b="1" dirty="0">
                  <a:solidFill>
                    <a:srgbClr val="325F38"/>
                  </a:solidFill>
                </a:endParaRPr>
              </a:p>
            </p:txBody>
          </p:sp>
        </p:grpSp>
        <p:grpSp>
          <p:nvGrpSpPr>
            <p:cNvPr id="80" name="Google Shape;105;p16">
              <a:extLst>
                <a:ext uri="{FF2B5EF4-FFF2-40B4-BE49-F238E27FC236}">
                  <a16:creationId xmlns:a16="http://schemas.microsoft.com/office/drawing/2014/main" id="{1E5C5ECF-C1C2-440A-24B3-5DE3A0B88040}"/>
                </a:ext>
              </a:extLst>
            </p:cNvPr>
            <p:cNvGrpSpPr/>
            <p:nvPr/>
          </p:nvGrpSpPr>
          <p:grpSpPr>
            <a:xfrm>
              <a:off x="4293565" y="616213"/>
              <a:ext cx="3333781" cy="2214192"/>
              <a:chOff x="-26275" y="688383"/>
              <a:chExt cx="2688750" cy="2214192"/>
            </a:xfrm>
          </p:grpSpPr>
          <p:sp>
            <p:nvSpPr>
              <p:cNvPr id="87" name="Google Shape;106;p16">
                <a:extLst>
                  <a:ext uri="{FF2B5EF4-FFF2-40B4-BE49-F238E27FC236}">
                    <a16:creationId xmlns:a16="http://schemas.microsoft.com/office/drawing/2014/main" id="{F26F3BE9-6EDB-152C-F1E7-5A32AC07D95F}"/>
                  </a:ext>
                </a:extLst>
              </p:cNvPr>
              <p:cNvSpPr/>
              <p:nvPr/>
            </p:nvSpPr>
            <p:spPr>
              <a:xfrm>
                <a:off x="533975" y="1153875"/>
                <a:ext cx="2128500" cy="1748700"/>
              </a:xfrm>
              <a:prstGeom prst="roundRect">
                <a:avLst>
                  <a:gd name="adj" fmla="val 16667"/>
                </a:avLst>
              </a:prstGeom>
              <a:solidFill>
                <a:srgbClr val="477544"/>
              </a:solidFill>
              <a:ln w="9525" cap="flat" cmpd="sng">
                <a:solidFill>
                  <a:srgbClr val="325F38"/>
                </a:solidFill>
                <a:prstDash val="solid"/>
                <a:round/>
                <a:headEnd type="none" w="sm" len="sm"/>
                <a:tailEnd type="none" w="sm" len="sm"/>
              </a:ln>
              <a:effectLst>
                <a:outerShdw blurRad="357188" dist="180975" dir="8460000" algn="bl" rotWithShape="0">
                  <a:srgbClr val="000000">
                    <a:alpha val="9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sp>
            <p:nvSpPr>
              <p:cNvPr id="88" name="Google Shape;107;p16">
                <a:extLst>
                  <a:ext uri="{FF2B5EF4-FFF2-40B4-BE49-F238E27FC236}">
                    <a16:creationId xmlns:a16="http://schemas.microsoft.com/office/drawing/2014/main" id="{F9B707B9-30B4-E3F9-B218-B9B8FF13DB19}"/>
                  </a:ext>
                </a:extLst>
              </p:cNvPr>
              <p:cNvSpPr txBox="1"/>
              <p:nvPr/>
            </p:nvSpPr>
            <p:spPr>
              <a:xfrm>
                <a:off x="-26275" y="688383"/>
                <a:ext cx="931200" cy="2031902"/>
              </a:xfrm>
              <a:prstGeom prst="rect">
                <a:avLst/>
              </a:prstGeom>
              <a:noFill/>
              <a:ln>
                <a:noFill/>
              </a:ln>
              <a:effectLst>
                <a:outerShdw blurRad="142875" dist="95250" dir="8640000" algn="bl" rotWithShape="0">
                  <a:srgbClr val="000000">
                    <a:alpha val="50000"/>
                  </a:srgbClr>
                </a:outerShdw>
              </a:effectLst>
            </p:spPr>
            <p:txBody>
              <a:bodyPr spcFirstLastPara="1" wrap="square" lIns="91425" tIns="91425" rIns="91425" bIns="91425" anchor="t" anchorCtr="0">
                <a:spAutoFit/>
              </a:bodyPr>
              <a:lstStyle/>
              <a:p>
                <a:pPr marL="0" lvl="0" indent="0" algn="l" rtl="0">
                  <a:spcBef>
                    <a:spcPts val="0"/>
                  </a:spcBef>
                  <a:spcAft>
                    <a:spcPts val="0"/>
                  </a:spcAft>
                  <a:buNone/>
                </a:pPr>
                <a:r>
                  <a:rPr lang="en-GB" sz="12000" b="1" dirty="0">
                    <a:solidFill>
                      <a:srgbClr val="477544"/>
                    </a:solidFill>
                  </a:rPr>
                  <a:t>2</a:t>
                </a:r>
                <a:endParaRPr sz="12000" b="1" dirty="0">
                  <a:solidFill>
                    <a:srgbClr val="477544"/>
                  </a:solidFill>
                </a:endParaRPr>
              </a:p>
            </p:txBody>
          </p:sp>
        </p:grpSp>
        <p:grpSp>
          <p:nvGrpSpPr>
            <p:cNvPr id="81" name="Google Shape;108;p16">
              <a:extLst>
                <a:ext uri="{FF2B5EF4-FFF2-40B4-BE49-F238E27FC236}">
                  <a16:creationId xmlns:a16="http://schemas.microsoft.com/office/drawing/2014/main" id="{6977C40B-3E77-1415-DF37-1FAA9F55476E}"/>
                </a:ext>
              </a:extLst>
            </p:cNvPr>
            <p:cNvGrpSpPr/>
            <p:nvPr/>
          </p:nvGrpSpPr>
          <p:grpSpPr>
            <a:xfrm>
              <a:off x="6419401" y="632189"/>
              <a:ext cx="2631703" cy="2198216"/>
              <a:chOff x="-183533" y="704359"/>
              <a:chExt cx="2846008" cy="2198216"/>
            </a:xfrm>
          </p:grpSpPr>
          <p:sp>
            <p:nvSpPr>
              <p:cNvPr id="85" name="Google Shape;109;p16">
                <a:extLst>
                  <a:ext uri="{FF2B5EF4-FFF2-40B4-BE49-F238E27FC236}">
                    <a16:creationId xmlns:a16="http://schemas.microsoft.com/office/drawing/2014/main" id="{3C11F61A-3AE5-4274-F915-2ACCC93A3ED1}"/>
                  </a:ext>
                </a:extLst>
              </p:cNvPr>
              <p:cNvSpPr/>
              <p:nvPr/>
            </p:nvSpPr>
            <p:spPr>
              <a:xfrm>
                <a:off x="533975" y="1153875"/>
                <a:ext cx="2128500" cy="1748700"/>
              </a:xfrm>
              <a:prstGeom prst="roundRect">
                <a:avLst>
                  <a:gd name="adj" fmla="val 16667"/>
                </a:avLst>
              </a:prstGeom>
              <a:solidFill>
                <a:srgbClr val="5E934D"/>
              </a:solidFill>
              <a:ln w="9525" cap="flat" cmpd="sng">
                <a:solidFill>
                  <a:srgbClr val="325F38"/>
                </a:solidFill>
                <a:prstDash val="solid"/>
                <a:round/>
                <a:headEnd type="none" w="sm" len="sm"/>
                <a:tailEnd type="none" w="sm" len="sm"/>
              </a:ln>
              <a:effectLst>
                <a:outerShdw blurRad="357188" dist="180975" dir="8460000" algn="bl" rotWithShape="0">
                  <a:srgbClr val="000000">
                    <a:alpha val="9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sp>
            <p:nvSpPr>
              <p:cNvPr id="86" name="Google Shape;110;p16">
                <a:extLst>
                  <a:ext uri="{FF2B5EF4-FFF2-40B4-BE49-F238E27FC236}">
                    <a16:creationId xmlns:a16="http://schemas.microsoft.com/office/drawing/2014/main" id="{43E763CF-0098-6869-D2DA-DF3A147B3644}"/>
                  </a:ext>
                </a:extLst>
              </p:cNvPr>
              <p:cNvSpPr txBox="1"/>
              <p:nvPr/>
            </p:nvSpPr>
            <p:spPr>
              <a:xfrm>
                <a:off x="-183533" y="704359"/>
                <a:ext cx="931199" cy="2031902"/>
              </a:xfrm>
              <a:prstGeom prst="rect">
                <a:avLst/>
              </a:prstGeom>
              <a:noFill/>
              <a:ln>
                <a:noFill/>
              </a:ln>
              <a:effectLst>
                <a:outerShdw blurRad="142875" dist="95250" dir="8640000" algn="bl" rotWithShape="0">
                  <a:srgbClr val="000000">
                    <a:alpha val="50000"/>
                  </a:srgbClr>
                </a:outerShdw>
              </a:effectLst>
            </p:spPr>
            <p:txBody>
              <a:bodyPr spcFirstLastPara="1" wrap="square" lIns="91425" tIns="91425" rIns="91425" bIns="91425" anchor="t" anchorCtr="0">
                <a:spAutoFit/>
              </a:bodyPr>
              <a:lstStyle/>
              <a:p>
                <a:pPr marL="0" lvl="0" indent="0" algn="l" rtl="0">
                  <a:spcBef>
                    <a:spcPts val="0"/>
                  </a:spcBef>
                  <a:spcAft>
                    <a:spcPts val="0"/>
                  </a:spcAft>
                  <a:buNone/>
                </a:pPr>
                <a:r>
                  <a:rPr lang="en-GB" sz="12000" b="1" dirty="0">
                    <a:solidFill>
                      <a:srgbClr val="5E934D"/>
                    </a:solidFill>
                  </a:rPr>
                  <a:t>3</a:t>
                </a:r>
                <a:endParaRPr sz="12000" b="1" dirty="0">
                  <a:solidFill>
                    <a:srgbClr val="5E934D"/>
                  </a:solidFill>
                </a:endParaRPr>
              </a:p>
            </p:txBody>
          </p:sp>
        </p:grpSp>
        <p:sp>
          <p:nvSpPr>
            <p:cNvPr id="82" name="Google Shape;111;p16">
              <a:extLst>
                <a:ext uri="{FF2B5EF4-FFF2-40B4-BE49-F238E27FC236}">
                  <a16:creationId xmlns:a16="http://schemas.microsoft.com/office/drawing/2014/main" id="{D71C14C6-3EA0-AD9B-BDD6-6EEA6C67784F}"/>
                </a:ext>
              </a:extLst>
            </p:cNvPr>
            <p:cNvSpPr txBox="1"/>
            <p:nvPr/>
          </p:nvSpPr>
          <p:spPr>
            <a:xfrm>
              <a:off x="3299738" y="1429055"/>
              <a:ext cx="1154594" cy="120989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dirty="0">
                  <a:solidFill>
                    <a:srgbClr val="274E13"/>
                  </a:solidFill>
                </a:rPr>
                <a:t>Galactic</a:t>
              </a:r>
              <a:br>
                <a:rPr lang="en-GB" sz="1600" b="1" dirty="0"/>
              </a:br>
              <a:r>
                <a:rPr lang="en-GB" sz="1600" b="1" dirty="0">
                  <a:solidFill>
                    <a:srgbClr val="274E13"/>
                  </a:solidFill>
                </a:rPr>
                <a:t>rotation </a:t>
              </a:r>
              <a:endParaRPr sz="1600" b="1" dirty="0">
                <a:solidFill>
                  <a:srgbClr val="274E13"/>
                </a:solidFill>
              </a:endParaRPr>
            </a:p>
            <a:p>
              <a:pPr marL="0" lvl="0" indent="0" algn="l" rtl="0">
                <a:spcBef>
                  <a:spcPts val="0"/>
                </a:spcBef>
                <a:spcAft>
                  <a:spcPts val="0"/>
                </a:spcAft>
                <a:buNone/>
              </a:pPr>
              <a:r>
                <a:rPr lang="en-GB" sz="1600" b="1" dirty="0">
                  <a:solidFill>
                    <a:srgbClr val="274E13"/>
                  </a:solidFill>
                </a:rPr>
                <a:t>curves</a:t>
              </a:r>
              <a:endParaRPr sz="1600" b="1" dirty="0">
                <a:solidFill>
                  <a:srgbClr val="274E13"/>
                </a:solidFill>
              </a:endParaRPr>
            </a:p>
          </p:txBody>
        </p:sp>
        <p:sp>
          <p:nvSpPr>
            <p:cNvPr id="83" name="Google Shape;112;p16">
              <a:extLst>
                <a:ext uri="{FF2B5EF4-FFF2-40B4-BE49-F238E27FC236}">
                  <a16:creationId xmlns:a16="http://schemas.microsoft.com/office/drawing/2014/main" id="{047EE205-72C6-DCDD-DDD4-011C8C96B95E}"/>
                </a:ext>
              </a:extLst>
            </p:cNvPr>
            <p:cNvSpPr txBox="1"/>
            <p:nvPr/>
          </p:nvSpPr>
          <p:spPr>
            <a:xfrm>
              <a:off x="5051261" y="1429055"/>
              <a:ext cx="1699059" cy="88724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solidFill>
                    <a:srgbClr val="274E13"/>
                  </a:solidFill>
                </a:rPr>
                <a:t>Gravitational lensing</a:t>
              </a:r>
              <a:endParaRPr sz="1600" b="1">
                <a:solidFill>
                  <a:srgbClr val="274E13"/>
                </a:solidFill>
              </a:endParaRPr>
            </a:p>
          </p:txBody>
        </p:sp>
        <p:sp>
          <p:nvSpPr>
            <p:cNvPr id="84" name="Google Shape;113;p16">
              <a:extLst>
                <a:ext uri="{FF2B5EF4-FFF2-40B4-BE49-F238E27FC236}">
                  <a16:creationId xmlns:a16="http://schemas.microsoft.com/office/drawing/2014/main" id="{3E93FB7B-6643-8601-945D-FDAAAB5A719A}"/>
                </a:ext>
              </a:extLst>
            </p:cNvPr>
            <p:cNvSpPr txBox="1"/>
            <p:nvPr/>
          </p:nvSpPr>
          <p:spPr>
            <a:xfrm>
              <a:off x="7325162" y="1429055"/>
              <a:ext cx="1652399" cy="120989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dirty="0">
                  <a:solidFill>
                    <a:srgbClr val="274E13"/>
                  </a:solidFill>
                </a:rPr>
                <a:t>Cosmic</a:t>
              </a:r>
              <a:endParaRPr sz="1600" b="1" dirty="0">
                <a:solidFill>
                  <a:srgbClr val="274E13"/>
                </a:solidFill>
              </a:endParaRPr>
            </a:p>
            <a:p>
              <a:pPr marL="0" lvl="0" indent="0" algn="l" rtl="0">
                <a:spcBef>
                  <a:spcPts val="0"/>
                </a:spcBef>
                <a:spcAft>
                  <a:spcPts val="0"/>
                </a:spcAft>
                <a:buNone/>
              </a:pPr>
              <a:r>
                <a:rPr lang="en-GB" sz="1600" b="1" dirty="0">
                  <a:solidFill>
                    <a:srgbClr val="274E13"/>
                  </a:solidFill>
                </a:rPr>
                <a:t>Microwave</a:t>
              </a:r>
              <a:endParaRPr sz="1600" b="1" dirty="0">
                <a:solidFill>
                  <a:srgbClr val="274E13"/>
                </a:solidFill>
              </a:endParaRPr>
            </a:p>
            <a:p>
              <a:pPr marL="0" lvl="0" indent="0" algn="l" rtl="0">
                <a:spcBef>
                  <a:spcPts val="0"/>
                </a:spcBef>
                <a:spcAft>
                  <a:spcPts val="0"/>
                </a:spcAft>
                <a:buNone/>
              </a:pPr>
              <a:r>
                <a:rPr lang="en-GB" sz="1600" b="1" dirty="0">
                  <a:solidFill>
                    <a:srgbClr val="274E13"/>
                  </a:solidFill>
                </a:rPr>
                <a:t>Background</a:t>
              </a:r>
              <a:endParaRPr sz="1600" b="1" dirty="0">
                <a:solidFill>
                  <a:srgbClr val="274E13"/>
                </a:solidFill>
              </a:endParaRPr>
            </a:p>
          </p:txBody>
        </p:sp>
      </p:grpSp>
      <p:sp>
        <p:nvSpPr>
          <p:cNvPr id="91" name="Google Shape;111;p16">
            <a:extLst>
              <a:ext uri="{FF2B5EF4-FFF2-40B4-BE49-F238E27FC236}">
                <a16:creationId xmlns:a16="http://schemas.microsoft.com/office/drawing/2014/main" id="{8E10760E-5E34-4922-9364-7FB5788518AB}"/>
              </a:ext>
            </a:extLst>
          </p:cNvPr>
          <p:cNvSpPr txBox="1"/>
          <p:nvPr/>
        </p:nvSpPr>
        <p:spPr>
          <a:xfrm>
            <a:off x="574870" y="1474230"/>
            <a:ext cx="984081" cy="92330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dirty="0">
                <a:solidFill>
                  <a:schemeClr val="bg1"/>
                </a:solidFill>
              </a:rPr>
              <a:t>Galactic</a:t>
            </a:r>
            <a:br>
              <a:rPr lang="en-GB" sz="1600" b="1" dirty="0">
                <a:solidFill>
                  <a:schemeClr val="bg1"/>
                </a:solidFill>
              </a:rPr>
            </a:br>
            <a:r>
              <a:rPr lang="en-GB" sz="1600" b="1" dirty="0">
                <a:solidFill>
                  <a:schemeClr val="bg1"/>
                </a:solidFill>
              </a:rPr>
              <a:t>rotation </a:t>
            </a:r>
            <a:endParaRPr sz="1600" b="1" dirty="0">
              <a:solidFill>
                <a:schemeClr val="bg1"/>
              </a:solidFill>
            </a:endParaRPr>
          </a:p>
          <a:p>
            <a:pPr marL="0" lvl="0" indent="0" algn="l" rtl="0">
              <a:spcBef>
                <a:spcPts val="0"/>
              </a:spcBef>
              <a:spcAft>
                <a:spcPts val="0"/>
              </a:spcAft>
              <a:buNone/>
            </a:pPr>
            <a:r>
              <a:rPr lang="en-GB" sz="1600" b="1" dirty="0">
                <a:solidFill>
                  <a:schemeClr val="bg1"/>
                </a:solidFill>
              </a:rPr>
              <a:t>curves</a:t>
            </a:r>
            <a:endParaRPr sz="1600" b="1" dirty="0">
              <a:solidFill>
                <a:schemeClr val="bg1"/>
              </a:solidFill>
            </a:endParaRPr>
          </a:p>
        </p:txBody>
      </p:sp>
    </p:spTree>
    <p:extLst>
      <p:ext uri="{BB962C8B-B14F-4D97-AF65-F5344CB8AC3E}">
        <p14:creationId xmlns:p14="http://schemas.microsoft.com/office/powerpoint/2010/main" val="33771720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xit" presetSubtype="0" fill="hold" nodeType="withEffect">
                                  <p:stCondLst>
                                    <p:cond delay="0"/>
                                  </p:stCondLst>
                                  <p:childTnLst>
                                    <p:animEffect transition="out" filter="fade">
                                      <p:cBhvr>
                                        <p:cTn id="9" dur="500"/>
                                        <p:tgtEl>
                                          <p:spTgt spid="37"/>
                                        </p:tgtEl>
                                      </p:cBhvr>
                                    </p:animEffect>
                                    <p:set>
                                      <p:cBhvr>
                                        <p:cTn id="10" dur="1" fill="hold">
                                          <p:stCondLst>
                                            <p:cond delay="499"/>
                                          </p:stCondLst>
                                        </p:cTn>
                                        <p:tgtEl>
                                          <p:spTgt spid="37"/>
                                        </p:tgtEl>
                                        <p:attrNameLst>
                                          <p:attrName>style.visibility</p:attrName>
                                        </p:attrNameLst>
                                      </p:cBhvr>
                                      <p:to>
                                        <p:strVal val="hidden"/>
                                      </p:to>
                                    </p:set>
                                  </p:childTnLst>
                                </p:cTn>
                              </p:par>
                              <p:par>
                                <p:cTn id="11" presetID="10"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1">
          <a:extLst>
            <a:ext uri="{FF2B5EF4-FFF2-40B4-BE49-F238E27FC236}">
              <a16:creationId xmlns:a16="http://schemas.microsoft.com/office/drawing/2014/main" id="{64483105-08CE-0F18-BCAD-DEB2A174C5EC}"/>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38590EDE-0713-14E5-F293-0AFE8CAD88ED}"/>
              </a:ext>
            </a:extLst>
          </p:cNvPr>
          <p:cNvGrpSpPr/>
          <p:nvPr/>
        </p:nvGrpSpPr>
        <p:grpSpPr>
          <a:xfrm>
            <a:off x="-70335" y="857659"/>
            <a:ext cx="5542304" cy="1689710"/>
            <a:chOff x="2548480" y="616213"/>
            <a:chExt cx="6502624" cy="2214192"/>
          </a:xfrm>
        </p:grpSpPr>
        <p:grpSp>
          <p:nvGrpSpPr>
            <p:cNvPr id="3" name="Google Shape;102;p16">
              <a:extLst>
                <a:ext uri="{FF2B5EF4-FFF2-40B4-BE49-F238E27FC236}">
                  <a16:creationId xmlns:a16="http://schemas.microsoft.com/office/drawing/2014/main" id="{57A17162-6E8A-BB60-F5F1-4D3C4FCFA23D}"/>
                </a:ext>
              </a:extLst>
            </p:cNvPr>
            <p:cNvGrpSpPr/>
            <p:nvPr/>
          </p:nvGrpSpPr>
          <p:grpSpPr>
            <a:xfrm>
              <a:off x="2548480" y="648165"/>
              <a:ext cx="3058451" cy="2182240"/>
              <a:chOff x="-217423" y="720335"/>
              <a:chExt cx="2879898" cy="2182240"/>
            </a:xfrm>
          </p:grpSpPr>
          <p:sp>
            <p:nvSpPr>
              <p:cNvPr id="13" name="Google Shape;103;p16">
                <a:extLst>
                  <a:ext uri="{FF2B5EF4-FFF2-40B4-BE49-F238E27FC236}">
                    <a16:creationId xmlns:a16="http://schemas.microsoft.com/office/drawing/2014/main" id="{3FFAE1FE-6021-68E0-6B67-892221677F8F}"/>
                  </a:ext>
                </a:extLst>
              </p:cNvPr>
              <p:cNvSpPr/>
              <p:nvPr/>
            </p:nvSpPr>
            <p:spPr>
              <a:xfrm>
                <a:off x="533975" y="1153875"/>
                <a:ext cx="2128500" cy="1748700"/>
              </a:xfrm>
              <a:prstGeom prst="roundRect">
                <a:avLst>
                  <a:gd name="adj" fmla="val 16667"/>
                </a:avLst>
              </a:prstGeom>
              <a:solidFill>
                <a:srgbClr val="325F38"/>
              </a:solidFill>
              <a:ln w="9525" cap="flat" cmpd="sng">
                <a:solidFill>
                  <a:srgbClr val="325F38"/>
                </a:solidFill>
                <a:prstDash val="solid"/>
                <a:round/>
                <a:headEnd type="none" w="sm" len="sm"/>
                <a:tailEnd type="none" w="sm" len="sm"/>
              </a:ln>
              <a:effectLst>
                <a:outerShdw blurRad="357188" dist="180975" dir="8460000" algn="bl" rotWithShape="0">
                  <a:srgbClr val="000000">
                    <a:alpha val="9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sp>
            <p:nvSpPr>
              <p:cNvPr id="29" name="Google Shape;104;p16">
                <a:extLst>
                  <a:ext uri="{FF2B5EF4-FFF2-40B4-BE49-F238E27FC236}">
                    <a16:creationId xmlns:a16="http://schemas.microsoft.com/office/drawing/2014/main" id="{3565C2A2-CC19-1334-B336-CF1A202C490E}"/>
                  </a:ext>
                </a:extLst>
              </p:cNvPr>
              <p:cNvSpPr txBox="1"/>
              <p:nvPr/>
            </p:nvSpPr>
            <p:spPr>
              <a:xfrm>
                <a:off x="-217423" y="720335"/>
                <a:ext cx="1014600" cy="2031899"/>
              </a:xfrm>
              <a:prstGeom prst="rect">
                <a:avLst/>
              </a:prstGeom>
              <a:noFill/>
              <a:ln>
                <a:noFill/>
              </a:ln>
              <a:effectLst>
                <a:outerShdw blurRad="142875" dist="95250" dir="8640000" algn="bl" rotWithShape="0">
                  <a:srgbClr val="000000">
                    <a:alpha val="50000"/>
                  </a:srgbClr>
                </a:outerShdw>
              </a:effectLst>
            </p:spPr>
            <p:txBody>
              <a:bodyPr spcFirstLastPara="1" wrap="square" lIns="91425" tIns="91425" rIns="91425" bIns="91425" anchor="t" anchorCtr="0">
                <a:spAutoFit/>
              </a:bodyPr>
              <a:lstStyle/>
              <a:p>
                <a:pPr marL="0" lvl="0" indent="0" algn="l" rtl="0">
                  <a:spcBef>
                    <a:spcPts val="0"/>
                  </a:spcBef>
                  <a:spcAft>
                    <a:spcPts val="0"/>
                  </a:spcAft>
                  <a:buNone/>
                </a:pPr>
                <a:r>
                  <a:rPr lang="en-GB" sz="12000" b="1" dirty="0">
                    <a:solidFill>
                      <a:srgbClr val="325F38"/>
                    </a:solidFill>
                  </a:rPr>
                  <a:t>1</a:t>
                </a:r>
                <a:endParaRPr sz="12000" b="1" dirty="0">
                  <a:solidFill>
                    <a:srgbClr val="325F38"/>
                  </a:solidFill>
                </a:endParaRPr>
              </a:p>
            </p:txBody>
          </p:sp>
        </p:grpSp>
        <p:grpSp>
          <p:nvGrpSpPr>
            <p:cNvPr id="4" name="Google Shape;105;p16">
              <a:extLst>
                <a:ext uri="{FF2B5EF4-FFF2-40B4-BE49-F238E27FC236}">
                  <a16:creationId xmlns:a16="http://schemas.microsoft.com/office/drawing/2014/main" id="{8DDE6D3B-3699-CA13-2E42-94B2FC755C64}"/>
                </a:ext>
              </a:extLst>
            </p:cNvPr>
            <p:cNvGrpSpPr/>
            <p:nvPr/>
          </p:nvGrpSpPr>
          <p:grpSpPr>
            <a:xfrm>
              <a:off x="4293565" y="616213"/>
              <a:ext cx="3333781" cy="2214192"/>
              <a:chOff x="-26275" y="688383"/>
              <a:chExt cx="2688750" cy="2214192"/>
            </a:xfrm>
          </p:grpSpPr>
          <p:sp>
            <p:nvSpPr>
              <p:cNvPr id="11" name="Google Shape;106;p16">
                <a:extLst>
                  <a:ext uri="{FF2B5EF4-FFF2-40B4-BE49-F238E27FC236}">
                    <a16:creationId xmlns:a16="http://schemas.microsoft.com/office/drawing/2014/main" id="{86061157-4FF3-30EE-18FC-9AAAA3DB1DF3}"/>
                  </a:ext>
                </a:extLst>
              </p:cNvPr>
              <p:cNvSpPr/>
              <p:nvPr/>
            </p:nvSpPr>
            <p:spPr>
              <a:xfrm>
                <a:off x="533975" y="1153875"/>
                <a:ext cx="2128500" cy="1748700"/>
              </a:xfrm>
              <a:prstGeom prst="roundRect">
                <a:avLst>
                  <a:gd name="adj" fmla="val 16667"/>
                </a:avLst>
              </a:prstGeom>
              <a:solidFill>
                <a:srgbClr val="477544"/>
              </a:solidFill>
              <a:ln w="9525" cap="flat" cmpd="sng">
                <a:solidFill>
                  <a:srgbClr val="325F38"/>
                </a:solidFill>
                <a:prstDash val="solid"/>
                <a:round/>
                <a:headEnd type="none" w="sm" len="sm"/>
                <a:tailEnd type="none" w="sm" len="sm"/>
              </a:ln>
              <a:effectLst>
                <a:outerShdw blurRad="357188" dist="180975" dir="8460000" algn="bl" rotWithShape="0">
                  <a:srgbClr val="000000">
                    <a:alpha val="9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sp>
            <p:nvSpPr>
              <p:cNvPr id="12" name="Google Shape;107;p16">
                <a:extLst>
                  <a:ext uri="{FF2B5EF4-FFF2-40B4-BE49-F238E27FC236}">
                    <a16:creationId xmlns:a16="http://schemas.microsoft.com/office/drawing/2014/main" id="{A4D2D0C1-7BA1-BB5E-71CB-85220670E50F}"/>
                  </a:ext>
                </a:extLst>
              </p:cNvPr>
              <p:cNvSpPr txBox="1"/>
              <p:nvPr/>
            </p:nvSpPr>
            <p:spPr>
              <a:xfrm>
                <a:off x="-26275" y="688383"/>
                <a:ext cx="931200" cy="2031902"/>
              </a:xfrm>
              <a:prstGeom prst="rect">
                <a:avLst/>
              </a:prstGeom>
              <a:noFill/>
              <a:ln>
                <a:noFill/>
              </a:ln>
              <a:effectLst>
                <a:outerShdw blurRad="142875" dist="95250" dir="8640000" algn="bl" rotWithShape="0">
                  <a:srgbClr val="000000">
                    <a:alpha val="50000"/>
                  </a:srgbClr>
                </a:outerShdw>
              </a:effectLst>
            </p:spPr>
            <p:txBody>
              <a:bodyPr spcFirstLastPara="1" wrap="square" lIns="91425" tIns="91425" rIns="91425" bIns="91425" anchor="t" anchorCtr="0">
                <a:spAutoFit/>
              </a:bodyPr>
              <a:lstStyle/>
              <a:p>
                <a:pPr marL="0" lvl="0" indent="0" algn="l" rtl="0">
                  <a:spcBef>
                    <a:spcPts val="0"/>
                  </a:spcBef>
                  <a:spcAft>
                    <a:spcPts val="0"/>
                  </a:spcAft>
                  <a:buNone/>
                </a:pPr>
                <a:r>
                  <a:rPr lang="en-GB" sz="12000" b="1" dirty="0">
                    <a:solidFill>
                      <a:srgbClr val="477544"/>
                    </a:solidFill>
                  </a:rPr>
                  <a:t>2</a:t>
                </a:r>
                <a:endParaRPr sz="12000" b="1" dirty="0">
                  <a:solidFill>
                    <a:srgbClr val="477544"/>
                  </a:solidFill>
                </a:endParaRPr>
              </a:p>
            </p:txBody>
          </p:sp>
        </p:grpSp>
        <p:grpSp>
          <p:nvGrpSpPr>
            <p:cNvPr id="5" name="Google Shape;108;p16">
              <a:extLst>
                <a:ext uri="{FF2B5EF4-FFF2-40B4-BE49-F238E27FC236}">
                  <a16:creationId xmlns:a16="http://schemas.microsoft.com/office/drawing/2014/main" id="{C948D2AA-E521-EBFB-2AEC-83D3AEC0B3C4}"/>
                </a:ext>
              </a:extLst>
            </p:cNvPr>
            <p:cNvGrpSpPr/>
            <p:nvPr/>
          </p:nvGrpSpPr>
          <p:grpSpPr>
            <a:xfrm>
              <a:off x="6419401" y="632189"/>
              <a:ext cx="2631703" cy="2198216"/>
              <a:chOff x="-183533" y="704359"/>
              <a:chExt cx="2846008" cy="2198216"/>
            </a:xfrm>
          </p:grpSpPr>
          <p:sp>
            <p:nvSpPr>
              <p:cNvPr id="9" name="Google Shape;109;p16">
                <a:extLst>
                  <a:ext uri="{FF2B5EF4-FFF2-40B4-BE49-F238E27FC236}">
                    <a16:creationId xmlns:a16="http://schemas.microsoft.com/office/drawing/2014/main" id="{75629CB8-EB72-93BC-23D0-1625DC7D117D}"/>
                  </a:ext>
                </a:extLst>
              </p:cNvPr>
              <p:cNvSpPr/>
              <p:nvPr/>
            </p:nvSpPr>
            <p:spPr>
              <a:xfrm>
                <a:off x="533975" y="1153875"/>
                <a:ext cx="2128500" cy="1748700"/>
              </a:xfrm>
              <a:prstGeom prst="roundRect">
                <a:avLst>
                  <a:gd name="adj" fmla="val 16667"/>
                </a:avLst>
              </a:prstGeom>
              <a:solidFill>
                <a:srgbClr val="5E934D"/>
              </a:solidFill>
              <a:ln w="9525" cap="flat" cmpd="sng">
                <a:solidFill>
                  <a:srgbClr val="325F38"/>
                </a:solidFill>
                <a:prstDash val="solid"/>
                <a:round/>
                <a:headEnd type="none" w="sm" len="sm"/>
                <a:tailEnd type="none" w="sm" len="sm"/>
              </a:ln>
              <a:effectLst>
                <a:outerShdw blurRad="357188" dist="180975" dir="8460000" algn="bl" rotWithShape="0">
                  <a:srgbClr val="000000">
                    <a:alpha val="9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sp>
            <p:nvSpPr>
              <p:cNvPr id="10" name="Google Shape;110;p16">
                <a:extLst>
                  <a:ext uri="{FF2B5EF4-FFF2-40B4-BE49-F238E27FC236}">
                    <a16:creationId xmlns:a16="http://schemas.microsoft.com/office/drawing/2014/main" id="{2B8908CC-16BA-D003-D268-3C9DB90D4042}"/>
                  </a:ext>
                </a:extLst>
              </p:cNvPr>
              <p:cNvSpPr txBox="1"/>
              <p:nvPr/>
            </p:nvSpPr>
            <p:spPr>
              <a:xfrm>
                <a:off x="-183533" y="704359"/>
                <a:ext cx="931199" cy="2031902"/>
              </a:xfrm>
              <a:prstGeom prst="rect">
                <a:avLst/>
              </a:prstGeom>
              <a:noFill/>
              <a:ln>
                <a:noFill/>
              </a:ln>
              <a:effectLst>
                <a:outerShdw blurRad="142875" dist="95250" dir="8640000" algn="bl" rotWithShape="0">
                  <a:srgbClr val="000000">
                    <a:alpha val="50000"/>
                  </a:srgbClr>
                </a:outerShdw>
              </a:effectLst>
            </p:spPr>
            <p:txBody>
              <a:bodyPr spcFirstLastPara="1" wrap="square" lIns="91425" tIns="91425" rIns="91425" bIns="91425" anchor="t" anchorCtr="0">
                <a:spAutoFit/>
              </a:bodyPr>
              <a:lstStyle/>
              <a:p>
                <a:pPr marL="0" lvl="0" indent="0" algn="l" rtl="0">
                  <a:spcBef>
                    <a:spcPts val="0"/>
                  </a:spcBef>
                  <a:spcAft>
                    <a:spcPts val="0"/>
                  </a:spcAft>
                  <a:buNone/>
                </a:pPr>
                <a:r>
                  <a:rPr lang="en-GB" sz="12000" b="1" dirty="0">
                    <a:solidFill>
                      <a:srgbClr val="5E934D"/>
                    </a:solidFill>
                  </a:rPr>
                  <a:t>3</a:t>
                </a:r>
                <a:endParaRPr sz="12000" b="1" dirty="0">
                  <a:solidFill>
                    <a:srgbClr val="5E934D"/>
                  </a:solidFill>
                </a:endParaRPr>
              </a:p>
            </p:txBody>
          </p:sp>
        </p:grpSp>
        <p:sp>
          <p:nvSpPr>
            <p:cNvPr id="6" name="Google Shape;111;p16">
              <a:extLst>
                <a:ext uri="{FF2B5EF4-FFF2-40B4-BE49-F238E27FC236}">
                  <a16:creationId xmlns:a16="http://schemas.microsoft.com/office/drawing/2014/main" id="{FDFA6982-F3A7-ADC0-2B69-A3BB28C78F3F}"/>
                </a:ext>
              </a:extLst>
            </p:cNvPr>
            <p:cNvSpPr txBox="1"/>
            <p:nvPr/>
          </p:nvSpPr>
          <p:spPr>
            <a:xfrm>
              <a:off x="3299738" y="1429055"/>
              <a:ext cx="1154594" cy="120989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dirty="0">
                  <a:solidFill>
                    <a:srgbClr val="274E13"/>
                  </a:solidFill>
                </a:rPr>
                <a:t>Galactic</a:t>
              </a:r>
              <a:br>
                <a:rPr lang="en-GB" sz="1600" b="1" dirty="0"/>
              </a:br>
              <a:r>
                <a:rPr lang="en-GB" sz="1600" b="1" dirty="0">
                  <a:solidFill>
                    <a:srgbClr val="274E13"/>
                  </a:solidFill>
                </a:rPr>
                <a:t>rotation </a:t>
              </a:r>
              <a:endParaRPr sz="1600" b="1" dirty="0">
                <a:solidFill>
                  <a:srgbClr val="274E13"/>
                </a:solidFill>
              </a:endParaRPr>
            </a:p>
            <a:p>
              <a:pPr marL="0" lvl="0" indent="0" algn="l" rtl="0">
                <a:spcBef>
                  <a:spcPts val="0"/>
                </a:spcBef>
                <a:spcAft>
                  <a:spcPts val="0"/>
                </a:spcAft>
                <a:buNone/>
              </a:pPr>
              <a:r>
                <a:rPr lang="en-GB" sz="1600" b="1" dirty="0">
                  <a:solidFill>
                    <a:srgbClr val="274E13"/>
                  </a:solidFill>
                </a:rPr>
                <a:t>curves</a:t>
              </a:r>
              <a:endParaRPr sz="1600" b="1" dirty="0">
                <a:solidFill>
                  <a:srgbClr val="274E13"/>
                </a:solidFill>
              </a:endParaRPr>
            </a:p>
          </p:txBody>
        </p:sp>
        <p:sp>
          <p:nvSpPr>
            <p:cNvPr id="7" name="Google Shape;112;p16">
              <a:extLst>
                <a:ext uri="{FF2B5EF4-FFF2-40B4-BE49-F238E27FC236}">
                  <a16:creationId xmlns:a16="http://schemas.microsoft.com/office/drawing/2014/main" id="{E0E6B262-2622-B4B6-96A1-1838CE05CDDF}"/>
                </a:ext>
              </a:extLst>
            </p:cNvPr>
            <p:cNvSpPr txBox="1"/>
            <p:nvPr/>
          </p:nvSpPr>
          <p:spPr>
            <a:xfrm>
              <a:off x="5051261" y="1429055"/>
              <a:ext cx="1699059" cy="88724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solidFill>
                    <a:srgbClr val="274E13"/>
                  </a:solidFill>
                </a:rPr>
                <a:t>Gravitational lensing</a:t>
              </a:r>
              <a:endParaRPr sz="1600" b="1">
                <a:solidFill>
                  <a:srgbClr val="274E13"/>
                </a:solidFill>
              </a:endParaRPr>
            </a:p>
          </p:txBody>
        </p:sp>
        <p:sp>
          <p:nvSpPr>
            <p:cNvPr id="8" name="Google Shape;113;p16">
              <a:extLst>
                <a:ext uri="{FF2B5EF4-FFF2-40B4-BE49-F238E27FC236}">
                  <a16:creationId xmlns:a16="http://schemas.microsoft.com/office/drawing/2014/main" id="{575BFE18-4FB7-EEE1-2F25-D492659A91A2}"/>
                </a:ext>
              </a:extLst>
            </p:cNvPr>
            <p:cNvSpPr txBox="1"/>
            <p:nvPr/>
          </p:nvSpPr>
          <p:spPr>
            <a:xfrm>
              <a:off x="7325162" y="1429055"/>
              <a:ext cx="1652399" cy="120989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dirty="0">
                  <a:solidFill>
                    <a:srgbClr val="274E13"/>
                  </a:solidFill>
                </a:rPr>
                <a:t>Cosmic</a:t>
              </a:r>
              <a:endParaRPr sz="1600" b="1" dirty="0">
                <a:solidFill>
                  <a:srgbClr val="274E13"/>
                </a:solidFill>
              </a:endParaRPr>
            </a:p>
            <a:p>
              <a:pPr marL="0" lvl="0" indent="0" algn="l" rtl="0">
                <a:spcBef>
                  <a:spcPts val="0"/>
                </a:spcBef>
                <a:spcAft>
                  <a:spcPts val="0"/>
                </a:spcAft>
                <a:buNone/>
              </a:pPr>
              <a:r>
                <a:rPr lang="en-GB" sz="1600" b="1" dirty="0">
                  <a:solidFill>
                    <a:srgbClr val="274E13"/>
                  </a:solidFill>
                </a:rPr>
                <a:t>Microwave</a:t>
              </a:r>
              <a:endParaRPr sz="1600" b="1" dirty="0">
                <a:solidFill>
                  <a:srgbClr val="274E13"/>
                </a:solidFill>
              </a:endParaRPr>
            </a:p>
            <a:p>
              <a:pPr marL="0" lvl="0" indent="0" algn="l" rtl="0">
                <a:spcBef>
                  <a:spcPts val="0"/>
                </a:spcBef>
                <a:spcAft>
                  <a:spcPts val="0"/>
                </a:spcAft>
                <a:buNone/>
              </a:pPr>
              <a:r>
                <a:rPr lang="en-GB" sz="1600" b="1" dirty="0">
                  <a:solidFill>
                    <a:srgbClr val="274E13"/>
                  </a:solidFill>
                </a:rPr>
                <a:t>Background</a:t>
              </a:r>
              <a:endParaRPr sz="1600" b="1" dirty="0">
                <a:solidFill>
                  <a:srgbClr val="274E13"/>
                </a:solidFill>
              </a:endParaRPr>
            </a:p>
          </p:txBody>
        </p:sp>
      </p:grpSp>
      <p:sp>
        <p:nvSpPr>
          <p:cNvPr id="30" name="Google Shape;111;p16">
            <a:extLst>
              <a:ext uri="{FF2B5EF4-FFF2-40B4-BE49-F238E27FC236}">
                <a16:creationId xmlns:a16="http://schemas.microsoft.com/office/drawing/2014/main" id="{05CE41A3-4F25-3750-B9F7-4C12A1EF6968}"/>
              </a:ext>
            </a:extLst>
          </p:cNvPr>
          <p:cNvSpPr txBox="1"/>
          <p:nvPr/>
        </p:nvSpPr>
        <p:spPr>
          <a:xfrm>
            <a:off x="574870" y="1474230"/>
            <a:ext cx="984081" cy="92330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dirty="0">
                <a:solidFill>
                  <a:schemeClr val="bg1"/>
                </a:solidFill>
              </a:rPr>
              <a:t>Galactic</a:t>
            </a:r>
            <a:br>
              <a:rPr lang="en-GB" sz="1600" b="1" dirty="0">
                <a:solidFill>
                  <a:schemeClr val="bg1"/>
                </a:solidFill>
              </a:rPr>
            </a:br>
            <a:r>
              <a:rPr lang="en-GB" sz="1600" b="1" dirty="0">
                <a:solidFill>
                  <a:schemeClr val="bg1"/>
                </a:solidFill>
              </a:rPr>
              <a:t>rotation </a:t>
            </a:r>
            <a:endParaRPr sz="1600" b="1" dirty="0">
              <a:solidFill>
                <a:schemeClr val="bg1"/>
              </a:solidFill>
            </a:endParaRPr>
          </a:p>
          <a:p>
            <a:pPr marL="0" lvl="0" indent="0" algn="l" rtl="0">
              <a:spcBef>
                <a:spcPts val="0"/>
              </a:spcBef>
              <a:spcAft>
                <a:spcPts val="0"/>
              </a:spcAft>
              <a:buNone/>
            </a:pPr>
            <a:r>
              <a:rPr lang="en-GB" sz="1600" b="1" dirty="0">
                <a:solidFill>
                  <a:schemeClr val="bg1"/>
                </a:solidFill>
              </a:rPr>
              <a:t>curves</a:t>
            </a:r>
            <a:endParaRPr sz="1600" b="1" dirty="0">
              <a:solidFill>
                <a:schemeClr val="bg1"/>
              </a:solidFill>
            </a:endParaRPr>
          </a:p>
        </p:txBody>
      </p:sp>
      <p:sp>
        <p:nvSpPr>
          <p:cNvPr id="62" name="Google Shape;62;p14">
            <a:extLst>
              <a:ext uri="{FF2B5EF4-FFF2-40B4-BE49-F238E27FC236}">
                <a16:creationId xmlns:a16="http://schemas.microsoft.com/office/drawing/2014/main" id="{6903F6B0-37B5-3FAC-432D-E104323076C7}"/>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4" name="Google Shape;64;p14">
            <a:extLst>
              <a:ext uri="{FF2B5EF4-FFF2-40B4-BE49-F238E27FC236}">
                <a16:creationId xmlns:a16="http://schemas.microsoft.com/office/drawing/2014/main" id="{A929BFB5-81C9-2D19-53AC-3A5A3DF302F1}"/>
              </a:ext>
            </a:extLst>
          </p:cNvPr>
          <p:cNvSpPr txBox="1"/>
          <p:nvPr/>
        </p:nvSpPr>
        <p:spPr>
          <a:xfrm>
            <a:off x="402800" y="349125"/>
            <a:ext cx="6012300" cy="538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a:solidFill>
                  <a:schemeClr val="tx1"/>
                </a:solidFill>
              </a:rPr>
              <a:t>Why Are We Poking Around in The Dark?</a:t>
            </a:r>
            <a:endParaRPr sz="2300" b="1">
              <a:solidFill>
                <a:schemeClr val="tx1"/>
              </a:solidFill>
            </a:endParaRPr>
          </a:p>
        </p:txBody>
      </p:sp>
      <p:sp>
        <p:nvSpPr>
          <p:cNvPr id="67" name="Google Shape;67;p14">
            <a:extLst>
              <a:ext uri="{FF2B5EF4-FFF2-40B4-BE49-F238E27FC236}">
                <a16:creationId xmlns:a16="http://schemas.microsoft.com/office/drawing/2014/main" id="{B841483F-E95C-BE15-DC45-B90F93812CD5}"/>
              </a:ext>
            </a:extLst>
          </p:cNvPr>
          <p:cNvSpPr txBox="1">
            <a:spLocks noGrp="1"/>
          </p:cNvSpPr>
          <p:nvPr>
            <p:ph type="sldNum" idx="12"/>
          </p:nvPr>
        </p:nvSpPr>
        <p:spPr>
          <a:xfrm>
            <a:off x="8595308" y="47765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GB" sz="1600" b="1">
                <a:solidFill>
                  <a:schemeClr val="lt1"/>
                </a:solidFill>
              </a:rPr>
              <a:t>3</a:t>
            </a:r>
            <a:endParaRPr sz="1600" b="1">
              <a:solidFill>
                <a:schemeClr val="lt1"/>
              </a:solidFill>
            </a:endParaRPr>
          </a:p>
        </p:txBody>
      </p:sp>
      <p:sp>
        <p:nvSpPr>
          <p:cNvPr id="34" name="Google Shape;112;p16">
            <a:extLst>
              <a:ext uri="{FF2B5EF4-FFF2-40B4-BE49-F238E27FC236}">
                <a16:creationId xmlns:a16="http://schemas.microsoft.com/office/drawing/2014/main" id="{75043582-0650-B795-11A2-A3F5C67D4DEA}"/>
              </a:ext>
            </a:extLst>
          </p:cNvPr>
          <p:cNvSpPr txBox="1"/>
          <p:nvPr/>
        </p:nvSpPr>
        <p:spPr>
          <a:xfrm>
            <a:off x="2061513" y="1478178"/>
            <a:ext cx="1448139" cy="677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dirty="0">
                <a:solidFill>
                  <a:schemeClr val="bg1"/>
                </a:solidFill>
              </a:rPr>
              <a:t>Gravitational lensing</a:t>
            </a:r>
            <a:endParaRPr sz="1600" b="1" dirty="0">
              <a:solidFill>
                <a:schemeClr val="bg1"/>
              </a:solidFill>
            </a:endParaRPr>
          </a:p>
        </p:txBody>
      </p:sp>
      <p:pic>
        <p:nvPicPr>
          <p:cNvPr id="36" name="Picture 35">
            <a:extLst>
              <a:ext uri="{FF2B5EF4-FFF2-40B4-BE49-F238E27FC236}">
                <a16:creationId xmlns:a16="http://schemas.microsoft.com/office/drawing/2014/main" id="{56E3AB59-33E1-E690-D758-F85F14B2E20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917880" y="2068992"/>
            <a:ext cx="2677428" cy="1935050"/>
          </a:xfrm>
          <a:prstGeom prst="rect">
            <a:avLst/>
          </a:prstGeom>
        </p:spPr>
      </p:pic>
      <p:sp>
        <p:nvSpPr>
          <p:cNvPr id="39" name="TextBox 17">
            <a:extLst>
              <a:ext uri="{FF2B5EF4-FFF2-40B4-BE49-F238E27FC236}">
                <a16:creationId xmlns:a16="http://schemas.microsoft.com/office/drawing/2014/main" id="{9238D372-1A44-E1FD-ADB3-5A068C185DB6}"/>
              </a:ext>
            </a:extLst>
          </p:cNvPr>
          <p:cNvSpPr txBox="1"/>
          <p:nvPr/>
        </p:nvSpPr>
        <p:spPr>
          <a:xfrm>
            <a:off x="7055347" y="4564024"/>
            <a:ext cx="239780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1000" dirty="0" err="1"/>
              <a:t>Image</a:t>
            </a:r>
            <a:r>
              <a:rPr lang="es-ES" sz="1000" dirty="0"/>
              <a:t> Credit: ESA/Hubble &amp; NASA</a:t>
            </a:r>
            <a:endParaRPr lang="en-US" sz="1000" dirty="0"/>
          </a:p>
        </p:txBody>
      </p:sp>
      <p:sp>
        <p:nvSpPr>
          <p:cNvPr id="15" name="Google Shape;113;p16">
            <a:extLst>
              <a:ext uri="{FF2B5EF4-FFF2-40B4-BE49-F238E27FC236}">
                <a16:creationId xmlns:a16="http://schemas.microsoft.com/office/drawing/2014/main" id="{53D8755C-176A-B41A-CD79-649A2038780F}"/>
              </a:ext>
            </a:extLst>
          </p:cNvPr>
          <p:cNvSpPr txBox="1"/>
          <p:nvPr/>
        </p:nvSpPr>
        <p:spPr>
          <a:xfrm>
            <a:off x="4001873" y="1477431"/>
            <a:ext cx="1408370" cy="92330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dirty="0">
                <a:solidFill>
                  <a:schemeClr val="bg1"/>
                </a:solidFill>
              </a:rPr>
              <a:t>Cosmic</a:t>
            </a:r>
            <a:endParaRPr sz="1600" b="1" dirty="0">
              <a:solidFill>
                <a:schemeClr val="bg1"/>
              </a:solidFill>
            </a:endParaRPr>
          </a:p>
          <a:p>
            <a:pPr marL="0" lvl="0" indent="0" algn="l" rtl="0">
              <a:spcBef>
                <a:spcPts val="0"/>
              </a:spcBef>
              <a:spcAft>
                <a:spcPts val="0"/>
              </a:spcAft>
              <a:buNone/>
            </a:pPr>
            <a:r>
              <a:rPr lang="en-GB" sz="1600" b="1" dirty="0">
                <a:solidFill>
                  <a:schemeClr val="bg1"/>
                </a:solidFill>
              </a:rPr>
              <a:t>Microwave</a:t>
            </a:r>
            <a:endParaRPr sz="1600" b="1" dirty="0">
              <a:solidFill>
                <a:schemeClr val="bg1"/>
              </a:solidFill>
            </a:endParaRPr>
          </a:p>
          <a:p>
            <a:pPr marL="0" lvl="0" indent="0" algn="l" rtl="0">
              <a:spcBef>
                <a:spcPts val="0"/>
              </a:spcBef>
              <a:spcAft>
                <a:spcPts val="0"/>
              </a:spcAft>
              <a:buNone/>
            </a:pPr>
            <a:r>
              <a:rPr lang="en-GB" sz="1600" b="1" dirty="0">
                <a:solidFill>
                  <a:schemeClr val="bg1"/>
                </a:solidFill>
              </a:rPr>
              <a:t>Background</a:t>
            </a:r>
            <a:endParaRPr sz="1600" b="1" dirty="0">
              <a:solidFill>
                <a:schemeClr val="bg1"/>
              </a:solidFill>
            </a:endParaRPr>
          </a:p>
        </p:txBody>
      </p:sp>
      <p:pic>
        <p:nvPicPr>
          <p:cNvPr id="16" name="Google Shape;93;p15">
            <a:extLst>
              <a:ext uri="{FF2B5EF4-FFF2-40B4-BE49-F238E27FC236}">
                <a16:creationId xmlns:a16="http://schemas.microsoft.com/office/drawing/2014/main" id="{E2371B51-6FF0-AA3C-0ECD-92552AA89873}"/>
              </a:ext>
            </a:extLst>
          </p:cNvPr>
          <p:cNvPicPr preferRelativeResize="0"/>
          <p:nvPr/>
        </p:nvPicPr>
        <p:blipFill rotWithShape="1">
          <a:blip r:embed="rId4">
            <a:alphaModFix/>
          </a:blip>
          <a:srcRect l="4921" r="4777"/>
          <a:stretch/>
        </p:blipFill>
        <p:spPr>
          <a:xfrm>
            <a:off x="1909073" y="3122421"/>
            <a:ext cx="2454901" cy="1506649"/>
          </a:xfrm>
          <a:prstGeom prst="rect">
            <a:avLst/>
          </a:prstGeom>
          <a:noFill/>
          <a:ln>
            <a:noFill/>
          </a:ln>
        </p:spPr>
      </p:pic>
      <p:sp>
        <p:nvSpPr>
          <p:cNvPr id="18" name="Rectangle 17">
            <a:extLst>
              <a:ext uri="{FF2B5EF4-FFF2-40B4-BE49-F238E27FC236}">
                <a16:creationId xmlns:a16="http://schemas.microsoft.com/office/drawing/2014/main" id="{1D1FDA21-2AB2-28C1-6E8D-18BF053874F0}"/>
              </a:ext>
            </a:extLst>
          </p:cNvPr>
          <p:cNvSpPr/>
          <p:nvPr/>
        </p:nvSpPr>
        <p:spPr>
          <a:xfrm>
            <a:off x="5917880" y="2063249"/>
            <a:ext cx="2684455" cy="1935051"/>
          </a:xfrm>
          <a:prstGeom prst="rect">
            <a:avLst/>
          </a:prstGeom>
          <a:solidFill>
            <a:srgbClr val="FFFFFF">
              <a:alpha val="41961"/>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5651815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63" name="Google Shape;62;p14">
            <a:extLst>
              <a:ext uri="{FF2B5EF4-FFF2-40B4-BE49-F238E27FC236}">
                <a16:creationId xmlns:a16="http://schemas.microsoft.com/office/drawing/2014/main" id="{78789F24-B7B9-9EB2-ED76-D3BE18A8599E}"/>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1" name="Google Shape;171;p20"/>
          <p:cNvSpPr txBox="1"/>
          <p:nvPr/>
        </p:nvSpPr>
        <p:spPr>
          <a:xfrm>
            <a:off x="402800" y="349125"/>
            <a:ext cx="8030100" cy="5385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dirty="0">
                <a:solidFill>
                  <a:schemeClr val="tx1"/>
                </a:solidFill>
              </a:rPr>
              <a:t>What sets the DM signal?</a:t>
            </a:r>
            <a:endParaRPr sz="2300" b="1" dirty="0">
              <a:solidFill>
                <a:schemeClr val="tx1"/>
              </a:solidFill>
            </a:endParaRPr>
          </a:p>
        </p:txBody>
      </p:sp>
      <p:grpSp>
        <p:nvGrpSpPr>
          <p:cNvPr id="135" name="Group 134">
            <a:extLst>
              <a:ext uri="{FF2B5EF4-FFF2-40B4-BE49-F238E27FC236}">
                <a16:creationId xmlns:a16="http://schemas.microsoft.com/office/drawing/2014/main" id="{FFEE4DD8-CCF2-C9BA-4176-1CE83A2FEB94}"/>
              </a:ext>
            </a:extLst>
          </p:cNvPr>
          <p:cNvGrpSpPr/>
          <p:nvPr/>
        </p:nvGrpSpPr>
        <p:grpSpPr>
          <a:xfrm>
            <a:off x="392546" y="1160230"/>
            <a:ext cx="3548524" cy="2005675"/>
            <a:chOff x="102986" y="1068790"/>
            <a:chExt cx="3548524" cy="2005675"/>
          </a:xfrm>
        </p:grpSpPr>
        <p:sp>
          <p:nvSpPr>
            <p:cNvPr id="2" name="Oval 1">
              <a:extLst>
                <a:ext uri="{FF2B5EF4-FFF2-40B4-BE49-F238E27FC236}">
                  <a16:creationId xmlns:a16="http://schemas.microsoft.com/office/drawing/2014/main" id="{530F6068-5D7B-C648-651D-D796FA58071B}"/>
                </a:ext>
              </a:extLst>
            </p:cNvPr>
            <p:cNvSpPr/>
            <p:nvPr/>
          </p:nvSpPr>
          <p:spPr>
            <a:xfrm>
              <a:off x="1589314" y="1785257"/>
              <a:ext cx="529772" cy="538579"/>
            </a:xfrm>
            <a:prstGeom prst="ellipse">
              <a:avLst/>
            </a:prstGeom>
            <a:solidFill>
              <a:schemeClr val="accent5">
                <a:lumMod val="50000"/>
              </a:schemeClr>
            </a:solidFill>
            <a:ln>
              <a:solidFill>
                <a:srgbClr val="274E1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4" name="Straight Arrow Connector 3">
              <a:extLst>
                <a:ext uri="{FF2B5EF4-FFF2-40B4-BE49-F238E27FC236}">
                  <a16:creationId xmlns:a16="http://schemas.microsoft.com/office/drawing/2014/main" id="{64BE3085-D99B-BA1A-31B5-5216D69F2936}"/>
                </a:ext>
              </a:extLst>
            </p:cNvPr>
            <p:cNvCxnSpPr>
              <a:cxnSpLocks/>
            </p:cNvCxnSpPr>
            <p:nvPr/>
          </p:nvCxnSpPr>
          <p:spPr>
            <a:xfrm flipV="1">
              <a:off x="457522" y="2179940"/>
              <a:ext cx="1158897" cy="566273"/>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5" name="Straight Arrow Connector 4">
              <a:extLst>
                <a:ext uri="{FF2B5EF4-FFF2-40B4-BE49-F238E27FC236}">
                  <a16:creationId xmlns:a16="http://schemas.microsoft.com/office/drawing/2014/main" id="{465048E3-8546-5FBF-9B9E-00F1C71FF592}"/>
                </a:ext>
              </a:extLst>
            </p:cNvPr>
            <p:cNvCxnSpPr>
              <a:cxnSpLocks/>
            </p:cNvCxnSpPr>
            <p:nvPr/>
          </p:nvCxnSpPr>
          <p:spPr>
            <a:xfrm>
              <a:off x="459444" y="1382586"/>
              <a:ext cx="1178422" cy="544823"/>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8" name="Straight Arrow Connector 7">
              <a:extLst>
                <a:ext uri="{FF2B5EF4-FFF2-40B4-BE49-F238E27FC236}">
                  <a16:creationId xmlns:a16="http://schemas.microsoft.com/office/drawing/2014/main" id="{A1AE8868-037F-4483-752A-0F093C10B569}"/>
                </a:ext>
              </a:extLst>
            </p:cNvPr>
            <p:cNvCxnSpPr>
              <a:cxnSpLocks/>
            </p:cNvCxnSpPr>
            <p:nvPr/>
          </p:nvCxnSpPr>
          <p:spPr>
            <a:xfrm flipV="1">
              <a:off x="2119086" y="1388940"/>
              <a:ext cx="1158897" cy="566273"/>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9" name="Straight Arrow Connector 8">
              <a:extLst>
                <a:ext uri="{FF2B5EF4-FFF2-40B4-BE49-F238E27FC236}">
                  <a16:creationId xmlns:a16="http://schemas.microsoft.com/office/drawing/2014/main" id="{49484C11-0983-850A-59EB-271D4B8E3023}"/>
                </a:ext>
              </a:extLst>
            </p:cNvPr>
            <p:cNvCxnSpPr>
              <a:cxnSpLocks/>
            </p:cNvCxnSpPr>
            <p:nvPr/>
          </p:nvCxnSpPr>
          <p:spPr>
            <a:xfrm>
              <a:off x="2099561" y="2204467"/>
              <a:ext cx="1178422" cy="544823"/>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10" name="TextBox 9">
              <a:extLst>
                <a:ext uri="{FF2B5EF4-FFF2-40B4-BE49-F238E27FC236}">
                  <a16:creationId xmlns:a16="http://schemas.microsoft.com/office/drawing/2014/main" id="{8FE44D50-46B8-F783-F41D-D0509DBF97A5}"/>
                </a:ext>
              </a:extLst>
            </p:cNvPr>
            <p:cNvSpPr txBox="1"/>
            <p:nvPr/>
          </p:nvSpPr>
          <p:spPr>
            <a:xfrm>
              <a:off x="102986" y="1068790"/>
              <a:ext cx="543739" cy="369332"/>
            </a:xfrm>
            <a:prstGeom prst="rect">
              <a:avLst/>
            </a:prstGeom>
            <a:noFill/>
          </p:spPr>
          <p:txBody>
            <a:bodyPr wrap="none" rtlCol="0">
              <a:spAutoFit/>
            </a:bodyPr>
            <a:lstStyle/>
            <a:p>
              <a:r>
                <a:rPr lang="en-CA" sz="1800" b="1"/>
                <a:t>DM</a:t>
              </a:r>
            </a:p>
          </p:txBody>
        </p:sp>
        <p:sp>
          <p:nvSpPr>
            <p:cNvPr id="11" name="TextBox 10">
              <a:extLst>
                <a:ext uri="{FF2B5EF4-FFF2-40B4-BE49-F238E27FC236}">
                  <a16:creationId xmlns:a16="http://schemas.microsoft.com/office/drawing/2014/main" id="{396B8021-F5B0-1146-EDDF-E4232BEA8A7A}"/>
                </a:ext>
              </a:extLst>
            </p:cNvPr>
            <p:cNvSpPr txBox="1"/>
            <p:nvPr/>
          </p:nvSpPr>
          <p:spPr>
            <a:xfrm>
              <a:off x="3100464" y="1079647"/>
              <a:ext cx="543739" cy="369332"/>
            </a:xfrm>
            <a:prstGeom prst="rect">
              <a:avLst/>
            </a:prstGeom>
            <a:noFill/>
          </p:spPr>
          <p:txBody>
            <a:bodyPr wrap="none" rtlCol="0">
              <a:spAutoFit/>
            </a:bodyPr>
            <a:lstStyle/>
            <a:p>
              <a:r>
                <a:rPr lang="en-CA" sz="1800" b="1"/>
                <a:t>DM</a:t>
              </a:r>
            </a:p>
          </p:txBody>
        </p:sp>
        <p:sp>
          <p:nvSpPr>
            <p:cNvPr id="12" name="TextBox 11">
              <a:extLst>
                <a:ext uri="{FF2B5EF4-FFF2-40B4-BE49-F238E27FC236}">
                  <a16:creationId xmlns:a16="http://schemas.microsoft.com/office/drawing/2014/main" id="{31B3C510-B5A5-47FF-F460-E5A6EAEBD2DD}"/>
                </a:ext>
              </a:extLst>
            </p:cNvPr>
            <p:cNvSpPr txBox="1"/>
            <p:nvPr/>
          </p:nvSpPr>
          <p:spPr>
            <a:xfrm>
              <a:off x="3120595" y="2677524"/>
              <a:ext cx="530915" cy="369332"/>
            </a:xfrm>
            <a:prstGeom prst="rect">
              <a:avLst/>
            </a:prstGeom>
            <a:noFill/>
          </p:spPr>
          <p:txBody>
            <a:bodyPr wrap="none" rtlCol="0">
              <a:spAutoFit/>
            </a:bodyPr>
            <a:lstStyle/>
            <a:p>
              <a:r>
                <a:rPr lang="en-CA" sz="1800" b="1"/>
                <a:t>SM</a:t>
              </a:r>
            </a:p>
          </p:txBody>
        </p:sp>
        <p:sp>
          <p:nvSpPr>
            <p:cNvPr id="13" name="TextBox 12">
              <a:extLst>
                <a:ext uri="{FF2B5EF4-FFF2-40B4-BE49-F238E27FC236}">
                  <a16:creationId xmlns:a16="http://schemas.microsoft.com/office/drawing/2014/main" id="{ABAF868A-E1CD-A6AD-A09A-F54955D6574D}"/>
                </a:ext>
              </a:extLst>
            </p:cNvPr>
            <p:cNvSpPr txBox="1"/>
            <p:nvPr/>
          </p:nvSpPr>
          <p:spPr>
            <a:xfrm>
              <a:off x="115810" y="2705133"/>
              <a:ext cx="530915" cy="369332"/>
            </a:xfrm>
            <a:prstGeom prst="rect">
              <a:avLst/>
            </a:prstGeom>
            <a:noFill/>
          </p:spPr>
          <p:txBody>
            <a:bodyPr wrap="none" rtlCol="0">
              <a:spAutoFit/>
            </a:bodyPr>
            <a:lstStyle/>
            <a:p>
              <a:r>
                <a:rPr lang="en-CA" sz="1800" b="1"/>
                <a:t>SM</a:t>
              </a:r>
            </a:p>
          </p:txBody>
        </p:sp>
      </p:grpSp>
      <p:grpSp>
        <p:nvGrpSpPr>
          <p:cNvPr id="136" name="Group 135">
            <a:extLst>
              <a:ext uri="{FF2B5EF4-FFF2-40B4-BE49-F238E27FC236}">
                <a16:creationId xmlns:a16="http://schemas.microsoft.com/office/drawing/2014/main" id="{7AEF0C36-D352-1F2D-7322-77E34B74868B}"/>
              </a:ext>
            </a:extLst>
          </p:cNvPr>
          <p:cNvGrpSpPr/>
          <p:nvPr/>
        </p:nvGrpSpPr>
        <p:grpSpPr>
          <a:xfrm>
            <a:off x="1338217" y="1377460"/>
            <a:ext cx="1649877" cy="276999"/>
            <a:chOff x="1048657" y="1286020"/>
            <a:chExt cx="1649877" cy="276999"/>
          </a:xfrm>
        </p:grpSpPr>
        <p:cxnSp>
          <p:nvCxnSpPr>
            <p:cNvPr id="15" name="Straight Arrow Connector 14">
              <a:extLst>
                <a:ext uri="{FF2B5EF4-FFF2-40B4-BE49-F238E27FC236}">
                  <a16:creationId xmlns:a16="http://schemas.microsoft.com/office/drawing/2014/main" id="{CD5D8E27-ECC0-C995-E3F0-5CB6907E35A8}"/>
                </a:ext>
              </a:extLst>
            </p:cNvPr>
            <p:cNvCxnSpPr/>
            <p:nvPr/>
          </p:nvCxnSpPr>
          <p:spPr>
            <a:xfrm>
              <a:off x="1048657" y="1292311"/>
              <a:ext cx="164987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36D4B36-4F0F-EC57-59D7-E46CE22D789C}"/>
                </a:ext>
              </a:extLst>
            </p:cNvPr>
            <p:cNvSpPr txBox="1"/>
            <p:nvPr/>
          </p:nvSpPr>
          <p:spPr>
            <a:xfrm>
              <a:off x="1248263" y="1286020"/>
              <a:ext cx="1250663" cy="276999"/>
            </a:xfrm>
            <a:prstGeom prst="rect">
              <a:avLst/>
            </a:prstGeom>
            <a:noFill/>
          </p:spPr>
          <p:txBody>
            <a:bodyPr wrap="none" rtlCol="0">
              <a:spAutoFit/>
            </a:bodyPr>
            <a:lstStyle/>
            <a:p>
              <a:r>
                <a:rPr lang="en-CA" sz="1200">
                  <a:solidFill>
                    <a:srgbClr val="3C81F3"/>
                  </a:solidFill>
                </a:rPr>
                <a:t>Direct detection</a:t>
              </a:r>
            </a:p>
          </p:txBody>
        </p:sp>
      </p:grpSp>
      <p:grpSp>
        <p:nvGrpSpPr>
          <p:cNvPr id="133" name="Group 132">
            <a:extLst>
              <a:ext uri="{FF2B5EF4-FFF2-40B4-BE49-F238E27FC236}">
                <a16:creationId xmlns:a16="http://schemas.microsoft.com/office/drawing/2014/main" id="{C79D7388-716E-AD16-8B73-13417E361C79}"/>
              </a:ext>
            </a:extLst>
          </p:cNvPr>
          <p:cNvGrpSpPr/>
          <p:nvPr/>
        </p:nvGrpSpPr>
        <p:grpSpPr>
          <a:xfrm>
            <a:off x="4835340" y="1722138"/>
            <a:ext cx="4128062" cy="604433"/>
            <a:chOff x="4804860" y="1031199"/>
            <a:chExt cx="4128062" cy="604433"/>
          </a:xfrm>
        </p:grpSpPr>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34B7C03B-7795-2CA6-6C85-9A5E4379502B}"/>
                    </a:ext>
                  </a:extLst>
                </p:cNvPr>
                <p:cNvSpPr txBox="1"/>
                <p:nvPr/>
              </p:nvSpPr>
              <p:spPr>
                <a:xfrm>
                  <a:off x="6818817" y="1031199"/>
                  <a:ext cx="2114105" cy="57836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000" i="1" smtClean="0">
                                <a:latin typeface="Cambria Math" panose="02040503050406030204" pitchFamily="18" charset="0"/>
                              </a:rPr>
                            </m:ctrlPr>
                          </m:sSubPr>
                          <m:e>
                            <m:r>
                              <a:rPr lang="en-CA" sz="2000" i="1">
                                <a:latin typeface="Cambria Math" panose="02040503050406030204" pitchFamily="18" charset="0"/>
                                <a:ea typeface="Cambria Math" panose="02040503050406030204" pitchFamily="18" charset="0"/>
                              </a:rPr>
                              <m:t>𝜌</m:t>
                            </m:r>
                          </m:e>
                          <m:sub>
                            <m:r>
                              <a:rPr lang="en-CA" sz="2000" i="1" smtClean="0">
                                <a:latin typeface="Cambria Math" panose="02040503050406030204" pitchFamily="18" charset="0"/>
                              </a:rPr>
                              <m:t>0</m:t>
                            </m:r>
                          </m:sub>
                        </m:sSub>
                        <m:r>
                          <a:rPr lang="en-CA" sz="2000" i="1" smtClean="0">
                            <a:latin typeface="Cambria Math" panose="02040503050406030204" pitchFamily="18" charset="0"/>
                          </a:rPr>
                          <m:t>≈0.3</m:t>
                        </m:r>
                        <m:f>
                          <m:fPr>
                            <m:ctrlPr>
                              <a:rPr lang="en-CA" sz="2000" i="1" smtClean="0">
                                <a:latin typeface="Cambria Math" panose="02040503050406030204" pitchFamily="18" charset="0"/>
                              </a:rPr>
                            </m:ctrlPr>
                          </m:fPr>
                          <m:num>
                            <m:r>
                              <a:rPr lang="en-CA" sz="2000" i="1" smtClean="0">
                                <a:latin typeface="Cambria Math" panose="02040503050406030204" pitchFamily="18" charset="0"/>
                              </a:rPr>
                              <m:t>𝐺</m:t>
                            </m:r>
                            <m:r>
                              <a:rPr lang="en-CA" sz="2000" i="1" smtClean="0">
                                <a:latin typeface="Cambria Math" panose="02040503050406030204" pitchFamily="18" charset="0"/>
                              </a:rPr>
                              <m:t>ⅇ</m:t>
                            </m:r>
                            <m:r>
                              <a:rPr lang="en-CA" sz="2000" i="1" smtClean="0">
                                <a:latin typeface="Cambria Math" panose="02040503050406030204" pitchFamily="18" charset="0"/>
                              </a:rPr>
                              <m:t>𝑉</m:t>
                            </m:r>
                          </m:num>
                          <m:den>
                            <m:r>
                              <a:rPr lang="en-CA" sz="2000" i="1" smtClean="0">
                                <a:latin typeface="Cambria Math" panose="02040503050406030204" pitchFamily="18" charset="0"/>
                              </a:rPr>
                              <m:t>𝑐</m:t>
                            </m:r>
                            <m:sSup>
                              <m:sSupPr>
                                <m:ctrlPr>
                                  <a:rPr lang="en-CA" sz="2000" i="1" smtClean="0">
                                    <a:latin typeface="Cambria Math" panose="02040503050406030204" pitchFamily="18" charset="0"/>
                                  </a:rPr>
                                </m:ctrlPr>
                              </m:sSupPr>
                              <m:e>
                                <m:r>
                                  <a:rPr lang="en-CA" sz="2000" i="1" smtClean="0">
                                    <a:latin typeface="Cambria Math" panose="02040503050406030204" pitchFamily="18" charset="0"/>
                                  </a:rPr>
                                  <m:t>𝑚</m:t>
                                </m:r>
                              </m:e>
                              <m:sup>
                                <m:r>
                                  <a:rPr lang="en-CA" sz="2000" i="1" smtClean="0">
                                    <a:latin typeface="Cambria Math" panose="02040503050406030204" pitchFamily="18" charset="0"/>
                                  </a:rPr>
                                  <m:t>3</m:t>
                                </m:r>
                              </m:sup>
                            </m:sSup>
                          </m:den>
                        </m:f>
                      </m:oMath>
                    </m:oMathPara>
                  </a14:m>
                  <a:endParaRPr lang="en-CA" sz="2400" dirty="0"/>
                </a:p>
              </p:txBody>
            </p:sp>
          </mc:Choice>
          <mc:Fallback xmlns="">
            <p:sp>
              <p:nvSpPr>
                <p:cNvPr id="29" name="TextBox 28">
                  <a:extLst>
                    <a:ext uri="{FF2B5EF4-FFF2-40B4-BE49-F238E27FC236}">
                      <a16:creationId xmlns:a16="http://schemas.microsoft.com/office/drawing/2014/main" id="{34B7C03B-7795-2CA6-6C85-9A5E4379502B}"/>
                    </a:ext>
                  </a:extLst>
                </p:cNvPr>
                <p:cNvSpPr txBox="1">
                  <a:spLocks noRot="1" noChangeAspect="1" noMove="1" noResize="1" noEditPoints="1" noAdjustHandles="1" noChangeArrowheads="1" noChangeShapeType="1" noTextEdit="1"/>
                </p:cNvSpPr>
                <p:nvPr/>
              </p:nvSpPr>
              <p:spPr>
                <a:xfrm>
                  <a:off x="6818817" y="1031199"/>
                  <a:ext cx="2114105" cy="578363"/>
                </a:xfrm>
                <a:prstGeom prst="rect">
                  <a:avLst/>
                </a:prstGeom>
                <a:blipFill>
                  <a:blip r:embed="rId3"/>
                  <a:stretch>
                    <a:fillRect/>
                  </a:stretch>
                </a:blipFill>
              </p:spPr>
              <p:txBody>
                <a:bodyPr/>
                <a:lstStyle/>
                <a:p>
                  <a:r>
                    <a:rPr lang="en-US">
                      <a:noFill/>
                    </a:rPr>
                    <a:t> </a:t>
                  </a:r>
                </a:p>
              </p:txBody>
            </p:sp>
          </mc:Fallback>
        </mc:AlternateContent>
        <p:sp>
          <p:nvSpPr>
            <p:cNvPr id="30" name="Google Shape;68;p14">
              <a:extLst>
                <a:ext uri="{FF2B5EF4-FFF2-40B4-BE49-F238E27FC236}">
                  <a16:creationId xmlns:a16="http://schemas.microsoft.com/office/drawing/2014/main" id="{206650E1-7F39-E601-0B54-C4EEDF28BE5B}"/>
                </a:ext>
              </a:extLst>
            </p:cNvPr>
            <p:cNvSpPr txBox="1"/>
            <p:nvPr/>
          </p:nvSpPr>
          <p:spPr>
            <a:xfrm>
              <a:off x="4804860" y="1173997"/>
              <a:ext cx="2026598" cy="4616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t>Local DM density</a:t>
              </a:r>
              <a:endParaRPr sz="1800" dirty="0"/>
            </a:p>
          </p:txBody>
        </p:sp>
      </p:grpSp>
      <p:sp>
        <p:nvSpPr>
          <p:cNvPr id="128" name="Google Shape;67;p14">
            <a:extLst>
              <a:ext uri="{FF2B5EF4-FFF2-40B4-BE49-F238E27FC236}">
                <a16:creationId xmlns:a16="http://schemas.microsoft.com/office/drawing/2014/main" id="{F14689F8-BDEB-55BD-F7FE-C27121AA6539}"/>
              </a:ext>
            </a:extLst>
          </p:cNvPr>
          <p:cNvSpPr txBox="1">
            <a:spLocks noGrp="1"/>
          </p:cNvSpPr>
          <p:nvPr>
            <p:ph type="sldNum" idx="12"/>
          </p:nvPr>
        </p:nvSpPr>
        <p:spPr>
          <a:xfrm>
            <a:off x="8595308" y="47765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GB" sz="1600" b="1" dirty="0">
                <a:solidFill>
                  <a:schemeClr val="lt1"/>
                </a:solidFill>
              </a:rPr>
              <a:t>4</a:t>
            </a:r>
            <a:endParaRPr sz="1600" b="1" dirty="0">
              <a:solidFill>
                <a:schemeClr val="lt1"/>
              </a:solidFill>
            </a:endParaRPr>
          </a:p>
        </p:txBody>
      </p:sp>
      <p:grpSp>
        <p:nvGrpSpPr>
          <p:cNvPr id="132" name="Group 131">
            <a:extLst>
              <a:ext uri="{FF2B5EF4-FFF2-40B4-BE49-F238E27FC236}">
                <a16:creationId xmlns:a16="http://schemas.microsoft.com/office/drawing/2014/main" id="{54DB8C53-227E-7D70-DA55-3E4AD063D8B9}"/>
              </a:ext>
            </a:extLst>
          </p:cNvPr>
          <p:cNvGrpSpPr/>
          <p:nvPr/>
        </p:nvGrpSpPr>
        <p:grpSpPr>
          <a:xfrm>
            <a:off x="4813124" y="2490480"/>
            <a:ext cx="3655205" cy="461635"/>
            <a:chOff x="4782644" y="1799541"/>
            <a:chExt cx="3655205" cy="461635"/>
          </a:xfrm>
        </p:grpSpPr>
        <mc:AlternateContent xmlns:mc="http://schemas.openxmlformats.org/markup-compatibility/2006" xmlns:a14="http://schemas.microsoft.com/office/drawing/2010/main">
          <mc:Choice Requires="a14">
            <p:sp>
              <p:nvSpPr>
                <p:cNvPr id="129" name="TextBox 128">
                  <a:extLst>
                    <a:ext uri="{FF2B5EF4-FFF2-40B4-BE49-F238E27FC236}">
                      <a16:creationId xmlns:a16="http://schemas.microsoft.com/office/drawing/2014/main" id="{3DB803F3-405C-5618-69AB-CBE1C92F3AA1}"/>
                    </a:ext>
                  </a:extLst>
                </p:cNvPr>
                <p:cNvSpPr txBox="1"/>
                <p:nvPr/>
              </p:nvSpPr>
              <p:spPr>
                <a:xfrm>
                  <a:off x="7153651" y="1839854"/>
                  <a:ext cx="1284198"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000" i="1" smtClean="0">
                                <a:latin typeface="Cambria Math" panose="02040503050406030204" pitchFamily="18" charset="0"/>
                              </a:rPr>
                            </m:ctrlPr>
                          </m:sSubPr>
                          <m:e>
                            <m:r>
                              <a:rPr lang="en-CA" sz="2000" b="0" i="1" smtClean="0">
                                <a:latin typeface="Cambria Math" panose="02040503050406030204" pitchFamily="18" charset="0"/>
                              </a:rPr>
                              <m:t>𝑣</m:t>
                            </m:r>
                          </m:e>
                          <m:sub>
                            <m:r>
                              <a:rPr lang="en-CA" sz="2000" b="0" i="1" smtClean="0">
                                <a:latin typeface="Cambria Math" panose="02040503050406030204" pitchFamily="18" charset="0"/>
                              </a:rPr>
                              <m:t>𝑥</m:t>
                            </m:r>
                          </m:sub>
                        </m:sSub>
                        <m:r>
                          <a:rPr lang="en-CA" sz="2000" b="0" i="1" smtClean="0">
                            <a:latin typeface="Cambria Math" panose="02040503050406030204" pitchFamily="18" charset="0"/>
                          </a:rPr>
                          <m:t> </m:t>
                        </m:r>
                        <m:r>
                          <a:rPr lang="en-CA" sz="2000" i="1" smtClean="0">
                            <a:latin typeface="Cambria Math" panose="02040503050406030204" pitchFamily="18" charset="0"/>
                            <a:ea typeface="Cambria Math" panose="02040503050406030204" pitchFamily="18" charset="0"/>
                          </a:rPr>
                          <m:t>~</m:t>
                        </m:r>
                        <m:r>
                          <a:rPr lang="en-CA" sz="2000" b="0" i="1" smtClean="0">
                            <a:latin typeface="Cambria Math" panose="02040503050406030204" pitchFamily="18" charset="0"/>
                            <a:ea typeface="Cambria Math" panose="02040503050406030204" pitchFamily="18" charset="0"/>
                          </a:rPr>
                          <m:t> </m:t>
                        </m:r>
                        <m:sSup>
                          <m:sSupPr>
                            <m:ctrlPr>
                              <a:rPr lang="en-CA" sz="2000" b="0" i="1" smtClean="0">
                                <a:latin typeface="Cambria Math" panose="02040503050406030204" pitchFamily="18" charset="0"/>
                                <a:ea typeface="Cambria Math" panose="02040503050406030204" pitchFamily="18" charset="0"/>
                              </a:rPr>
                            </m:ctrlPr>
                          </m:sSupPr>
                          <m:e>
                            <m:r>
                              <a:rPr lang="en-CA" sz="2000" b="0" i="1" smtClean="0">
                                <a:latin typeface="Cambria Math" panose="02040503050406030204" pitchFamily="18" charset="0"/>
                                <a:ea typeface="Cambria Math" panose="02040503050406030204" pitchFamily="18" charset="0"/>
                              </a:rPr>
                              <m:t>10</m:t>
                            </m:r>
                          </m:e>
                          <m:sup>
                            <m:r>
                              <a:rPr lang="en-CA" sz="2000" b="0" i="1" smtClean="0">
                                <a:latin typeface="Cambria Math" panose="02040503050406030204" pitchFamily="18" charset="0"/>
                                <a:ea typeface="Cambria Math" panose="02040503050406030204" pitchFamily="18" charset="0"/>
                              </a:rPr>
                              <m:t>−3</m:t>
                            </m:r>
                          </m:sup>
                        </m:sSup>
                        <m:r>
                          <a:rPr lang="en-CA" sz="2000" b="0" i="1" smtClean="0">
                            <a:latin typeface="Cambria Math" panose="02040503050406030204" pitchFamily="18" charset="0"/>
                            <a:ea typeface="Cambria Math" panose="02040503050406030204" pitchFamily="18" charset="0"/>
                          </a:rPr>
                          <m:t>𝑐</m:t>
                        </m:r>
                      </m:oMath>
                    </m:oMathPara>
                  </a14:m>
                  <a:endParaRPr lang="en-CA" sz="2000"/>
                </a:p>
              </p:txBody>
            </p:sp>
          </mc:Choice>
          <mc:Fallback xmlns="">
            <p:sp>
              <p:nvSpPr>
                <p:cNvPr id="129" name="TextBox 128">
                  <a:extLst>
                    <a:ext uri="{FF2B5EF4-FFF2-40B4-BE49-F238E27FC236}">
                      <a16:creationId xmlns:a16="http://schemas.microsoft.com/office/drawing/2014/main" id="{3DB803F3-405C-5618-69AB-CBE1C92F3AA1}"/>
                    </a:ext>
                  </a:extLst>
                </p:cNvPr>
                <p:cNvSpPr txBox="1">
                  <a:spLocks noRot="1" noChangeAspect="1" noMove="1" noResize="1" noEditPoints="1" noAdjustHandles="1" noChangeArrowheads="1" noChangeShapeType="1" noTextEdit="1"/>
                </p:cNvSpPr>
                <p:nvPr/>
              </p:nvSpPr>
              <p:spPr>
                <a:xfrm>
                  <a:off x="7153651" y="1839854"/>
                  <a:ext cx="1284198" cy="307777"/>
                </a:xfrm>
                <a:prstGeom prst="rect">
                  <a:avLst/>
                </a:prstGeom>
                <a:blipFill>
                  <a:blip r:embed="rId4"/>
                  <a:stretch>
                    <a:fillRect l="-1422" r="-948" b="-13725"/>
                  </a:stretch>
                </a:blipFill>
              </p:spPr>
              <p:txBody>
                <a:bodyPr/>
                <a:lstStyle/>
                <a:p>
                  <a:r>
                    <a:rPr lang="en-US">
                      <a:noFill/>
                    </a:rPr>
                    <a:t> </a:t>
                  </a:r>
                </a:p>
              </p:txBody>
            </p:sp>
          </mc:Fallback>
        </mc:AlternateContent>
        <p:sp>
          <p:nvSpPr>
            <p:cNvPr id="130" name="Google Shape;68;p14">
              <a:extLst>
                <a:ext uri="{FF2B5EF4-FFF2-40B4-BE49-F238E27FC236}">
                  <a16:creationId xmlns:a16="http://schemas.microsoft.com/office/drawing/2014/main" id="{4E6FA8BD-88A2-35B2-BA99-E2967F693DEC}"/>
                </a:ext>
              </a:extLst>
            </p:cNvPr>
            <p:cNvSpPr txBox="1"/>
            <p:nvPr/>
          </p:nvSpPr>
          <p:spPr>
            <a:xfrm>
              <a:off x="4782644" y="1799541"/>
              <a:ext cx="2114106" cy="4616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t>Dark matter speed</a:t>
              </a:r>
              <a:endParaRPr sz="1800"/>
            </a:p>
          </p:txBody>
        </p:sp>
      </p:grpSp>
      <p:sp>
        <p:nvSpPr>
          <p:cNvPr id="140" name="Google Shape;68;p14">
            <a:extLst>
              <a:ext uri="{FF2B5EF4-FFF2-40B4-BE49-F238E27FC236}">
                <a16:creationId xmlns:a16="http://schemas.microsoft.com/office/drawing/2014/main" id="{0248B409-4E9F-4D20-F365-8BF15F120F6C}"/>
              </a:ext>
            </a:extLst>
          </p:cNvPr>
          <p:cNvSpPr txBox="1"/>
          <p:nvPr/>
        </p:nvSpPr>
        <p:spPr>
          <a:xfrm>
            <a:off x="4804859" y="1206667"/>
            <a:ext cx="3677418" cy="4616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b="1"/>
              <a:t>Standard Halo Model (SHM)</a:t>
            </a:r>
            <a:endParaRPr sz="1800" b="1"/>
          </a:p>
        </p:txBody>
      </p:sp>
      <p:sp>
        <p:nvSpPr>
          <p:cNvPr id="6" name="TextBox 5">
            <a:extLst>
              <a:ext uri="{FF2B5EF4-FFF2-40B4-BE49-F238E27FC236}">
                <a16:creationId xmlns:a16="http://schemas.microsoft.com/office/drawing/2014/main" id="{1F4F3005-D563-4B6A-B393-7B670BE107A1}"/>
              </a:ext>
            </a:extLst>
          </p:cNvPr>
          <p:cNvSpPr txBox="1"/>
          <p:nvPr/>
        </p:nvSpPr>
        <p:spPr>
          <a:xfrm>
            <a:off x="1348492" y="3900109"/>
            <a:ext cx="6756062" cy="646331"/>
          </a:xfrm>
          <a:prstGeom prst="rect">
            <a:avLst/>
          </a:prstGeom>
          <a:noFill/>
        </p:spPr>
        <p:txBody>
          <a:bodyPr wrap="square">
            <a:spAutoFit/>
          </a:bodyPr>
          <a:lstStyle/>
          <a:p>
            <a:r>
              <a:rPr lang="en-US" sz="1800" dirty="0"/>
              <a:t>We search for composite DM of heavy enough mass to produce a measurable nuclear recoil that would melt the mineral</a:t>
            </a:r>
            <a:endParaRPr lang="en-CA" sz="1800" dirty="0"/>
          </a:p>
        </p:txBody>
      </p:sp>
      <p:sp>
        <p:nvSpPr>
          <p:cNvPr id="3" name="Oval 2">
            <a:extLst>
              <a:ext uri="{FF2B5EF4-FFF2-40B4-BE49-F238E27FC236}">
                <a16:creationId xmlns:a16="http://schemas.microsoft.com/office/drawing/2014/main" id="{59D0AAD2-4B1A-BC6D-AAC2-CF52784B481A}"/>
              </a:ext>
            </a:extLst>
          </p:cNvPr>
          <p:cNvSpPr/>
          <p:nvPr/>
        </p:nvSpPr>
        <p:spPr>
          <a:xfrm>
            <a:off x="3188677" y="2684681"/>
            <a:ext cx="1070708" cy="56627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4" name="Straight Arrow Connector 13">
            <a:extLst>
              <a:ext uri="{FF2B5EF4-FFF2-40B4-BE49-F238E27FC236}">
                <a16:creationId xmlns:a16="http://schemas.microsoft.com/office/drawing/2014/main" id="{56449BDB-4653-5C04-2C75-4D6DB34EC435}"/>
              </a:ext>
            </a:extLst>
          </p:cNvPr>
          <p:cNvCxnSpPr>
            <a:stCxn id="3" idx="5"/>
          </p:cNvCxnSpPr>
          <p:nvPr/>
        </p:nvCxnSpPr>
        <p:spPr>
          <a:xfrm>
            <a:off x="4102583" y="3168025"/>
            <a:ext cx="586648" cy="645883"/>
          </a:xfrm>
          <a:prstGeom prst="straightConnector1">
            <a:avLst/>
          </a:prstGeom>
          <a:ln>
            <a:solidFill>
              <a:srgbClr val="163567"/>
            </a:solidFill>
            <a:tailEnd type="triangle"/>
          </a:ln>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fade">
                                      <p:cBhvr>
                                        <p:cTn id="7" dur="500"/>
                                        <p:tgtEl>
                                          <p:spTgt spid="13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0"/>
                                        </p:tgtEl>
                                        <p:attrNameLst>
                                          <p:attrName>style.visibility</p:attrName>
                                        </p:attrNameLst>
                                      </p:cBhvr>
                                      <p:to>
                                        <p:strVal val="visible"/>
                                      </p:to>
                                    </p:set>
                                    <p:animEffect transition="in" filter="fade">
                                      <p:cBhvr>
                                        <p:cTn id="10" dur="500"/>
                                        <p:tgtEl>
                                          <p:spTgt spid="140"/>
                                        </p:tgtEl>
                                      </p:cBhvr>
                                    </p:animEffect>
                                  </p:childTnLst>
                                </p:cTn>
                              </p:par>
                              <p:par>
                                <p:cTn id="11" presetID="10" presetClass="entr" presetSubtype="0" fill="hold" nodeType="withEffect">
                                  <p:stCondLst>
                                    <p:cond delay="0"/>
                                  </p:stCondLst>
                                  <p:childTnLst>
                                    <p:set>
                                      <p:cBhvr>
                                        <p:cTn id="12" dur="1" fill="hold">
                                          <p:stCondLst>
                                            <p:cond delay="0"/>
                                          </p:stCondLst>
                                        </p:cTn>
                                        <p:tgtEl>
                                          <p:spTgt spid="133"/>
                                        </p:tgtEl>
                                        <p:attrNameLst>
                                          <p:attrName>style.visibility</p:attrName>
                                        </p:attrNameLst>
                                      </p:cBhvr>
                                      <p:to>
                                        <p:strVal val="visible"/>
                                      </p:to>
                                    </p:set>
                                    <p:animEffect transition="in" filter="fade">
                                      <p:cBhvr>
                                        <p:cTn id="13" dur="500"/>
                                        <p:tgtEl>
                                          <p:spTgt spid="133"/>
                                        </p:tgtEl>
                                      </p:cBhvr>
                                    </p:animEffect>
                                  </p:childTnLst>
                                </p:cTn>
                              </p:par>
                              <p:par>
                                <p:cTn id="14" presetID="10" presetClass="entr" presetSubtype="0" fill="hold" nodeType="withEffect">
                                  <p:stCondLst>
                                    <p:cond delay="0"/>
                                  </p:stCondLst>
                                  <p:childTnLst>
                                    <p:set>
                                      <p:cBhvr>
                                        <p:cTn id="15" dur="1" fill="hold">
                                          <p:stCondLst>
                                            <p:cond delay="0"/>
                                          </p:stCondLst>
                                        </p:cTn>
                                        <p:tgtEl>
                                          <p:spTgt spid="132"/>
                                        </p:tgtEl>
                                        <p:attrNameLst>
                                          <p:attrName>style.visibility</p:attrName>
                                        </p:attrNameLst>
                                      </p:cBhvr>
                                      <p:to>
                                        <p:strVal val="visible"/>
                                      </p:to>
                                    </p:set>
                                    <p:animEffect transition="in" filter="fade">
                                      <p:cBhvr>
                                        <p:cTn id="16" dur="500"/>
                                        <p:tgtEl>
                                          <p:spTgt spid="132"/>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36"/>
                                        </p:tgtEl>
                                        <p:attrNameLst>
                                          <p:attrName>style.visibility</p:attrName>
                                        </p:attrNameLst>
                                      </p:cBhvr>
                                      <p:to>
                                        <p:strVal val="visible"/>
                                      </p:to>
                                    </p:set>
                                    <p:animEffect transition="in" filter="fade">
                                      <p:cBhvr>
                                        <p:cTn id="20" dur="500"/>
                                        <p:tgtEl>
                                          <p:spTgt spid="13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10" presetClass="entr" presetSubtype="0"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p:bldP spid="6" grpId="0"/>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49AC06E-4719-9093-3CEF-88E93C83B7F9}"/>
              </a:ext>
            </a:extLst>
          </p:cNvPr>
          <p:cNvSpPr>
            <a:spLocks noGrp="1"/>
          </p:cNvSpPr>
          <p:nvPr>
            <p:ph type="sldNum" idx="12"/>
          </p:nvPr>
        </p:nvSpPr>
        <p:spPr>
          <a:xfrm>
            <a:off x="8472458" y="4652707"/>
            <a:ext cx="548700" cy="393600"/>
          </a:xfrm>
        </p:spPr>
        <p:txBody>
          <a:bodyPr/>
          <a:lstStyle/>
          <a:p>
            <a:pPr marL="0" lvl="0" indent="0" algn="r" rtl="0">
              <a:spcBef>
                <a:spcPts val="0"/>
              </a:spcBef>
              <a:spcAft>
                <a:spcPts val="0"/>
              </a:spcAft>
              <a:buNone/>
            </a:pPr>
            <a:fld id="{00000000-1234-1234-1234-123412341234}" type="slidenum">
              <a:rPr lang="en-GB" smtClean="0"/>
              <a:t>6</a:t>
            </a:fld>
            <a:endParaRPr lang="en-GB"/>
          </a:p>
        </p:txBody>
      </p:sp>
      <p:sp>
        <p:nvSpPr>
          <p:cNvPr id="5" name="Google Shape;62;p14">
            <a:extLst>
              <a:ext uri="{FF2B5EF4-FFF2-40B4-BE49-F238E27FC236}">
                <a16:creationId xmlns:a16="http://schemas.microsoft.com/office/drawing/2014/main" id="{04A339B5-F90F-F314-DB8B-C984771CFEB1}"/>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67;p14">
            <a:extLst>
              <a:ext uri="{FF2B5EF4-FFF2-40B4-BE49-F238E27FC236}">
                <a16:creationId xmlns:a16="http://schemas.microsoft.com/office/drawing/2014/main" id="{DFF51A00-BC6E-65FF-8E47-CE1DE9C46691}"/>
              </a:ext>
            </a:extLst>
          </p:cNvPr>
          <p:cNvSpPr txBox="1">
            <a:spLocks/>
          </p:cNvSpPr>
          <p:nvPr/>
        </p:nvSpPr>
        <p:spPr>
          <a:xfrm>
            <a:off x="8595308" y="4776567"/>
            <a:ext cx="548700" cy="393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9pPr>
          </a:lstStyle>
          <a:p>
            <a:r>
              <a:rPr lang="en-GB" sz="1600" b="1" dirty="0">
                <a:solidFill>
                  <a:schemeClr val="lt1"/>
                </a:solidFill>
              </a:rPr>
              <a:t>5</a:t>
            </a: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F94D651D-B466-B354-54BB-9C16A08E5A68}"/>
                  </a:ext>
                </a:extLst>
              </p:cNvPr>
              <p:cNvSpPr txBox="1"/>
              <p:nvPr/>
            </p:nvSpPr>
            <p:spPr>
              <a:xfrm>
                <a:off x="426352" y="1771976"/>
                <a:ext cx="1397562" cy="57727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000" i="1" smtClean="0">
                              <a:latin typeface="Cambria Math" panose="02040503050406030204" pitchFamily="18" charset="0"/>
                            </a:rPr>
                          </m:ctrlPr>
                        </m:sSubPr>
                        <m:e>
                          <m:r>
                            <a:rPr lang="en-CA" sz="2000" b="0" i="1" smtClean="0">
                              <a:latin typeface="Cambria Math" panose="02040503050406030204" pitchFamily="18" charset="0"/>
                            </a:rPr>
                            <m:t>𝑛</m:t>
                          </m:r>
                        </m:e>
                        <m:sub>
                          <m:r>
                            <a:rPr lang="en-CA" sz="2000" b="0" i="1" smtClean="0">
                              <a:latin typeface="Cambria Math" panose="02040503050406030204" pitchFamily="18" charset="0"/>
                            </a:rPr>
                            <m:t>𝐷𝑀</m:t>
                          </m:r>
                        </m:sub>
                      </m:sSub>
                      <m:r>
                        <a:rPr lang="en-CA" sz="2000" b="0" i="1" smtClean="0">
                          <a:latin typeface="Cambria Math" panose="02040503050406030204" pitchFamily="18" charset="0"/>
                        </a:rPr>
                        <m:t>=</m:t>
                      </m:r>
                      <m:f>
                        <m:fPr>
                          <m:ctrlPr>
                            <a:rPr lang="en-CA" sz="2000" b="0" i="1" smtClean="0">
                              <a:latin typeface="Cambria Math" panose="02040503050406030204" pitchFamily="18" charset="0"/>
                            </a:rPr>
                          </m:ctrlPr>
                        </m:fPr>
                        <m:num>
                          <m:sSub>
                            <m:sSubPr>
                              <m:ctrlPr>
                                <a:rPr lang="en-CA" sz="2000" b="0" i="1" smtClean="0">
                                  <a:latin typeface="Cambria Math" panose="02040503050406030204" pitchFamily="18" charset="0"/>
                                </a:rPr>
                              </m:ctrlPr>
                            </m:sSubPr>
                            <m:e>
                              <m:r>
                                <a:rPr lang="en-CA" sz="2000" b="0" i="1" smtClean="0">
                                  <a:latin typeface="Cambria Math" panose="02040503050406030204" pitchFamily="18" charset="0"/>
                                  <a:ea typeface="Cambria Math" panose="02040503050406030204" pitchFamily="18" charset="0"/>
                                </a:rPr>
                                <m:t>𝜌</m:t>
                              </m:r>
                            </m:e>
                            <m:sub>
                              <m:r>
                                <a:rPr lang="en-CA" sz="2000" b="0" i="1" smtClean="0">
                                  <a:latin typeface="Cambria Math" panose="02040503050406030204" pitchFamily="18" charset="0"/>
                                </a:rPr>
                                <m:t>0</m:t>
                              </m:r>
                            </m:sub>
                          </m:sSub>
                        </m:num>
                        <m:den>
                          <m:sSub>
                            <m:sSubPr>
                              <m:ctrlPr>
                                <a:rPr lang="en-CA" sz="2000" b="0" i="1" smtClean="0">
                                  <a:latin typeface="Cambria Math" panose="02040503050406030204" pitchFamily="18" charset="0"/>
                                </a:rPr>
                              </m:ctrlPr>
                            </m:sSubPr>
                            <m:e>
                              <m:r>
                                <a:rPr lang="en-CA" sz="2000" b="0" i="1" smtClean="0">
                                  <a:latin typeface="Cambria Math" panose="02040503050406030204" pitchFamily="18" charset="0"/>
                                </a:rPr>
                                <m:t>𝑚</m:t>
                              </m:r>
                            </m:e>
                            <m:sub>
                              <m:r>
                                <a:rPr lang="en-CA" sz="2000" b="0" i="1" smtClean="0">
                                  <a:latin typeface="Cambria Math" panose="02040503050406030204" pitchFamily="18" charset="0"/>
                                </a:rPr>
                                <m:t>𝐷𝑀</m:t>
                              </m:r>
                            </m:sub>
                          </m:sSub>
                        </m:den>
                      </m:f>
                    </m:oMath>
                  </m:oMathPara>
                </a14:m>
                <a:endParaRPr lang="en-CA" dirty="0"/>
              </a:p>
            </p:txBody>
          </p:sp>
        </mc:Choice>
        <mc:Fallback>
          <p:sp>
            <p:nvSpPr>
              <p:cNvPr id="7" name="TextBox 6">
                <a:extLst>
                  <a:ext uri="{FF2B5EF4-FFF2-40B4-BE49-F238E27FC236}">
                    <a16:creationId xmlns:a16="http://schemas.microsoft.com/office/drawing/2014/main" id="{F94D651D-B466-B354-54BB-9C16A08E5A68}"/>
                  </a:ext>
                </a:extLst>
              </p:cNvPr>
              <p:cNvSpPr txBox="1">
                <a:spLocks noRot="1" noChangeAspect="1" noMove="1" noResize="1" noEditPoints="1" noAdjustHandles="1" noChangeArrowheads="1" noChangeShapeType="1" noTextEdit="1"/>
              </p:cNvSpPr>
              <p:nvPr/>
            </p:nvSpPr>
            <p:spPr>
              <a:xfrm>
                <a:off x="426352" y="1771976"/>
                <a:ext cx="1397562" cy="577274"/>
              </a:xfrm>
              <a:prstGeom prst="rect">
                <a:avLst/>
              </a:prstGeom>
              <a:blipFill>
                <a:blip r:embed="rId3"/>
                <a:stretch>
                  <a:fillRect/>
                </a:stretch>
              </a:blipFill>
            </p:spPr>
            <p:txBody>
              <a:bodyPr/>
              <a:lstStyle/>
              <a:p>
                <a:r>
                  <a:rPr lang="en-CA">
                    <a:noFill/>
                  </a:rPr>
                  <a:t> </a:t>
                </a:r>
              </a:p>
            </p:txBody>
          </p:sp>
        </mc:Fallback>
      </mc:AlternateContent>
      <p:grpSp>
        <p:nvGrpSpPr>
          <p:cNvPr id="8" name="Group 7">
            <a:extLst>
              <a:ext uri="{FF2B5EF4-FFF2-40B4-BE49-F238E27FC236}">
                <a16:creationId xmlns:a16="http://schemas.microsoft.com/office/drawing/2014/main" id="{8368A814-0B84-1B16-CF57-B325E13C2FC2}"/>
              </a:ext>
            </a:extLst>
          </p:cNvPr>
          <p:cNvGrpSpPr/>
          <p:nvPr/>
        </p:nvGrpSpPr>
        <p:grpSpPr>
          <a:xfrm>
            <a:off x="439908" y="1115826"/>
            <a:ext cx="3059633" cy="519930"/>
            <a:chOff x="493889" y="1019870"/>
            <a:chExt cx="3059633" cy="519930"/>
          </a:xfrm>
        </p:grpSpPr>
        <p:sp>
          <p:nvSpPr>
            <p:cNvPr id="9" name="Rectangle: Rounded Corners 8">
              <a:extLst>
                <a:ext uri="{FF2B5EF4-FFF2-40B4-BE49-F238E27FC236}">
                  <a16:creationId xmlns:a16="http://schemas.microsoft.com/office/drawing/2014/main" id="{6FEB29B8-883A-A778-EB46-7527B48A7EA4}"/>
                </a:ext>
              </a:extLst>
            </p:cNvPr>
            <p:cNvSpPr/>
            <p:nvPr/>
          </p:nvSpPr>
          <p:spPr>
            <a:xfrm>
              <a:off x="493889" y="1019870"/>
              <a:ext cx="3059633" cy="519930"/>
            </a:xfrm>
            <a:prstGeom prst="roundRect">
              <a:avLst/>
            </a:prstGeom>
            <a:solidFill>
              <a:srgbClr val="5E934D"/>
            </a:solidFill>
            <a:ln>
              <a:solidFill>
                <a:srgbClr val="274E13"/>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CA"/>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C361ACA8-9E62-A757-4D83-21995EB5D2B1}"/>
                    </a:ext>
                  </a:extLst>
                </p:cNvPr>
                <p:cNvSpPr txBox="1"/>
                <p:nvPr/>
              </p:nvSpPr>
              <p:spPr>
                <a:xfrm>
                  <a:off x="612968" y="1114746"/>
                  <a:ext cx="2760499"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2000" b="0" i="1" smtClean="0">
                            <a:latin typeface="Cambria Math" panose="02040503050406030204" pitchFamily="18" charset="0"/>
                          </a:rPr>
                          <m:t>𝑆𝑖𝑔𝑛𝑎𝑙</m:t>
                        </m:r>
                        <m:r>
                          <a:rPr lang="en-CA" sz="2000" b="0" i="1" smtClean="0">
                            <a:latin typeface="Cambria Math" panose="02040503050406030204" pitchFamily="18" charset="0"/>
                          </a:rPr>
                          <m:t>=</m:t>
                        </m:r>
                        <m:r>
                          <a:rPr lang="en-CA" sz="2000" b="0" i="1" smtClean="0">
                            <a:latin typeface="Cambria Math" panose="02040503050406030204" pitchFamily="18" charset="0"/>
                          </a:rPr>
                          <m:t>𝐴𝑟𝑒𝑎</m:t>
                        </m:r>
                        <m:r>
                          <a:rPr lang="en-CA" sz="2000" b="0" i="1" smtClean="0">
                            <a:latin typeface="Cambria Math" panose="02040503050406030204" pitchFamily="18" charset="0"/>
                          </a:rPr>
                          <m:t> × </m:t>
                        </m:r>
                        <m:sSubSup>
                          <m:sSubSupPr>
                            <m:ctrlPr>
                              <a:rPr lang="en-CA" sz="2000" b="0" i="1" smtClean="0">
                                <a:latin typeface="Cambria Math" panose="02040503050406030204" pitchFamily="18" charset="0"/>
                                <a:ea typeface="Cambria Math" panose="02040503050406030204" pitchFamily="18" charset="0"/>
                              </a:rPr>
                            </m:ctrlPr>
                          </m:sSubSupPr>
                          <m:e>
                            <m:r>
                              <a:rPr lang="en-CA" sz="2000" b="0" i="1" smtClean="0">
                                <a:latin typeface="Cambria Math" panose="02040503050406030204" pitchFamily="18" charset="0"/>
                                <a:ea typeface="Cambria Math" panose="02040503050406030204" pitchFamily="18" charset="0"/>
                              </a:rPr>
                              <m:t>𝑛</m:t>
                            </m:r>
                          </m:e>
                          <m:sub>
                            <m:r>
                              <a:rPr lang="en-CA" sz="2000" b="0" i="1" smtClean="0">
                                <a:latin typeface="Cambria Math" panose="02040503050406030204" pitchFamily="18" charset="0"/>
                                <a:ea typeface="Cambria Math" panose="02040503050406030204" pitchFamily="18" charset="0"/>
                              </a:rPr>
                              <m:t>𝑥</m:t>
                            </m:r>
                          </m:sub>
                          <m:sup>
                            <m:r>
                              <a:rPr lang="en-CA" sz="2000" b="0" i="1" smtClean="0">
                                <a:latin typeface="Cambria Math" panose="02040503050406030204" pitchFamily="18" charset="0"/>
                                <a:ea typeface="Cambria Math" panose="02040503050406030204" pitchFamily="18" charset="0"/>
                              </a:rPr>
                              <m:t>∗</m:t>
                            </m:r>
                          </m:sup>
                        </m:sSubSup>
                        <m:sSub>
                          <m:sSubPr>
                            <m:ctrlPr>
                              <a:rPr lang="en-CA" sz="2000" b="0" i="1" smtClean="0">
                                <a:latin typeface="Cambria Math" panose="02040503050406030204" pitchFamily="18" charset="0"/>
                                <a:ea typeface="Cambria Math" panose="02040503050406030204" pitchFamily="18" charset="0"/>
                              </a:rPr>
                            </m:ctrlPr>
                          </m:sSubPr>
                          <m:e>
                            <m:r>
                              <a:rPr lang="en-CA" sz="2000" b="0" i="1" smtClean="0">
                                <a:latin typeface="Cambria Math" panose="02040503050406030204" pitchFamily="18" charset="0"/>
                                <a:ea typeface="Cambria Math" panose="02040503050406030204" pitchFamily="18" charset="0"/>
                              </a:rPr>
                              <m:t>𝑣</m:t>
                            </m:r>
                          </m:e>
                          <m:sub>
                            <m:r>
                              <a:rPr lang="en-CA" sz="2000" b="0" i="1" smtClean="0">
                                <a:latin typeface="Cambria Math" panose="02040503050406030204" pitchFamily="18" charset="0"/>
                                <a:ea typeface="Cambria Math" panose="02040503050406030204" pitchFamily="18" charset="0"/>
                              </a:rPr>
                              <m:t>𝑥</m:t>
                            </m:r>
                          </m:sub>
                        </m:sSub>
                        <m:r>
                          <a:rPr lang="en-CA" sz="2000" b="0" i="1" smtClean="0">
                            <a:latin typeface="Cambria Math" panose="02040503050406030204" pitchFamily="18" charset="0"/>
                            <a:ea typeface="Cambria Math" panose="02040503050406030204" pitchFamily="18" charset="0"/>
                          </a:rPr>
                          <m:t>𝑡</m:t>
                        </m:r>
                      </m:oMath>
                    </m:oMathPara>
                  </a14:m>
                  <a:endParaRPr lang="en-CA" sz="1800" dirty="0"/>
                </a:p>
              </p:txBody>
            </p:sp>
          </mc:Choice>
          <mc:Fallback xmlns="">
            <p:sp>
              <p:nvSpPr>
                <p:cNvPr id="2" name="TextBox 1">
                  <a:extLst>
                    <a:ext uri="{FF2B5EF4-FFF2-40B4-BE49-F238E27FC236}">
                      <a16:creationId xmlns:a16="http://schemas.microsoft.com/office/drawing/2014/main" id="{2E7B3F60-D456-E6AD-E9B6-FEABFED0E67D}"/>
                    </a:ext>
                  </a:extLst>
                </p:cNvPr>
                <p:cNvSpPr txBox="1">
                  <a:spLocks noRot="1" noChangeAspect="1" noMove="1" noResize="1" noEditPoints="1" noAdjustHandles="1" noChangeArrowheads="1" noChangeShapeType="1" noTextEdit="1"/>
                </p:cNvSpPr>
                <p:nvPr/>
              </p:nvSpPr>
              <p:spPr>
                <a:xfrm>
                  <a:off x="612968" y="1114746"/>
                  <a:ext cx="2760499" cy="307777"/>
                </a:xfrm>
                <a:prstGeom prst="rect">
                  <a:avLst/>
                </a:prstGeom>
                <a:blipFill>
                  <a:blip r:embed="rId6"/>
                  <a:stretch>
                    <a:fillRect l="-2649" r="-1104" b="-38000"/>
                  </a:stretch>
                </a:blipFill>
              </p:spPr>
              <p:txBody>
                <a:bodyPr/>
                <a:lstStyle/>
                <a:p>
                  <a:r>
                    <a:rPr lang="en-US">
                      <a:noFill/>
                    </a:rPr>
                    <a:t> </a:t>
                  </a:r>
                </a:p>
              </p:txBody>
            </p:sp>
          </mc:Fallback>
        </mc:AlternateContent>
      </p:grpSp>
      <p:sp>
        <p:nvSpPr>
          <p:cNvPr id="12" name="Google Shape;171;p20">
            <a:extLst>
              <a:ext uri="{FF2B5EF4-FFF2-40B4-BE49-F238E27FC236}">
                <a16:creationId xmlns:a16="http://schemas.microsoft.com/office/drawing/2014/main" id="{35FAD42E-14CF-CD5C-CB3D-A850EE526DD2}"/>
              </a:ext>
            </a:extLst>
          </p:cNvPr>
          <p:cNvSpPr txBox="1"/>
          <p:nvPr/>
        </p:nvSpPr>
        <p:spPr>
          <a:xfrm>
            <a:off x="402800" y="349125"/>
            <a:ext cx="8030100" cy="5385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dirty="0">
                <a:solidFill>
                  <a:schemeClr val="tx1"/>
                </a:solidFill>
              </a:rPr>
              <a:t>The exposure problem</a:t>
            </a:r>
            <a:endParaRPr sz="2300" b="1" dirty="0">
              <a:solidFill>
                <a:schemeClr val="tx1"/>
              </a:solidFill>
            </a:endParaRPr>
          </a:p>
        </p:txBody>
      </p:sp>
      <p:grpSp>
        <p:nvGrpSpPr>
          <p:cNvPr id="13" name="Group 12">
            <a:extLst>
              <a:ext uri="{FF2B5EF4-FFF2-40B4-BE49-F238E27FC236}">
                <a16:creationId xmlns:a16="http://schemas.microsoft.com/office/drawing/2014/main" id="{4AEFA958-1DC6-6304-71FB-F65A9409CC42}"/>
              </a:ext>
            </a:extLst>
          </p:cNvPr>
          <p:cNvGrpSpPr/>
          <p:nvPr/>
        </p:nvGrpSpPr>
        <p:grpSpPr>
          <a:xfrm>
            <a:off x="1954028" y="1722054"/>
            <a:ext cx="2730915" cy="744694"/>
            <a:chOff x="-3830070" y="1664898"/>
            <a:chExt cx="2730915" cy="744694"/>
          </a:xfrm>
          <a:solidFill>
            <a:srgbClr val="336699"/>
          </a:solidFill>
        </p:grpSpPr>
        <p:sp>
          <p:nvSpPr>
            <p:cNvPr id="14" name="Rectangle: Rounded Corners 13">
              <a:extLst>
                <a:ext uri="{FF2B5EF4-FFF2-40B4-BE49-F238E27FC236}">
                  <a16:creationId xmlns:a16="http://schemas.microsoft.com/office/drawing/2014/main" id="{A9A2E9DD-AD12-F8AF-1022-15EE46106999}"/>
                </a:ext>
              </a:extLst>
            </p:cNvPr>
            <p:cNvSpPr/>
            <p:nvPr/>
          </p:nvSpPr>
          <p:spPr>
            <a:xfrm>
              <a:off x="-3830070" y="1670959"/>
              <a:ext cx="2711553" cy="738633"/>
            </a:xfrm>
            <a:prstGeom prst="roundRect">
              <a:avLst/>
            </a:prstGeom>
            <a:solidFill>
              <a:srgbClr val="80ABE8"/>
            </a:solidFill>
            <a:ln>
              <a:solidFill>
                <a:srgbClr val="80ABE8"/>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CA"/>
            </a:p>
          </p:txBody>
        </p:sp>
        <mc:AlternateContent xmlns:mc="http://schemas.openxmlformats.org/markup-compatibility/2006">
          <mc:Choice xmlns:a14="http://schemas.microsoft.com/office/drawing/2010/main" Requires="a14">
            <p:sp>
              <p:nvSpPr>
                <p:cNvPr id="15" name="Google Shape;171;p20">
                  <a:extLst>
                    <a:ext uri="{FF2B5EF4-FFF2-40B4-BE49-F238E27FC236}">
                      <a16:creationId xmlns:a16="http://schemas.microsoft.com/office/drawing/2014/main" id="{E3D9D696-3344-7464-5C28-38AE1C8DEFFC}"/>
                    </a:ext>
                  </a:extLst>
                </p:cNvPr>
                <p:cNvSpPr txBox="1"/>
                <p:nvPr/>
              </p:nvSpPr>
              <p:spPr>
                <a:xfrm>
                  <a:off x="-3810708" y="1664898"/>
                  <a:ext cx="2711553" cy="738633"/>
                </a:xfrm>
                <a:prstGeom prst="rect">
                  <a:avLst/>
                </a:prstGeom>
                <a:noFill/>
                <a:ln>
                  <a:noFill/>
                </a:ln>
              </p:spPr>
              <p:txBody>
                <a:bodyPr spcFirstLastPara="1" wrap="square" lIns="91425" tIns="91425" rIns="91425" bIns="91425" anchor="t" anchorCtr="0">
                  <a:spAutoFit/>
                </a:bodyPr>
                <a:lstStyle/>
                <a:p>
                  <a14:m>
                    <m:oMath xmlns:m="http://schemas.openxmlformats.org/officeDocument/2006/math">
                      <m:sSubSup>
                        <m:sSubSupPr>
                          <m:ctrlPr>
                            <a:rPr lang="en-CA" sz="1200" i="1" smtClean="0">
                              <a:solidFill>
                                <a:schemeClr val="tx1"/>
                              </a:solidFill>
                              <a:latin typeface="Cambria Math" panose="02040503050406030204" pitchFamily="18" charset="0"/>
                              <a:ea typeface="Cambria Math" panose="02040503050406030204" pitchFamily="18" charset="0"/>
                            </a:rPr>
                          </m:ctrlPr>
                        </m:sSubSupPr>
                        <m:e>
                          <m:r>
                            <a:rPr lang="en-CA" sz="1200" b="0" i="1">
                              <a:solidFill>
                                <a:schemeClr val="tx1"/>
                              </a:solidFill>
                              <a:latin typeface="Cambria Math" panose="02040503050406030204" pitchFamily="18" charset="0"/>
                              <a:ea typeface="Cambria Math" panose="02040503050406030204" pitchFamily="18" charset="0"/>
                            </a:rPr>
                            <m:t>𝑛</m:t>
                          </m:r>
                        </m:e>
                        <m:sub>
                          <m:r>
                            <a:rPr lang="en-CA" sz="1200" b="0" i="1">
                              <a:solidFill>
                                <a:schemeClr val="tx1"/>
                              </a:solidFill>
                              <a:latin typeface="Cambria Math" panose="02040503050406030204" pitchFamily="18" charset="0"/>
                              <a:ea typeface="Cambria Math" panose="02040503050406030204" pitchFamily="18" charset="0"/>
                            </a:rPr>
                            <m:t>𝑥</m:t>
                          </m:r>
                        </m:sub>
                        <m:sup>
                          <m:r>
                            <a:rPr lang="en-CA" sz="1200" b="0" i="1">
                              <a:solidFill>
                                <a:schemeClr val="tx1"/>
                              </a:solidFill>
                              <a:latin typeface="Cambria Math" panose="02040503050406030204" pitchFamily="18" charset="0"/>
                              <a:ea typeface="Cambria Math" panose="02040503050406030204" pitchFamily="18" charset="0"/>
                            </a:rPr>
                            <m:t>∗</m:t>
                          </m:r>
                        </m:sup>
                      </m:sSubSup>
                      <m:r>
                        <a:rPr lang="en-CA" sz="1200" b="0" i="1">
                          <a:solidFill>
                            <a:schemeClr val="tx1"/>
                          </a:solidFill>
                          <a:latin typeface="Cambria Math" panose="02040503050406030204" pitchFamily="18" charset="0"/>
                          <a:ea typeface="Cambria Math" panose="02040503050406030204" pitchFamily="18" charset="0"/>
                        </a:rPr>
                        <m:t>= </m:t>
                      </m:r>
                    </m:oMath>
                  </a14:m>
                  <a:r>
                    <a:rPr lang="en-CA" sz="1200" dirty="0">
                      <a:solidFill>
                        <a:schemeClr val="tx1"/>
                      </a:solidFill>
                    </a:rPr>
                    <a:t>number density above threshold</a:t>
                  </a:r>
                </a:p>
                <a:p>
                  <a14:m>
                    <m:oMath xmlns:m="http://schemas.openxmlformats.org/officeDocument/2006/math">
                      <m:r>
                        <a:rPr lang="en-CA" sz="1200" b="0" i="1">
                          <a:solidFill>
                            <a:schemeClr val="tx1"/>
                          </a:solidFill>
                          <a:latin typeface="Cambria Math" panose="02040503050406030204" pitchFamily="18" charset="0"/>
                          <a:ea typeface="Cambria Math" panose="02040503050406030204" pitchFamily="18" charset="0"/>
                        </a:rPr>
                        <m:t>𝑡</m:t>
                      </m:r>
                      <m:r>
                        <a:rPr lang="en-CA" sz="1200" b="0" i="1">
                          <a:solidFill>
                            <a:schemeClr val="tx1"/>
                          </a:solidFill>
                          <a:latin typeface="Cambria Math" panose="02040503050406030204" pitchFamily="18" charset="0"/>
                          <a:ea typeface="Cambria Math" panose="02040503050406030204" pitchFamily="18" charset="0"/>
                        </a:rPr>
                        <m:t>=</m:t>
                      </m:r>
                    </m:oMath>
                  </a14:m>
                  <a:r>
                    <a:rPr lang="en-CA" sz="1200" dirty="0">
                      <a:solidFill>
                        <a:schemeClr val="tx1"/>
                      </a:solidFill>
                    </a:rPr>
                    <a:t> exposure time</a:t>
                  </a:r>
                </a:p>
                <a:p>
                  <a14:m>
                    <m:oMath xmlns:m="http://schemas.openxmlformats.org/officeDocument/2006/math">
                      <m:sSub>
                        <m:sSubPr>
                          <m:ctrlPr>
                            <a:rPr lang="en-CA" sz="1200" i="1">
                              <a:solidFill>
                                <a:schemeClr val="tx1"/>
                              </a:solidFill>
                              <a:latin typeface="Cambria Math" panose="02040503050406030204" pitchFamily="18" charset="0"/>
                              <a:ea typeface="Cambria Math" panose="02040503050406030204" pitchFamily="18" charset="0"/>
                            </a:rPr>
                          </m:ctrlPr>
                        </m:sSubPr>
                        <m:e>
                          <m:r>
                            <a:rPr lang="en-CA" sz="1200" b="0" i="1" smtClean="0">
                              <a:solidFill>
                                <a:schemeClr val="tx1"/>
                              </a:solidFill>
                              <a:latin typeface="Cambria Math" panose="02040503050406030204" pitchFamily="18" charset="0"/>
                              <a:ea typeface="Cambria Math" panose="02040503050406030204" pitchFamily="18" charset="0"/>
                            </a:rPr>
                            <m:t>𝑚</m:t>
                          </m:r>
                        </m:e>
                        <m:sub>
                          <m:r>
                            <a:rPr lang="en-CA" sz="1200" b="0" i="1" smtClean="0">
                              <a:solidFill>
                                <a:schemeClr val="tx1"/>
                              </a:solidFill>
                              <a:latin typeface="Cambria Math" panose="02040503050406030204" pitchFamily="18" charset="0"/>
                              <a:ea typeface="Cambria Math" panose="02040503050406030204" pitchFamily="18" charset="0"/>
                            </a:rPr>
                            <m:t>𝐷𝑀</m:t>
                          </m:r>
                        </m:sub>
                      </m:sSub>
                      <m:r>
                        <a:rPr lang="en-CA" sz="1200" b="0" i="1" smtClean="0">
                          <a:solidFill>
                            <a:schemeClr val="tx1"/>
                          </a:solidFill>
                          <a:latin typeface="Cambria Math" panose="02040503050406030204" pitchFamily="18" charset="0"/>
                          <a:ea typeface="Cambria Math" panose="02040503050406030204" pitchFamily="18" charset="0"/>
                        </a:rPr>
                        <m:t>=</m:t>
                      </m:r>
                    </m:oMath>
                  </a14:m>
                  <a:r>
                    <a:rPr lang="en-CA" sz="1200" dirty="0">
                      <a:solidFill>
                        <a:schemeClr val="tx1"/>
                      </a:solidFill>
                    </a:rPr>
                    <a:t> DM particle mass</a:t>
                  </a:r>
                </a:p>
              </p:txBody>
            </p:sp>
          </mc:Choice>
          <mc:Fallback>
            <p:sp>
              <p:nvSpPr>
                <p:cNvPr id="15" name="Google Shape;171;p20">
                  <a:extLst>
                    <a:ext uri="{FF2B5EF4-FFF2-40B4-BE49-F238E27FC236}">
                      <a16:creationId xmlns:a16="http://schemas.microsoft.com/office/drawing/2014/main" id="{E3D9D696-3344-7464-5C28-38AE1C8DEFFC}"/>
                    </a:ext>
                  </a:extLst>
                </p:cNvPr>
                <p:cNvSpPr txBox="1">
                  <a:spLocks noRot="1" noChangeAspect="1" noMove="1" noResize="1" noEditPoints="1" noAdjustHandles="1" noChangeArrowheads="1" noChangeShapeType="1" noTextEdit="1"/>
                </p:cNvSpPr>
                <p:nvPr/>
              </p:nvSpPr>
              <p:spPr>
                <a:xfrm>
                  <a:off x="-3810708" y="1664898"/>
                  <a:ext cx="2711553" cy="738633"/>
                </a:xfrm>
                <a:prstGeom prst="rect">
                  <a:avLst/>
                </a:prstGeom>
                <a:blipFill>
                  <a:blip r:embed="rId7"/>
                  <a:stretch>
                    <a:fillRect/>
                  </a:stretch>
                </a:blipFill>
                <a:ln>
                  <a:noFill/>
                </a:ln>
              </p:spPr>
              <p:txBody>
                <a:bodyPr/>
                <a:lstStyle/>
                <a:p>
                  <a:r>
                    <a:rPr lang="en-CA">
                      <a:noFill/>
                    </a:rPr>
                    <a:t> </a:t>
                  </a:r>
                </a:p>
              </p:txBody>
            </p:sp>
          </mc:Fallback>
        </mc:AlternateContent>
      </p:grpSp>
      <p:grpSp>
        <p:nvGrpSpPr>
          <p:cNvPr id="16" name="Group 15">
            <a:extLst>
              <a:ext uri="{FF2B5EF4-FFF2-40B4-BE49-F238E27FC236}">
                <a16:creationId xmlns:a16="http://schemas.microsoft.com/office/drawing/2014/main" id="{6BF1908A-06C3-8C50-7352-133CEF03AFD6}"/>
              </a:ext>
            </a:extLst>
          </p:cNvPr>
          <p:cNvGrpSpPr/>
          <p:nvPr/>
        </p:nvGrpSpPr>
        <p:grpSpPr>
          <a:xfrm>
            <a:off x="6082808" y="1288658"/>
            <a:ext cx="2775006" cy="1228595"/>
            <a:chOff x="4422805" y="2869260"/>
            <a:chExt cx="2132174" cy="959500"/>
          </a:xfrm>
        </p:grpSpPr>
        <p:sp>
          <p:nvSpPr>
            <p:cNvPr id="17" name="Rectangle: Rounded Corners 16">
              <a:extLst>
                <a:ext uri="{FF2B5EF4-FFF2-40B4-BE49-F238E27FC236}">
                  <a16:creationId xmlns:a16="http://schemas.microsoft.com/office/drawing/2014/main" id="{A4AC59B0-C780-23C8-A673-38A04B7FEA28}"/>
                </a:ext>
              </a:extLst>
            </p:cNvPr>
            <p:cNvSpPr/>
            <p:nvPr/>
          </p:nvSpPr>
          <p:spPr>
            <a:xfrm>
              <a:off x="4422805" y="2869260"/>
              <a:ext cx="2132174" cy="959500"/>
            </a:xfrm>
            <a:prstGeom prst="roundRect">
              <a:avLst/>
            </a:prstGeom>
            <a:solidFill>
              <a:schemeClr val="accent5">
                <a:lumMod val="75000"/>
              </a:schemeClr>
            </a:solidFill>
            <a:ln>
              <a:solidFill>
                <a:schemeClr val="accent5">
                  <a:lumMod val="50000"/>
                </a:schemeClr>
              </a:solidFill>
            </a:ln>
            <a:effectLst>
              <a:outerShdw blurRad="50800" dist="38100" dir="8100000" algn="tr" rotWithShape="0">
                <a:prstClr val="black">
                  <a:alpha val="40000"/>
                </a:prstClr>
              </a:outerShdw>
            </a:effectLst>
            <a:scene3d>
              <a:camera prst="orthographicFront"/>
              <a:lightRig rig="threePt" dir="t"/>
            </a:scene3d>
            <a:sp3d>
              <a:bevelT prst="angl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solidFill>
                  <a:srgbClr val="274E13"/>
                </a:solidFill>
              </a:endParaRPr>
            </a:p>
          </p:txBody>
        </p:sp>
        <p:sp>
          <p:nvSpPr>
            <p:cNvPr id="18" name="Oval 17">
              <a:extLst>
                <a:ext uri="{FF2B5EF4-FFF2-40B4-BE49-F238E27FC236}">
                  <a16:creationId xmlns:a16="http://schemas.microsoft.com/office/drawing/2014/main" id="{A830CEA2-8BB9-5AAF-0FD5-A226295961E2}"/>
                </a:ext>
              </a:extLst>
            </p:cNvPr>
            <p:cNvSpPr/>
            <p:nvPr/>
          </p:nvSpPr>
          <p:spPr>
            <a:xfrm>
              <a:off x="4510763" y="3128559"/>
              <a:ext cx="591611" cy="614877"/>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Oval 18">
              <a:extLst>
                <a:ext uri="{FF2B5EF4-FFF2-40B4-BE49-F238E27FC236}">
                  <a16:creationId xmlns:a16="http://schemas.microsoft.com/office/drawing/2014/main" id="{4C931A55-A32A-68D3-7EEB-37BAE8428906}"/>
                </a:ext>
              </a:extLst>
            </p:cNvPr>
            <p:cNvSpPr/>
            <p:nvPr/>
          </p:nvSpPr>
          <p:spPr>
            <a:xfrm>
              <a:off x="5096025" y="2891217"/>
              <a:ext cx="591611" cy="614877"/>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Oval 19">
              <a:extLst>
                <a:ext uri="{FF2B5EF4-FFF2-40B4-BE49-F238E27FC236}">
                  <a16:creationId xmlns:a16="http://schemas.microsoft.com/office/drawing/2014/main" id="{DB8AEA75-D6AA-90F1-B895-D1F6AFE083EF}"/>
                </a:ext>
              </a:extLst>
            </p:cNvPr>
            <p:cNvSpPr/>
            <p:nvPr/>
          </p:nvSpPr>
          <p:spPr>
            <a:xfrm>
              <a:off x="5725932" y="3090246"/>
              <a:ext cx="591611" cy="614877"/>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21" name="Group 20">
            <a:extLst>
              <a:ext uri="{FF2B5EF4-FFF2-40B4-BE49-F238E27FC236}">
                <a16:creationId xmlns:a16="http://schemas.microsoft.com/office/drawing/2014/main" id="{566A5DEF-FC02-BEBB-A753-900E82EFD28E}"/>
              </a:ext>
            </a:extLst>
          </p:cNvPr>
          <p:cNvGrpSpPr/>
          <p:nvPr/>
        </p:nvGrpSpPr>
        <p:grpSpPr>
          <a:xfrm>
            <a:off x="6082808" y="2690961"/>
            <a:ext cx="2775006" cy="1129120"/>
            <a:chOff x="6739788" y="2869260"/>
            <a:chExt cx="2132174" cy="959500"/>
          </a:xfrm>
        </p:grpSpPr>
        <p:sp>
          <p:nvSpPr>
            <p:cNvPr id="22" name="Rectangle: Rounded Corners 21">
              <a:extLst>
                <a:ext uri="{FF2B5EF4-FFF2-40B4-BE49-F238E27FC236}">
                  <a16:creationId xmlns:a16="http://schemas.microsoft.com/office/drawing/2014/main" id="{6963C848-4F12-B81F-0A88-BE48589FA1BB}"/>
                </a:ext>
              </a:extLst>
            </p:cNvPr>
            <p:cNvSpPr/>
            <p:nvPr/>
          </p:nvSpPr>
          <p:spPr>
            <a:xfrm>
              <a:off x="6739788" y="2869260"/>
              <a:ext cx="2132174" cy="959500"/>
            </a:xfrm>
            <a:prstGeom prst="roundRect">
              <a:avLst/>
            </a:prstGeom>
            <a:solidFill>
              <a:schemeClr val="accent5">
                <a:lumMod val="75000"/>
              </a:schemeClr>
            </a:solidFill>
            <a:ln>
              <a:solidFill>
                <a:schemeClr val="accent5">
                  <a:lumMod val="50000"/>
                </a:schemeClr>
              </a:solidFill>
            </a:ln>
            <a:effectLst>
              <a:outerShdw blurRad="50800" dist="38100" dir="8100000" algn="tr" rotWithShape="0">
                <a:prstClr val="black">
                  <a:alpha val="40000"/>
                </a:prstClr>
              </a:outerShdw>
            </a:effectLst>
            <a:scene3d>
              <a:camera prst="orthographicFront"/>
              <a:lightRig rig="threePt" dir="t"/>
            </a:scene3d>
            <a:sp3d>
              <a:bevelT prst="angl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solidFill>
                  <a:srgbClr val="274E13"/>
                </a:solidFill>
              </a:endParaRPr>
            </a:p>
          </p:txBody>
        </p:sp>
        <p:grpSp>
          <p:nvGrpSpPr>
            <p:cNvPr id="23" name="Group 22">
              <a:extLst>
                <a:ext uri="{FF2B5EF4-FFF2-40B4-BE49-F238E27FC236}">
                  <a16:creationId xmlns:a16="http://schemas.microsoft.com/office/drawing/2014/main" id="{CA07A02E-17B8-D75B-737D-0B313E56CAC5}"/>
                </a:ext>
              </a:extLst>
            </p:cNvPr>
            <p:cNvGrpSpPr/>
            <p:nvPr/>
          </p:nvGrpSpPr>
          <p:grpSpPr>
            <a:xfrm>
              <a:off x="6764968" y="2889799"/>
              <a:ext cx="1994719" cy="853382"/>
              <a:chOff x="6770066" y="2889238"/>
              <a:chExt cx="1994719" cy="853382"/>
            </a:xfrm>
          </p:grpSpPr>
          <p:sp>
            <p:nvSpPr>
              <p:cNvPr id="24" name="Oval 23">
                <a:extLst>
                  <a:ext uri="{FF2B5EF4-FFF2-40B4-BE49-F238E27FC236}">
                    <a16:creationId xmlns:a16="http://schemas.microsoft.com/office/drawing/2014/main" id="{B580621D-B014-D750-EDCD-876818AEA268}"/>
                  </a:ext>
                </a:extLst>
              </p:cNvPr>
              <p:cNvSpPr/>
              <p:nvPr/>
            </p:nvSpPr>
            <p:spPr>
              <a:xfrm>
                <a:off x="6904675" y="2971019"/>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Oval 24">
                <a:extLst>
                  <a:ext uri="{FF2B5EF4-FFF2-40B4-BE49-F238E27FC236}">
                    <a16:creationId xmlns:a16="http://schemas.microsoft.com/office/drawing/2014/main" id="{C7A055D4-62E9-E453-9383-D1E4A51622CF}"/>
                  </a:ext>
                </a:extLst>
              </p:cNvPr>
              <p:cNvSpPr/>
              <p:nvPr/>
            </p:nvSpPr>
            <p:spPr>
              <a:xfrm>
                <a:off x="6770066" y="3208361"/>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Oval 25">
                <a:extLst>
                  <a:ext uri="{FF2B5EF4-FFF2-40B4-BE49-F238E27FC236}">
                    <a16:creationId xmlns:a16="http://schemas.microsoft.com/office/drawing/2014/main" id="{FAA8E84C-85A4-3AF5-C75C-C4AED3353545}"/>
                  </a:ext>
                </a:extLst>
              </p:cNvPr>
              <p:cNvSpPr/>
              <p:nvPr/>
            </p:nvSpPr>
            <p:spPr>
              <a:xfrm>
                <a:off x="7361875" y="3145908"/>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Oval 26">
                <a:extLst>
                  <a:ext uri="{FF2B5EF4-FFF2-40B4-BE49-F238E27FC236}">
                    <a16:creationId xmlns:a16="http://schemas.microsoft.com/office/drawing/2014/main" id="{16B32896-E552-D879-5704-B478B0A8FD07}"/>
                  </a:ext>
                </a:extLst>
              </p:cNvPr>
              <p:cNvSpPr/>
              <p:nvPr/>
            </p:nvSpPr>
            <p:spPr>
              <a:xfrm>
                <a:off x="7222224" y="2889238"/>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Oval 27">
                <a:extLst>
                  <a:ext uri="{FF2B5EF4-FFF2-40B4-BE49-F238E27FC236}">
                    <a16:creationId xmlns:a16="http://schemas.microsoft.com/office/drawing/2014/main" id="{100FD8B0-384C-1081-4D46-FADDBB898EEA}"/>
                  </a:ext>
                </a:extLst>
              </p:cNvPr>
              <p:cNvSpPr/>
              <p:nvPr/>
            </p:nvSpPr>
            <p:spPr>
              <a:xfrm>
                <a:off x="7098616" y="3514984"/>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Oval 28">
                <a:extLst>
                  <a:ext uri="{FF2B5EF4-FFF2-40B4-BE49-F238E27FC236}">
                    <a16:creationId xmlns:a16="http://schemas.microsoft.com/office/drawing/2014/main" id="{EB5584A7-E325-4E9C-CB11-E1AB01455EE7}"/>
                  </a:ext>
                </a:extLst>
              </p:cNvPr>
              <p:cNvSpPr/>
              <p:nvPr/>
            </p:nvSpPr>
            <p:spPr>
              <a:xfrm>
                <a:off x="7644545" y="3171780"/>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Oval 29">
                <a:extLst>
                  <a:ext uri="{FF2B5EF4-FFF2-40B4-BE49-F238E27FC236}">
                    <a16:creationId xmlns:a16="http://schemas.microsoft.com/office/drawing/2014/main" id="{CEF61D94-4DC8-615F-DB88-8AFDD33EE741}"/>
                  </a:ext>
                </a:extLst>
              </p:cNvPr>
              <p:cNvSpPr/>
              <p:nvPr/>
            </p:nvSpPr>
            <p:spPr>
              <a:xfrm>
                <a:off x="7408979" y="3475717"/>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Oval 30">
                <a:extLst>
                  <a:ext uri="{FF2B5EF4-FFF2-40B4-BE49-F238E27FC236}">
                    <a16:creationId xmlns:a16="http://schemas.microsoft.com/office/drawing/2014/main" id="{FBDD8D5C-8485-8A88-80A1-559C1DA5C3D5}"/>
                  </a:ext>
                </a:extLst>
              </p:cNvPr>
              <p:cNvSpPr/>
              <p:nvPr/>
            </p:nvSpPr>
            <p:spPr>
              <a:xfrm>
                <a:off x="7765757" y="2927080"/>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Oval 31">
                <a:extLst>
                  <a:ext uri="{FF2B5EF4-FFF2-40B4-BE49-F238E27FC236}">
                    <a16:creationId xmlns:a16="http://schemas.microsoft.com/office/drawing/2014/main" id="{72D7060A-3B3E-872A-BC6D-97E8EB7E5B32}"/>
                  </a:ext>
                </a:extLst>
              </p:cNvPr>
              <p:cNvSpPr/>
              <p:nvPr/>
            </p:nvSpPr>
            <p:spPr>
              <a:xfrm>
                <a:off x="8353808" y="2948247"/>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Oval 32">
                <a:extLst>
                  <a:ext uri="{FF2B5EF4-FFF2-40B4-BE49-F238E27FC236}">
                    <a16:creationId xmlns:a16="http://schemas.microsoft.com/office/drawing/2014/main" id="{53B318F4-2B25-D1BF-0172-3C9E4943055D}"/>
                  </a:ext>
                </a:extLst>
              </p:cNvPr>
              <p:cNvSpPr/>
              <p:nvPr/>
            </p:nvSpPr>
            <p:spPr>
              <a:xfrm>
                <a:off x="8195192" y="3208361"/>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Oval 33">
                <a:extLst>
                  <a:ext uri="{FF2B5EF4-FFF2-40B4-BE49-F238E27FC236}">
                    <a16:creationId xmlns:a16="http://schemas.microsoft.com/office/drawing/2014/main" id="{E4D887A9-76CC-BC86-1640-13E655B689B7}"/>
                  </a:ext>
                </a:extLst>
              </p:cNvPr>
              <p:cNvSpPr/>
              <p:nvPr/>
            </p:nvSpPr>
            <p:spPr>
              <a:xfrm>
                <a:off x="7919868" y="3227721"/>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Oval 34">
                <a:extLst>
                  <a:ext uri="{FF2B5EF4-FFF2-40B4-BE49-F238E27FC236}">
                    <a16:creationId xmlns:a16="http://schemas.microsoft.com/office/drawing/2014/main" id="{FD220EC2-6D71-9965-3F83-26C6095961AE}"/>
                  </a:ext>
                </a:extLst>
              </p:cNvPr>
              <p:cNvSpPr/>
              <p:nvPr/>
            </p:nvSpPr>
            <p:spPr>
              <a:xfrm>
                <a:off x="8048427" y="2921098"/>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Oval 35">
                <a:extLst>
                  <a:ext uri="{FF2B5EF4-FFF2-40B4-BE49-F238E27FC236}">
                    <a16:creationId xmlns:a16="http://schemas.microsoft.com/office/drawing/2014/main" id="{C94B87F2-B9A7-FA60-3180-3E917AE0D761}"/>
                  </a:ext>
                </a:extLst>
              </p:cNvPr>
              <p:cNvSpPr/>
              <p:nvPr/>
            </p:nvSpPr>
            <p:spPr>
              <a:xfrm>
                <a:off x="8510989" y="3492018"/>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Oval 36">
                <a:extLst>
                  <a:ext uri="{FF2B5EF4-FFF2-40B4-BE49-F238E27FC236}">
                    <a16:creationId xmlns:a16="http://schemas.microsoft.com/office/drawing/2014/main" id="{4353BED9-135B-A4A4-42EC-BDEFF7A24BE8}"/>
                  </a:ext>
                </a:extLst>
              </p:cNvPr>
              <p:cNvSpPr/>
              <p:nvPr/>
            </p:nvSpPr>
            <p:spPr>
              <a:xfrm>
                <a:off x="8529219" y="3171780"/>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Oval 37">
                <a:extLst>
                  <a:ext uri="{FF2B5EF4-FFF2-40B4-BE49-F238E27FC236}">
                    <a16:creationId xmlns:a16="http://schemas.microsoft.com/office/drawing/2014/main" id="{BBB99484-83D9-DF10-39AC-B572098A43F6}"/>
                  </a:ext>
                </a:extLst>
              </p:cNvPr>
              <p:cNvSpPr/>
              <p:nvPr/>
            </p:nvSpPr>
            <p:spPr>
              <a:xfrm>
                <a:off x="8145580" y="3514984"/>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Oval 38">
                <a:extLst>
                  <a:ext uri="{FF2B5EF4-FFF2-40B4-BE49-F238E27FC236}">
                    <a16:creationId xmlns:a16="http://schemas.microsoft.com/office/drawing/2014/main" id="{8405394F-3242-5F03-FF72-79A2138BF7CE}"/>
                  </a:ext>
                </a:extLst>
              </p:cNvPr>
              <p:cNvSpPr/>
              <p:nvPr/>
            </p:nvSpPr>
            <p:spPr>
              <a:xfrm>
                <a:off x="7697126" y="3484206"/>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Oval 39">
                <a:extLst>
                  <a:ext uri="{FF2B5EF4-FFF2-40B4-BE49-F238E27FC236}">
                    <a16:creationId xmlns:a16="http://schemas.microsoft.com/office/drawing/2014/main" id="{626AF605-B71D-B6BF-E1DA-B1131751F6A6}"/>
                  </a:ext>
                </a:extLst>
              </p:cNvPr>
              <p:cNvSpPr/>
              <p:nvPr/>
            </p:nvSpPr>
            <p:spPr>
              <a:xfrm>
                <a:off x="7084425" y="3224050"/>
                <a:ext cx="235566" cy="227636"/>
              </a:xfrm>
              <a:prstGeom prst="ellipse">
                <a:avLst/>
              </a:prstGeom>
              <a:solidFill>
                <a:srgbClr val="992F27"/>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mc:AlternateContent xmlns:mc="http://schemas.openxmlformats.org/markup-compatibility/2006" xmlns:a14="http://schemas.microsoft.com/office/drawing/2010/main">
        <mc:Choice Requires="a14">
          <p:sp>
            <p:nvSpPr>
              <p:cNvPr id="43" name="Google Shape;68;p14">
                <a:extLst>
                  <a:ext uri="{FF2B5EF4-FFF2-40B4-BE49-F238E27FC236}">
                    <a16:creationId xmlns:a16="http://schemas.microsoft.com/office/drawing/2014/main" id="{A0DCC698-5EFB-A2F9-6753-9A160B5D3D5A}"/>
                  </a:ext>
                </a:extLst>
              </p:cNvPr>
              <p:cNvSpPr txBox="1"/>
              <p:nvPr/>
            </p:nvSpPr>
            <p:spPr>
              <a:xfrm>
                <a:off x="355974" y="2534869"/>
                <a:ext cx="4399511" cy="1892796"/>
              </a:xfrm>
              <a:prstGeom prst="rect">
                <a:avLst/>
              </a:prstGeom>
              <a:noFill/>
              <a:ln>
                <a:noFill/>
              </a:ln>
            </p:spPr>
            <p:txBody>
              <a:bodyPr spcFirstLastPara="1" wrap="square" lIns="91425" tIns="91425" rIns="91425" bIns="91425" anchor="t" anchorCtr="0">
                <a:spAutoFit/>
              </a:bodyPr>
              <a:lstStyle/>
              <a:p>
                <a:pPr lvl="0"/>
                <a:r>
                  <a:rPr lang="en-CA" sz="1800" b="1" dirty="0"/>
                  <a:t>Assume </a:t>
                </a:r>
              </a:p>
              <a:p>
                <a:pPr lvl="0"/>
                <a14:m>
                  <m:oMathPara xmlns:m="http://schemas.openxmlformats.org/officeDocument/2006/math">
                    <m:oMathParaPr>
                      <m:jc m:val="centerGroup"/>
                    </m:oMathParaPr>
                    <m:oMath xmlns:m="http://schemas.openxmlformats.org/officeDocument/2006/math">
                      <m:sSub>
                        <m:sSubPr>
                          <m:ctrlPr>
                            <a:rPr lang="en-CA" sz="1800" b="0" i="1" smtClean="0">
                              <a:latin typeface="Cambria Math" panose="02040503050406030204" pitchFamily="18" charset="0"/>
                            </a:rPr>
                          </m:ctrlPr>
                        </m:sSubPr>
                        <m:e>
                          <m:r>
                            <a:rPr lang="en-CA" sz="1800" b="0" i="1" smtClean="0">
                              <a:latin typeface="Cambria Math" panose="02040503050406030204" pitchFamily="18" charset="0"/>
                            </a:rPr>
                            <m:t>𝑚</m:t>
                          </m:r>
                        </m:e>
                        <m:sub>
                          <m:r>
                            <a:rPr lang="en-CA" sz="1800" b="0" i="1" smtClean="0">
                              <a:latin typeface="Cambria Math" panose="02040503050406030204" pitchFamily="18" charset="0"/>
                            </a:rPr>
                            <m:t>𝐷𝑀</m:t>
                          </m:r>
                        </m:sub>
                      </m:sSub>
                      <m:r>
                        <a:rPr lang="en-CA" sz="1800" b="0" i="1" smtClean="0">
                          <a:latin typeface="Cambria Math" panose="02040503050406030204" pitchFamily="18" charset="0"/>
                        </a:rPr>
                        <m:t>=</m:t>
                      </m:r>
                      <m:sSup>
                        <m:sSupPr>
                          <m:ctrlPr>
                            <a:rPr lang="en-CA" sz="1800" b="0" i="1" smtClean="0">
                              <a:latin typeface="Cambria Math" panose="02040503050406030204" pitchFamily="18" charset="0"/>
                            </a:rPr>
                          </m:ctrlPr>
                        </m:sSupPr>
                        <m:e>
                          <m:r>
                            <a:rPr lang="en-CA" sz="1800" b="0" i="1" smtClean="0">
                              <a:latin typeface="Cambria Math" panose="02040503050406030204" pitchFamily="18" charset="0"/>
                            </a:rPr>
                            <m:t>10</m:t>
                          </m:r>
                        </m:e>
                        <m:sup>
                          <m:r>
                            <a:rPr lang="en-CA" sz="1800" b="0" i="1" smtClean="0">
                              <a:latin typeface="Cambria Math" panose="02040503050406030204" pitchFamily="18" charset="0"/>
                            </a:rPr>
                            <m:t>22</m:t>
                          </m:r>
                        </m:sup>
                      </m:sSup>
                      <m:r>
                        <a:rPr lang="en-CA" sz="1800" b="0" i="1" smtClean="0">
                          <a:latin typeface="Cambria Math" panose="02040503050406030204" pitchFamily="18" charset="0"/>
                        </a:rPr>
                        <m:t> </m:t>
                      </m:r>
                      <m:r>
                        <a:rPr lang="en-CA" sz="1800" b="0" i="1" smtClean="0">
                          <a:latin typeface="Cambria Math" panose="02040503050406030204" pitchFamily="18" charset="0"/>
                        </a:rPr>
                        <m:t>𝐺𝑒𝑉</m:t>
                      </m:r>
                    </m:oMath>
                  </m:oMathPara>
                </a14:m>
                <a:endParaRPr lang="en-CA" sz="1800" b="0" i="1" dirty="0">
                  <a:latin typeface="Cambria Math" panose="02040503050406030204" pitchFamily="18" charset="0"/>
                </a:endParaRPr>
              </a:p>
              <a:p>
                <a:pPr lvl="0" algn="ctr"/>
                <a14:m>
                  <m:oMath xmlns:m="http://schemas.openxmlformats.org/officeDocument/2006/math">
                    <m:r>
                      <a:rPr lang="en-CA" sz="1800" b="0" i="1" smtClean="0">
                        <a:latin typeface="Cambria Math" panose="02040503050406030204" pitchFamily="18" charset="0"/>
                      </a:rPr>
                      <m:t>1.5 </m:t>
                    </m:r>
                    <m:r>
                      <a:rPr lang="en-CA" sz="1800" b="0" i="1" smtClean="0">
                        <a:latin typeface="Cambria Math" panose="02040503050406030204" pitchFamily="18" charset="0"/>
                      </a:rPr>
                      <m:t>𝑥</m:t>
                    </m:r>
                    <m:r>
                      <a:rPr lang="en-CA" sz="1800" b="0" i="1" smtClean="0">
                        <a:latin typeface="Cambria Math" panose="02040503050406030204" pitchFamily="18" charset="0"/>
                      </a:rPr>
                      <m:t> 1.5 </m:t>
                    </m:r>
                    <m:sSup>
                      <m:sSupPr>
                        <m:ctrlPr>
                          <a:rPr lang="en-CA" sz="1800" b="0" i="1" smtClean="0">
                            <a:latin typeface="Cambria Math" panose="02040503050406030204" pitchFamily="18" charset="0"/>
                          </a:rPr>
                        </m:ctrlPr>
                      </m:sSupPr>
                      <m:e>
                        <m:r>
                          <a:rPr lang="en-CA" sz="1800" b="0" i="1" smtClean="0">
                            <a:latin typeface="Cambria Math" panose="02040503050406030204" pitchFamily="18" charset="0"/>
                          </a:rPr>
                          <m:t>𝑚</m:t>
                        </m:r>
                      </m:e>
                      <m:sup>
                        <m:r>
                          <a:rPr lang="en-CA" sz="1800" b="0" i="1" smtClean="0">
                            <a:latin typeface="Cambria Math" panose="02040503050406030204" pitchFamily="18" charset="0"/>
                          </a:rPr>
                          <m:t>2</m:t>
                        </m:r>
                      </m:sup>
                    </m:sSup>
                    <m:r>
                      <a:rPr lang="en-CA" sz="1800" b="0" i="1" smtClean="0">
                        <a:latin typeface="Cambria Math" panose="02040503050406030204" pitchFamily="18" charset="0"/>
                      </a:rPr>
                      <m:t> </m:t>
                    </m:r>
                  </m:oMath>
                </a14:m>
                <a:r>
                  <a:rPr lang="en-CA" sz="1800" dirty="0"/>
                  <a:t>detector</a:t>
                </a:r>
              </a:p>
              <a:p>
                <a:pPr lvl="0" algn="ctr"/>
                <a:endParaRPr lang="en-CA" sz="900" dirty="0"/>
              </a:p>
              <a:p>
                <a:pPr lvl="0"/>
                <a:r>
                  <a:rPr lang="en-CA" sz="1800" b="1" dirty="0"/>
                  <a:t>The # of detection</a:t>
                </a:r>
                <a:endParaRPr lang="en-CA" sz="1800" dirty="0"/>
              </a:p>
              <a:p>
                <a:pPr lvl="0"/>
                <a:endParaRPr lang="en-CA" sz="900" dirty="0"/>
              </a:p>
              <a:p>
                <a:pPr lvl="0"/>
                <a:r>
                  <a:rPr lang="en-CA" sz="1800" dirty="0"/>
                  <a:t>             </a:t>
                </a:r>
                <a:endParaRPr lang="en-CA" sz="700" dirty="0"/>
              </a:p>
            </p:txBody>
          </p:sp>
        </mc:Choice>
        <mc:Fallback xmlns="">
          <p:sp>
            <p:nvSpPr>
              <p:cNvPr id="43" name="Google Shape;68;p14">
                <a:extLst>
                  <a:ext uri="{FF2B5EF4-FFF2-40B4-BE49-F238E27FC236}">
                    <a16:creationId xmlns:a16="http://schemas.microsoft.com/office/drawing/2014/main" id="{A0DCC698-5EFB-A2F9-6753-9A160B5D3D5A}"/>
                  </a:ext>
                </a:extLst>
              </p:cNvPr>
              <p:cNvSpPr txBox="1">
                <a:spLocks noRot="1" noChangeAspect="1" noMove="1" noResize="1" noEditPoints="1" noAdjustHandles="1" noChangeArrowheads="1" noChangeShapeType="1" noTextEdit="1"/>
              </p:cNvSpPr>
              <p:nvPr/>
            </p:nvSpPr>
            <p:spPr>
              <a:xfrm>
                <a:off x="355974" y="2534869"/>
                <a:ext cx="4399511" cy="1892796"/>
              </a:xfrm>
              <a:prstGeom prst="rect">
                <a:avLst/>
              </a:prstGeom>
              <a:blipFill>
                <a:blip r:embed="rId10"/>
                <a:stretch>
                  <a:fillRect l="-1108"/>
                </a:stretch>
              </a:blipFill>
              <a:ln>
                <a:noFill/>
              </a:ln>
            </p:spPr>
            <p:txBody>
              <a:bodyPr/>
              <a:lstStyle/>
              <a:p>
                <a:r>
                  <a:rPr lang="en-CA">
                    <a:noFill/>
                  </a:rPr>
                  <a:t> </a:t>
                </a:r>
              </a:p>
            </p:txBody>
          </p:sp>
        </mc:Fallback>
      </mc:AlternateContent>
      <p:grpSp>
        <p:nvGrpSpPr>
          <p:cNvPr id="44" name="Group 43">
            <a:extLst>
              <a:ext uri="{FF2B5EF4-FFF2-40B4-BE49-F238E27FC236}">
                <a16:creationId xmlns:a16="http://schemas.microsoft.com/office/drawing/2014/main" id="{C01BB2AB-1572-6BB5-4C81-8548294D2EFA}"/>
              </a:ext>
            </a:extLst>
          </p:cNvPr>
          <p:cNvGrpSpPr/>
          <p:nvPr/>
        </p:nvGrpSpPr>
        <p:grpSpPr>
          <a:xfrm>
            <a:off x="558987" y="3853508"/>
            <a:ext cx="688116" cy="881421"/>
            <a:chOff x="-5045961" y="1698594"/>
            <a:chExt cx="2480883" cy="3384636"/>
          </a:xfrm>
        </p:grpSpPr>
        <p:sp>
          <p:nvSpPr>
            <p:cNvPr id="45" name="Male">
              <a:extLst>
                <a:ext uri="{FF2B5EF4-FFF2-40B4-BE49-F238E27FC236}">
                  <a16:creationId xmlns:a16="http://schemas.microsoft.com/office/drawing/2014/main" id="{D6D0AF93-A280-A355-B412-8594F8060C56}"/>
                </a:ext>
              </a:extLst>
            </p:cNvPr>
            <p:cNvSpPr/>
            <p:nvPr/>
          </p:nvSpPr>
          <p:spPr>
            <a:xfrm>
              <a:off x="-3444345" y="2064198"/>
              <a:ext cx="567190" cy="1530461"/>
            </a:xfrm>
            <a:custGeom>
              <a:avLst/>
              <a:gdLst/>
              <a:ahLst/>
              <a:cxnLst>
                <a:cxn ang="0">
                  <a:pos x="wd2" y="hd2"/>
                </a:cxn>
                <a:cxn ang="5400000">
                  <a:pos x="wd2" y="hd2"/>
                </a:cxn>
                <a:cxn ang="10800000">
                  <a:pos x="wd2" y="hd2"/>
                </a:cxn>
                <a:cxn ang="16200000">
                  <a:pos x="wd2" y="hd2"/>
                </a:cxn>
              </a:cxnLst>
              <a:rect l="0" t="0" r="r" b="b"/>
              <a:pathLst>
                <a:path w="21547" h="21600" extrusionOk="0">
                  <a:moveTo>
                    <a:pt x="10777" y="0"/>
                  </a:moveTo>
                  <a:cubicBezTo>
                    <a:pt x="9509" y="0"/>
                    <a:pt x="8239" y="180"/>
                    <a:pt x="7271" y="540"/>
                  </a:cubicBezTo>
                  <a:cubicBezTo>
                    <a:pt x="5335" y="1259"/>
                    <a:pt x="5335" y="2425"/>
                    <a:pt x="7271" y="3144"/>
                  </a:cubicBezTo>
                  <a:cubicBezTo>
                    <a:pt x="9206" y="3863"/>
                    <a:pt x="12348" y="3863"/>
                    <a:pt x="14284" y="3144"/>
                  </a:cubicBezTo>
                  <a:cubicBezTo>
                    <a:pt x="16220" y="2425"/>
                    <a:pt x="16220" y="1259"/>
                    <a:pt x="14284" y="540"/>
                  </a:cubicBezTo>
                  <a:cubicBezTo>
                    <a:pt x="13316" y="180"/>
                    <a:pt x="12046" y="0"/>
                    <a:pt x="10777" y="0"/>
                  </a:cubicBezTo>
                  <a:close/>
                  <a:moveTo>
                    <a:pt x="4845" y="4060"/>
                  </a:moveTo>
                  <a:cubicBezTo>
                    <a:pt x="2970" y="4060"/>
                    <a:pt x="1445" y="4331"/>
                    <a:pt x="907" y="4563"/>
                  </a:cubicBezTo>
                  <a:cubicBezTo>
                    <a:pt x="-23" y="4963"/>
                    <a:pt x="-21" y="5438"/>
                    <a:pt x="8" y="5606"/>
                  </a:cubicBezTo>
                  <a:lnTo>
                    <a:pt x="8" y="12393"/>
                  </a:lnTo>
                  <a:cubicBezTo>
                    <a:pt x="8" y="12733"/>
                    <a:pt x="732" y="13004"/>
                    <a:pt x="1648" y="13004"/>
                  </a:cubicBezTo>
                  <a:cubicBezTo>
                    <a:pt x="2563" y="13004"/>
                    <a:pt x="3292" y="12728"/>
                    <a:pt x="3292" y="12393"/>
                  </a:cubicBezTo>
                  <a:lnTo>
                    <a:pt x="3292" y="6777"/>
                  </a:lnTo>
                  <a:lnTo>
                    <a:pt x="4791" y="6777"/>
                  </a:lnTo>
                  <a:lnTo>
                    <a:pt x="4791" y="12641"/>
                  </a:lnTo>
                  <a:lnTo>
                    <a:pt x="4804" y="12641"/>
                  </a:lnTo>
                  <a:lnTo>
                    <a:pt x="4804" y="20628"/>
                  </a:lnTo>
                  <a:cubicBezTo>
                    <a:pt x="4804" y="21163"/>
                    <a:pt x="5982" y="21600"/>
                    <a:pt x="7421" y="21600"/>
                  </a:cubicBezTo>
                  <a:cubicBezTo>
                    <a:pt x="8860" y="21600"/>
                    <a:pt x="10037" y="21163"/>
                    <a:pt x="10037" y="20628"/>
                  </a:cubicBezTo>
                  <a:lnTo>
                    <a:pt x="10037" y="12641"/>
                  </a:lnTo>
                  <a:lnTo>
                    <a:pt x="10777" y="12641"/>
                  </a:lnTo>
                  <a:lnTo>
                    <a:pt x="11504" y="12641"/>
                  </a:lnTo>
                  <a:lnTo>
                    <a:pt x="11504" y="20628"/>
                  </a:lnTo>
                  <a:cubicBezTo>
                    <a:pt x="11504" y="21163"/>
                    <a:pt x="12682" y="21600"/>
                    <a:pt x="14121" y="21600"/>
                  </a:cubicBezTo>
                  <a:cubicBezTo>
                    <a:pt x="15559" y="21600"/>
                    <a:pt x="16737" y="21163"/>
                    <a:pt x="16737" y="20628"/>
                  </a:cubicBezTo>
                  <a:lnTo>
                    <a:pt x="16737" y="12636"/>
                  </a:lnTo>
                  <a:lnTo>
                    <a:pt x="16750" y="12636"/>
                  </a:lnTo>
                  <a:lnTo>
                    <a:pt x="16750" y="6772"/>
                  </a:lnTo>
                  <a:lnTo>
                    <a:pt x="18249" y="6772"/>
                  </a:lnTo>
                  <a:lnTo>
                    <a:pt x="18249" y="12388"/>
                  </a:lnTo>
                  <a:cubicBezTo>
                    <a:pt x="18249" y="12728"/>
                    <a:pt x="18973" y="12997"/>
                    <a:pt x="19889" y="12997"/>
                  </a:cubicBezTo>
                  <a:cubicBezTo>
                    <a:pt x="20805" y="12997"/>
                    <a:pt x="21533" y="12723"/>
                    <a:pt x="21533" y="12388"/>
                  </a:cubicBezTo>
                  <a:lnTo>
                    <a:pt x="21533" y="5606"/>
                  </a:lnTo>
                  <a:cubicBezTo>
                    <a:pt x="21577" y="5438"/>
                    <a:pt x="21564" y="4957"/>
                    <a:pt x="20634" y="4563"/>
                  </a:cubicBezTo>
                  <a:cubicBezTo>
                    <a:pt x="20096" y="4336"/>
                    <a:pt x="18566" y="4060"/>
                    <a:pt x="16691" y="4060"/>
                  </a:cubicBezTo>
                  <a:lnTo>
                    <a:pt x="10777" y="4060"/>
                  </a:lnTo>
                  <a:lnTo>
                    <a:pt x="4845" y="4060"/>
                  </a:lnTo>
                  <a:close/>
                </a:path>
              </a:pathLst>
            </a:custGeom>
            <a:solidFill>
              <a:schemeClr val="accent3">
                <a:hueOff val="914337"/>
                <a:satOff val="31515"/>
                <a:lumOff val="-30790"/>
              </a:schemeClr>
            </a:solidFill>
            <a:ln w="12700">
              <a:miter lim="400000"/>
            </a:ln>
          </p:spPr>
          <p:txBody>
            <a:bodyPr lIns="0" tIns="0" rIns="0" bIns="0" anchor="ctr"/>
            <a:lstStyle/>
            <a:p>
              <a:pPr algn="ctr">
                <a:spcBef>
                  <a:spcPts val="0"/>
                </a:spcBef>
                <a:defRPr sz="3200">
                  <a:solidFill>
                    <a:srgbClr val="FFFFFF"/>
                  </a:solidFill>
                  <a:latin typeface="+mn-lt"/>
                  <a:ea typeface="+mn-ea"/>
                  <a:cs typeface="+mn-cs"/>
                  <a:sym typeface="Helvetica Neue Medium"/>
                </a:defRPr>
              </a:pPr>
              <a:endParaRPr/>
            </a:p>
          </p:txBody>
        </p:sp>
        <p:sp>
          <p:nvSpPr>
            <p:cNvPr id="46" name="t">
              <a:extLst>
                <a:ext uri="{FF2B5EF4-FFF2-40B4-BE49-F238E27FC236}">
                  <a16:creationId xmlns:a16="http://schemas.microsoft.com/office/drawing/2014/main" id="{FE1E6BBB-8291-CF80-6C2A-CD12CDB97D4A}"/>
                </a:ext>
              </a:extLst>
            </p:cNvPr>
            <p:cNvSpPr txBox="1"/>
            <p:nvPr/>
          </p:nvSpPr>
          <p:spPr>
            <a:xfrm>
              <a:off x="-4001906" y="1698594"/>
              <a:ext cx="389931" cy="9037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8500">
                  <a:solidFill>
                    <a:schemeClr val="accent3">
                      <a:hueOff val="914337"/>
                      <a:satOff val="31515"/>
                      <a:lumOff val="-30790"/>
                    </a:schemeClr>
                  </a:solidFill>
                </a:defRPr>
              </a:lvl1pPr>
            </a:lstStyle>
            <a:p>
              <a:r>
                <a:rPr sz="2400" dirty="0"/>
                <a:t>t</a:t>
              </a:r>
            </a:p>
          </p:txBody>
        </p:sp>
        <p:sp>
          <p:nvSpPr>
            <p:cNvPr id="47" name="t">
              <a:extLst>
                <a:ext uri="{FF2B5EF4-FFF2-40B4-BE49-F238E27FC236}">
                  <a16:creationId xmlns:a16="http://schemas.microsoft.com/office/drawing/2014/main" id="{F3715267-8AC9-85E0-9986-58D21D548C4C}"/>
                </a:ext>
              </a:extLst>
            </p:cNvPr>
            <p:cNvSpPr txBox="1"/>
            <p:nvPr/>
          </p:nvSpPr>
          <p:spPr>
            <a:xfrm>
              <a:off x="-5045961" y="3435954"/>
              <a:ext cx="389930" cy="9037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8500">
                  <a:solidFill>
                    <a:schemeClr val="accent3">
                      <a:hueOff val="914337"/>
                      <a:satOff val="31515"/>
                      <a:lumOff val="-30790"/>
                    </a:schemeClr>
                  </a:solidFill>
                </a:defRPr>
              </a:lvl1pPr>
            </a:lstStyle>
            <a:p>
              <a:r>
                <a:rPr sz="2400" dirty="0"/>
                <a:t>t</a:t>
              </a:r>
            </a:p>
          </p:txBody>
        </p:sp>
        <p:sp>
          <p:nvSpPr>
            <p:cNvPr id="48" name="Torosaurus">
              <a:extLst>
                <a:ext uri="{FF2B5EF4-FFF2-40B4-BE49-F238E27FC236}">
                  <a16:creationId xmlns:a16="http://schemas.microsoft.com/office/drawing/2014/main" id="{BE5D4626-F9D5-5040-B526-F2E7AAFD4207}"/>
                </a:ext>
              </a:extLst>
            </p:cNvPr>
            <p:cNvSpPr/>
            <p:nvPr/>
          </p:nvSpPr>
          <p:spPr>
            <a:xfrm>
              <a:off x="-4862132" y="4118965"/>
              <a:ext cx="2297054" cy="964265"/>
            </a:xfrm>
            <a:custGeom>
              <a:avLst/>
              <a:gdLst/>
              <a:ahLst/>
              <a:cxnLst>
                <a:cxn ang="0">
                  <a:pos x="wd2" y="hd2"/>
                </a:cxn>
                <a:cxn ang="5400000">
                  <a:pos x="wd2" y="hd2"/>
                </a:cxn>
                <a:cxn ang="10800000">
                  <a:pos x="wd2" y="hd2"/>
                </a:cxn>
                <a:cxn ang="16200000">
                  <a:pos x="wd2" y="hd2"/>
                </a:cxn>
              </a:cxnLst>
              <a:rect l="0" t="0" r="r" b="b"/>
              <a:pathLst>
                <a:path w="21546" h="19619" extrusionOk="0">
                  <a:moveTo>
                    <a:pt x="17002" y="16"/>
                  </a:moveTo>
                  <a:cubicBezTo>
                    <a:pt x="16174" y="195"/>
                    <a:pt x="15438" y="1925"/>
                    <a:pt x="15323" y="3891"/>
                  </a:cubicBezTo>
                  <a:cubicBezTo>
                    <a:pt x="13152" y="717"/>
                    <a:pt x="9287" y="-1981"/>
                    <a:pt x="4584" y="5973"/>
                  </a:cubicBezTo>
                  <a:cubicBezTo>
                    <a:pt x="2926" y="8638"/>
                    <a:pt x="881" y="8284"/>
                    <a:pt x="106" y="7901"/>
                  </a:cubicBezTo>
                  <a:cubicBezTo>
                    <a:pt x="28" y="7863"/>
                    <a:pt x="-30" y="8053"/>
                    <a:pt x="16" y="8196"/>
                  </a:cubicBezTo>
                  <a:cubicBezTo>
                    <a:pt x="408" y="9425"/>
                    <a:pt x="1406" y="11196"/>
                    <a:pt x="3254" y="10274"/>
                  </a:cubicBezTo>
                  <a:cubicBezTo>
                    <a:pt x="5325" y="9240"/>
                    <a:pt x="6938" y="8350"/>
                    <a:pt x="7958" y="10918"/>
                  </a:cubicBezTo>
                  <a:cubicBezTo>
                    <a:pt x="7021" y="13807"/>
                    <a:pt x="7002" y="15125"/>
                    <a:pt x="7002" y="15125"/>
                  </a:cubicBezTo>
                  <a:lnTo>
                    <a:pt x="7090" y="17930"/>
                  </a:lnTo>
                  <a:cubicBezTo>
                    <a:pt x="7097" y="18133"/>
                    <a:pt x="7135" y="18322"/>
                    <a:pt x="7198" y="18473"/>
                  </a:cubicBezTo>
                  <a:lnTo>
                    <a:pt x="7553" y="19324"/>
                  </a:lnTo>
                  <a:cubicBezTo>
                    <a:pt x="7632" y="19512"/>
                    <a:pt x="7742" y="19619"/>
                    <a:pt x="7859" y="19619"/>
                  </a:cubicBezTo>
                  <a:lnTo>
                    <a:pt x="8679" y="19619"/>
                  </a:lnTo>
                  <a:lnTo>
                    <a:pt x="8151" y="18294"/>
                  </a:lnTo>
                  <a:cubicBezTo>
                    <a:pt x="7906" y="17634"/>
                    <a:pt x="8005" y="16100"/>
                    <a:pt x="8104" y="15743"/>
                  </a:cubicBezTo>
                  <a:cubicBezTo>
                    <a:pt x="8202" y="15387"/>
                    <a:pt x="8959" y="13662"/>
                    <a:pt x="8959" y="13662"/>
                  </a:cubicBezTo>
                  <a:lnTo>
                    <a:pt x="9058" y="17981"/>
                  </a:lnTo>
                  <a:cubicBezTo>
                    <a:pt x="9063" y="18166"/>
                    <a:pt x="9093" y="18345"/>
                    <a:pt x="9146" y="18491"/>
                  </a:cubicBezTo>
                  <a:cubicBezTo>
                    <a:pt x="9283" y="18877"/>
                    <a:pt x="9491" y="19619"/>
                    <a:pt x="9753" y="19619"/>
                  </a:cubicBezTo>
                  <a:lnTo>
                    <a:pt x="10471" y="19619"/>
                  </a:lnTo>
                  <a:lnTo>
                    <a:pt x="10082" y="18265"/>
                  </a:lnTo>
                  <a:cubicBezTo>
                    <a:pt x="10082" y="18265"/>
                    <a:pt x="10010" y="15069"/>
                    <a:pt x="10800" y="13571"/>
                  </a:cubicBezTo>
                  <a:lnTo>
                    <a:pt x="11446" y="13800"/>
                  </a:lnTo>
                  <a:cubicBezTo>
                    <a:pt x="11006" y="16597"/>
                    <a:pt x="11595" y="18568"/>
                    <a:pt x="11877" y="19302"/>
                  </a:cubicBezTo>
                  <a:cubicBezTo>
                    <a:pt x="11954" y="19504"/>
                    <a:pt x="12068" y="19619"/>
                    <a:pt x="12189" y="19619"/>
                  </a:cubicBezTo>
                  <a:lnTo>
                    <a:pt x="13103" y="19619"/>
                  </a:lnTo>
                  <a:lnTo>
                    <a:pt x="12659" y="18313"/>
                  </a:lnTo>
                  <a:cubicBezTo>
                    <a:pt x="12297" y="16351"/>
                    <a:pt x="12741" y="13986"/>
                    <a:pt x="13828" y="13986"/>
                  </a:cubicBezTo>
                  <a:cubicBezTo>
                    <a:pt x="13738" y="16984"/>
                    <a:pt x="14649" y="18849"/>
                    <a:pt x="14982" y="19426"/>
                  </a:cubicBezTo>
                  <a:cubicBezTo>
                    <a:pt x="15054" y="19551"/>
                    <a:pt x="15143" y="19619"/>
                    <a:pt x="15235" y="19619"/>
                  </a:cubicBezTo>
                  <a:lnTo>
                    <a:pt x="16334" y="19619"/>
                  </a:lnTo>
                  <a:cubicBezTo>
                    <a:pt x="16334" y="19619"/>
                    <a:pt x="16015" y="18741"/>
                    <a:pt x="15774" y="18265"/>
                  </a:cubicBezTo>
                  <a:cubicBezTo>
                    <a:pt x="14762" y="14605"/>
                    <a:pt x="15256" y="12701"/>
                    <a:pt x="16549" y="11988"/>
                  </a:cubicBezTo>
                  <a:cubicBezTo>
                    <a:pt x="17843" y="11275"/>
                    <a:pt x="18186" y="13044"/>
                    <a:pt x="18866" y="13567"/>
                  </a:cubicBezTo>
                  <a:cubicBezTo>
                    <a:pt x="19546" y="14090"/>
                    <a:pt x="19943" y="13425"/>
                    <a:pt x="19943" y="13425"/>
                  </a:cubicBezTo>
                  <a:lnTo>
                    <a:pt x="20436" y="14084"/>
                  </a:lnTo>
                  <a:cubicBezTo>
                    <a:pt x="20699" y="12895"/>
                    <a:pt x="20804" y="11749"/>
                    <a:pt x="20497" y="10893"/>
                  </a:cubicBezTo>
                  <a:cubicBezTo>
                    <a:pt x="21001" y="10465"/>
                    <a:pt x="21197" y="9656"/>
                    <a:pt x="21307" y="8895"/>
                  </a:cubicBezTo>
                  <a:cubicBezTo>
                    <a:pt x="21132" y="9418"/>
                    <a:pt x="20365" y="9513"/>
                    <a:pt x="19861" y="9561"/>
                  </a:cubicBezTo>
                  <a:cubicBezTo>
                    <a:pt x="19181" y="8800"/>
                    <a:pt x="19391" y="7610"/>
                    <a:pt x="19391" y="7610"/>
                  </a:cubicBezTo>
                  <a:cubicBezTo>
                    <a:pt x="19391" y="7610"/>
                    <a:pt x="20862" y="6396"/>
                    <a:pt x="21527" y="5176"/>
                  </a:cubicBezTo>
                  <a:cubicBezTo>
                    <a:pt x="21570" y="5096"/>
                    <a:pt x="21532" y="4947"/>
                    <a:pt x="21478" y="4987"/>
                  </a:cubicBezTo>
                  <a:cubicBezTo>
                    <a:pt x="20393" y="5776"/>
                    <a:pt x="18874" y="5889"/>
                    <a:pt x="18874" y="5889"/>
                  </a:cubicBezTo>
                  <a:cubicBezTo>
                    <a:pt x="18874" y="5889"/>
                    <a:pt x="18540" y="5712"/>
                    <a:pt x="18589" y="4179"/>
                  </a:cubicBezTo>
                  <a:cubicBezTo>
                    <a:pt x="18638" y="2645"/>
                    <a:pt x="18174" y="317"/>
                    <a:pt x="17361" y="37"/>
                  </a:cubicBezTo>
                  <a:cubicBezTo>
                    <a:pt x="17240" y="-4"/>
                    <a:pt x="17120" y="-10"/>
                    <a:pt x="17002" y="16"/>
                  </a:cubicBezTo>
                  <a:close/>
                </a:path>
              </a:pathLst>
            </a:custGeom>
            <a:solidFill>
              <a:schemeClr val="accent3">
                <a:hueOff val="914337"/>
                <a:satOff val="31515"/>
                <a:lumOff val="-30790"/>
              </a:schemeClr>
            </a:solidFill>
            <a:ln w="12700">
              <a:miter lim="400000"/>
            </a:ln>
          </p:spPr>
          <p:txBody>
            <a:bodyPr lIns="0" tIns="0" rIns="0" bIns="0" anchor="ctr"/>
            <a:lstStyle/>
            <a:p>
              <a:pPr algn="ctr">
                <a:spcBef>
                  <a:spcPts val="0"/>
                </a:spcBef>
                <a:defRPr sz="3200">
                  <a:solidFill>
                    <a:srgbClr val="FFFFFF"/>
                  </a:solidFill>
                  <a:latin typeface="+mn-lt"/>
                  <a:ea typeface="+mn-ea"/>
                  <a:cs typeface="+mn-cs"/>
                  <a:sym typeface="Helvetica Neue Medium"/>
                </a:defRPr>
              </a:pPr>
              <a:endParaRPr/>
            </a:p>
          </p:txBody>
        </p:sp>
      </p:grpSp>
      <p:sp>
        <p:nvSpPr>
          <p:cNvPr id="50" name="TextBox 49">
            <a:extLst>
              <a:ext uri="{FF2B5EF4-FFF2-40B4-BE49-F238E27FC236}">
                <a16:creationId xmlns:a16="http://schemas.microsoft.com/office/drawing/2014/main" id="{66D58DF9-8933-6BAB-2789-5166F29F9DAE}"/>
              </a:ext>
            </a:extLst>
          </p:cNvPr>
          <p:cNvSpPr txBox="1"/>
          <p:nvPr/>
        </p:nvSpPr>
        <p:spPr>
          <a:xfrm>
            <a:off x="1415903" y="3968009"/>
            <a:ext cx="3684167" cy="738664"/>
          </a:xfrm>
          <a:prstGeom prst="rect">
            <a:avLst/>
          </a:prstGeom>
          <a:noFill/>
        </p:spPr>
        <p:txBody>
          <a:bodyPr wrap="square">
            <a:spAutoFit/>
          </a:bodyPr>
          <a:lstStyle/>
          <a:p>
            <a:pPr lvl="0"/>
            <a:r>
              <a:rPr lang="en-US" sz="1800" dirty="0"/>
              <a:t>5 events in 10 000 years </a:t>
            </a:r>
          </a:p>
          <a:p>
            <a:pPr lvl="0"/>
            <a:endParaRPr lang="en-US" sz="600" dirty="0"/>
          </a:p>
          <a:p>
            <a:pPr lvl="0"/>
            <a:r>
              <a:rPr lang="en-US" sz="1800" dirty="0"/>
              <a:t>500 000 events in exposure time</a:t>
            </a:r>
          </a:p>
        </p:txBody>
      </p:sp>
      <p:grpSp>
        <p:nvGrpSpPr>
          <p:cNvPr id="56" name="Group 55">
            <a:extLst>
              <a:ext uri="{FF2B5EF4-FFF2-40B4-BE49-F238E27FC236}">
                <a16:creationId xmlns:a16="http://schemas.microsoft.com/office/drawing/2014/main" id="{8CE8986F-9552-ECD9-CB9B-162560D1AE2F}"/>
              </a:ext>
            </a:extLst>
          </p:cNvPr>
          <p:cNvGrpSpPr/>
          <p:nvPr/>
        </p:nvGrpSpPr>
        <p:grpSpPr>
          <a:xfrm>
            <a:off x="4903925" y="1571050"/>
            <a:ext cx="1142071" cy="1617171"/>
            <a:chOff x="4903925" y="1571050"/>
            <a:chExt cx="1142071" cy="1617171"/>
          </a:xfrm>
        </p:grpSpPr>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E7CFEAB9-C4D8-0311-B518-CFADF3A993F5}"/>
                    </a:ext>
                  </a:extLst>
                </p:cNvPr>
                <p:cNvSpPr txBox="1"/>
                <p:nvPr/>
              </p:nvSpPr>
              <p:spPr>
                <a:xfrm>
                  <a:off x="5435572" y="1571050"/>
                  <a:ext cx="610424" cy="338554"/>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sSub>
                          <m:sSubPr>
                            <m:ctrlPr>
                              <a:rPr lang="en-CA" sz="1600" i="1">
                                <a:latin typeface="Cambria Math" panose="02040503050406030204" pitchFamily="18" charset="0"/>
                              </a:rPr>
                            </m:ctrlPr>
                          </m:sSubPr>
                          <m:e>
                            <m:r>
                              <a:rPr lang="en-CA" sz="1600" i="1">
                                <a:latin typeface="Cambria Math" panose="02040503050406030204" pitchFamily="18" charset="0"/>
                              </a:rPr>
                              <m:t>𝑛</m:t>
                            </m:r>
                          </m:e>
                          <m:sub>
                            <m:r>
                              <a:rPr lang="en-CA" sz="1600" i="1">
                                <a:latin typeface="Cambria Math" panose="02040503050406030204" pitchFamily="18" charset="0"/>
                              </a:rPr>
                              <m:t>𝐷𝑀</m:t>
                            </m:r>
                          </m:sub>
                        </m:sSub>
                      </m:oMath>
                    </m:oMathPara>
                  </a14:m>
                  <a:endParaRPr lang="en-CA" dirty="0"/>
                </a:p>
              </p:txBody>
            </p:sp>
          </mc:Choice>
          <mc:Fallback>
            <p:sp>
              <p:nvSpPr>
                <p:cNvPr id="2" name="TextBox 1">
                  <a:extLst>
                    <a:ext uri="{FF2B5EF4-FFF2-40B4-BE49-F238E27FC236}">
                      <a16:creationId xmlns:a16="http://schemas.microsoft.com/office/drawing/2014/main" id="{E7CFEAB9-C4D8-0311-B518-CFADF3A993F5}"/>
                    </a:ext>
                  </a:extLst>
                </p:cNvPr>
                <p:cNvSpPr txBox="1">
                  <a:spLocks noRot="1" noChangeAspect="1" noMove="1" noResize="1" noEditPoints="1" noAdjustHandles="1" noChangeArrowheads="1" noChangeShapeType="1" noTextEdit="1"/>
                </p:cNvSpPr>
                <p:nvPr/>
              </p:nvSpPr>
              <p:spPr>
                <a:xfrm>
                  <a:off x="5435572" y="1571050"/>
                  <a:ext cx="610424" cy="338554"/>
                </a:xfrm>
                <a:prstGeom prst="rect">
                  <a:avLst/>
                </a:prstGeom>
                <a:blipFill>
                  <a:blip r:embed="rId11"/>
                  <a:stretch>
                    <a:fillRect/>
                  </a:stretch>
                </a:blipFill>
              </p:spPr>
              <p:txBody>
                <a:bodyPr/>
                <a:lstStyle/>
                <a:p>
                  <a:r>
                    <a:rPr lang="en-CA">
                      <a:noFill/>
                    </a:rPr>
                    <a:t> </a:t>
                  </a:r>
                </a:p>
              </p:txBody>
            </p:sp>
          </mc:Fallback>
        </mc:AlternateContent>
        <p:sp>
          <p:nvSpPr>
            <p:cNvPr id="51" name="TextBox 50">
              <a:extLst>
                <a:ext uri="{FF2B5EF4-FFF2-40B4-BE49-F238E27FC236}">
                  <a16:creationId xmlns:a16="http://schemas.microsoft.com/office/drawing/2014/main" id="{90E09117-6CE7-7804-4A5F-A1BC61968233}"/>
                </a:ext>
              </a:extLst>
            </p:cNvPr>
            <p:cNvSpPr txBox="1"/>
            <p:nvPr/>
          </p:nvSpPr>
          <p:spPr>
            <a:xfrm>
              <a:off x="4903925" y="1595178"/>
              <a:ext cx="612668" cy="307777"/>
            </a:xfrm>
            <a:prstGeom prst="rect">
              <a:avLst/>
            </a:prstGeom>
            <a:noFill/>
          </p:spPr>
          <p:txBody>
            <a:bodyPr wrap="none" rtlCol="0">
              <a:spAutoFit/>
            </a:bodyPr>
            <a:lstStyle/>
            <a:p>
              <a:r>
                <a:rPr lang="en-CA" dirty="0"/>
                <a:t>Mass</a:t>
              </a:r>
            </a:p>
          </p:txBody>
        </p:sp>
        <p:cxnSp>
          <p:nvCxnSpPr>
            <p:cNvPr id="52" name="Straight Arrow Connector 51">
              <a:extLst>
                <a:ext uri="{FF2B5EF4-FFF2-40B4-BE49-F238E27FC236}">
                  <a16:creationId xmlns:a16="http://schemas.microsoft.com/office/drawing/2014/main" id="{4A851CB2-8F87-4F11-F5A1-26960F9455F3}"/>
                </a:ext>
              </a:extLst>
            </p:cNvPr>
            <p:cNvCxnSpPr>
              <a:cxnSpLocks/>
            </p:cNvCxnSpPr>
            <p:nvPr/>
          </p:nvCxnSpPr>
          <p:spPr>
            <a:xfrm flipV="1">
              <a:off x="5233709" y="1918398"/>
              <a:ext cx="0" cy="123294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5" name="Straight Arrow Connector 54">
              <a:extLst>
                <a:ext uri="{FF2B5EF4-FFF2-40B4-BE49-F238E27FC236}">
                  <a16:creationId xmlns:a16="http://schemas.microsoft.com/office/drawing/2014/main" id="{E172A943-3252-D8E9-FF23-F17C25AAC80E}"/>
                </a:ext>
              </a:extLst>
            </p:cNvPr>
            <p:cNvCxnSpPr>
              <a:cxnSpLocks/>
            </p:cNvCxnSpPr>
            <p:nvPr/>
          </p:nvCxnSpPr>
          <p:spPr>
            <a:xfrm rot="10800000" flipV="1">
              <a:off x="5733010" y="1955279"/>
              <a:ext cx="0" cy="123294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grpSp>
    </p:spTree>
    <p:extLst>
      <p:ext uri="{BB962C8B-B14F-4D97-AF65-F5344CB8AC3E}">
        <p14:creationId xmlns:p14="http://schemas.microsoft.com/office/powerpoint/2010/main" val="284035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fade">
                                      <p:cBhvr>
                                        <p:cTn id="24" dur="500"/>
                                        <p:tgtEl>
                                          <p:spTgt spid="56"/>
                                        </p:tgtEl>
                                      </p:cBhvr>
                                    </p:animEffect>
                                  </p:childTnLst>
                                </p:cTn>
                              </p:par>
                              <p:par>
                                <p:cTn id="25" presetID="10"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500"/>
                                        <p:tgtEl>
                                          <p:spTgt spid="43"/>
                                        </p:tgtEl>
                                      </p:cBhvr>
                                    </p:animEffect>
                                  </p:childTnLst>
                                </p:cTn>
                              </p:par>
                              <p:par>
                                <p:cTn id="33" presetID="31" presetClass="entr" presetSubtype="0" fill="hold"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p:cTn id="35" dur="1000" fill="hold"/>
                                        <p:tgtEl>
                                          <p:spTgt spid="44"/>
                                        </p:tgtEl>
                                        <p:attrNameLst>
                                          <p:attrName>ppt_w</p:attrName>
                                        </p:attrNameLst>
                                      </p:cBhvr>
                                      <p:tavLst>
                                        <p:tav tm="0">
                                          <p:val>
                                            <p:fltVal val="0"/>
                                          </p:val>
                                        </p:tav>
                                        <p:tav tm="100000">
                                          <p:val>
                                            <p:strVal val="#ppt_w"/>
                                          </p:val>
                                        </p:tav>
                                      </p:tavLst>
                                    </p:anim>
                                    <p:anim calcmode="lin" valueType="num">
                                      <p:cBhvr>
                                        <p:cTn id="36" dur="1000" fill="hold"/>
                                        <p:tgtEl>
                                          <p:spTgt spid="44"/>
                                        </p:tgtEl>
                                        <p:attrNameLst>
                                          <p:attrName>ppt_h</p:attrName>
                                        </p:attrNameLst>
                                      </p:cBhvr>
                                      <p:tavLst>
                                        <p:tav tm="0">
                                          <p:val>
                                            <p:fltVal val="0"/>
                                          </p:val>
                                        </p:tav>
                                        <p:tav tm="100000">
                                          <p:val>
                                            <p:strVal val="#ppt_h"/>
                                          </p:val>
                                        </p:tav>
                                      </p:tavLst>
                                    </p:anim>
                                    <p:anim calcmode="lin" valueType="num">
                                      <p:cBhvr>
                                        <p:cTn id="37" dur="1000" fill="hold"/>
                                        <p:tgtEl>
                                          <p:spTgt spid="44"/>
                                        </p:tgtEl>
                                        <p:attrNameLst>
                                          <p:attrName>style.rotation</p:attrName>
                                        </p:attrNameLst>
                                      </p:cBhvr>
                                      <p:tavLst>
                                        <p:tav tm="0">
                                          <p:val>
                                            <p:fltVal val="90"/>
                                          </p:val>
                                        </p:tav>
                                        <p:tav tm="100000">
                                          <p:val>
                                            <p:fltVal val="0"/>
                                          </p:val>
                                        </p:tav>
                                      </p:tavLst>
                                    </p:anim>
                                    <p:animEffect transition="in" filter="fade">
                                      <p:cBhvr>
                                        <p:cTn id="38" dur="1000"/>
                                        <p:tgtEl>
                                          <p:spTgt spid="4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43" grpId="0"/>
      <p:bldP spid="5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C492BF9F-29E5-2199-9F86-585A9F8C9DD2}"/>
            </a:ext>
          </a:extLst>
        </p:cNvPr>
        <p:cNvGrpSpPr/>
        <p:nvPr/>
      </p:nvGrpSpPr>
      <p:grpSpPr>
        <a:xfrm>
          <a:off x="0" y="0"/>
          <a:ext cx="0" cy="0"/>
          <a:chOff x="0" y="0"/>
          <a:chExt cx="0" cy="0"/>
        </a:xfrm>
      </p:grpSpPr>
      <p:sp>
        <p:nvSpPr>
          <p:cNvPr id="63" name="Google Shape;62;p14">
            <a:extLst>
              <a:ext uri="{FF2B5EF4-FFF2-40B4-BE49-F238E27FC236}">
                <a16:creationId xmlns:a16="http://schemas.microsoft.com/office/drawing/2014/main" id="{B75CFD75-46F9-D1FB-CA25-57C3485FA65E}"/>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1" name="Google Shape;171;p20">
            <a:extLst>
              <a:ext uri="{FF2B5EF4-FFF2-40B4-BE49-F238E27FC236}">
                <a16:creationId xmlns:a16="http://schemas.microsoft.com/office/drawing/2014/main" id="{A4A8F394-E478-C0F3-2531-B77E9DD7919B}"/>
              </a:ext>
            </a:extLst>
          </p:cNvPr>
          <p:cNvSpPr txBox="1"/>
          <p:nvPr/>
        </p:nvSpPr>
        <p:spPr>
          <a:xfrm>
            <a:off x="402800" y="349125"/>
            <a:ext cx="7950578" cy="892522"/>
          </a:xfrm>
          <a:prstGeom prst="rect">
            <a:avLst/>
          </a:prstGeom>
          <a:noFill/>
          <a:ln>
            <a:noFill/>
          </a:ln>
        </p:spPr>
        <p:txBody>
          <a:bodyPr spcFirstLastPara="1" wrap="square" lIns="91425" tIns="91425" rIns="91425" bIns="91425" anchor="t" anchorCtr="0">
            <a:spAutoFit/>
          </a:bodyPr>
          <a:lstStyle/>
          <a:p>
            <a:r>
              <a:rPr lang="en-GB" sz="2300" b="1" dirty="0">
                <a:solidFill>
                  <a:schemeClr val="tx1"/>
                </a:solidFill>
              </a:rPr>
              <a:t>Current direct detection experiments</a:t>
            </a:r>
          </a:p>
          <a:p>
            <a:pPr lvl="0"/>
            <a:endParaRPr lang="en-GB" sz="2300" b="1" dirty="0">
              <a:solidFill>
                <a:schemeClr val="tx1"/>
              </a:solidFill>
            </a:endParaRPr>
          </a:p>
        </p:txBody>
      </p:sp>
      <p:sp>
        <p:nvSpPr>
          <p:cNvPr id="128" name="Google Shape;67;p14">
            <a:extLst>
              <a:ext uri="{FF2B5EF4-FFF2-40B4-BE49-F238E27FC236}">
                <a16:creationId xmlns:a16="http://schemas.microsoft.com/office/drawing/2014/main" id="{552FAB96-C009-2D87-9105-8873D1F1C583}"/>
              </a:ext>
            </a:extLst>
          </p:cNvPr>
          <p:cNvSpPr txBox="1">
            <a:spLocks noGrp="1"/>
          </p:cNvSpPr>
          <p:nvPr>
            <p:ph type="sldNum" idx="12"/>
          </p:nvPr>
        </p:nvSpPr>
        <p:spPr>
          <a:xfrm>
            <a:off x="8595308" y="47765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GB" sz="1600" b="1" dirty="0">
                <a:solidFill>
                  <a:schemeClr val="lt1"/>
                </a:solidFill>
              </a:rPr>
              <a:t>6</a:t>
            </a:r>
            <a:endParaRPr sz="1600" b="1" dirty="0">
              <a:solidFill>
                <a:schemeClr val="lt1"/>
              </a:solidFill>
            </a:endParaRPr>
          </a:p>
        </p:txBody>
      </p:sp>
      <p:sp>
        <p:nvSpPr>
          <p:cNvPr id="146" name="Google Shape;68;p14">
            <a:extLst>
              <a:ext uri="{FF2B5EF4-FFF2-40B4-BE49-F238E27FC236}">
                <a16:creationId xmlns:a16="http://schemas.microsoft.com/office/drawing/2014/main" id="{97653C5C-9327-F96A-4F82-A5F29F6013F9}"/>
              </a:ext>
            </a:extLst>
          </p:cNvPr>
          <p:cNvSpPr txBox="1"/>
          <p:nvPr/>
        </p:nvSpPr>
        <p:spPr>
          <a:xfrm>
            <a:off x="-18801" y="2810566"/>
            <a:ext cx="1734550" cy="677078"/>
          </a:xfrm>
          <a:prstGeom prst="rect">
            <a:avLst/>
          </a:prstGeom>
          <a:noFill/>
          <a:ln>
            <a:noFill/>
          </a:ln>
        </p:spPr>
        <p:txBody>
          <a:bodyPr spcFirstLastPara="1" wrap="square" lIns="91425" tIns="91425" rIns="91425" bIns="91425" anchor="t" anchorCtr="0">
            <a:spAutoFit/>
          </a:bodyPr>
          <a:lstStyle/>
          <a:p>
            <a:pPr lvl="0"/>
            <a:r>
              <a:rPr lang="en-GB" sz="1600" b="1"/>
              <a:t>Scintillation in </a:t>
            </a:r>
            <a:r>
              <a:rPr lang="en-GB" sz="1600" b="1" err="1"/>
              <a:t>NaI</a:t>
            </a:r>
            <a:r>
              <a:rPr lang="en-GB" sz="1600" b="1"/>
              <a:t>(Tl) crystal</a:t>
            </a:r>
            <a:endParaRPr sz="1600" b="1"/>
          </a:p>
        </p:txBody>
      </p:sp>
      <p:grpSp>
        <p:nvGrpSpPr>
          <p:cNvPr id="178" name="Group 177">
            <a:extLst>
              <a:ext uri="{FF2B5EF4-FFF2-40B4-BE49-F238E27FC236}">
                <a16:creationId xmlns:a16="http://schemas.microsoft.com/office/drawing/2014/main" id="{1B1F4D78-4549-C6CA-E589-D7C1A9A8A4F7}"/>
              </a:ext>
            </a:extLst>
          </p:cNvPr>
          <p:cNvGrpSpPr/>
          <p:nvPr/>
        </p:nvGrpSpPr>
        <p:grpSpPr>
          <a:xfrm>
            <a:off x="1512687" y="1057627"/>
            <a:ext cx="1555637" cy="1616181"/>
            <a:chOff x="1975757" y="1076056"/>
            <a:chExt cx="1555637" cy="1616181"/>
          </a:xfrm>
        </p:grpSpPr>
        <p:sp>
          <p:nvSpPr>
            <p:cNvPr id="147" name="Cylinder 146">
              <a:extLst>
                <a:ext uri="{FF2B5EF4-FFF2-40B4-BE49-F238E27FC236}">
                  <a16:creationId xmlns:a16="http://schemas.microsoft.com/office/drawing/2014/main" id="{28B59B87-2562-F321-A038-C5800A5C89B4}"/>
                </a:ext>
              </a:extLst>
            </p:cNvPr>
            <p:cNvSpPr/>
            <p:nvPr/>
          </p:nvSpPr>
          <p:spPr>
            <a:xfrm>
              <a:off x="2240412" y="1122607"/>
              <a:ext cx="1097280" cy="1569630"/>
            </a:xfrm>
            <a:prstGeom prst="can">
              <a:avLst>
                <a:gd name="adj" fmla="val 23958"/>
              </a:avLst>
            </a:prstGeom>
            <a:solidFill>
              <a:schemeClr val="accent5">
                <a:lumMod val="50000"/>
              </a:schemeClr>
            </a:solidFill>
            <a:ln>
              <a:solidFill>
                <a:schemeClr val="accent5">
                  <a:lumMod val="50000"/>
                </a:schemeClr>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48" name="Graphic 147" descr="Sparkler outline">
              <a:extLst>
                <a:ext uri="{FF2B5EF4-FFF2-40B4-BE49-F238E27FC236}">
                  <a16:creationId xmlns:a16="http://schemas.microsoft.com/office/drawing/2014/main" id="{C2485D8D-45FF-C11A-9F0C-E240C9C330D5}"/>
                </a:ext>
              </a:extLst>
            </p:cNvPr>
            <p:cNvPicPr>
              <a:picLocks noChangeAspect="1"/>
            </p:cNvPicPr>
            <p:nvPr/>
          </p:nvPicPr>
          <p:blipFill>
            <a:blip>
              <a:extLst>
                <a:ext uri="{96DAC541-7B7A-43D3-8B79-37D633B846F1}">
                  <asvg:svgBlip xmlns:asvg="http://schemas.microsoft.com/office/drawing/2016/SVG/main" r:embed="rId3"/>
                </a:ext>
              </a:extLst>
            </a:blip>
            <a:srcRect l="21456" t="1" r="1" b="39069"/>
            <a:stretch>
              <a:fillRect/>
            </a:stretch>
          </p:blipFill>
          <p:spPr>
            <a:xfrm>
              <a:off x="2470328" y="1912942"/>
              <a:ext cx="437713" cy="339558"/>
            </a:xfrm>
            <a:prstGeom prst="rect">
              <a:avLst/>
            </a:prstGeom>
          </p:spPr>
        </p:pic>
        <p:cxnSp>
          <p:nvCxnSpPr>
            <p:cNvPr id="150" name="Straight Arrow Connector 149">
              <a:extLst>
                <a:ext uri="{FF2B5EF4-FFF2-40B4-BE49-F238E27FC236}">
                  <a16:creationId xmlns:a16="http://schemas.microsoft.com/office/drawing/2014/main" id="{6A422E23-7F37-9268-11E8-CDF8056FB8EB}"/>
                </a:ext>
              </a:extLst>
            </p:cNvPr>
            <p:cNvCxnSpPr/>
            <p:nvPr/>
          </p:nvCxnSpPr>
          <p:spPr>
            <a:xfrm flipV="1">
              <a:off x="1975757" y="2082721"/>
              <a:ext cx="669472" cy="401161"/>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151" name="Straight Arrow Connector 150">
              <a:extLst>
                <a:ext uri="{FF2B5EF4-FFF2-40B4-BE49-F238E27FC236}">
                  <a16:creationId xmlns:a16="http://schemas.microsoft.com/office/drawing/2014/main" id="{33BCFA64-1E3D-1312-2D3B-EE91877426BD}"/>
                </a:ext>
              </a:extLst>
            </p:cNvPr>
            <p:cNvCxnSpPr>
              <a:cxnSpLocks/>
            </p:cNvCxnSpPr>
            <p:nvPr/>
          </p:nvCxnSpPr>
          <p:spPr>
            <a:xfrm flipV="1">
              <a:off x="2772176" y="1957218"/>
              <a:ext cx="759218" cy="94386"/>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156" name="Oval 155">
              <a:extLst>
                <a:ext uri="{FF2B5EF4-FFF2-40B4-BE49-F238E27FC236}">
                  <a16:creationId xmlns:a16="http://schemas.microsoft.com/office/drawing/2014/main" id="{1D677010-751C-158E-39B1-1F6ED40FE001}"/>
                </a:ext>
              </a:extLst>
            </p:cNvPr>
            <p:cNvSpPr/>
            <p:nvPr/>
          </p:nvSpPr>
          <p:spPr>
            <a:xfrm>
              <a:off x="2249120" y="1140432"/>
              <a:ext cx="1060137" cy="244929"/>
            </a:xfrm>
            <a:prstGeom prst="ellipse">
              <a:avLst/>
            </a:prstGeom>
            <a:gradFill>
              <a:gsLst>
                <a:gs pos="9050">
                  <a:srgbClr val="FFC000"/>
                </a:gs>
                <a:gs pos="0">
                  <a:srgbClr val="C00000">
                    <a:tint val="66000"/>
                    <a:satMod val="160000"/>
                  </a:srgbClr>
                </a:gs>
                <a:gs pos="31654">
                  <a:srgbClr val="00B050"/>
                </a:gs>
                <a:gs pos="79100">
                  <a:srgbClr val="3C81F3">
                    <a:lumMod val="93000"/>
                  </a:srgbClr>
                </a:gs>
                <a:gs pos="50000">
                  <a:srgbClr val="C00000"/>
                </a:gs>
                <a:gs pos="100000">
                  <a:srgbClr val="C00000">
                    <a:tint val="23500"/>
                    <a:satMod val="160000"/>
                  </a:srgbClr>
                </a:gs>
              </a:gsLst>
              <a:path path="circle">
                <a:fillToRect l="50000" t="50000" r="50000" b="50000"/>
              </a:path>
            </a:gradFill>
            <a:ln>
              <a:solidFill>
                <a:srgbClr val="3A578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solidFill>
                  <a:schemeClr val="bg1"/>
                </a:solidFill>
              </a:endParaRPr>
            </a:p>
          </p:txBody>
        </p:sp>
        <p:pic>
          <p:nvPicPr>
            <p:cNvPr id="155" name="Graphic 154" descr="Mandala outline">
              <a:extLst>
                <a:ext uri="{FF2B5EF4-FFF2-40B4-BE49-F238E27FC236}">
                  <a16:creationId xmlns:a16="http://schemas.microsoft.com/office/drawing/2014/main" id="{F514DF7D-31DB-1DAD-CA83-3F246D6FF86C}"/>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2198141" y="1076056"/>
              <a:ext cx="1138349" cy="339558"/>
            </a:xfrm>
            <a:prstGeom prst="rect">
              <a:avLst/>
            </a:prstGeom>
          </p:spPr>
        </p:pic>
        <p:pic>
          <p:nvPicPr>
            <p:cNvPr id="153" name="Graphic 152" descr="Sparkler outline">
              <a:extLst>
                <a:ext uri="{FF2B5EF4-FFF2-40B4-BE49-F238E27FC236}">
                  <a16:creationId xmlns:a16="http://schemas.microsoft.com/office/drawing/2014/main" id="{7631EF95-DD3A-C14B-E705-4B1DF1B23D88}"/>
                </a:ext>
              </a:extLst>
            </p:cNvPr>
            <p:cNvPicPr>
              <a:picLocks noChangeAspect="1"/>
            </p:cNvPicPr>
            <p:nvPr/>
          </p:nvPicPr>
          <p:blipFill>
            <a:blip>
              <a:extLst>
                <a:ext uri="{96DAC541-7B7A-43D3-8B79-37D633B846F1}">
                  <asvg:svgBlip xmlns:asvg="http://schemas.microsoft.com/office/drawing/2016/SVG/main" r:embed="rId5"/>
                </a:ext>
              </a:extLst>
            </a:blip>
            <a:srcRect l="21456" t="1" r="1" b="39069"/>
            <a:stretch>
              <a:fillRect/>
            </a:stretch>
          </p:blipFill>
          <p:spPr>
            <a:xfrm>
              <a:off x="2426372" y="1206678"/>
              <a:ext cx="437713" cy="339558"/>
            </a:xfrm>
            <a:prstGeom prst="rect">
              <a:avLst/>
            </a:prstGeom>
          </p:spPr>
        </p:pic>
        <p:cxnSp>
          <p:nvCxnSpPr>
            <p:cNvPr id="157" name="Straight Arrow Connector 156">
              <a:extLst>
                <a:ext uri="{FF2B5EF4-FFF2-40B4-BE49-F238E27FC236}">
                  <a16:creationId xmlns:a16="http://schemas.microsoft.com/office/drawing/2014/main" id="{58C36853-9C0A-C88F-FB05-688D3255FC7B}"/>
                </a:ext>
              </a:extLst>
            </p:cNvPr>
            <p:cNvCxnSpPr>
              <a:cxnSpLocks/>
            </p:cNvCxnSpPr>
            <p:nvPr/>
          </p:nvCxnSpPr>
          <p:spPr>
            <a:xfrm flipH="1" flipV="1">
              <a:off x="2664030" y="1462165"/>
              <a:ext cx="91" cy="495053"/>
            </a:xfrm>
            <a:prstGeom prst="straightConnector1">
              <a:avLst/>
            </a:prstGeom>
            <a:ln>
              <a:solidFill>
                <a:srgbClr val="C00000">
                  <a:alpha val="64000"/>
                </a:srgbClr>
              </a:solidFill>
              <a:tailEnd type="triangle"/>
            </a:ln>
            <a:effectLst>
              <a:glow rad="228600">
                <a:srgbClr val="C00000">
                  <a:alpha val="40000"/>
                </a:srgbClr>
              </a:glow>
              <a:outerShdw blurRad="40000" dist="20000" dir="5400000" rotWithShape="0">
                <a:srgbClr val="000000">
                  <a:alpha val="38000"/>
                </a:srgbClr>
              </a:outerShdw>
              <a:softEdge rad="0"/>
            </a:effectLst>
          </p:spPr>
          <p:style>
            <a:lnRef idx="2">
              <a:schemeClr val="accent4"/>
            </a:lnRef>
            <a:fillRef idx="0">
              <a:schemeClr val="accent4"/>
            </a:fillRef>
            <a:effectRef idx="1">
              <a:schemeClr val="accent4"/>
            </a:effectRef>
            <a:fontRef idx="minor">
              <a:schemeClr val="tx1"/>
            </a:fontRef>
          </p:style>
        </p:cxnSp>
      </p:grpSp>
      <p:sp>
        <p:nvSpPr>
          <p:cNvPr id="159" name="Google Shape;68;p14">
            <a:extLst>
              <a:ext uri="{FF2B5EF4-FFF2-40B4-BE49-F238E27FC236}">
                <a16:creationId xmlns:a16="http://schemas.microsoft.com/office/drawing/2014/main" id="{2E113EF1-CF4C-D886-B1F0-3188BF2B2853}"/>
              </a:ext>
            </a:extLst>
          </p:cNvPr>
          <p:cNvSpPr txBox="1"/>
          <p:nvPr/>
        </p:nvSpPr>
        <p:spPr>
          <a:xfrm>
            <a:off x="1626304" y="2785256"/>
            <a:ext cx="1734550" cy="923299"/>
          </a:xfrm>
          <a:prstGeom prst="rect">
            <a:avLst/>
          </a:prstGeom>
          <a:noFill/>
          <a:ln>
            <a:noFill/>
          </a:ln>
        </p:spPr>
        <p:txBody>
          <a:bodyPr spcFirstLastPara="1" wrap="square" lIns="91425" tIns="91425" rIns="91425" bIns="91425" anchor="t" anchorCtr="0">
            <a:spAutoFit/>
          </a:bodyPr>
          <a:lstStyle/>
          <a:p>
            <a:pPr lvl="0"/>
            <a:r>
              <a:rPr lang="en-GB" sz="1600" b="1"/>
              <a:t>Scintillation in noble gases (Xenon, Argon)</a:t>
            </a:r>
            <a:endParaRPr sz="1600" b="1"/>
          </a:p>
        </p:txBody>
      </p:sp>
      <p:sp>
        <p:nvSpPr>
          <p:cNvPr id="166" name="Google Shape;68;p14">
            <a:extLst>
              <a:ext uri="{FF2B5EF4-FFF2-40B4-BE49-F238E27FC236}">
                <a16:creationId xmlns:a16="http://schemas.microsoft.com/office/drawing/2014/main" id="{5D5197D9-3D42-3823-4F51-19E13F47296B}"/>
              </a:ext>
            </a:extLst>
          </p:cNvPr>
          <p:cNvSpPr txBox="1"/>
          <p:nvPr/>
        </p:nvSpPr>
        <p:spPr>
          <a:xfrm>
            <a:off x="3360854" y="2810566"/>
            <a:ext cx="1847029" cy="677078"/>
          </a:xfrm>
          <a:prstGeom prst="rect">
            <a:avLst/>
          </a:prstGeom>
          <a:noFill/>
          <a:ln>
            <a:noFill/>
          </a:ln>
        </p:spPr>
        <p:txBody>
          <a:bodyPr spcFirstLastPara="1" wrap="square" lIns="91425" tIns="91425" rIns="91425" bIns="91425" anchor="t" anchorCtr="0">
            <a:spAutoFit/>
          </a:bodyPr>
          <a:lstStyle/>
          <a:p>
            <a:pPr lvl="0"/>
            <a:r>
              <a:rPr lang="en-GB" sz="1600" b="1"/>
              <a:t>Nucleation in bubble chamber</a:t>
            </a:r>
            <a:endParaRPr sz="1600" b="1"/>
          </a:p>
        </p:txBody>
      </p:sp>
      <p:grpSp>
        <p:nvGrpSpPr>
          <p:cNvPr id="170" name="Group 169">
            <a:extLst>
              <a:ext uri="{FF2B5EF4-FFF2-40B4-BE49-F238E27FC236}">
                <a16:creationId xmlns:a16="http://schemas.microsoft.com/office/drawing/2014/main" id="{DF6318AB-0659-FC95-B06F-FF84F396F7C3}"/>
              </a:ext>
            </a:extLst>
          </p:cNvPr>
          <p:cNvGrpSpPr/>
          <p:nvPr/>
        </p:nvGrpSpPr>
        <p:grpSpPr>
          <a:xfrm>
            <a:off x="3235078" y="1104017"/>
            <a:ext cx="1642355" cy="1626583"/>
            <a:chOff x="4108537" y="1005236"/>
            <a:chExt cx="1822759" cy="1733798"/>
          </a:xfrm>
        </p:grpSpPr>
        <p:grpSp>
          <p:nvGrpSpPr>
            <p:cNvPr id="165" name="Group 164">
              <a:extLst>
                <a:ext uri="{FF2B5EF4-FFF2-40B4-BE49-F238E27FC236}">
                  <a16:creationId xmlns:a16="http://schemas.microsoft.com/office/drawing/2014/main" id="{DC957FE3-7802-A9B2-D8C3-0970F90C9746}"/>
                </a:ext>
              </a:extLst>
            </p:cNvPr>
            <p:cNvGrpSpPr/>
            <p:nvPr/>
          </p:nvGrpSpPr>
          <p:grpSpPr>
            <a:xfrm>
              <a:off x="4196746" y="1109391"/>
              <a:ext cx="1734550" cy="1569630"/>
              <a:chOff x="4357366" y="1138248"/>
              <a:chExt cx="1734550" cy="1569630"/>
            </a:xfrm>
          </p:grpSpPr>
          <p:sp>
            <p:nvSpPr>
              <p:cNvPr id="160" name="Oval 159">
                <a:extLst>
                  <a:ext uri="{FF2B5EF4-FFF2-40B4-BE49-F238E27FC236}">
                    <a16:creationId xmlns:a16="http://schemas.microsoft.com/office/drawing/2014/main" id="{BEC42FB6-5D81-2B3A-D534-9E72386B0CAD}"/>
                  </a:ext>
                </a:extLst>
              </p:cNvPr>
              <p:cNvSpPr/>
              <p:nvPr/>
            </p:nvSpPr>
            <p:spPr>
              <a:xfrm>
                <a:off x="4357366" y="1138248"/>
                <a:ext cx="1734550" cy="1569630"/>
              </a:xfrm>
              <a:prstGeom prst="ellipse">
                <a:avLst/>
              </a:prstGeom>
              <a:solidFill>
                <a:srgbClr val="0001B3"/>
              </a:solidFill>
              <a:ln>
                <a:solidFill>
                  <a:srgbClr val="0001B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64" name="Picture 163">
                <a:extLst>
                  <a:ext uri="{FF2B5EF4-FFF2-40B4-BE49-F238E27FC236}">
                    <a16:creationId xmlns:a16="http://schemas.microsoft.com/office/drawing/2014/main" id="{B584D4A9-FB2D-4E4D-1E9E-9B36ED2A8B29}"/>
                  </a:ext>
                </a:extLst>
              </p:cNvPr>
              <p:cNvPicPr>
                <a:picLocks noChangeAspect="1"/>
              </p:cNvPicPr>
              <p:nvPr/>
            </p:nvPicPr>
            <p:blipFill>
              <a:blip r:embed="rId6"/>
              <a:srcRect l="3009" t="1436" r="3247" b="7508"/>
              <a:stretch>
                <a:fillRect/>
              </a:stretch>
            </p:blipFill>
            <p:spPr>
              <a:xfrm>
                <a:off x="4476015" y="1314080"/>
                <a:ext cx="1498627" cy="1184533"/>
              </a:xfrm>
              <a:prstGeom prst="rect">
                <a:avLst/>
              </a:prstGeom>
            </p:spPr>
          </p:pic>
        </p:grpSp>
        <p:sp>
          <p:nvSpPr>
            <p:cNvPr id="167" name="Oval 166">
              <a:extLst>
                <a:ext uri="{FF2B5EF4-FFF2-40B4-BE49-F238E27FC236}">
                  <a16:creationId xmlns:a16="http://schemas.microsoft.com/office/drawing/2014/main" id="{FC58A6D7-3B1D-4710-E080-6E9A9B739E7F}"/>
                </a:ext>
              </a:extLst>
            </p:cNvPr>
            <p:cNvSpPr/>
            <p:nvPr/>
          </p:nvSpPr>
          <p:spPr>
            <a:xfrm>
              <a:off x="4108537" y="1005236"/>
              <a:ext cx="1822759" cy="1733798"/>
            </a:xfrm>
            <a:prstGeom prst="ellipse">
              <a:avLst/>
            </a:prstGeom>
            <a:noFill/>
            <a:ln w="203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77" name="Group 176">
            <a:extLst>
              <a:ext uri="{FF2B5EF4-FFF2-40B4-BE49-F238E27FC236}">
                <a16:creationId xmlns:a16="http://schemas.microsoft.com/office/drawing/2014/main" id="{E201B416-0E61-2801-C921-3DC3C9DF5E61}"/>
              </a:ext>
            </a:extLst>
          </p:cNvPr>
          <p:cNvGrpSpPr/>
          <p:nvPr/>
        </p:nvGrpSpPr>
        <p:grpSpPr>
          <a:xfrm>
            <a:off x="223328" y="1141940"/>
            <a:ext cx="1097280" cy="1404931"/>
            <a:chOff x="344160" y="1064825"/>
            <a:chExt cx="1252768" cy="1540112"/>
          </a:xfrm>
        </p:grpSpPr>
        <p:sp>
          <p:nvSpPr>
            <p:cNvPr id="7" name="Rectangle: Rounded Corners 6">
              <a:extLst>
                <a:ext uri="{FF2B5EF4-FFF2-40B4-BE49-F238E27FC236}">
                  <a16:creationId xmlns:a16="http://schemas.microsoft.com/office/drawing/2014/main" id="{1C9CC3FE-6E57-29F1-3EA6-A54DCD568BE3}"/>
                </a:ext>
              </a:extLst>
            </p:cNvPr>
            <p:cNvSpPr/>
            <p:nvPr/>
          </p:nvSpPr>
          <p:spPr>
            <a:xfrm>
              <a:off x="344160" y="1064825"/>
              <a:ext cx="1252768" cy="154011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Hexagon 13">
              <a:extLst>
                <a:ext uri="{FF2B5EF4-FFF2-40B4-BE49-F238E27FC236}">
                  <a16:creationId xmlns:a16="http://schemas.microsoft.com/office/drawing/2014/main" id="{2C977EEF-68C4-98F4-BE5E-3CFB0B267BD8}"/>
                </a:ext>
              </a:extLst>
            </p:cNvPr>
            <p:cNvSpPr/>
            <p:nvPr/>
          </p:nvSpPr>
          <p:spPr>
            <a:xfrm>
              <a:off x="430761" y="1399520"/>
              <a:ext cx="1119563" cy="968641"/>
            </a:xfrm>
            <a:prstGeom prst="hexagon">
              <a:avLst/>
            </a:prstGeom>
            <a:solidFill>
              <a:schemeClr val="accent6">
                <a:lumMod val="75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35" name="Group 34">
              <a:extLst>
                <a:ext uri="{FF2B5EF4-FFF2-40B4-BE49-F238E27FC236}">
                  <a16:creationId xmlns:a16="http://schemas.microsoft.com/office/drawing/2014/main" id="{48082A26-BC55-F6DB-730F-80A4C2AF9FEB}"/>
                </a:ext>
              </a:extLst>
            </p:cNvPr>
            <p:cNvGrpSpPr/>
            <p:nvPr/>
          </p:nvGrpSpPr>
          <p:grpSpPr>
            <a:xfrm>
              <a:off x="594758" y="1674869"/>
              <a:ext cx="242665" cy="417941"/>
              <a:chOff x="639010" y="1663032"/>
              <a:chExt cx="181811" cy="360966"/>
            </a:xfrm>
          </p:grpSpPr>
          <p:sp>
            <p:nvSpPr>
              <p:cNvPr id="27" name="Oval 26">
                <a:extLst>
                  <a:ext uri="{FF2B5EF4-FFF2-40B4-BE49-F238E27FC236}">
                    <a16:creationId xmlns:a16="http://schemas.microsoft.com/office/drawing/2014/main" id="{8E81521C-6F38-B9E0-A8B7-CDD5718A48BF}"/>
                  </a:ext>
                </a:extLst>
              </p:cNvPr>
              <p:cNvSpPr/>
              <p:nvPr/>
            </p:nvSpPr>
            <p:spPr>
              <a:xfrm>
                <a:off x="639010" y="1978279"/>
                <a:ext cx="181810"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Cylinder 16">
                <a:extLst>
                  <a:ext uri="{FF2B5EF4-FFF2-40B4-BE49-F238E27FC236}">
                    <a16:creationId xmlns:a16="http://schemas.microsoft.com/office/drawing/2014/main" id="{F5695566-9836-C617-7643-43A514A8D475}"/>
                  </a:ext>
                </a:extLst>
              </p:cNvPr>
              <p:cNvSpPr/>
              <p:nvPr/>
            </p:nvSpPr>
            <p:spPr>
              <a:xfrm>
                <a:off x="639010" y="1665705"/>
                <a:ext cx="181811" cy="339558"/>
              </a:xfrm>
              <a:prstGeom prst="can">
                <a:avLst/>
              </a:prstGeom>
              <a:solidFill>
                <a:schemeClr val="accent4">
                  <a:lumMod val="75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Oval 25">
                <a:extLst>
                  <a:ext uri="{FF2B5EF4-FFF2-40B4-BE49-F238E27FC236}">
                    <a16:creationId xmlns:a16="http://schemas.microsoft.com/office/drawing/2014/main" id="{EA49E021-342B-0F0E-B8AD-D5EFC83EE295}"/>
                  </a:ext>
                </a:extLst>
              </p:cNvPr>
              <p:cNvSpPr/>
              <p:nvPr/>
            </p:nvSpPr>
            <p:spPr>
              <a:xfrm>
                <a:off x="644524" y="1663032"/>
                <a:ext cx="170448"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40" name="Group 39">
              <a:extLst>
                <a:ext uri="{FF2B5EF4-FFF2-40B4-BE49-F238E27FC236}">
                  <a16:creationId xmlns:a16="http://schemas.microsoft.com/office/drawing/2014/main" id="{58CB80EA-1240-FBCA-8D67-9A37793801A5}"/>
                </a:ext>
              </a:extLst>
            </p:cNvPr>
            <p:cNvGrpSpPr/>
            <p:nvPr/>
          </p:nvGrpSpPr>
          <p:grpSpPr>
            <a:xfrm>
              <a:off x="876667" y="1674869"/>
              <a:ext cx="242665" cy="417941"/>
              <a:chOff x="639010" y="1663032"/>
              <a:chExt cx="181811" cy="360966"/>
            </a:xfrm>
          </p:grpSpPr>
          <p:sp>
            <p:nvSpPr>
              <p:cNvPr id="129" name="Oval 128">
                <a:extLst>
                  <a:ext uri="{FF2B5EF4-FFF2-40B4-BE49-F238E27FC236}">
                    <a16:creationId xmlns:a16="http://schemas.microsoft.com/office/drawing/2014/main" id="{28F41D03-E50A-4F22-EF59-099C94B7DDC3}"/>
                  </a:ext>
                </a:extLst>
              </p:cNvPr>
              <p:cNvSpPr/>
              <p:nvPr/>
            </p:nvSpPr>
            <p:spPr>
              <a:xfrm>
                <a:off x="639010" y="1978279"/>
                <a:ext cx="181810"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0" name="Cylinder 129">
                <a:extLst>
                  <a:ext uri="{FF2B5EF4-FFF2-40B4-BE49-F238E27FC236}">
                    <a16:creationId xmlns:a16="http://schemas.microsoft.com/office/drawing/2014/main" id="{B8CEEE8A-633C-48EE-90E5-DC7A11556674}"/>
                  </a:ext>
                </a:extLst>
              </p:cNvPr>
              <p:cNvSpPr/>
              <p:nvPr/>
            </p:nvSpPr>
            <p:spPr>
              <a:xfrm>
                <a:off x="639010" y="1665705"/>
                <a:ext cx="181811" cy="339558"/>
              </a:xfrm>
              <a:prstGeom prst="can">
                <a:avLst/>
              </a:prstGeom>
              <a:solidFill>
                <a:schemeClr val="accent4">
                  <a:lumMod val="75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1" name="Oval 130">
                <a:extLst>
                  <a:ext uri="{FF2B5EF4-FFF2-40B4-BE49-F238E27FC236}">
                    <a16:creationId xmlns:a16="http://schemas.microsoft.com/office/drawing/2014/main" id="{36633830-6EDC-442F-DE7F-1A692232A7A7}"/>
                  </a:ext>
                </a:extLst>
              </p:cNvPr>
              <p:cNvSpPr/>
              <p:nvPr/>
            </p:nvSpPr>
            <p:spPr>
              <a:xfrm>
                <a:off x="644524" y="1663032"/>
                <a:ext cx="170448"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32" name="Group 131">
              <a:extLst>
                <a:ext uri="{FF2B5EF4-FFF2-40B4-BE49-F238E27FC236}">
                  <a16:creationId xmlns:a16="http://schemas.microsoft.com/office/drawing/2014/main" id="{8EDD17F6-2355-C19F-B487-1FB9270E9D8C}"/>
                </a:ext>
              </a:extLst>
            </p:cNvPr>
            <p:cNvGrpSpPr/>
            <p:nvPr/>
          </p:nvGrpSpPr>
          <p:grpSpPr>
            <a:xfrm>
              <a:off x="1160939" y="1674870"/>
              <a:ext cx="242665" cy="417941"/>
              <a:chOff x="639010" y="1663032"/>
              <a:chExt cx="181811" cy="360966"/>
            </a:xfrm>
          </p:grpSpPr>
          <p:sp>
            <p:nvSpPr>
              <p:cNvPr id="133" name="Oval 132">
                <a:extLst>
                  <a:ext uri="{FF2B5EF4-FFF2-40B4-BE49-F238E27FC236}">
                    <a16:creationId xmlns:a16="http://schemas.microsoft.com/office/drawing/2014/main" id="{2C277AC3-4738-2142-125A-E437ADC0ED17}"/>
                  </a:ext>
                </a:extLst>
              </p:cNvPr>
              <p:cNvSpPr/>
              <p:nvPr/>
            </p:nvSpPr>
            <p:spPr>
              <a:xfrm>
                <a:off x="639010" y="1978279"/>
                <a:ext cx="181810"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4" name="Cylinder 133">
                <a:extLst>
                  <a:ext uri="{FF2B5EF4-FFF2-40B4-BE49-F238E27FC236}">
                    <a16:creationId xmlns:a16="http://schemas.microsoft.com/office/drawing/2014/main" id="{A6BC50A7-4954-763D-B298-43985D8C477A}"/>
                  </a:ext>
                </a:extLst>
              </p:cNvPr>
              <p:cNvSpPr/>
              <p:nvPr/>
            </p:nvSpPr>
            <p:spPr>
              <a:xfrm>
                <a:off x="639010" y="1665705"/>
                <a:ext cx="181811" cy="339558"/>
              </a:xfrm>
              <a:prstGeom prst="can">
                <a:avLst/>
              </a:prstGeom>
              <a:solidFill>
                <a:schemeClr val="accent4">
                  <a:lumMod val="75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5" name="Oval 134">
                <a:extLst>
                  <a:ext uri="{FF2B5EF4-FFF2-40B4-BE49-F238E27FC236}">
                    <a16:creationId xmlns:a16="http://schemas.microsoft.com/office/drawing/2014/main" id="{58FBF423-7C03-0DF4-E73F-24DF84EE150C}"/>
                  </a:ext>
                </a:extLst>
              </p:cNvPr>
              <p:cNvSpPr/>
              <p:nvPr/>
            </p:nvSpPr>
            <p:spPr>
              <a:xfrm>
                <a:off x="644524" y="1663032"/>
                <a:ext cx="170448"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141" name="Straight Connector 140">
              <a:extLst>
                <a:ext uri="{FF2B5EF4-FFF2-40B4-BE49-F238E27FC236}">
                  <a16:creationId xmlns:a16="http://schemas.microsoft.com/office/drawing/2014/main" id="{8C4E0AA7-63E6-CF12-6948-1B9948404C5D}"/>
                </a:ext>
              </a:extLst>
            </p:cNvPr>
            <p:cNvCxnSpPr>
              <a:cxnSpLocks/>
            </p:cNvCxnSpPr>
            <p:nvPr/>
          </p:nvCxnSpPr>
          <p:spPr>
            <a:xfrm flipV="1">
              <a:off x="1275914" y="1079591"/>
              <a:ext cx="0" cy="642164"/>
            </a:xfrm>
            <a:prstGeom prst="line">
              <a:avLst/>
            </a:prstGeom>
            <a:ln>
              <a:solidFill>
                <a:srgbClr val="992F27"/>
              </a:solidFill>
            </a:ln>
          </p:spPr>
          <p:style>
            <a:lnRef idx="3">
              <a:schemeClr val="accent2"/>
            </a:lnRef>
            <a:fillRef idx="0">
              <a:schemeClr val="accent2"/>
            </a:fillRef>
            <a:effectRef idx="2">
              <a:schemeClr val="accent2"/>
            </a:effectRef>
            <a:fontRef idx="minor">
              <a:schemeClr val="tx1"/>
            </a:fontRef>
          </p:style>
        </p:cxnSp>
        <p:pic>
          <p:nvPicPr>
            <p:cNvPr id="143" name="Graphic 142" descr="Sparkler outline">
              <a:extLst>
                <a:ext uri="{FF2B5EF4-FFF2-40B4-BE49-F238E27FC236}">
                  <a16:creationId xmlns:a16="http://schemas.microsoft.com/office/drawing/2014/main" id="{4D4FF49C-C8AD-102C-8763-EE0B40B9F53E}"/>
                </a:ext>
              </a:extLst>
            </p:cNvPr>
            <p:cNvPicPr>
              <a:picLocks noChangeAspect="1"/>
            </p:cNvPicPr>
            <p:nvPr/>
          </p:nvPicPr>
          <p:blipFill>
            <a:blip>
              <a:extLst>
                <a:ext uri="{96DAC541-7B7A-43D3-8B79-37D633B846F1}">
                  <asvg:svgBlip xmlns:asvg="http://schemas.microsoft.com/office/drawing/2016/SVG/main" r:embed="rId3"/>
                </a:ext>
              </a:extLst>
            </a:blip>
            <a:srcRect l="21456" t="1" r="1" b="39069"/>
            <a:stretch>
              <a:fillRect/>
            </a:stretch>
          </p:blipFill>
          <p:spPr>
            <a:xfrm>
              <a:off x="601750" y="1750758"/>
              <a:ext cx="194248" cy="150689"/>
            </a:xfrm>
            <a:prstGeom prst="rect">
              <a:avLst/>
            </a:prstGeom>
          </p:spPr>
        </p:pic>
        <p:pic>
          <p:nvPicPr>
            <p:cNvPr id="144" name="Graphic 143" descr="Sparkler outline">
              <a:extLst>
                <a:ext uri="{FF2B5EF4-FFF2-40B4-BE49-F238E27FC236}">
                  <a16:creationId xmlns:a16="http://schemas.microsoft.com/office/drawing/2014/main" id="{E500FCC7-0AE1-D9BF-8402-AADE97B333AD}"/>
                </a:ext>
              </a:extLst>
            </p:cNvPr>
            <p:cNvPicPr>
              <a:picLocks noChangeAspect="1"/>
            </p:cNvPicPr>
            <p:nvPr/>
          </p:nvPicPr>
          <p:blipFill>
            <a:blip>
              <a:extLst>
                <a:ext uri="{96DAC541-7B7A-43D3-8B79-37D633B846F1}">
                  <asvg:svgBlip xmlns:asvg="http://schemas.microsoft.com/office/drawing/2016/SVG/main" r:embed="rId3"/>
                </a:ext>
              </a:extLst>
            </a:blip>
            <a:srcRect l="21456" t="1" r="1" b="39069"/>
            <a:stretch>
              <a:fillRect/>
            </a:stretch>
          </p:blipFill>
          <p:spPr>
            <a:xfrm>
              <a:off x="926543" y="1844559"/>
              <a:ext cx="196641" cy="152545"/>
            </a:xfrm>
            <a:prstGeom prst="rect">
              <a:avLst/>
            </a:prstGeom>
          </p:spPr>
        </p:pic>
        <p:pic>
          <p:nvPicPr>
            <p:cNvPr id="145" name="Graphic 144" descr="Sparkler outline">
              <a:extLst>
                <a:ext uri="{FF2B5EF4-FFF2-40B4-BE49-F238E27FC236}">
                  <a16:creationId xmlns:a16="http://schemas.microsoft.com/office/drawing/2014/main" id="{BA61F562-CF50-991F-EA2A-8D811F623E79}"/>
                </a:ext>
              </a:extLst>
            </p:cNvPr>
            <p:cNvPicPr>
              <a:picLocks noChangeAspect="1"/>
            </p:cNvPicPr>
            <p:nvPr/>
          </p:nvPicPr>
          <p:blipFill>
            <a:blip>
              <a:extLst>
                <a:ext uri="{96DAC541-7B7A-43D3-8B79-37D633B846F1}">
                  <asvg:svgBlip xmlns:asvg="http://schemas.microsoft.com/office/drawing/2016/SVG/main" r:embed="rId3"/>
                </a:ext>
              </a:extLst>
            </a:blip>
            <a:srcRect l="21456" t="1" r="1" b="39069"/>
            <a:stretch>
              <a:fillRect/>
            </a:stretch>
          </p:blipFill>
          <p:spPr>
            <a:xfrm>
              <a:off x="1322964" y="2339138"/>
              <a:ext cx="228865" cy="177543"/>
            </a:xfrm>
            <a:prstGeom prst="rect">
              <a:avLst/>
            </a:prstGeom>
          </p:spPr>
        </p:pic>
        <p:cxnSp>
          <p:nvCxnSpPr>
            <p:cNvPr id="175" name="Straight Connector 174">
              <a:extLst>
                <a:ext uri="{FF2B5EF4-FFF2-40B4-BE49-F238E27FC236}">
                  <a16:creationId xmlns:a16="http://schemas.microsoft.com/office/drawing/2014/main" id="{B8A30A35-8E3C-22AE-15A2-04869FD9B496}"/>
                </a:ext>
              </a:extLst>
            </p:cNvPr>
            <p:cNvCxnSpPr>
              <a:cxnSpLocks/>
            </p:cNvCxnSpPr>
            <p:nvPr/>
          </p:nvCxnSpPr>
          <p:spPr>
            <a:xfrm flipV="1">
              <a:off x="711424" y="1075726"/>
              <a:ext cx="0" cy="642164"/>
            </a:xfrm>
            <a:prstGeom prst="line">
              <a:avLst/>
            </a:prstGeom>
            <a:ln>
              <a:solidFill>
                <a:srgbClr val="992F27"/>
              </a:solidFill>
            </a:ln>
          </p:spPr>
          <p:style>
            <a:lnRef idx="3">
              <a:schemeClr val="accent2"/>
            </a:lnRef>
            <a:fillRef idx="0">
              <a:schemeClr val="accent2"/>
            </a:fillRef>
            <a:effectRef idx="2">
              <a:schemeClr val="accent2"/>
            </a:effectRef>
            <a:fontRef idx="minor">
              <a:schemeClr val="tx1"/>
            </a:fontRef>
          </p:style>
        </p:cxnSp>
        <p:cxnSp>
          <p:nvCxnSpPr>
            <p:cNvPr id="176" name="Straight Connector 175">
              <a:extLst>
                <a:ext uri="{FF2B5EF4-FFF2-40B4-BE49-F238E27FC236}">
                  <a16:creationId xmlns:a16="http://schemas.microsoft.com/office/drawing/2014/main" id="{EE162367-4CA4-BEE7-9C40-8127BB0D655B}"/>
                </a:ext>
              </a:extLst>
            </p:cNvPr>
            <p:cNvCxnSpPr>
              <a:cxnSpLocks/>
            </p:cNvCxnSpPr>
            <p:nvPr/>
          </p:nvCxnSpPr>
          <p:spPr>
            <a:xfrm flipV="1">
              <a:off x="991840" y="1075726"/>
              <a:ext cx="0" cy="642164"/>
            </a:xfrm>
            <a:prstGeom prst="line">
              <a:avLst/>
            </a:prstGeom>
            <a:ln>
              <a:solidFill>
                <a:srgbClr val="992F27"/>
              </a:solidFill>
            </a:ln>
          </p:spPr>
          <p:style>
            <a:lnRef idx="3">
              <a:schemeClr val="accent2"/>
            </a:lnRef>
            <a:fillRef idx="0">
              <a:schemeClr val="accent2"/>
            </a:fillRef>
            <a:effectRef idx="2">
              <a:schemeClr val="accent2"/>
            </a:effectRef>
            <a:fontRef idx="minor">
              <a:schemeClr val="tx1"/>
            </a:fontRef>
          </p:style>
        </p:cxnSp>
      </p:grpSp>
      <p:sp>
        <p:nvSpPr>
          <p:cNvPr id="187" name="Google Shape;68;p14">
            <a:extLst>
              <a:ext uri="{FF2B5EF4-FFF2-40B4-BE49-F238E27FC236}">
                <a16:creationId xmlns:a16="http://schemas.microsoft.com/office/drawing/2014/main" id="{36EC45E6-FFFB-24F7-E796-BEAD4001E0B9}"/>
              </a:ext>
            </a:extLst>
          </p:cNvPr>
          <p:cNvSpPr txBox="1"/>
          <p:nvPr/>
        </p:nvSpPr>
        <p:spPr>
          <a:xfrm>
            <a:off x="5243790" y="2821344"/>
            <a:ext cx="1334630" cy="923299"/>
          </a:xfrm>
          <a:prstGeom prst="rect">
            <a:avLst/>
          </a:prstGeom>
          <a:noFill/>
          <a:ln>
            <a:noFill/>
          </a:ln>
        </p:spPr>
        <p:txBody>
          <a:bodyPr spcFirstLastPara="1" wrap="square" lIns="91425" tIns="91425" rIns="91425" bIns="91425" anchor="t" anchorCtr="0">
            <a:spAutoFit/>
          </a:bodyPr>
          <a:lstStyle/>
          <a:p>
            <a:pPr lvl="0"/>
            <a:r>
              <a:rPr lang="en-GB" sz="1600" b="1"/>
              <a:t>Axion to photon conversion</a:t>
            </a:r>
            <a:endParaRPr sz="1600" b="1"/>
          </a:p>
        </p:txBody>
      </p:sp>
      <p:grpSp>
        <p:nvGrpSpPr>
          <p:cNvPr id="222" name="Group 221">
            <a:extLst>
              <a:ext uri="{FF2B5EF4-FFF2-40B4-BE49-F238E27FC236}">
                <a16:creationId xmlns:a16="http://schemas.microsoft.com/office/drawing/2014/main" id="{3658B4B3-9B0A-1B42-A4E5-C9A751ACE800}"/>
              </a:ext>
            </a:extLst>
          </p:cNvPr>
          <p:cNvGrpSpPr/>
          <p:nvPr/>
        </p:nvGrpSpPr>
        <p:grpSpPr>
          <a:xfrm>
            <a:off x="5096806" y="1201731"/>
            <a:ext cx="1222311" cy="1418665"/>
            <a:chOff x="5096806" y="1201731"/>
            <a:chExt cx="1222311" cy="1418665"/>
          </a:xfrm>
        </p:grpSpPr>
        <p:sp>
          <p:nvSpPr>
            <p:cNvPr id="169" name="Rectangle: Rounded Corners 168">
              <a:extLst>
                <a:ext uri="{FF2B5EF4-FFF2-40B4-BE49-F238E27FC236}">
                  <a16:creationId xmlns:a16="http://schemas.microsoft.com/office/drawing/2014/main" id="{AC889CD4-9094-5494-0711-88F161043F83}"/>
                </a:ext>
              </a:extLst>
            </p:cNvPr>
            <p:cNvSpPr/>
            <p:nvPr/>
          </p:nvSpPr>
          <p:spPr>
            <a:xfrm>
              <a:off x="5202473" y="1213382"/>
              <a:ext cx="1116644" cy="1407014"/>
            </a:xfrm>
            <a:prstGeom prst="roundRect">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2" name="Rectangle: Rounded Corners 171">
              <a:extLst>
                <a:ext uri="{FF2B5EF4-FFF2-40B4-BE49-F238E27FC236}">
                  <a16:creationId xmlns:a16="http://schemas.microsoft.com/office/drawing/2014/main" id="{AA1C8F09-2051-7EDC-95B7-F3BE081A009F}"/>
                </a:ext>
              </a:extLst>
            </p:cNvPr>
            <p:cNvSpPr/>
            <p:nvPr/>
          </p:nvSpPr>
          <p:spPr>
            <a:xfrm>
              <a:off x="5320197" y="1494888"/>
              <a:ext cx="881196" cy="887999"/>
            </a:xfrm>
            <a:prstGeom prst="roundRect">
              <a:avLst/>
            </a:prstGeom>
            <a:solidFill>
              <a:srgbClr val="01754E"/>
            </a:solidFill>
            <a:ln>
              <a:solidFill>
                <a:srgbClr val="227B2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85" name="Straight Connector 184">
              <a:extLst>
                <a:ext uri="{FF2B5EF4-FFF2-40B4-BE49-F238E27FC236}">
                  <a16:creationId xmlns:a16="http://schemas.microsoft.com/office/drawing/2014/main" id="{802B27C4-C3DC-0E6E-D5A1-18BFDC3B8E94}"/>
                </a:ext>
              </a:extLst>
            </p:cNvPr>
            <p:cNvCxnSpPr/>
            <p:nvPr/>
          </p:nvCxnSpPr>
          <p:spPr>
            <a:xfrm flipV="1">
              <a:off x="5589142" y="1722582"/>
              <a:ext cx="0" cy="511489"/>
            </a:xfrm>
            <a:prstGeom prst="line">
              <a:avLst/>
            </a:prstGeom>
          </p:spPr>
          <p:style>
            <a:lnRef idx="3">
              <a:schemeClr val="accent1"/>
            </a:lnRef>
            <a:fillRef idx="0">
              <a:schemeClr val="accent1"/>
            </a:fillRef>
            <a:effectRef idx="2">
              <a:schemeClr val="accent1"/>
            </a:effectRef>
            <a:fontRef idx="minor">
              <a:schemeClr val="tx1"/>
            </a:fontRef>
          </p:style>
        </p:cxnSp>
        <p:cxnSp>
          <p:nvCxnSpPr>
            <p:cNvPr id="186" name="Straight Connector 185">
              <a:extLst>
                <a:ext uri="{FF2B5EF4-FFF2-40B4-BE49-F238E27FC236}">
                  <a16:creationId xmlns:a16="http://schemas.microsoft.com/office/drawing/2014/main" id="{BC287612-38B7-CAA4-DDA9-8D75EAA56F79}"/>
                </a:ext>
              </a:extLst>
            </p:cNvPr>
            <p:cNvCxnSpPr/>
            <p:nvPr/>
          </p:nvCxnSpPr>
          <p:spPr>
            <a:xfrm flipV="1">
              <a:off x="5905929" y="1730237"/>
              <a:ext cx="0" cy="511489"/>
            </a:xfrm>
            <a:prstGeom prst="line">
              <a:avLst/>
            </a:prstGeom>
          </p:spPr>
          <p:style>
            <a:lnRef idx="3">
              <a:schemeClr val="accent1"/>
            </a:lnRef>
            <a:fillRef idx="0">
              <a:schemeClr val="accent1"/>
            </a:fillRef>
            <a:effectRef idx="2">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7">
              <p14:nvContentPartPr>
                <p14:cNvPr id="192" name="Ink 191">
                  <a:extLst>
                    <a:ext uri="{FF2B5EF4-FFF2-40B4-BE49-F238E27FC236}">
                      <a16:creationId xmlns:a16="http://schemas.microsoft.com/office/drawing/2014/main" id="{D08F05F1-F8BB-FE38-D4DC-8C456EB2C220}"/>
                    </a:ext>
                  </a:extLst>
                </p14:cNvPr>
                <p14:cNvContentPartPr/>
                <p14:nvPr/>
              </p14:nvContentPartPr>
              <p14:xfrm>
                <a:off x="5744650" y="2238200"/>
                <a:ext cx="276840" cy="88560"/>
              </p14:xfrm>
            </p:contentPart>
          </mc:Choice>
          <mc:Fallback xmlns="">
            <p:pic>
              <p:nvPicPr>
                <p:cNvPr id="192" name="Ink 191">
                  <a:extLst>
                    <a:ext uri="{FF2B5EF4-FFF2-40B4-BE49-F238E27FC236}">
                      <a16:creationId xmlns:a16="http://schemas.microsoft.com/office/drawing/2014/main" id="{D08F05F1-F8BB-FE38-D4DC-8C456EB2C220}"/>
                    </a:ext>
                  </a:extLst>
                </p:cNvPr>
                <p:cNvPicPr/>
                <p:nvPr/>
              </p:nvPicPr>
              <p:blipFill>
                <a:blip r:embed="rId8"/>
                <a:stretch>
                  <a:fillRect/>
                </a:stretch>
              </p:blipFill>
              <p:spPr>
                <a:xfrm>
                  <a:off x="5735650" y="2229200"/>
                  <a:ext cx="294480" cy="1062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97" name="Ink 196">
                  <a:extLst>
                    <a:ext uri="{FF2B5EF4-FFF2-40B4-BE49-F238E27FC236}">
                      <a16:creationId xmlns:a16="http://schemas.microsoft.com/office/drawing/2014/main" id="{40C96CDF-7929-B453-D840-7987FA9F8F85}"/>
                    </a:ext>
                  </a:extLst>
                </p14:cNvPr>
                <p14:cNvContentPartPr/>
                <p14:nvPr/>
              </p14:nvContentPartPr>
              <p14:xfrm>
                <a:off x="5721250" y="1558040"/>
                <a:ext cx="263520" cy="101160"/>
              </p14:xfrm>
            </p:contentPart>
          </mc:Choice>
          <mc:Fallback xmlns="">
            <p:pic>
              <p:nvPicPr>
                <p:cNvPr id="197" name="Ink 196">
                  <a:extLst>
                    <a:ext uri="{FF2B5EF4-FFF2-40B4-BE49-F238E27FC236}">
                      <a16:creationId xmlns:a16="http://schemas.microsoft.com/office/drawing/2014/main" id="{40C96CDF-7929-B453-D840-7987FA9F8F85}"/>
                    </a:ext>
                  </a:extLst>
                </p:cNvPr>
                <p:cNvPicPr/>
                <p:nvPr/>
              </p:nvPicPr>
              <p:blipFill>
                <a:blip r:embed="rId10"/>
                <a:stretch>
                  <a:fillRect/>
                </a:stretch>
              </p:blipFill>
              <p:spPr>
                <a:xfrm>
                  <a:off x="5712250" y="1549072"/>
                  <a:ext cx="281160" cy="118737"/>
                </a:xfrm>
                <a:prstGeom prst="rect">
                  <a:avLst/>
                </a:prstGeom>
              </p:spPr>
            </p:pic>
          </mc:Fallback>
        </mc:AlternateContent>
        <p:cxnSp>
          <p:nvCxnSpPr>
            <p:cNvPr id="198" name="Straight Arrow Connector 197">
              <a:extLst>
                <a:ext uri="{FF2B5EF4-FFF2-40B4-BE49-F238E27FC236}">
                  <a16:creationId xmlns:a16="http://schemas.microsoft.com/office/drawing/2014/main" id="{829A6DDA-7DB6-4B76-7641-B2CE667A891B}"/>
                </a:ext>
              </a:extLst>
            </p:cNvPr>
            <p:cNvCxnSpPr>
              <a:cxnSpLocks/>
            </p:cNvCxnSpPr>
            <p:nvPr/>
          </p:nvCxnSpPr>
          <p:spPr>
            <a:xfrm flipV="1">
              <a:off x="5096806" y="2292762"/>
              <a:ext cx="643645" cy="153277"/>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200" name="Straight Arrow Connector 199">
              <a:extLst>
                <a:ext uri="{FF2B5EF4-FFF2-40B4-BE49-F238E27FC236}">
                  <a16:creationId xmlns:a16="http://schemas.microsoft.com/office/drawing/2014/main" id="{037D0DA0-C5CA-8CAB-594D-AD918A5BF0B9}"/>
                </a:ext>
              </a:extLst>
            </p:cNvPr>
            <p:cNvCxnSpPr>
              <a:cxnSpLocks/>
            </p:cNvCxnSpPr>
            <p:nvPr/>
          </p:nvCxnSpPr>
          <p:spPr>
            <a:xfrm flipV="1">
              <a:off x="5760795" y="1666569"/>
              <a:ext cx="0" cy="542889"/>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202" name="Straight Connector 201">
              <a:extLst>
                <a:ext uri="{FF2B5EF4-FFF2-40B4-BE49-F238E27FC236}">
                  <a16:creationId xmlns:a16="http://schemas.microsoft.com/office/drawing/2014/main" id="{241F906D-4FA8-4249-2604-51414A39074A}"/>
                </a:ext>
              </a:extLst>
            </p:cNvPr>
            <p:cNvCxnSpPr>
              <a:cxnSpLocks/>
            </p:cNvCxnSpPr>
            <p:nvPr/>
          </p:nvCxnSpPr>
          <p:spPr>
            <a:xfrm flipV="1">
              <a:off x="6048032" y="1201731"/>
              <a:ext cx="0" cy="356309"/>
            </a:xfrm>
            <a:prstGeom prst="line">
              <a:avLst/>
            </a:prstGeom>
            <a:ln w="76200">
              <a:solidFill>
                <a:srgbClr val="C00000"/>
              </a:solidFill>
            </a:ln>
          </p:spPr>
          <p:style>
            <a:lnRef idx="3">
              <a:schemeClr val="accent1"/>
            </a:lnRef>
            <a:fillRef idx="0">
              <a:schemeClr val="accent1"/>
            </a:fillRef>
            <a:effectRef idx="2">
              <a:schemeClr val="accent1"/>
            </a:effectRef>
            <a:fontRef idx="minor">
              <a:schemeClr val="tx1"/>
            </a:fontRef>
          </p:style>
        </p:cxnSp>
      </p:grpSp>
      <p:grpSp>
        <p:nvGrpSpPr>
          <p:cNvPr id="210" name="Group 209">
            <a:extLst>
              <a:ext uri="{FF2B5EF4-FFF2-40B4-BE49-F238E27FC236}">
                <a16:creationId xmlns:a16="http://schemas.microsoft.com/office/drawing/2014/main" id="{D0A7552E-39F2-EDA4-6BE5-1BFC4B4B8B6A}"/>
              </a:ext>
            </a:extLst>
          </p:cNvPr>
          <p:cNvGrpSpPr/>
          <p:nvPr/>
        </p:nvGrpSpPr>
        <p:grpSpPr>
          <a:xfrm>
            <a:off x="6518179" y="1429375"/>
            <a:ext cx="1199791" cy="1014608"/>
            <a:chOff x="6518179" y="1518583"/>
            <a:chExt cx="1199791" cy="1014608"/>
          </a:xfrm>
        </p:grpSpPr>
        <p:sp>
          <p:nvSpPr>
            <p:cNvPr id="204" name="Hexagon 203">
              <a:extLst>
                <a:ext uri="{FF2B5EF4-FFF2-40B4-BE49-F238E27FC236}">
                  <a16:creationId xmlns:a16="http://schemas.microsoft.com/office/drawing/2014/main" id="{28187769-23B4-C2CE-4FB2-FD64E8A38DC6}"/>
                </a:ext>
              </a:extLst>
            </p:cNvPr>
            <p:cNvSpPr/>
            <p:nvPr/>
          </p:nvSpPr>
          <p:spPr>
            <a:xfrm>
              <a:off x="6518179" y="1518583"/>
              <a:ext cx="1199791" cy="1014608"/>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05" name="Picture 204" descr="Chartres and other church mazes">
              <a:extLst>
                <a:ext uri="{FF2B5EF4-FFF2-40B4-BE49-F238E27FC236}">
                  <a16:creationId xmlns:a16="http://schemas.microsoft.com/office/drawing/2014/main" id="{7E33183C-4FFB-64A1-6847-48A02CD3018B}"/>
                </a:ext>
              </a:extLst>
            </p:cNvPr>
            <p:cNvPicPr>
              <a:picLocks noChangeAspect="1"/>
            </p:cNvPicPr>
            <p:nvPr/>
          </p:nvPicPr>
          <p:blipFill>
            <a:blip r:embed="rId11"/>
            <a:srcRect b="3536"/>
            <a:stretch>
              <a:fillRect/>
            </a:stretch>
          </p:blipFill>
          <p:spPr>
            <a:xfrm>
              <a:off x="6626490" y="1546438"/>
              <a:ext cx="983168" cy="958898"/>
            </a:xfrm>
            <a:prstGeom prst="rect">
              <a:avLst/>
            </a:prstGeom>
          </p:spPr>
        </p:pic>
      </p:grpSp>
      <p:sp>
        <p:nvSpPr>
          <p:cNvPr id="208" name="Google Shape;68;p14">
            <a:extLst>
              <a:ext uri="{FF2B5EF4-FFF2-40B4-BE49-F238E27FC236}">
                <a16:creationId xmlns:a16="http://schemas.microsoft.com/office/drawing/2014/main" id="{C8529FAD-F2A1-CBF8-8B9C-8DF61129A6AC}"/>
              </a:ext>
            </a:extLst>
          </p:cNvPr>
          <p:cNvSpPr txBox="1"/>
          <p:nvPr/>
        </p:nvSpPr>
        <p:spPr>
          <a:xfrm>
            <a:off x="6578420" y="2846493"/>
            <a:ext cx="2625821" cy="923299"/>
          </a:xfrm>
          <a:prstGeom prst="rect">
            <a:avLst/>
          </a:prstGeom>
          <a:noFill/>
          <a:ln>
            <a:noFill/>
          </a:ln>
        </p:spPr>
        <p:txBody>
          <a:bodyPr spcFirstLastPara="1" wrap="square" lIns="91425" tIns="91425" rIns="91425" bIns="91425" anchor="t" anchorCtr="0">
            <a:spAutoFit/>
          </a:bodyPr>
          <a:lstStyle/>
          <a:p>
            <a:pPr lvl="0"/>
            <a:r>
              <a:rPr lang="en-US" sz="1600" b="1"/>
              <a:t>Nuclear and electronic recoils in semiconductor crystals</a:t>
            </a:r>
            <a:endParaRPr sz="1600" b="1"/>
          </a:p>
        </p:txBody>
      </p:sp>
      <p:grpSp>
        <p:nvGrpSpPr>
          <p:cNvPr id="221" name="Group 220">
            <a:extLst>
              <a:ext uri="{FF2B5EF4-FFF2-40B4-BE49-F238E27FC236}">
                <a16:creationId xmlns:a16="http://schemas.microsoft.com/office/drawing/2014/main" id="{D99226BC-337D-D036-3F9F-4F5799919F16}"/>
              </a:ext>
            </a:extLst>
          </p:cNvPr>
          <p:cNvGrpSpPr/>
          <p:nvPr/>
        </p:nvGrpSpPr>
        <p:grpSpPr>
          <a:xfrm>
            <a:off x="7704853" y="1413510"/>
            <a:ext cx="1280468" cy="1165576"/>
            <a:chOff x="7704853" y="1466501"/>
            <a:chExt cx="1280468" cy="1165576"/>
          </a:xfrm>
        </p:grpSpPr>
        <p:sp>
          <p:nvSpPr>
            <p:cNvPr id="183" name="Rectangle: Rounded Corners 182">
              <a:extLst>
                <a:ext uri="{FF2B5EF4-FFF2-40B4-BE49-F238E27FC236}">
                  <a16:creationId xmlns:a16="http://schemas.microsoft.com/office/drawing/2014/main" id="{BEBF1408-CE06-C378-46E1-A8D83F479A5F}"/>
                </a:ext>
              </a:extLst>
            </p:cNvPr>
            <p:cNvSpPr/>
            <p:nvPr/>
          </p:nvSpPr>
          <p:spPr>
            <a:xfrm>
              <a:off x="7923193" y="1466501"/>
              <a:ext cx="1062128" cy="1029800"/>
            </a:xfrm>
            <a:prstGeom prst="roundRect">
              <a:avLst/>
            </a:prstGeom>
            <a:solidFill>
              <a:srgbClr val="464F4F"/>
            </a:solidFill>
            <a:ln>
              <a:solidFill>
                <a:srgbClr val="464F4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1" name="Rectangle 210">
              <a:extLst>
                <a:ext uri="{FF2B5EF4-FFF2-40B4-BE49-F238E27FC236}">
                  <a16:creationId xmlns:a16="http://schemas.microsoft.com/office/drawing/2014/main" id="{730D07EB-EDDC-7B45-5BB5-92422C1A2D6F}"/>
                </a:ext>
              </a:extLst>
            </p:cNvPr>
            <p:cNvSpPr/>
            <p:nvPr/>
          </p:nvSpPr>
          <p:spPr>
            <a:xfrm>
              <a:off x="7917032" y="1466501"/>
              <a:ext cx="1068289" cy="15936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a:t>               </a:t>
              </a:r>
              <a:r>
                <a:rPr lang="en-CA" sz="1800"/>
                <a:t>+</a:t>
              </a:r>
              <a:endParaRPr lang="en-CA"/>
            </a:p>
          </p:txBody>
        </p:sp>
        <p:sp>
          <p:nvSpPr>
            <p:cNvPr id="212" name="Rectangle 211">
              <a:extLst>
                <a:ext uri="{FF2B5EF4-FFF2-40B4-BE49-F238E27FC236}">
                  <a16:creationId xmlns:a16="http://schemas.microsoft.com/office/drawing/2014/main" id="{5697CD21-53EB-5830-E88F-ECBD4BC526F0}"/>
                </a:ext>
              </a:extLst>
            </p:cNvPr>
            <p:cNvSpPr/>
            <p:nvPr/>
          </p:nvSpPr>
          <p:spPr>
            <a:xfrm>
              <a:off x="7917032" y="2338481"/>
              <a:ext cx="1068289" cy="162654"/>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a:t>                </a:t>
              </a:r>
              <a:r>
                <a:rPr lang="en-CA" sz="1800"/>
                <a:t>-</a:t>
              </a:r>
              <a:endParaRPr lang="en-CA"/>
            </a:p>
          </p:txBody>
        </p:sp>
        <p:pic>
          <p:nvPicPr>
            <p:cNvPr id="216" name="Graphic 215" descr="Camera with solid fill">
              <a:extLst>
                <a:ext uri="{FF2B5EF4-FFF2-40B4-BE49-F238E27FC236}">
                  <a16:creationId xmlns:a16="http://schemas.microsoft.com/office/drawing/2014/main" id="{0BC68AB4-2358-71EF-3385-1F54BD5AAECB}"/>
                </a:ext>
              </a:extLst>
            </p:cNvPr>
            <p:cNvPicPr>
              <a:picLocks noChangeAspect="1"/>
            </p:cNvPicPr>
            <p:nvPr/>
          </p:nvPicPr>
          <p:blipFill>
            <a:blip>
              <a:extLst>
                <a:ext uri="{96DAC541-7B7A-43D3-8B79-37D633B846F1}">
                  <asvg:svgBlip xmlns:asvg="http://schemas.microsoft.com/office/drawing/2016/SVG/main" r:embed="rId12"/>
                </a:ext>
              </a:extLst>
            </a:blip>
            <a:stretch>
              <a:fillRect/>
            </a:stretch>
          </p:blipFill>
          <p:spPr>
            <a:xfrm>
              <a:off x="7704853" y="2338481"/>
              <a:ext cx="381457" cy="293596"/>
            </a:xfrm>
            <a:prstGeom prst="rect">
              <a:avLst/>
            </a:prstGeom>
          </p:spPr>
        </p:pic>
        <p:pic>
          <p:nvPicPr>
            <p:cNvPr id="220" name="Picture 219">
              <a:extLst>
                <a:ext uri="{FF2B5EF4-FFF2-40B4-BE49-F238E27FC236}">
                  <a16:creationId xmlns:a16="http://schemas.microsoft.com/office/drawing/2014/main" id="{B793283A-7735-F04D-65A0-1A476474175C}"/>
                </a:ext>
              </a:extLst>
            </p:cNvPr>
            <p:cNvPicPr>
              <a:picLocks noChangeAspect="1"/>
            </p:cNvPicPr>
            <p:nvPr/>
          </p:nvPicPr>
          <p:blipFill>
            <a:blip r:embed="rId13"/>
            <a:stretch>
              <a:fillRect/>
            </a:stretch>
          </p:blipFill>
          <p:spPr>
            <a:xfrm>
              <a:off x="7982710" y="1667080"/>
              <a:ext cx="964984" cy="637322"/>
            </a:xfrm>
            <a:prstGeom prst="rect">
              <a:avLst/>
            </a:prstGeom>
          </p:spPr>
        </p:pic>
      </p:grpSp>
    </p:spTree>
    <p:extLst>
      <p:ext uri="{BB962C8B-B14F-4D97-AF65-F5344CB8AC3E}">
        <p14:creationId xmlns:p14="http://schemas.microsoft.com/office/powerpoint/2010/main" val="4076258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6"/>
                                        </p:tgtEl>
                                        <p:attrNameLst>
                                          <p:attrName>style.visibility</p:attrName>
                                        </p:attrNameLst>
                                      </p:cBhvr>
                                      <p:to>
                                        <p:strVal val="visible"/>
                                      </p:to>
                                    </p:set>
                                    <p:animEffect transition="in" filter="fade">
                                      <p:cBhvr>
                                        <p:cTn id="7" dur="500"/>
                                        <p:tgtEl>
                                          <p:spTgt spid="14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9"/>
                                        </p:tgtEl>
                                        <p:attrNameLst>
                                          <p:attrName>style.visibility</p:attrName>
                                        </p:attrNameLst>
                                      </p:cBhvr>
                                      <p:to>
                                        <p:strVal val="visible"/>
                                      </p:to>
                                    </p:set>
                                    <p:animEffect transition="in" filter="fade">
                                      <p:cBhvr>
                                        <p:cTn id="10" dur="500"/>
                                        <p:tgtEl>
                                          <p:spTgt spid="15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
                                        </p:tgtEl>
                                        <p:attrNameLst>
                                          <p:attrName>style.visibility</p:attrName>
                                        </p:attrNameLst>
                                      </p:cBhvr>
                                      <p:to>
                                        <p:strVal val="visible"/>
                                      </p:to>
                                    </p:set>
                                    <p:animEffect transition="in" filter="fade">
                                      <p:cBhvr>
                                        <p:cTn id="13" dur="500"/>
                                        <p:tgtEl>
                                          <p:spTgt spid="16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7"/>
                                        </p:tgtEl>
                                        <p:attrNameLst>
                                          <p:attrName>style.visibility</p:attrName>
                                        </p:attrNameLst>
                                      </p:cBhvr>
                                      <p:to>
                                        <p:strVal val="visible"/>
                                      </p:to>
                                    </p:set>
                                    <p:animEffect transition="in" filter="fade">
                                      <p:cBhvr>
                                        <p:cTn id="16" dur="500"/>
                                        <p:tgtEl>
                                          <p:spTgt spid="18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08"/>
                                        </p:tgtEl>
                                        <p:attrNameLst>
                                          <p:attrName>style.visibility</p:attrName>
                                        </p:attrNameLst>
                                      </p:cBhvr>
                                      <p:to>
                                        <p:strVal val="visible"/>
                                      </p:to>
                                    </p:set>
                                    <p:animEffect transition="in" filter="fade">
                                      <p:cBhvr>
                                        <p:cTn id="19" dur="500"/>
                                        <p:tgtEl>
                                          <p:spTgt spid="20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77"/>
                                        </p:tgtEl>
                                        <p:attrNameLst>
                                          <p:attrName>style.visibility</p:attrName>
                                        </p:attrNameLst>
                                      </p:cBhvr>
                                      <p:to>
                                        <p:strVal val="visible"/>
                                      </p:to>
                                    </p:set>
                                    <p:animEffect transition="in" filter="fade">
                                      <p:cBhvr>
                                        <p:cTn id="24" dur="500"/>
                                        <p:tgtEl>
                                          <p:spTgt spid="17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78"/>
                                        </p:tgtEl>
                                        <p:attrNameLst>
                                          <p:attrName>style.visibility</p:attrName>
                                        </p:attrNameLst>
                                      </p:cBhvr>
                                      <p:to>
                                        <p:strVal val="visible"/>
                                      </p:to>
                                    </p:set>
                                    <p:animEffect transition="in" filter="fade">
                                      <p:cBhvr>
                                        <p:cTn id="29" dur="500"/>
                                        <p:tgtEl>
                                          <p:spTgt spid="17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70"/>
                                        </p:tgtEl>
                                        <p:attrNameLst>
                                          <p:attrName>style.visibility</p:attrName>
                                        </p:attrNameLst>
                                      </p:cBhvr>
                                      <p:to>
                                        <p:strVal val="visible"/>
                                      </p:to>
                                    </p:set>
                                    <p:animEffect transition="in" filter="fade">
                                      <p:cBhvr>
                                        <p:cTn id="34" dur="500"/>
                                        <p:tgtEl>
                                          <p:spTgt spid="17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22"/>
                                        </p:tgtEl>
                                        <p:attrNameLst>
                                          <p:attrName>style.visibility</p:attrName>
                                        </p:attrNameLst>
                                      </p:cBhvr>
                                      <p:to>
                                        <p:strVal val="visible"/>
                                      </p:to>
                                    </p:set>
                                    <p:animEffect transition="in" filter="fade">
                                      <p:cBhvr>
                                        <p:cTn id="39" dur="500"/>
                                        <p:tgtEl>
                                          <p:spTgt spid="22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210"/>
                                        </p:tgtEl>
                                        <p:attrNameLst>
                                          <p:attrName>style.visibility</p:attrName>
                                        </p:attrNameLst>
                                      </p:cBhvr>
                                      <p:to>
                                        <p:strVal val="visible"/>
                                      </p:to>
                                    </p:set>
                                    <p:animEffect transition="in" filter="fade">
                                      <p:cBhvr>
                                        <p:cTn id="44" dur="500"/>
                                        <p:tgtEl>
                                          <p:spTgt spid="21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21"/>
                                        </p:tgtEl>
                                        <p:attrNameLst>
                                          <p:attrName>style.visibility</p:attrName>
                                        </p:attrNameLst>
                                      </p:cBhvr>
                                      <p:to>
                                        <p:strVal val="visible"/>
                                      </p:to>
                                    </p:set>
                                    <p:animEffect transition="in" filter="fade">
                                      <p:cBhvr>
                                        <p:cTn id="49" dur="500"/>
                                        <p:tgtEl>
                                          <p:spTgt spid="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p:bldP spid="159" grpId="0"/>
      <p:bldP spid="166" grpId="0"/>
      <p:bldP spid="187" grpId="0"/>
      <p:bldP spid="20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0639CE1F-CCA4-B2AC-D779-04F90D9EC8D8}"/>
            </a:ext>
          </a:extLst>
        </p:cNvPr>
        <p:cNvGrpSpPr/>
        <p:nvPr/>
      </p:nvGrpSpPr>
      <p:grpSpPr>
        <a:xfrm>
          <a:off x="0" y="0"/>
          <a:ext cx="0" cy="0"/>
          <a:chOff x="0" y="0"/>
          <a:chExt cx="0" cy="0"/>
        </a:xfrm>
      </p:grpSpPr>
      <p:sp>
        <p:nvSpPr>
          <p:cNvPr id="63" name="Google Shape;62;p14">
            <a:extLst>
              <a:ext uri="{FF2B5EF4-FFF2-40B4-BE49-F238E27FC236}">
                <a16:creationId xmlns:a16="http://schemas.microsoft.com/office/drawing/2014/main" id="{517E7EF2-C4ED-2F85-084D-F68CCB5A28A5}"/>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1" name="Google Shape;171;p20">
            <a:extLst>
              <a:ext uri="{FF2B5EF4-FFF2-40B4-BE49-F238E27FC236}">
                <a16:creationId xmlns:a16="http://schemas.microsoft.com/office/drawing/2014/main" id="{747E8C5C-6D27-792E-331A-0399D09F140A}"/>
              </a:ext>
            </a:extLst>
          </p:cNvPr>
          <p:cNvSpPr txBox="1"/>
          <p:nvPr/>
        </p:nvSpPr>
        <p:spPr>
          <a:xfrm>
            <a:off x="402800" y="349125"/>
            <a:ext cx="8030100" cy="538579"/>
          </a:xfrm>
          <a:prstGeom prst="rect">
            <a:avLst/>
          </a:prstGeom>
          <a:noFill/>
          <a:ln>
            <a:noFill/>
          </a:ln>
        </p:spPr>
        <p:txBody>
          <a:bodyPr spcFirstLastPara="1" wrap="square" lIns="91425" tIns="91425" rIns="91425" bIns="91425" anchor="t" anchorCtr="0">
            <a:spAutoFit/>
          </a:bodyPr>
          <a:lstStyle/>
          <a:p>
            <a:r>
              <a:rPr lang="en-GB" sz="2300" b="1" dirty="0">
                <a:solidFill>
                  <a:schemeClr val="tx1"/>
                </a:solidFill>
              </a:rPr>
              <a:t>Current direct detection experiments</a:t>
            </a:r>
          </a:p>
        </p:txBody>
      </p:sp>
      <p:sp>
        <p:nvSpPr>
          <p:cNvPr id="128" name="Google Shape;67;p14">
            <a:extLst>
              <a:ext uri="{FF2B5EF4-FFF2-40B4-BE49-F238E27FC236}">
                <a16:creationId xmlns:a16="http://schemas.microsoft.com/office/drawing/2014/main" id="{18DFD95D-1194-08C0-946D-ECBCA557FD0A}"/>
              </a:ext>
            </a:extLst>
          </p:cNvPr>
          <p:cNvSpPr txBox="1">
            <a:spLocks noGrp="1"/>
          </p:cNvSpPr>
          <p:nvPr>
            <p:ph type="sldNum" idx="12"/>
          </p:nvPr>
        </p:nvSpPr>
        <p:spPr>
          <a:xfrm>
            <a:off x="8595308" y="47765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GB" sz="1600" b="1">
                <a:solidFill>
                  <a:schemeClr val="lt1"/>
                </a:solidFill>
              </a:rPr>
              <a:t>6</a:t>
            </a:r>
            <a:endParaRPr sz="1600" b="1">
              <a:solidFill>
                <a:schemeClr val="lt1"/>
              </a:solidFill>
            </a:endParaRPr>
          </a:p>
        </p:txBody>
      </p:sp>
      <p:pic>
        <p:nvPicPr>
          <p:cNvPr id="2" name="Picture 1">
            <a:extLst>
              <a:ext uri="{FF2B5EF4-FFF2-40B4-BE49-F238E27FC236}">
                <a16:creationId xmlns:a16="http://schemas.microsoft.com/office/drawing/2014/main" id="{8AB3F00C-7D52-48A9-5944-79C2A2C54363}"/>
              </a:ext>
            </a:extLst>
          </p:cNvPr>
          <p:cNvPicPr>
            <a:picLocks noChangeAspect="1"/>
          </p:cNvPicPr>
          <p:nvPr/>
        </p:nvPicPr>
        <p:blipFill>
          <a:blip r:embed="rId3"/>
          <a:stretch>
            <a:fillRect/>
          </a:stretch>
        </p:blipFill>
        <p:spPr>
          <a:xfrm>
            <a:off x="226698" y="1483210"/>
            <a:ext cx="8839148" cy="3144112"/>
          </a:xfrm>
          <a:prstGeom prst="rect">
            <a:avLst/>
          </a:prstGeom>
        </p:spPr>
      </p:pic>
      <p:grpSp>
        <p:nvGrpSpPr>
          <p:cNvPr id="19" name="Group 18">
            <a:extLst>
              <a:ext uri="{FF2B5EF4-FFF2-40B4-BE49-F238E27FC236}">
                <a16:creationId xmlns:a16="http://schemas.microsoft.com/office/drawing/2014/main" id="{11DC77A7-8061-6A6C-3223-52A8DAAF487C}"/>
              </a:ext>
            </a:extLst>
          </p:cNvPr>
          <p:cNvGrpSpPr/>
          <p:nvPr/>
        </p:nvGrpSpPr>
        <p:grpSpPr>
          <a:xfrm>
            <a:off x="5724896" y="578921"/>
            <a:ext cx="2233363" cy="556657"/>
            <a:chOff x="6882914" y="3020172"/>
            <a:chExt cx="6268434" cy="1896066"/>
          </a:xfrm>
        </p:grpSpPr>
        <p:sp>
          <p:nvSpPr>
            <p:cNvPr id="14" name="Male">
              <a:extLst>
                <a:ext uri="{FF2B5EF4-FFF2-40B4-BE49-F238E27FC236}">
                  <a16:creationId xmlns:a16="http://schemas.microsoft.com/office/drawing/2014/main" id="{E01D9202-28A3-5610-29FA-F1FADBC6D663}"/>
                </a:ext>
              </a:extLst>
            </p:cNvPr>
            <p:cNvSpPr/>
            <p:nvPr/>
          </p:nvSpPr>
          <p:spPr>
            <a:xfrm>
              <a:off x="7440475" y="3385775"/>
              <a:ext cx="567192" cy="1530463"/>
            </a:xfrm>
            <a:custGeom>
              <a:avLst/>
              <a:gdLst/>
              <a:ahLst/>
              <a:cxnLst>
                <a:cxn ang="0">
                  <a:pos x="wd2" y="hd2"/>
                </a:cxn>
                <a:cxn ang="5400000">
                  <a:pos x="wd2" y="hd2"/>
                </a:cxn>
                <a:cxn ang="10800000">
                  <a:pos x="wd2" y="hd2"/>
                </a:cxn>
                <a:cxn ang="16200000">
                  <a:pos x="wd2" y="hd2"/>
                </a:cxn>
              </a:cxnLst>
              <a:rect l="0" t="0" r="r" b="b"/>
              <a:pathLst>
                <a:path w="21547" h="21600" extrusionOk="0">
                  <a:moveTo>
                    <a:pt x="10777" y="0"/>
                  </a:moveTo>
                  <a:cubicBezTo>
                    <a:pt x="9509" y="0"/>
                    <a:pt x="8239" y="180"/>
                    <a:pt x="7271" y="540"/>
                  </a:cubicBezTo>
                  <a:cubicBezTo>
                    <a:pt x="5335" y="1259"/>
                    <a:pt x="5335" y="2425"/>
                    <a:pt x="7271" y="3144"/>
                  </a:cubicBezTo>
                  <a:cubicBezTo>
                    <a:pt x="9206" y="3863"/>
                    <a:pt x="12348" y="3863"/>
                    <a:pt x="14284" y="3144"/>
                  </a:cubicBezTo>
                  <a:cubicBezTo>
                    <a:pt x="16220" y="2425"/>
                    <a:pt x="16220" y="1259"/>
                    <a:pt x="14284" y="540"/>
                  </a:cubicBezTo>
                  <a:cubicBezTo>
                    <a:pt x="13316" y="180"/>
                    <a:pt x="12046" y="0"/>
                    <a:pt x="10777" y="0"/>
                  </a:cubicBezTo>
                  <a:close/>
                  <a:moveTo>
                    <a:pt x="4845" y="4060"/>
                  </a:moveTo>
                  <a:cubicBezTo>
                    <a:pt x="2970" y="4060"/>
                    <a:pt x="1445" y="4331"/>
                    <a:pt x="907" y="4563"/>
                  </a:cubicBezTo>
                  <a:cubicBezTo>
                    <a:pt x="-23" y="4963"/>
                    <a:pt x="-21" y="5438"/>
                    <a:pt x="8" y="5606"/>
                  </a:cubicBezTo>
                  <a:lnTo>
                    <a:pt x="8" y="12393"/>
                  </a:lnTo>
                  <a:cubicBezTo>
                    <a:pt x="8" y="12733"/>
                    <a:pt x="732" y="13004"/>
                    <a:pt x="1648" y="13004"/>
                  </a:cubicBezTo>
                  <a:cubicBezTo>
                    <a:pt x="2563" y="13004"/>
                    <a:pt x="3292" y="12728"/>
                    <a:pt x="3292" y="12393"/>
                  </a:cubicBezTo>
                  <a:lnTo>
                    <a:pt x="3292" y="6777"/>
                  </a:lnTo>
                  <a:lnTo>
                    <a:pt x="4791" y="6777"/>
                  </a:lnTo>
                  <a:lnTo>
                    <a:pt x="4791" y="12641"/>
                  </a:lnTo>
                  <a:lnTo>
                    <a:pt x="4804" y="12641"/>
                  </a:lnTo>
                  <a:lnTo>
                    <a:pt x="4804" y="20628"/>
                  </a:lnTo>
                  <a:cubicBezTo>
                    <a:pt x="4804" y="21163"/>
                    <a:pt x="5982" y="21600"/>
                    <a:pt x="7421" y="21600"/>
                  </a:cubicBezTo>
                  <a:cubicBezTo>
                    <a:pt x="8860" y="21600"/>
                    <a:pt x="10037" y="21163"/>
                    <a:pt x="10037" y="20628"/>
                  </a:cubicBezTo>
                  <a:lnTo>
                    <a:pt x="10037" y="12641"/>
                  </a:lnTo>
                  <a:lnTo>
                    <a:pt x="10777" y="12641"/>
                  </a:lnTo>
                  <a:lnTo>
                    <a:pt x="11504" y="12641"/>
                  </a:lnTo>
                  <a:lnTo>
                    <a:pt x="11504" y="20628"/>
                  </a:lnTo>
                  <a:cubicBezTo>
                    <a:pt x="11504" y="21163"/>
                    <a:pt x="12682" y="21600"/>
                    <a:pt x="14121" y="21600"/>
                  </a:cubicBezTo>
                  <a:cubicBezTo>
                    <a:pt x="15559" y="21600"/>
                    <a:pt x="16737" y="21163"/>
                    <a:pt x="16737" y="20628"/>
                  </a:cubicBezTo>
                  <a:lnTo>
                    <a:pt x="16737" y="12636"/>
                  </a:lnTo>
                  <a:lnTo>
                    <a:pt x="16750" y="12636"/>
                  </a:lnTo>
                  <a:lnTo>
                    <a:pt x="16750" y="6772"/>
                  </a:lnTo>
                  <a:lnTo>
                    <a:pt x="18249" y="6772"/>
                  </a:lnTo>
                  <a:lnTo>
                    <a:pt x="18249" y="12388"/>
                  </a:lnTo>
                  <a:cubicBezTo>
                    <a:pt x="18249" y="12728"/>
                    <a:pt x="18973" y="12997"/>
                    <a:pt x="19889" y="12997"/>
                  </a:cubicBezTo>
                  <a:cubicBezTo>
                    <a:pt x="20805" y="12997"/>
                    <a:pt x="21533" y="12723"/>
                    <a:pt x="21533" y="12388"/>
                  </a:cubicBezTo>
                  <a:lnTo>
                    <a:pt x="21533" y="5606"/>
                  </a:lnTo>
                  <a:cubicBezTo>
                    <a:pt x="21577" y="5438"/>
                    <a:pt x="21564" y="4957"/>
                    <a:pt x="20634" y="4563"/>
                  </a:cubicBezTo>
                  <a:cubicBezTo>
                    <a:pt x="20096" y="4336"/>
                    <a:pt x="18566" y="4060"/>
                    <a:pt x="16691" y="4060"/>
                  </a:cubicBezTo>
                  <a:lnTo>
                    <a:pt x="10777" y="4060"/>
                  </a:lnTo>
                  <a:lnTo>
                    <a:pt x="4845" y="4060"/>
                  </a:lnTo>
                  <a:close/>
                </a:path>
              </a:pathLst>
            </a:custGeom>
            <a:solidFill>
              <a:schemeClr val="accent3">
                <a:hueOff val="914337"/>
                <a:satOff val="31515"/>
                <a:lumOff val="-30790"/>
              </a:schemeClr>
            </a:solidFill>
            <a:ln w="12700">
              <a:miter lim="400000"/>
            </a:ln>
          </p:spPr>
          <p:txBody>
            <a:bodyPr lIns="0" tIns="0" rIns="0" bIns="0" anchor="ctr"/>
            <a:lstStyle/>
            <a:p>
              <a:pPr algn="ctr">
                <a:spcBef>
                  <a:spcPts val="0"/>
                </a:spcBef>
                <a:defRPr sz="3200">
                  <a:solidFill>
                    <a:srgbClr val="FFFFFF"/>
                  </a:solidFill>
                  <a:latin typeface="+mn-lt"/>
                  <a:ea typeface="+mn-ea"/>
                  <a:cs typeface="+mn-cs"/>
                  <a:sym typeface="Helvetica Neue Medium"/>
                </a:defRPr>
              </a:pPr>
              <a:endParaRPr/>
            </a:p>
          </p:txBody>
        </p:sp>
        <p:sp>
          <p:nvSpPr>
            <p:cNvPr id="15" name="t">
              <a:extLst>
                <a:ext uri="{FF2B5EF4-FFF2-40B4-BE49-F238E27FC236}">
                  <a16:creationId xmlns:a16="http://schemas.microsoft.com/office/drawing/2014/main" id="{2327C93C-E7FC-4AA5-B7C1-ED1344D8D3E7}"/>
                </a:ext>
              </a:extLst>
            </p:cNvPr>
            <p:cNvSpPr txBox="1"/>
            <p:nvPr/>
          </p:nvSpPr>
          <p:spPr>
            <a:xfrm>
              <a:off x="6882914" y="3020172"/>
              <a:ext cx="389929" cy="9037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8500">
                  <a:solidFill>
                    <a:schemeClr val="accent3">
                      <a:hueOff val="914337"/>
                      <a:satOff val="31515"/>
                      <a:lumOff val="-30790"/>
                    </a:schemeClr>
                  </a:solidFill>
                </a:defRPr>
              </a:lvl1pPr>
            </a:lstStyle>
            <a:p>
              <a:r>
                <a:rPr sz="2400"/>
                <a:t>t</a:t>
              </a:r>
            </a:p>
          </p:txBody>
        </p:sp>
        <p:sp>
          <p:nvSpPr>
            <p:cNvPr id="16" name="t">
              <a:extLst>
                <a:ext uri="{FF2B5EF4-FFF2-40B4-BE49-F238E27FC236}">
                  <a16:creationId xmlns:a16="http://schemas.microsoft.com/office/drawing/2014/main" id="{6A672FA9-008C-92EE-5511-1D3F6C4EB824}"/>
                </a:ext>
              </a:extLst>
            </p:cNvPr>
            <p:cNvSpPr txBox="1"/>
            <p:nvPr/>
          </p:nvSpPr>
          <p:spPr>
            <a:xfrm>
              <a:off x="10670466" y="3167775"/>
              <a:ext cx="389929" cy="9037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8500">
                  <a:solidFill>
                    <a:schemeClr val="accent3">
                      <a:hueOff val="914337"/>
                      <a:satOff val="31515"/>
                      <a:lumOff val="-30790"/>
                    </a:schemeClr>
                  </a:solidFill>
                </a:defRPr>
              </a:lvl1pPr>
            </a:lstStyle>
            <a:p>
              <a:r>
                <a:rPr sz="2400"/>
                <a:t>t</a:t>
              </a:r>
            </a:p>
          </p:txBody>
        </p:sp>
        <p:sp>
          <p:nvSpPr>
            <p:cNvPr id="17" name="Line">
              <a:extLst>
                <a:ext uri="{FF2B5EF4-FFF2-40B4-BE49-F238E27FC236}">
                  <a16:creationId xmlns:a16="http://schemas.microsoft.com/office/drawing/2014/main" id="{1FE5C1E9-9CA2-35D2-D29D-2E5B33B67A9E}"/>
                </a:ext>
              </a:extLst>
            </p:cNvPr>
            <p:cNvSpPr/>
            <p:nvPr/>
          </p:nvSpPr>
          <p:spPr>
            <a:xfrm flipV="1">
              <a:off x="8579854" y="3616492"/>
              <a:ext cx="1577466" cy="1"/>
            </a:xfrm>
            <a:prstGeom prst="line">
              <a:avLst/>
            </a:prstGeom>
            <a:ln w="76200">
              <a:solidFill>
                <a:schemeClr val="accent3">
                  <a:hueOff val="914337"/>
                  <a:satOff val="31515"/>
                  <a:lumOff val="-30790"/>
                </a:schemeClr>
              </a:solidFill>
              <a:miter lim="400000"/>
              <a:tailEnd type="triangle"/>
            </a:ln>
          </p:spPr>
          <p:txBody>
            <a:bodyPr lIns="50800" tIns="50800" rIns="50800" bIns="50800" anchor="ctr"/>
            <a:lstStyle/>
            <a:p>
              <a:endParaRPr/>
            </a:p>
          </p:txBody>
        </p:sp>
        <p:sp>
          <p:nvSpPr>
            <p:cNvPr id="18" name="Torosaurus">
              <a:extLst>
                <a:ext uri="{FF2B5EF4-FFF2-40B4-BE49-F238E27FC236}">
                  <a16:creationId xmlns:a16="http://schemas.microsoft.com/office/drawing/2014/main" id="{C219CF48-116C-593B-1423-4E0B989489AF}"/>
                </a:ext>
              </a:extLst>
            </p:cNvPr>
            <p:cNvSpPr/>
            <p:nvPr/>
          </p:nvSpPr>
          <p:spPr>
            <a:xfrm>
              <a:off x="10854295" y="3850786"/>
              <a:ext cx="2297053" cy="964267"/>
            </a:xfrm>
            <a:custGeom>
              <a:avLst/>
              <a:gdLst/>
              <a:ahLst/>
              <a:cxnLst>
                <a:cxn ang="0">
                  <a:pos x="wd2" y="hd2"/>
                </a:cxn>
                <a:cxn ang="5400000">
                  <a:pos x="wd2" y="hd2"/>
                </a:cxn>
                <a:cxn ang="10800000">
                  <a:pos x="wd2" y="hd2"/>
                </a:cxn>
                <a:cxn ang="16200000">
                  <a:pos x="wd2" y="hd2"/>
                </a:cxn>
              </a:cxnLst>
              <a:rect l="0" t="0" r="r" b="b"/>
              <a:pathLst>
                <a:path w="21546" h="19619" extrusionOk="0">
                  <a:moveTo>
                    <a:pt x="17002" y="16"/>
                  </a:moveTo>
                  <a:cubicBezTo>
                    <a:pt x="16174" y="195"/>
                    <a:pt x="15438" y="1925"/>
                    <a:pt x="15323" y="3891"/>
                  </a:cubicBezTo>
                  <a:cubicBezTo>
                    <a:pt x="13152" y="717"/>
                    <a:pt x="9287" y="-1981"/>
                    <a:pt x="4584" y="5973"/>
                  </a:cubicBezTo>
                  <a:cubicBezTo>
                    <a:pt x="2926" y="8638"/>
                    <a:pt x="881" y="8284"/>
                    <a:pt x="106" y="7901"/>
                  </a:cubicBezTo>
                  <a:cubicBezTo>
                    <a:pt x="28" y="7863"/>
                    <a:pt x="-30" y="8053"/>
                    <a:pt x="16" y="8196"/>
                  </a:cubicBezTo>
                  <a:cubicBezTo>
                    <a:pt x="408" y="9425"/>
                    <a:pt x="1406" y="11196"/>
                    <a:pt x="3254" y="10274"/>
                  </a:cubicBezTo>
                  <a:cubicBezTo>
                    <a:pt x="5325" y="9240"/>
                    <a:pt x="6938" y="8350"/>
                    <a:pt x="7958" y="10918"/>
                  </a:cubicBezTo>
                  <a:cubicBezTo>
                    <a:pt x="7021" y="13807"/>
                    <a:pt x="7002" y="15125"/>
                    <a:pt x="7002" y="15125"/>
                  </a:cubicBezTo>
                  <a:lnTo>
                    <a:pt x="7090" y="17930"/>
                  </a:lnTo>
                  <a:cubicBezTo>
                    <a:pt x="7097" y="18133"/>
                    <a:pt x="7135" y="18322"/>
                    <a:pt x="7198" y="18473"/>
                  </a:cubicBezTo>
                  <a:lnTo>
                    <a:pt x="7553" y="19324"/>
                  </a:lnTo>
                  <a:cubicBezTo>
                    <a:pt x="7632" y="19512"/>
                    <a:pt x="7742" y="19619"/>
                    <a:pt x="7859" y="19619"/>
                  </a:cubicBezTo>
                  <a:lnTo>
                    <a:pt x="8679" y="19619"/>
                  </a:lnTo>
                  <a:lnTo>
                    <a:pt x="8151" y="18294"/>
                  </a:lnTo>
                  <a:cubicBezTo>
                    <a:pt x="7906" y="17634"/>
                    <a:pt x="8005" y="16100"/>
                    <a:pt x="8104" y="15743"/>
                  </a:cubicBezTo>
                  <a:cubicBezTo>
                    <a:pt x="8202" y="15387"/>
                    <a:pt x="8959" y="13662"/>
                    <a:pt x="8959" y="13662"/>
                  </a:cubicBezTo>
                  <a:lnTo>
                    <a:pt x="9058" y="17981"/>
                  </a:lnTo>
                  <a:cubicBezTo>
                    <a:pt x="9063" y="18166"/>
                    <a:pt x="9093" y="18345"/>
                    <a:pt x="9146" y="18491"/>
                  </a:cubicBezTo>
                  <a:cubicBezTo>
                    <a:pt x="9283" y="18877"/>
                    <a:pt x="9491" y="19619"/>
                    <a:pt x="9753" y="19619"/>
                  </a:cubicBezTo>
                  <a:lnTo>
                    <a:pt x="10471" y="19619"/>
                  </a:lnTo>
                  <a:lnTo>
                    <a:pt x="10082" y="18265"/>
                  </a:lnTo>
                  <a:cubicBezTo>
                    <a:pt x="10082" y="18265"/>
                    <a:pt x="10010" y="15069"/>
                    <a:pt x="10800" y="13571"/>
                  </a:cubicBezTo>
                  <a:lnTo>
                    <a:pt x="11446" y="13800"/>
                  </a:lnTo>
                  <a:cubicBezTo>
                    <a:pt x="11006" y="16597"/>
                    <a:pt x="11595" y="18568"/>
                    <a:pt x="11877" y="19302"/>
                  </a:cubicBezTo>
                  <a:cubicBezTo>
                    <a:pt x="11954" y="19504"/>
                    <a:pt x="12068" y="19619"/>
                    <a:pt x="12189" y="19619"/>
                  </a:cubicBezTo>
                  <a:lnTo>
                    <a:pt x="13103" y="19619"/>
                  </a:lnTo>
                  <a:lnTo>
                    <a:pt x="12659" y="18313"/>
                  </a:lnTo>
                  <a:cubicBezTo>
                    <a:pt x="12297" y="16351"/>
                    <a:pt x="12741" y="13986"/>
                    <a:pt x="13828" y="13986"/>
                  </a:cubicBezTo>
                  <a:cubicBezTo>
                    <a:pt x="13738" y="16984"/>
                    <a:pt x="14649" y="18849"/>
                    <a:pt x="14982" y="19426"/>
                  </a:cubicBezTo>
                  <a:cubicBezTo>
                    <a:pt x="15054" y="19551"/>
                    <a:pt x="15143" y="19619"/>
                    <a:pt x="15235" y="19619"/>
                  </a:cubicBezTo>
                  <a:lnTo>
                    <a:pt x="16334" y="19619"/>
                  </a:lnTo>
                  <a:cubicBezTo>
                    <a:pt x="16334" y="19619"/>
                    <a:pt x="16015" y="18741"/>
                    <a:pt x="15774" y="18265"/>
                  </a:cubicBezTo>
                  <a:cubicBezTo>
                    <a:pt x="14762" y="14605"/>
                    <a:pt x="15256" y="12701"/>
                    <a:pt x="16549" y="11988"/>
                  </a:cubicBezTo>
                  <a:cubicBezTo>
                    <a:pt x="17843" y="11275"/>
                    <a:pt x="18186" y="13044"/>
                    <a:pt x="18866" y="13567"/>
                  </a:cubicBezTo>
                  <a:cubicBezTo>
                    <a:pt x="19546" y="14090"/>
                    <a:pt x="19943" y="13425"/>
                    <a:pt x="19943" y="13425"/>
                  </a:cubicBezTo>
                  <a:lnTo>
                    <a:pt x="20436" y="14084"/>
                  </a:lnTo>
                  <a:cubicBezTo>
                    <a:pt x="20699" y="12895"/>
                    <a:pt x="20804" y="11749"/>
                    <a:pt x="20497" y="10893"/>
                  </a:cubicBezTo>
                  <a:cubicBezTo>
                    <a:pt x="21001" y="10465"/>
                    <a:pt x="21197" y="9656"/>
                    <a:pt x="21307" y="8895"/>
                  </a:cubicBezTo>
                  <a:cubicBezTo>
                    <a:pt x="21132" y="9418"/>
                    <a:pt x="20365" y="9513"/>
                    <a:pt x="19861" y="9561"/>
                  </a:cubicBezTo>
                  <a:cubicBezTo>
                    <a:pt x="19181" y="8800"/>
                    <a:pt x="19391" y="7610"/>
                    <a:pt x="19391" y="7610"/>
                  </a:cubicBezTo>
                  <a:cubicBezTo>
                    <a:pt x="19391" y="7610"/>
                    <a:pt x="20862" y="6396"/>
                    <a:pt x="21527" y="5176"/>
                  </a:cubicBezTo>
                  <a:cubicBezTo>
                    <a:pt x="21570" y="5096"/>
                    <a:pt x="21532" y="4947"/>
                    <a:pt x="21478" y="4987"/>
                  </a:cubicBezTo>
                  <a:cubicBezTo>
                    <a:pt x="20393" y="5776"/>
                    <a:pt x="18874" y="5889"/>
                    <a:pt x="18874" y="5889"/>
                  </a:cubicBezTo>
                  <a:cubicBezTo>
                    <a:pt x="18874" y="5889"/>
                    <a:pt x="18540" y="5712"/>
                    <a:pt x="18589" y="4179"/>
                  </a:cubicBezTo>
                  <a:cubicBezTo>
                    <a:pt x="18638" y="2645"/>
                    <a:pt x="18174" y="317"/>
                    <a:pt x="17361" y="37"/>
                  </a:cubicBezTo>
                  <a:cubicBezTo>
                    <a:pt x="17240" y="-4"/>
                    <a:pt x="17120" y="-10"/>
                    <a:pt x="17002" y="16"/>
                  </a:cubicBezTo>
                  <a:close/>
                </a:path>
              </a:pathLst>
            </a:custGeom>
            <a:solidFill>
              <a:schemeClr val="accent3">
                <a:hueOff val="914337"/>
                <a:satOff val="31515"/>
                <a:lumOff val="-30790"/>
              </a:schemeClr>
            </a:solidFill>
            <a:ln w="12700">
              <a:miter lim="400000"/>
            </a:ln>
          </p:spPr>
          <p:txBody>
            <a:bodyPr lIns="0" tIns="0" rIns="0" bIns="0" anchor="ctr"/>
            <a:lstStyle/>
            <a:p>
              <a:pPr algn="ctr">
                <a:spcBef>
                  <a:spcPts val="0"/>
                </a:spcBef>
                <a:defRPr sz="3200">
                  <a:solidFill>
                    <a:srgbClr val="FFFFFF"/>
                  </a:solidFill>
                  <a:latin typeface="+mn-lt"/>
                  <a:ea typeface="+mn-ea"/>
                  <a:cs typeface="+mn-cs"/>
                  <a:sym typeface="Helvetica Neue Medium"/>
                </a:defRPr>
              </a:pPr>
              <a:endParaRPr/>
            </a:p>
          </p:txBody>
        </p:sp>
      </p:grpSp>
      <p:grpSp>
        <p:nvGrpSpPr>
          <p:cNvPr id="20" name="Group 19">
            <a:extLst>
              <a:ext uri="{FF2B5EF4-FFF2-40B4-BE49-F238E27FC236}">
                <a16:creationId xmlns:a16="http://schemas.microsoft.com/office/drawing/2014/main" id="{7BFDA9E2-B19C-81FD-C78A-200FB61CF4E9}"/>
              </a:ext>
            </a:extLst>
          </p:cNvPr>
          <p:cNvGrpSpPr/>
          <p:nvPr/>
        </p:nvGrpSpPr>
        <p:grpSpPr>
          <a:xfrm>
            <a:off x="3061428" y="1774943"/>
            <a:ext cx="371531" cy="435804"/>
            <a:chOff x="1975757" y="1076056"/>
            <a:chExt cx="1555637" cy="1616181"/>
          </a:xfrm>
        </p:grpSpPr>
        <p:sp>
          <p:nvSpPr>
            <p:cNvPr id="21" name="Cylinder 20">
              <a:extLst>
                <a:ext uri="{FF2B5EF4-FFF2-40B4-BE49-F238E27FC236}">
                  <a16:creationId xmlns:a16="http://schemas.microsoft.com/office/drawing/2014/main" id="{D2353E95-359D-E108-F864-08A5B0E532B7}"/>
                </a:ext>
              </a:extLst>
            </p:cNvPr>
            <p:cNvSpPr/>
            <p:nvPr/>
          </p:nvSpPr>
          <p:spPr>
            <a:xfrm>
              <a:off x="2240412" y="1122607"/>
              <a:ext cx="1097280" cy="1569630"/>
            </a:xfrm>
            <a:prstGeom prst="can">
              <a:avLst>
                <a:gd name="adj" fmla="val 23958"/>
              </a:avLst>
            </a:prstGeom>
            <a:solidFill>
              <a:schemeClr val="accent5">
                <a:lumMod val="50000"/>
              </a:schemeClr>
            </a:solidFill>
            <a:ln>
              <a:solidFill>
                <a:schemeClr val="accent5">
                  <a:lumMod val="50000"/>
                </a:schemeClr>
              </a:solid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2" name="Graphic 21" descr="Sparkler outline">
              <a:extLst>
                <a:ext uri="{FF2B5EF4-FFF2-40B4-BE49-F238E27FC236}">
                  <a16:creationId xmlns:a16="http://schemas.microsoft.com/office/drawing/2014/main" id="{9BA28BC9-44F9-DFFA-A426-547EE82DC12D}"/>
                </a:ext>
              </a:extLst>
            </p:cNvPr>
            <p:cNvPicPr>
              <a:picLocks noChangeAspect="1"/>
            </p:cNvPicPr>
            <p:nvPr/>
          </p:nvPicPr>
          <p:blipFill>
            <a:blip>
              <a:extLst>
                <a:ext uri="{96DAC541-7B7A-43D3-8B79-37D633B846F1}">
                  <asvg:svgBlip xmlns:asvg="http://schemas.microsoft.com/office/drawing/2016/SVG/main" r:embed="rId4"/>
                </a:ext>
              </a:extLst>
            </a:blip>
            <a:srcRect l="21456" t="1" r="1" b="39069"/>
            <a:stretch>
              <a:fillRect/>
            </a:stretch>
          </p:blipFill>
          <p:spPr>
            <a:xfrm>
              <a:off x="2470328" y="1912942"/>
              <a:ext cx="437713" cy="339558"/>
            </a:xfrm>
            <a:prstGeom prst="rect">
              <a:avLst/>
            </a:prstGeom>
          </p:spPr>
        </p:pic>
        <p:cxnSp>
          <p:nvCxnSpPr>
            <p:cNvPr id="23" name="Straight Arrow Connector 22">
              <a:extLst>
                <a:ext uri="{FF2B5EF4-FFF2-40B4-BE49-F238E27FC236}">
                  <a16:creationId xmlns:a16="http://schemas.microsoft.com/office/drawing/2014/main" id="{873B4077-C289-2491-10BE-8880AA16E157}"/>
                </a:ext>
              </a:extLst>
            </p:cNvPr>
            <p:cNvCxnSpPr/>
            <p:nvPr/>
          </p:nvCxnSpPr>
          <p:spPr>
            <a:xfrm flipV="1">
              <a:off x="1975757" y="2082721"/>
              <a:ext cx="669472" cy="401161"/>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24" name="Straight Arrow Connector 23">
              <a:extLst>
                <a:ext uri="{FF2B5EF4-FFF2-40B4-BE49-F238E27FC236}">
                  <a16:creationId xmlns:a16="http://schemas.microsoft.com/office/drawing/2014/main" id="{04502481-CF95-66ED-DB9F-20B8F816A2BC}"/>
                </a:ext>
              </a:extLst>
            </p:cNvPr>
            <p:cNvCxnSpPr>
              <a:cxnSpLocks/>
            </p:cNvCxnSpPr>
            <p:nvPr/>
          </p:nvCxnSpPr>
          <p:spPr>
            <a:xfrm flipV="1">
              <a:off x="2772176" y="1957218"/>
              <a:ext cx="759218" cy="94386"/>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25" name="Oval 24">
              <a:extLst>
                <a:ext uri="{FF2B5EF4-FFF2-40B4-BE49-F238E27FC236}">
                  <a16:creationId xmlns:a16="http://schemas.microsoft.com/office/drawing/2014/main" id="{C12ED995-FCE5-E991-D439-22A95E02B73D}"/>
                </a:ext>
              </a:extLst>
            </p:cNvPr>
            <p:cNvSpPr/>
            <p:nvPr/>
          </p:nvSpPr>
          <p:spPr>
            <a:xfrm>
              <a:off x="2249120" y="1140432"/>
              <a:ext cx="1060137" cy="244929"/>
            </a:xfrm>
            <a:prstGeom prst="ellipse">
              <a:avLst/>
            </a:prstGeom>
            <a:gradFill>
              <a:gsLst>
                <a:gs pos="9050">
                  <a:srgbClr val="FFC000"/>
                </a:gs>
                <a:gs pos="0">
                  <a:srgbClr val="C00000">
                    <a:tint val="66000"/>
                    <a:satMod val="160000"/>
                  </a:srgbClr>
                </a:gs>
                <a:gs pos="31654">
                  <a:srgbClr val="00B050"/>
                </a:gs>
                <a:gs pos="79100">
                  <a:srgbClr val="3C81F3">
                    <a:lumMod val="93000"/>
                  </a:srgbClr>
                </a:gs>
                <a:gs pos="50000">
                  <a:srgbClr val="C00000"/>
                </a:gs>
                <a:gs pos="100000">
                  <a:srgbClr val="C00000">
                    <a:tint val="23500"/>
                    <a:satMod val="160000"/>
                  </a:srgbClr>
                </a:gs>
              </a:gsLst>
              <a:path path="circle">
                <a:fillToRect l="50000" t="50000" r="50000" b="50000"/>
              </a:path>
            </a:gradFill>
            <a:ln>
              <a:solidFill>
                <a:srgbClr val="3A578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solidFill>
                  <a:schemeClr val="bg1"/>
                </a:solidFill>
              </a:endParaRPr>
            </a:p>
          </p:txBody>
        </p:sp>
        <p:pic>
          <p:nvPicPr>
            <p:cNvPr id="26" name="Graphic 25" descr="Mandala outline">
              <a:extLst>
                <a:ext uri="{FF2B5EF4-FFF2-40B4-BE49-F238E27FC236}">
                  <a16:creationId xmlns:a16="http://schemas.microsoft.com/office/drawing/2014/main" id="{B43CC10F-0C6A-0B38-237B-018DB37721FF}"/>
                </a:ext>
              </a:extLst>
            </p:cNvPr>
            <p:cNvPicPr>
              <a:picLocks noChangeAspect="1"/>
            </p:cNvPicPr>
            <p:nvPr/>
          </p:nvPicPr>
          <p:blipFill>
            <a:blip>
              <a:extLst>
                <a:ext uri="{96DAC541-7B7A-43D3-8B79-37D633B846F1}">
                  <asvg:svgBlip xmlns:asvg="http://schemas.microsoft.com/office/drawing/2016/SVG/main" r:embed="rId5"/>
                </a:ext>
              </a:extLst>
            </a:blip>
            <a:stretch>
              <a:fillRect/>
            </a:stretch>
          </p:blipFill>
          <p:spPr>
            <a:xfrm>
              <a:off x="2198141" y="1076056"/>
              <a:ext cx="1138349" cy="339558"/>
            </a:xfrm>
            <a:prstGeom prst="rect">
              <a:avLst/>
            </a:prstGeom>
          </p:spPr>
        </p:pic>
        <p:pic>
          <p:nvPicPr>
            <p:cNvPr id="27" name="Graphic 26" descr="Sparkler outline">
              <a:extLst>
                <a:ext uri="{FF2B5EF4-FFF2-40B4-BE49-F238E27FC236}">
                  <a16:creationId xmlns:a16="http://schemas.microsoft.com/office/drawing/2014/main" id="{6B404A7B-2BCC-6A21-F14B-5D1BDEAE0EC2}"/>
                </a:ext>
              </a:extLst>
            </p:cNvPr>
            <p:cNvPicPr>
              <a:picLocks noChangeAspect="1"/>
            </p:cNvPicPr>
            <p:nvPr/>
          </p:nvPicPr>
          <p:blipFill>
            <a:blip>
              <a:extLst>
                <a:ext uri="{96DAC541-7B7A-43D3-8B79-37D633B846F1}">
                  <asvg:svgBlip xmlns:asvg="http://schemas.microsoft.com/office/drawing/2016/SVG/main" r:embed="rId6"/>
                </a:ext>
              </a:extLst>
            </a:blip>
            <a:srcRect l="21456" t="1" r="1" b="39069"/>
            <a:stretch>
              <a:fillRect/>
            </a:stretch>
          </p:blipFill>
          <p:spPr>
            <a:xfrm>
              <a:off x="2426372" y="1206678"/>
              <a:ext cx="437713" cy="339558"/>
            </a:xfrm>
            <a:prstGeom prst="rect">
              <a:avLst/>
            </a:prstGeom>
          </p:spPr>
        </p:pic>
        <p:cxnSp>
          <p:nvCxnSpPr>
            <p:cNvPr id="28" name="Straight Arrow Connector 27">
              <a:extLst>
                <a:ext uri="{FF2B5EF4-FFF2-40B4-BE49-F238E27FC236}">
                  <a16:creationId xmlns:a16="http://schemas.microsoft.com/office/drawing/2014/main" id="{2382BD02-0F0F-9885-B395-E5E9EC710D64}"/>
                </a:ext>
              </a:extLst>
            </p:cNvPr>
            <p:cNvCxnSpPr>
              <a:cxnSpLocks/>
            </p:cNvCxnSpPr>
            <p:nvPr/>
          </p:nvCxnSpPr>
          <p:spPr>
            <a:xfrm flipH="1" flipV="1">
              <a:off x="2664030" y="1462165"/>
              <a:ext cx="91" cy="495053"/>
            </a:xfrm>
            <a:prstGeom prst="straightConnector1">
              <a:avLst/>
            </a:prstGeom>
            <a:ln>
              <a:solidFill>
                <a:srgbClr val="C00000">
                  <a:alpha val="64000"/>
                </a:srgbClr>
              </a:solidFill>
              <a:tailEnd type="triangle"/>
            </a:ln>
            <a:effectLst>
              <a:glow rad="228600">
                <a:srgbClr val="C00000">
                  <a:alpha val="40000"/>
                </a:srgbClr>
              </a:glow>
              <a:outerShdw blurRad="40000" dist="20000" dir="5400000" rotWithShape="0">
                <a:srgbClr val="000000">
                  <a:alpha val="38000"/>
                </a:srgbClr>
              </a:outerShdw>
              <a:softEdge rad="0"/>
            </a:effectLst>
          </p:spPr>
          <p:style>
            <a:lnRef idx="2">
              <a:schemeClr val="accent4"/>
            </a:lnRef>
            <a:fillRef idx="0">
              <a:schemeClr val="accent4"/>
            </a:fillRef>
            <a:effectRef idx="1">
              <a:schemeClr val="accent4"/>
            </a:effectRef>
            <a:fontRef idx="minor">
              <a:schemeClr val="tx1"/>
            </a:fontRef>
          </p:style>
        </p:cxnSp>
      </p:grpSp>
      <p:grpSp>
        <p:nvGrpSpPr>
          <p:cNvPr id="29" name="Group 28">
            <a:extLst>
              <a:ext uri="{FF2B5EF4-FFF2-40B4-BE49-F238E27FC236}">
                <a16:creationId xmlns:a16="http://schemas.microsoft.com/office/drawing/2014/main" id="{E86A0C29-58D5-EF91-286B-C4771CD710E1}"/>
              </a:ext>
            </a:extLst>
          </p:cNvPr>
          <p:cNvGrpSpPr/>
          <p:nvPr/>
        </p:nvGrpSpPr>
        <p:grpSpPr>
          <a:xfrm>
            <a:off x="4423028" y="1383801"/>
            <a:ext cx="514886" cy="535221"/>
            <a:chOff x="4108537" y="1005236"/>
            <a:chExt cx="1822759" cy="1733798"/>
          </a:xfrm>
        </p:grpSpPr>
        <p:grpSp>
          <p:nvGrpSpPr>
            <p:cNvPr id="30" name="Group 29">
              <a:extLst>
                <a:ext uri="{FF2B5EF4-FFF2-40B4-BE49-F238E27FC236}">
                  <a16:creationId xmlns:a16="http://schemas.microsoft.com/office/drawing/2014/main" id="{66666C65-1CFB-ACB3-0B91-514150F46BE4}"/>
                </a:ext>
              </a:extLst>
            </p:cNvPr>
            <p:cNvGrpSpPr/>
            <p:nvPr/>
          </p:nvGrpSpPr>
          <p:grpSpPr>
            <a:xfrm>
              <a:off x="4196746" y="1109391"/>
              <a:ext cx="1734550" cy="1569630"/>
              <a:chOff x="4357366" y="1138248"/>
              <a:chExt cx="1734550" cy="1569630"/>
            </a:xfrm>
          </p:grpSpPr>
          <p:sp>
            <p:nvSpPr>
              <p:cNvPr id="32" name="Oval 31">
                <a:extLst>
                  <a:ext uri="{FF2B5EF4-FFF2-40B4-BE49-F238E27FC236}">
                    <a16:creationId xmlns:a16="http://schemas.microsoft.com/office/drawing/2014/main" id="{CF36DB05-53C0-5895-ED49-AE5AD07556F6}"/>
                  </a:ext>
                </a:extLst>
              </p:cNvPr>
              <p:cNvSpPr/>
              <p:nvPr/>
            </p:nvSpPr>
            <p:spPr>
              <a:xfrm>
                <a:off x="4357366" y="1138248"/>
                <a:ext cx="1734550" cy="1569630"/>
              </a:xfrm>
              <a:prstGeom prst="ellipse">
                <a:avLst/>
              </a:prstGeom>
              <a:solidFill>
                <a:srgbClr val="0001B3"/>
              </a:solidFill>
              <a:ln>
                <a:solidFill>
                  <a:srgbClr val="0001B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3" name="Picture 32">
                <a:extLst>
                  <a:ext uri="{FF2B5EF4-FFF2-40B4-BE49-F238E27FC236}">
                    <a16:creationId xmlns:a16="http://schemas.microsoft.com/office/drawing/2014/main" id="{75540A7A-D000-48C7-4E36-ECFD0AADEE9B}"/>
                  </a:ext>
                </a:extLst>
              </p:cNvPr>
              <p:cNvPicPr>
                <a:picLocks noChangeAspect="1"/>
              </p:cNvPicPr>
              <p:nvPr/>
            </p:nvPicPr>
            <p:blipFill>
              <a:blip r:embed="rId7"/>
              <a:srcRect l="3009" t="1436" r="3247" b="7508"/>
              <a:stretch>
                <a:fillRect/>
              </a:stretch>
            </p:blipFill>
            <p:spPr>
              <a:xfrm>
                <a:off x="4476015" y="1314080"/>
                <a:ext cx="1498627" cy="1184533"/>
              </a:xfrm>
              <a:prstGeom prst="rect">
                <a:avLst/>
              </a:prstGeom>
            </p:spPr>
          </p:pic>
        </p:grpSp>
        <p:sp>
          <p:nvSpPr>
            <p:cNvPr id="31" name="Oval 30">
              <a:extLst>
                <a:ext uri="{FF2B5EF4-FFF2-40B4-BE49-F238E27FC236}">
                  <a16:creationId xmlns:a16="http://schemas.microsoft.com/office/drawing/2014/main" id="{62DCAEE1-B709-E464-6A47-B9EF7CBAEF59}"/>
                </a:ext>
              </a:extLst>
            </p:cNvPr>
            <p:cNvSpPr/>
            <p:nvPr/>
          </p:nvSpPr>
          <p:spPr>
            <a:xfrm>
              <a:off x="4108537" y="1005236"/>
              <a:ext cx="1822759" cy="1733798"/>
            </a:xfrm>
            <a:prstGeom prst="ellipse">
              <a:avLst/>
            </a:prstGeom>
            <a:noFill/>
            <a:ln w="203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34" name="Group 33">
            <a:extLst>
              <a:ext uri="{FF2B5EF4-FFF2-40B4-BE49-F238E27FC236}">
                <a16:creationId xmlns:a16="http://schemas.microsoft.com/office/drawing/2014/main" id="{098375A2-B677-D5E7-BE82-3FBD52A9B195}"/>
              </a:ext>
            </a:extLst>
          </p:cNvPr>
          <p:cNvGrpSpPr/>
          <p:nvPr/>
        </p:nvGrpSpPr>
        <p:grpSpPr>
          <a:xfrm>
            <a:off x="3882140" y="1630532"/>
            <a:ext cx="340090" cy="447837"/>
            <a:chOff x="344160" y="1064825"/>
            <a:chExt cx="1252768" cy="1540112"/>
          </a:xfrm>
        </p:grpSpPr>
        <p:sp>
          <p:nvSpPr>
            <p:cNvPr id="35" name="Rectangle: Rounded Corners 34">
              <a:extLst>
                <a:ext uri="{FF2B5EF4-FFF2-40B4-BE49-F238E27FC236}">
                  <a16:creationId xmlns:a16="http://schemas.microsoft.com/office/drawing/2014/main" id="{CC687721-CE5D-BD33-A9AE-99FD3A60A464}"/>
                </a:ext>
              </a:extLst>
            </p:cNvPr>
            <p:cNvSpPr/>
            <p:nvPr/>
          </p:nvSpPr>
          <p:spPr>
            <a:xfrm>
              <a:off x="344160" y="1064825"/>
              <a:ext cx="1252768" cy="154011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Hexagon 35">
              <a:extLst>
                <a:ext uri="{FF2B5EF4-FFF2-40B4-BE49-F238E27FC236}">
                  <a16:creationId xmlns:a16="http://schemas.microsoft.com/office/drawing/2014/main" id="{A748B69E-B9BA-D3B7-BD36-71D184E66714}"/>
                </a:ext>
              </a:extLst>
            </p:cNvPr>
            <p:cNvSpPr/>
            <p:nvPr/>
          </p:nvSpPr>
          <p:spPr>
            <a:xfrm>
              <a:off x="430761" y="1399520"/>
              <a:ext cx="1119563" cy="968641"/>
            </a:xfrm>
            <a:prstGeom prst="hexagon">
              <a:avLst/>
            </a:prstGeom>
            <a:solidFill>
              <a:schemeClr val="accent6">
                <a:lumMod val="75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37" name="Group 36">
              <a:extLst>
                <a:ext uri="{FF2B5EF4-FFF2-40B4-BE49-F238E27FC236}">
                  <a16:creationId xmlns:a16="http://schemas.microsoft.com/office/drawing/2014/main" id="{0A8D22FF-B90F-F478-E22A-3A853439FF57}"/>
                </a:ext>
              </a:extLst>
            </p:cNvPr>
            <p:cNvGrpSpPr/>
            <p:nvPr/>
          </p:nvGrpSpPr>
          <p:grpSpPr>
            <a:xfrm>
              <a:off x="594758" y="1674869"/>
              <a:ext cx="242665" cy="417941"/>
              <a:chOff x="639010" y="1663032"/>
              <a:chExt cx="181811" cy="360966"/>
            </a:xfrm>
          </p:grpSpPr>
          <p:sp>
            <p:nvSpPr>
              <p:cNvPr id="52" name="Oval 51">
                <a:extLst>
                  <a:ext uri="{FF2B5EF4-FFF2-40B4-BE49-F238E27FC236}">
                    <a16:creationId xmlns:a16="http://schemas.microsoft.com/office/drawing/2014/main" id="{403702B6-9622-7A31-64B3-C9D68B71788D}"/>
                  </a:ext>
                </a:extLst>
              </p:cNvPr>
              <p:cNvSpPr/>
              <p:nvPr/>
            </p:nvSpPr>
            <p:spPr>
              <a:xfrm>
                <a:off x="639010" y="1978279"/>
                <a:ext cx="181810"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Cylinder 52">
                <a:extLst>
                  <a:ext uri="{FF2B5EF4-FFF2-40B4-BE49-F238E27FC236}">
                    <a16:creationId xmlns:a16="http://schemas.microsoft.com/office/drawing/2014/main" id="{FE08D5CB-F61F-7AF0-750D-2DDF1554344E}"/>
                  </a:ext>
                </a:extLst>
              </p:cNvPr>
              <p:cNvSpPr/>
              <p:nvPr/>
            </p:nvSpPr>
            <p:spPr>
              <a:xfrm>
                <a:off x="639010" y="1665705"/>
                <a:ext cx="181811" cy="339558"/>
              </a:xfrm>
              <a:prstGeom prst="can">
                <a:avLst/>
              </a:prstGeom>
              <a:solidFill>
                <a:schemeClr val="accent4">
                  <a:lumMod val="75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Oval 53">
                <a:extLst>
                  <a:ext uri="{FF2B5EF4-FFF2-40B4-BE49-F238E27FC236}">
                    <a16:creationId xmlns:a16="http://schemas.microsoft.com/office/drawing/2014/main" id="{860498E2-FF9A-6405-9F0C-FC83834FA241}"/>
                  </a:ext>
                </a:extLst>
              </p:cNvPr>
              <p:cNvSpPr/>
              <p:nvPr/>
            </p:nvSpPr>
            <p:spPr>
              <a:xfrm>
                <a:off x="644524" y="1663032"/>
                <a:ext cx="170448"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38" name="Group 37">
              <a:extLst>
                <a:ext uri="{FF2B5EF4-FFF2-40B4-BE49-F238E27FC236}">
                  <a16:creationId xmlns:a16="http://schemas.microsoft.com/office/drawing/2014/main" id="{47A6EF97-DBEB-67E2-C234-3CA829914DB0}"/>
                </a:ext>
              </a:extLst>
            </p:cNvPr>
            <p:cNvGrpSpPr/>
            <p:nvPr/>
          </p:nvGrpSpPr>
          <p:grpSpPr>
            <a:xfrm>
              <a:off x="876667" y="1674869"/>
              <a:ext cx="242665" cy="417941"/>
              <a:chOff x="639010" y="1663032"/>
              <a:chExt cx="181811" cy="360966"/>
            </a:xfrm>
          </p:grpSpPr>
          <p:sp>
            <p:nvSpPr>
              <p:cNvPr id="49" name="Oval 48">
                <a:extLst>
                  <a:ext uri="{FF2B5EF4-FFF2-40B4-BE49-F238E27FC236}">
                    <a16:creationId xmlns:a16="http://schemas.microsoft.com/office/drawing/2014/main" id="{7DF44175-F77A-1F20-662C-073309945289}"/>
                  </a:ext>
                </a:extLst>
              </p:cNvPr>
              <p:cNvSpPr/>
              <p:nvPr/>
            </p:nvSpPr>
            <p:spPr>
              <a:xfrm>
                <a:off x="639010" y="1978279"/>
                <a:ext cx="181810"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Cylinder 49">
                <a:extLst>
                  <a:ext uri="{FF2B5EF4-FFF2-40B4-BE49-F238E27FC236}">
                    <a16:creationId xmlns:a16="http://schemas.microsoft.com/office/drawing/2014/main" id="{40E84DEC-7BFC-788C-D10F-DB50DB9F12E4}"/>
                  </a:ext>
                </a:extLst>
              </p:cNvPr>
              <p:cNvSpPr/>
              <p:nvPr/>
            </p:nvSpPr>
            <p:spPr>
              <a:xfrm>
                <a:off x="639010" y="1665705"/>
                <a:ext cx="181811" cy="339558"/>
              </a:xfrm>
              <a:prstGeom prst="can">
                <a:avLst/>
              </a:prstGeom>
              <a:solidFill>
                <a:schemeClr val="accent4">
                  <a:lumMod val="75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Oval 50">
                <a:extLst>
                  <a:ext uri="{FF2B5EF4-FFF2-40B4-BE49-F238E27FC236}">
                    <a16:creationId xmlns:a16="http://schemas.microsoft.com/office/drawing/2014/main" id="{B804CF80-30A7-5AA3-7553-9785197AF507}"/>
                  </a:ext>
                </a:extLst>
              </p:cNvPr>
              <p:cNvSpPr/>
              <p:nvPr/>
            </p:nvSpPr>
            <p:spPr>
              <a:xfrm>
                <a:off x="644524" y="1663032"/>
                <a:ext cx="170448"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39" name="Group 38">
              <a:extLst>
                <a:ext uri="{FF2B5EF4-FFF2-40B4-BE49-F238E27FC236}">
                  <a16:creationId xmlns:a16="http://schemas.microsoft.com/office/drawing/2014/main" id="{54830EF6-C4A9-0CCE-70BD-0AF0A2B19172}"/>
                </a:ext>
              </a:extLst>
            </p:cNvPr>
            <p:cNvGrpSpPr/>
            <p:nvPr/>
          </p:nvGrpSpPr>
          <p:grpSpPr>
            <a:xfrm>
              <a:off x="1160939" y="1674870"/>
              <a:ext cx="242665" cy="417941"/>
              <a:chOff x="639010" y="1663032"/>
              <a:chExt cx="181811" cy="360966"/>
            </a:xfrm>
          </p:grpSpPr>
          <p:sp>
            <p:nvSpPr>
              <p:cNvPr id="46" name="Oval 45">
                <a:extLst>
                  <a:ext uri="{FF2B5EF4-FFF2-40B4-BE49-F238E27FC236}">
                    <a16:creationId xmlns:a16="http://schemas.microsoft.com/office/drawing/2014/main" id="{3A08EC1A-B7DB-FF78-C5BB-41D0867232F6}"/>
                  </a:ext>
                </a:extLst>
              </p:cNvPr>
              <p:cNvSpPr/>
              <p:nvPr/>
            </p:nvSpPr>
            <p:spPr>
              <a:xfrm>
                <a:off x="639010" y="1978279"/>
                <a:ext cx="181810"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7" name="Cylinder 46">
                <a:extLst>
                  <a:ext uri="{FF2B5EF4-FFF2-40B4-BE49-F238E27FC236}">
                    <a16:creationId xmlns:a16="http://schemas.microsoft.com/office/drawing/2014/main" id="{88757C83-A3FD-0D7C-B425-917487866F14}"/>
                  </a:ext>
                </a:extLst>
              </p:cNvPr>
              <p:cNvSpPr/>
              <p:nvPr/>
            </p:nvSpPr>
            <p:spPr>
              <a:xfrm>
                <a:off x="639010" y="1665705"/>
                <a:ext cx="181811" cy="339558"/>
              </a:xfrm>
              <a:prstGeom prst="can">
                <a:avLst/>
              </a:prstGeom>
              <a:solidFill>
                <a:schemeClr val="accent4">
                  <a:lumMod val="75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Oval 47">
                <a:extLst>
                  <a:ext uri="{FF2B5EF4-FFF2-40B4-BE49-F238E27FC236}">
                    <a16:creationId xmlns:a16="http://schemas.microsoft.com/office/drawing/2014/main" id="{BC161F26-A7E4-B50A-568E-8EE1DBE30FCD}"/>
                  </a:ext>
                </a:extLst>
              </p:cNvPr>
              <p:cNvSpPr/>
              <p:nvPr/>
            </p:nvSpPr>
            <p:spPr>
              <a:xfrm>
                <a:off x="644524" y="1663032"/>
                <a:ext cx="170448" cy="4571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40" name="Straight Connector 39">
              <a:extLst>
                <a:ext uri="{FF2B5EF4-FFF2-40B4-BE49-F238E27FC236}">
                  <a16:creationId xmlns:a16="http://schemas.microsoft.com/office/drawing/2014/main" id="{CD8D8E99-C71B-2B7E-DD29-F97A0CC92186}"/>
                </a:ext>
              </a:extLst>
            </p:cNvPr>
            <p:cNvCxnSpPr>
              <a:cxnSpLocks/>
            </p:cNvCxnSpPr>
            <p:nvPr/>
          </p:nvCxnSpPr>
          <p:spPr>
            <a:xfrm flipV="1">
              <a:off x="1275914" y="1079591"/>
              <a:ext cx="0" cy="642164"/>
            </a:xfrm>
            <a:prstGeom prst="line">
              <a:avLst/>
            </a:prstGeom>
            <a:ln>
              <a:solidFill>
                <a:srgbClr val="992F27"/>
              </a:solidFill>
            </a:ln>
          </p:spPr>
          <p:style>
            <a:lnRef idx="3">
              <a:schemeClr val="accent2"/>
            </a:lnRef>
            <a:fillRef idx="0">
              <a:schemeClr val="accent2"/>
            </a:fillRef>
            <a:effectRef idx="2">
              <a:schemeClr val="accent2"/>
            </a:effectRef>
            <a:fontRef idx="minor">
              <a:schemeClr val="tx1"/>
            </a:fontRef>
          </p:style>
        </p:cxnSp>
        <p:pic>
          <p:nvPicPr>
            <p:cNvPr id="41" name="Graphic 40" descr="Sparkler outline">
              <a:extLst>
                <a:ext uri="{FF2B5EF4-FFF2-40B4-BE49-F238E27FC236}">
                  <a16:creationId xmlns:a16="http://schemas.microsoft.com/office/drawing/2014/main" id="{AE50DE6D-93F8-83B1-F5DC-32B123FA68C4}"/>
                </a:ext>
              </a:extLst>
            </p:cNvPr>
            <p:cNvPicPr>
              <a:picLocks noChangeAspect="1"/>
            </p:cNvPicPr>
            <p:nvPr/>
          </p:nvPicPr>
          <p:blipFill>
            <a:blip>
              <a:extLst>
                <a:ext uri="{96DAC541-7B7A-43D3-8B79-37D633B846F1}">
                  <asvg:svgBlip xmlns:asvg="http://schemas.microsoft.com/office/drawing/2016/SVG/main" r:embed="rId4"/>
                </a:ext>
              </a:extLst>
            </a:blip>
            <a:srcRect l="21456" t="1" r="1" b="39069"/>
            <a:stretch>
              <a:fillRect/>
            </a:stretch>
          </p:blipFill>
          <p:spPr>
            <a:xfrm>
              <a:off x="601750" y="1750758"/>
              <a:ext cx="194248" cy="150689"/>
            </a:xfrm>
            <a:prstGeom prst="rect">
              <a:avLst/>
            </a:prstGeom>
          </p:spPr>
        </p:pic>
        <p:pic>
          <p:nvPicPr>
            <p:cNvPr id="42" name="Graphic 41" descr="Sparkler outline">
              <a:extLst>
                <a:ext uri="{FF2B5EF4-FFF2-40B4-BE49-F238E27FC236}">
                  <a16:creationId xmlns:a16="http://schemas.microsoft.com/office/drawing/2014/main" id="{1DC7F2D7-C4B4-BDD5-6BFF-3B5B29E888EB}"/>
                </a:ext>
              </a:extLst>
            </p:cNvPr>
            <p:cNvPicPr>
              <a:picLocks noChangeAspect="1"/>
            </p:cNvPicPr>
            <p:nvPr/>
          </p:nvPicPr>
          <p:blipFill>
            <a:blip>
              <a:extLst>
                <a:ext uri="{96DAC541-7B7A-43D3-8B79-37D633B846F1}">
                  <asvg:svgBlip xmlns:asvg="http://schemas.microsoft.com/office/drawing/2016/SVG/main" r:embed="rId4"/>
                </a:ext>
              </a:extLst>
            </a:blip>
            <a:srcRect l="21456" t="1" r="1" b="39069"/>
            <a:stretch>
              <a:fillRect/>
            </a:stretch>
          </p:blipFill>
          <p:spPr>
            <a:xfrm>
              <a:off x="926543" y="1844559"/>
              <a:ext cx="196641" cy="152545"/>
            </a:xfrm>
            <a:prstGeom prst="rect">
              <a:avLst/>
            </a:prstGeom>
          </p:spPr>
        </p:pic>
        <p:pic>
          <p:nvPicPr>
            <p:cNvPr id="43" name="Graphic 42" descr="Sparkler outline">
              <a:extLst>
                <a:ext uri="{FF2B5EF4-FFF2-40B4-BE49-F238E27FC236}">
                  <a16:creationId xmlns:a16="http://schemas.microsoft.com/office/drawing/2014/main" id="{21CE69E5-1153-4579-8979-B764977841FC}"/>
                </a:ext>
              </a:extLst>
            </p:cNvPr>
            <p:cNvPicPr>
              <a:picLocks noChangeAspect="1"/>
            </p:cNvPicPr>
            <p:nvPr/>
          </p:nvPicPr>
          <p:blipFill>
            <a:blip>
              <a:extLst>
                <a:ext uri="{96DAC541-7B7A-43D3-8B79-37D633B846F1}">
                  <asvg:svgBlip xmlns:asvg="http://schemas.microsoft.com/office/drawing/2016/SVG/main" r:embed="rId4"/>
                </a:ext>
              </a:extLst>
            </a:blip>
            <a:srcRect l="21456" t="1" r="1" b="39069"/>
            <a:stretch>
              <a:fillRect/>
            </a:stretch>
          </p:blipFill>
          <p:spPr>
            <a:xfrm>
              <a:off x="1322964" y="2339138"/>
              <a:ext cx="228865" cy="177543"/>
            </a:xfrm>
            <a:prstGeom prst="rect">
              <a:avLst/>
            </a:prstGeom>
          </p:spPr>
        </p:pic>
        <p:cxnSp>
          <p:nvCxnSpPr>
            <p:cNvPr id="44" name="Straight Connector 43">
              <a:extLst>
                <a:ext uri="{FF2B5EF4-FFF2-40B4-BE49-F238E27FC236}">
                  <a16:creationId xmlns:a16="http://schemas.microsoft.com/office/drawing/2014/main" id="{7C341BB1-13D5-98B1-83E8-1B21928C833E}"/>
                </a:ext>
              </a:extLst>
            </p:cNvPr>
            <p:cNvCxnSpPr>
              <a:cxnSpLocks/>
            </p:cNvCxnSpPr>
            <p:nvPr/>
          </p:nvCxnSpPr>
          <p:spPr>
            <a:xfrm flipV="1">
              <a:off x="711424" y="1075726"/>
              <a:ext cx="0" cy="642164"/>
            </a:xfrm>
            <a:prstGeom prst="line">
              <a:avLst/>
            </a:prstGeom>
            <a:ln>
              <a:solidFill>
                <a:srgbClr val="992F27"/>
              </a:solidFill>
            </a:ln>
          </p:spPr>
          <p:style>
            <a:lnRef idx="3">
              <a:schemeClr val="accent2"/>
            </a:lnRef>
            <a:fillRef idx="0">
              <a:schemeClr val="accent2"/>
            </a:fillRef>
            <a:effectRef idx="2">
              <a:schemeClr val="accent2"/>
            </a:effectRef>
            <a:fontRef idx="minor">
              <a:schemeClr val="tx1"/>
            </a:fontRef>
          </p:style>
        </p:cxnSp>
        <p:cxnSp>
          <p:nvCxnSpPr>
            <p:cNvPr id="45" name="Straight Connector 44">
              <a:extLst>
                <a:ext uri="{FF2B5EF4-FFF2-40B4-BE49-F238E27FC236}">
                  <a16:creationId xmlns:a16="http://schemas.microsoft.com/office/drawing/2014/main" id="{9CB7BCCA-1E10-F03E-7331-BD8D02315628}"/>
                </a:ext>
              </a:extLst>
            </p:cNvPr>
            <p:cNvCxnSpPr>
              <a:cxnSpLocks/>
            </p:cNvCxnSpPr>
            <p:nvPr/>
          </p:nvCxnSpPr>
          <p:spPr>
            <a:xfrm flipV="1">
              <a:off x="991840" y="1075726"/>
              <a:ext cx="0" cy="642164"/>
            </a:xfrm>
            <a:prstGeom prst="line">
              <a:avLst/>
            </a:prstGeom>
            <a:ln>
              <a:solidFill>
                <a:srgbClr val="992F27"/>
              </a:solidFill>
            </a:ln>
          </p:spPr>
          <p:style>
            <a:lnRef idx="3">
              <a:schemeClr val="accent2"/>
            </a:lnRef>
            <a:fillRef idx="0">
              <a:schemeClr val="accent2"/>
            </a:fillRef>
            <a:effectRef idx="2">
              <a:schemeClr val="accent2"/>
            </a:effectRef>
            <a:fontRef idx="minor">
              <a:schemeClr val="tx1"/>
            </a:fontRef>
          </p:style>
        </p:cxnSp>
      </p:grpSp>
      <p:grpSp>
        <p:nvGrpSpPr>
          <p:cNvPr id="55" name="Group 54">
            <a:extLst>
              <a:ext uri="{FF2B5EF4-FFF2-40B4-BE49-F238E27FC236}">
                <a16:creationId xmlns:a16="http://schemas.microsoft.com/office/drawing/2014/main" id="{89AD4528-0C6B-3F33-A2B2-1F2EF3DC9DBF}"/>
              </a:ext>
            </a:extLst>
          </p:cNvPr>
          <p:cNvGrpSpPr/>
          <p:nvPr/>
        </p:nvGrpSpPr>
        <p:grpSpPr>
          <a:xfrm>
            <a:off x="1001835" y="1747883"/>
            <a:ext cx="361885" cy="388046"/>
            <a:chOff x="5096806" y="1201731"/>
            <a:chExt cx="1222311" cy="1418665"/>
          </a:xfrm>
        </p:grpSpPr>
        <p:sp>
          <p:nvSpPr>
            <p:cNvPr id="56" name="Rectangle: Rounded Corners 55">
              <a:extLst>
                <a:ext uri="{FF2B5EF4-FFF2-40B4-BE49-F238E27FC236}">
                  <a16:creationId xmlns:a16="http://schemas.microsoft.com/office/drawing/2014/main" id="{406FCB8E-8436-B6A9-03EE-2D81267FF144}"/>
                </a:ext>
              </a:extLst>
            </p:cNvPr>
            <p:cNvSpPr/>
            <p:nvPr/>
          </p:nvSpPr>
          <p:spPr>
            <a:xfrm>
              <a:off x="5202473" y="1213382"/>
              <a:ext cx="1116644" cy="1407014"/>
            </a:xfrm>
            <a:prstGeom prst="roundRect">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7" name="Rectangle: Rounded Corners 56">
              <a:extLst>
                <a:ext uri="{FF2B5EF4-FFF2-40B4-BE49-F238E27FC236}">
                  <a16:creationId xmlns:a16="http://schemas.microsoft.com/office/drawing/2014/main" id="{DE4AB028-A749-2593-4661-D25E5B1E138E}"/>
                </a:ext>
              </a:extLst>
            </p:cNvPr>
            <p:cNvSpPr/>
            <p:nvPr/>
          </p:nvSpPr>
          <p:spPr>
            <a:xfrm>
              <a:off x="5320197" y="1494888"/>
              <a:ext cx="881196" cy="887999"/>
            </a:xfrm>
            <a:prstGeom prst="roundRect">
              <a:avLst/>
            </a:prstGeom>
            <a:solidFill>
              <a:srgbClr val="01754E"/>
            </a:solidFill>
            <a:ln>
              <a:solidFill>
                <a:srgbClr val="227B2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58" name="Straight Connector 57">
              <a:extLst>
                <a:ext uri="{FF2B5EF4-FFF2-40B4-BE49-F238E27FC236}">
                  <a16:creationId xmlns:a16="http://schemas.microsoft.com/office/drawing/2014/main" id="{739A3412-A0B0-23C3-1B71-A594EDB22114}"/>
                </a:ext>
              </a:extLst>
            </p:cNvPr>
            <p:cNvCxnSpPr/>
            <p:nvPr/>
          </p:nvCxnSpPr>
          <p:spPr>
            <a:xfrm flipV="1">
              <a:off x="5589142" y="1722582"/>
              <a:ext cx="0" cy="511489"/>
            </a:xfrm>
            <a:prstGeom prst="line">
              <a:avLst/>
            </a:prstGeom>
          </p:spPr>
          <p:style>
            <a:lnRef idx="3">
              <a:schemeClr val="accent1"/>
            </a:lnRef>
            <a:fillRef idx="0">
              <a:schemeClr val="accent1"/>
            </a:fillRef>
            <a:effectRef idx="2">
              <a:schemeClr val="accent1"/>
            </a:effectRef>
            <a:fontRef idx="minor">
              <a:schemeClr val="tx1"/>
            </a:fontRef>
          </p:style>
        </p:cxnSp>
        <p:cxnSp>
          <p:nvCxnSpPr>
            <p:cNvPr id="59" name="Straight Connector 58">
              <a:extLst>
                <a:ext uri="{FF2B5EF4-FFF2-40B4-BE49-F238E27FC236}">
                  <a16:creationId xmlns:a16="http://schemas.microsoft.com/office/drawing/2014/main" id="{B3297B0D-4448-728C-DFF2-8DFFFFA14D83}"/>
                </a:ext>
              </a:extLst>
            </p:cNvPr>
            <p:cNvCxnSpPr/>
            <p:nvPr/>
          </p:nvCxnSpPr>
          <p:spPr>
            <a:xfrm flipV="1">
              <a:off x="5905929" y="1730237"/>
              <a:ext cx="0" cy="511489"/>
            </a:xfrm>
            <a:prstGeom prst="line">
              <a:avLst/>
            </a:prstGeom>
          </p:spPr>
          <p:style>
            <a:lnRef idx="3">
              <a:schemeClr val="accent1"/>
            </a:lnRef>
            <a:fillRef idx="0">
              <a:schemeClr val="accent1"/>
            </a:fillRef>
            <a:effectRef idx="2">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8">
              <p14:nvContentPartPr>
                <p14:cNvPr id="60" name="Ink 59">
                  <a:extLst>
                    <a:ext uri="{FF2B5EF4-FFF2-40B4-BE49-F238E27FC236}">
                      <a16:creationId xmlns:a16="http://schemas.microsoft.com/office/drawing/2014/main" id="{F0E7A469-588E-2AFA-7936-68C716C0F819}"/>
                    </a:ext>
                  </a:extLst>
                </p14:cNvPr>
                <p14:cNvContentPartPr/>
                <p14:nvPr/>
              </p14:nvContentPartPr>
              <p14:xfrm>
                <a:off x="5744650" y="2238200"/>
                <a:ext cx="276840" cy="88560"/>
              </p14:xfrm>
            </p:contentPart>
          </mc:Choice>
          <mc:Fallback xmlns="">
            <p:pic>
              <p:nvPicPr>
                <p:cNvPr id="60" name="Ink 59">
                  <a:extLst>
                    <a:ext uri="{FF2B5EF4-FFF2-40B4-BE49-F238E27FC236}">
                      <a16:creationId xmlns:a16="http://schemas.microsoft.com/office/drawing/2014/main" id="{F0E7A469-588E-2AFA-7936-68C716C0F819}"/>
                    </a:ext>
                  </a:extLst>
                </p:cNvPr>
                <p:cNvPicPr/>
                <p:nvPr/>
              </p:nvPicPr>
              <p:blipFill>
                <a:blip r:embed="rId9"/>
                <a:stretch>
                  <a:fillRect/>
                </a:stretch>
              </p:blipFill>
              <p:spPr>
                <a:xfrm>
                  <a:off x="5714295" y="2205641"/>
                  <a:ext cx="336336" cy="152375"/>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61" name="Ink 60">
                  <a:extLst>
                    <a:ext uri="{FF2B5EF4-FFF2-40B4-BE49-F238E27FC236}">
                      <a16:creationId xmlns:a16="http://schemas.microsoft.com/office/drawing/2014/main" id="{E7F204FC-E772-1CF0-FE29-91B3A30E4BFA}"/>
                    </a:ext>
                  </a:extLst>
                </p14:cNvPr>
                <p14:cNvContentPartPr/>
                <p14:nvPr/>
              </p14:nvContentPartPr>
              <p14:xfrm>
                <a:off x="5721250" y="1558040"/>
                <a:ext cx="263520" cy="101160"/>
              </p14:xfrm>
            </p:contentPart>
          </mc:Choice>
          <mc:Fallback xmlns="">
            <p:pic>
              <p:nvPicPr>
                <p:cNvPr id="61" name="Ink 60">
                  <a:extLst>
                    <a:ext uri="{FF2B5EF4-FFF2-40B4-BE49-F238E27FC236}">
                      <a16:creationId xmlns:a16="http://schemas.microsoft.com/office/drawing/2014/main" id="{E7F204FC-E772-1CF0-FE29-91B3A30E4BFA}"/>
                    </a:ext>
                  </a:extLst>
                </p:cNvPr>
                <p:cNvPicPr/>
                <p:nvPr/>
              </p:nvPicPr>
              <p:blipFill>
                <a:blip r:embed="rId11"/>
                <a:stretch>
                  <a:fillRect/>
                </a:stretch>
              </p:blipFill>
              <p:spPr>
                <a:xfrm>
                  <a:off x="5690891" y="1525617"/>
                  <a:ext cx="323025" cy="164709"/>
                </a:xfrm>
                <a:prstGeom prst="rect">
                  <a:avLst/>
                </a:prstGeom>
              </p:spPr>
            </p:pic>
          </mc:Fallback>
        </mc:AlternateContent>
        <p:cxnSp>
          <p:nvCxnSpPr>
            <p:cNvPr id="62" name="Straight Arrow Connector 61">
              <a:extLst>
                <a:ext uri="{FF2B5EF4-FFF2-40B4-BE49-F238E27FC236}">
                  <a16:creationId xmlns:a16="http://schemas.microsoft.com/office/drawing/2014/main" id="{317B53F5-5AE9-2997-B068-20465A7AA89F}"/>
                </a:ext>
              </a:extLst>
            </p:cNvPr>
            <p:cNvCxnSpPr>
              <a:cxnSpLocks/>
            </p:cNvCxnSpPr>
            <p:nvPr/>
          </p:nvCxnSpPr>
          <p:spPr>
            <a:xfrm flipV="1">
              <a:off x="5096806" y="2292762"/>
              <a:ext cx="643645" cy="153277"/>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129" name="Straight Arrow Connector 128">
              <a:extLst>
                <a:ext uri="{FF2B5EF4-FFF2-40B4-BE49-F238E27FC236}">
                  <a16:creationId xmlns:a16="http://schemas.microsoft.com/office/drawing/2014/main" id="{4F732ABF-983F-572D-1860-23D3F680B5C0}"/>
                </a:ext>
              </a:extLst>
            </p:cNvPr>
            <p:cNvCxnSpPr>
              <a:cxnSpLocks/>
            </p:cNvCxnSpPr>
            <p:nvPr/>
          </p:nvCxnSpPr>
          <p:spPr>
            <a:xfrm flipV="1">
              <a:off x="5760795" y="1666569"/>
              <a:ext cx="0" cy="542889"/>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130" name="Straight Connector 129">
              <a:extLst>
                <a:ext uri="{FF2B5EF4-FFF2-40B4-BE49-F238E27FC236}">
                  <a16:creationId xmlns:a16="http://schemas.microsoft.com/office/drawing/2014/main" id="{1989073B-CD80-6210-95B8-36A28932117D}"/>
                </a:ext>
              </a:extLst>
            </p:cNvPr>
            <p:cNvCxnSpPr>
              <a:cxnSpLocks/>
            </p:cNvCxnSpPr>
            <p:nvPr/>
          </p:nvCxnSpPr>
          <p:spPr>
            <a:xfrm flipV="1">
              <a:off x="6048032" y="1201731"/>
              <a:ext cx="0" cy="356309"/>
            </a:xfrm>
            <a:prstGeom prst="line">
              <a:avLst/>
            </a:prstGeom>
            <a:ln w="76200">
              <a:solidFill>
                <a:srgbClr val="C00000"/>
              </a:solidFill>
            </a:ln>
          </p:spPr>
          <p:style>
            <a:lnRef idx="3">
              <a:schemeClr val="accent1"/>
            </a:lnRef>
            <a:fillRef idx="0">
              <a:schemeClr val="accent1"/>
            </a:fillRef>
            <a:effectRef idx="2">
              <a:schemeClr val="accent1"/>
            </a:effectRef>
            <a:fontRef idx="minor">
              <a:schemeClr val="tx1"/>
            </a:fontRef>
          </p:style>
        </p:cxnSp>
      </p:grpSp>
      <p:grpSp>
        <p:nvGrpSpPr>
          <p:cNvPr id="131" name="Group 130">
            <a:extLst>
              <a:ext uri="{FF2B5EF4-FFF2-40B4-BE49-F238E27FC236}">
                <a16:creationId xmlns:a16="http://schemas.microsoft.com/office/drawing/2014/main" id="{E12556E6-C3D8-2DE2-AD2B-0B59432E192E}"/>
              </a:ext>
            </a:extLst>
          </p:cNvPr>
          <p:cNvGrpSpPr/>
          <p:nvPr/>
        </p:nvGrpSpPr>
        <p:grpSpPr>
          <a:xfrm>
            <a:off x="2467459" y="1790429"/>
            <a:ext cx="367444" cy="338291"/>
            <a:chOff x="6518179" y="1518583"/>
            <a:chExt cx="1199791" cy="1014608"/>
          </a:xfrm>
        </p:grpSpPr>
        <p:sp>
          <p:nvSpPr>
            <p:cNvPr id="132" name="Hexagon 131">
              <a:extLst>
                <a:ext uri="{FF2B5EF4-FFF2-40B4-BE49-F238E27FC236}">
                  <a16:creationId xmlns:a16="http://schemas.microsoft.com/office/drawing/2014/main" id="{870D6BF0-8E53-D3E0-3A63-0DFDFFFF1F86}"/>
                </a:ext>
              </a:extLst>
            </p:cNvPr>
            <p:cNvSpPr/>
            <p:nvPr/>
          </p:nvSpPr>
          <p:spPr>
            <a:xfrm>
              <a:off x="6518179" y="1518583"/>
              <a:ext cx="1199791" cy="1014608"/>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33" name="Picture 132" descr="Chartres and other church mazes">
              <a:extLst>
                <a:ext uri="{FF2B5EF4-FFF2-40B4-BE49-F238E27FC236}">
                  <a16:creationId xmlns:a16="http://schemas.microsoft.com/office/drawing/2014/main" id="{9158DE45-CC22-3F8D-4FB7-E712CD431E3A}"/>
                </a:ext>
              </a:extLst>
            </p:cNvPr>
            <p:cNvPicPr>
              <a:picLocks noChangeAspect="1"/>
            </p:cNvPicPr>
            <p:nvPr/>
          </p:nvPicPr>
          <p:blipFill>
            <a:blip r:embed="rId12"/>
            <a:srcRect b="3536"/>
            <a:stretch>
              <a:fillRect/>
            </a:stretch>
          </p:blipFill>
          <p:spPr>
            <a:xfrm>
              <a:off x="6626490" y="1546438"/>
              <a:ext cx="983168" cy="958898"/>
            </a:xfrm>
            <a:prstGeom prst="rect">
              <a:avLst/>
            </a:prstGeom>
          </p:spPr>
        </p:pic>
      </p:grpSp>
      <p:grpSp>
        <p:nvGrpSpPr>
          <p:cNvPr id="134" name="Group 133">
            <a:extLst>
              <a:ext uri="{FF2B5EF4-FFF2-40B4-BE49-F238E27FC236}">
                <a16:creationId xmlns:a16="http://schemas.microsoft.com/office/drawing/2014/main" id="{AAE1CA50-7A66-2CFD-8FD4-D95F23E672D6}"/>
              </a:ext>
            </a:extLst>
          </p:cNvPr>
          <p:cNvGrpSpPr/>
          <p:nvPr/>
        </p:nvGrpSpPr>
        <p:grpSpPr>
          <a:xfrm>
            <a:off x="1853727" y="1774943"/>
            <a:ext cx="397070" cy="439724"/>
            <a:chOff x="7704853" y="1466501"/>
            <a:chExt cx="1280468" cy="1165576"/>
          </a:xfrm>
        </p:grpSpPr>
        <p:sp>
          <p:nvSpPr>
            <p:cNvPr id="135" name="Rectangle: Rounded Corners 134">
              <a:extLst>
                <a:ext uri="{FF2B5EF4-FFF2-40B4-BE49-F238E27FC236}">
                  <a16:creationId xmlns:a16="http://schemas.microsoft.com/office/drawing/2014/main" id="{9C32F054-3350-FF63-FCE8-448C6D82BA5B}"/>
                </a:ext>
              </a:extLst>
            </p:cNvPr>
            <p:cNvSpPr/>
            <p:nvPr/>
          </p:nvSpPr>
          <p:spPr>
            <a:xfrm>
              <a:off x="7923193" y="1466501"/>
              <a:ext cx="1062128" cy="1029800"/>
            </a:xfrm>
            <a:prstGeom prst="roundRect">
              <a:avLst/>
            </a:prstGeom>
            <a:solidFill>
              <a:srgbClr val="464F4F"/>
            </a:solidFill>
            <a:ln>
              <a:solidFill>
                <a:srgbClr val="464F4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6" name="Rectangle 135">
              <a:extLst>
                <a:ext uri="{FF2B5EF4-FFF2-40B4-BE49-F238E27FC236}">
                  <a16:creationId xmlns:a16="http://schemas.microsoft.com/office/drawing/2014/main" id="{2653527B-4A54-18F0-2F1E-903EA8341395}"/>
                </a:ext>
              </a:extLst>
            </p:cNvPr>
            <p:cNvSpPr/>
            <p:nvPr/>
          </p:nvSpPr>
          <p:spPr>
            <a:xfrm>
              <a:off x="7917032" y="1466501"/>
              <a:ext cx="1068289" cy="15936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a:t>               </a:t>
              </a:r>
              <a:r>
                <a:rPr lang="en-CA" sz="1800"/>
                <a:t>+</a:t>
              </a:r>
              <a:endParaRPr lang="en-CA"/>
            </a:p>
          </p:txBody>
        </p:sp>
        <p:sp>
          <p:nvSpPr>
            <p:cNvPr id="137" name="Rectangle 136">
              <a:extLst>
                <a:ext uri="{FF2B5EF4-FFF2-40B4-BE49-F238E27FC236}">
                  <a16:creationId xmlns:a16="http://schemas.microsoft.com/office/drawing/2014/main" id="{CAAC805C-FEF0-AF7C-D621-C4D5BE2D3A00}"/>
                </a:ext>
              </a:extLst>
            </p:cNvPr>
            <p:cNvSpPr/>
            <p:nvPr/>
          </p:nvSpPr>
          <p:spPr>
            <a:xfrm>
              <a:off x="7917032" y="2338481"/>
              <a:ext cx="1068289" cy="162654"/>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a:t>                </a:t>
              </a:r>
              <a:r>
                <a:rPr lang="en-CA" sz="1800"/>
                <a:t>-</a:t>
              </a:r>
              <a:endParaRPr lang="en-CA"/>
            </a:p>
          </p:txBody>
        </p:sp>
        <p:pic>
          <p:nvPicPr>
            <p:cNvPr id="138" name="Graphic 137" descr="Camera with solid fill">
              <a:extLst>
                <a:ext uri="{FF2B5EF4-FFF2-40B4-BE49-F238E27FC236}">
                  <a16:creationId xmlns:a16="http://schemas.microsoft.com/office/drawing/2014/main" id="{A710C12F-1D6C-6A28-6EC2-96E5B6BE28CE}"/>
                </a:ext>
              </a:extLst>
            </p:cNvPr>
            <p:cNvPicPr>
              <a:picLocks noChangeAspect="1"/>
            </p:cNvPicPr>
            <p:nvPr/>
          </p:nvPicPr>
          <p:blipFill>
            <a:blip>
              <a:extLst>
                <a:ext uri="{96DAC541-7B7A-43D3-8B79-37D633B846F1}">
                  <asvg:svgBlip xmlns:asvg="http://schemas.microsoft.com/office/drawing/2016/SVG/main" r:embed="rId13"/>
                </a:ext>
              </a:extLst>
            </a:blip>
            <a:stretch>
              <a:fillRect/>
            </a:stretch>
          </p:blipFill>
          <p:spPr>
            <a:xfrm>
              <a:off x="7704853" y="2338481"/>
              <a:ext cx="381457" cy="293596"/>
            </a:xfrm>
            <a:prstGeom prst="rect">
              <a:avLst/>
            </a:prstGeom>
          </p:spPr>
        </p:pic>
        <p:pic>
          <p:nvPicPr>
            <p:cNvPr id="139" name="Picture 138">
              <a:extLst>
                <a:ext uri="{FF2B5EF4-FFF2-40B4-BE49-F238E27FC236}">
                  <a16:creationId xmlns:a16="http://schemas.microsoft.com/office/drawing/2014/main" id="{AA8EEBE3-5190-081A-EA9D-2CDAFA322E5D}"/>
                </a:ext>
              </a:extLst>
            </p:cNvPr>
            <p:cNvPicPr>
              <a:picLocks noChangeAspect="1"/>
            </p:cNvPicPr>
            <p:nvPr/>
          </p:nvPicPr>
          <p:blipFill>
            <a:blip r:embed="rId14"/>
            <a:stretch>
              <a:fillRect/>
            </a:stretch>
          </p:blipFill>
          <p:spPr>
            <a:xfrm>
              <a:off x="7982710" y="1667080"/>
              <a:ext cx="964984" cy="637322"/>
            </a:xfrm>
            <a:prstGeom prst="rect">
              <a:avLst/>
            </a:prstGeom>
          </p:spPr>
        </p:pic>
      </p:grpSp>
      <p:cxnSp>
        <p:nvCxnSpPr>
          <p:cNvPr id="141" name="Straight Arrow Connector 140">
            <a:extLst>
              <a:ext uri="{FF2B5EF4-FFF2-40B4-BE49-F238E27FC236}">
                <a16:creationId xmlns:a16="http://schemas.microsoft.com/office/drawing/2014/main" id="{B6FE30C3-0B8A-372B-4698-0EC1871756E4}"/>
              </a:ext>
            </a:extLst>
          </p:cNvPr>
          <p:cNvCxnSpPr>
            <a:cxnSpLocks/>
          </p:cNvCxnSpPr>
          <p:nvPr/>
        </p:nvCxnSpPr>
        <p:spPr>
          <a:xfrm>
            <a:off x="4052185" y="2063675"/>
            <a:ext cx="306272" cy="382687"/>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3" name="Straight Arrow Connector 142">
            <a:extLst>
              <a:ext uri="{FF2B5EF4-FFF2-40B4-BE49-F238E27FC236}">
                <a16:creationId xmlns:a16="http://schemas.microsoft.com/office/drawing/2014/main" id="{573E3BD7-08E4-3722-9131-F558207B8A31}"/>
              </a:ext>
            </a:extLst>
          </p:cNvPr>
          <p:cNvCxnSpPr>
            <a:cxnSpLocks/>
          </p:cNvCxnSpPr>
          <p:nvPr/>
        </p:nvCxnSpPr>
        <p:spPr>
          <a:xfrm>
            <a:off x="3524028" y="2139116"/>
            <a:ext cx="706485" cy="302444"/>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6" name="Straight Arrow Connector 145">
            <a:extLst>
              <a:ext uri="{FF2B5EF4-FFF2-40B4-BE49-F238E27FC236}">
                <a16:creationId xmlns:a16="http://schemas.microsoft.com/office/drawing/2014/main" id="{EB1AA475-B851-AF49-952A-5C21B98E2D88}"/>
              </a:ext>
            </a:extLst>
          </p:cNvPr>
          <p:cNvCxnSpPr>
            <a:cxnSpLocks/>
          </p:cNvCxnSpPr>
          <p:nvPr/>
        </p:nvCxnSpPr>
        <p:spPr>
          <a:xfrm flipH="1">
            <a:off x="4398129" y="1821556"/>
            <a:ext cx="178844" cy="606585"/>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9" name="Straight Arrow Connector 148">
            <a:extLst>
              <a:ext uri="{FF2B5EF4-FFF2-40B4-BE49-F238E27FC236}">
                <a16:creationId xmlns:a16="http://schemas.microsoft.com/office/drawing/2014/main" id="{CDCDEBB4-55F8-8614-52B6-51E803E7CDCB}"/>
              </a:ext>
            </a:extLst>
          </p:cNvPr>
          <p:cNvCxnSpPr>
            <a:cxnSpLocks/>
          </p:cNvCxnSpPr>
          <p:nvPr/>
        </p:nvCxnSpPr>
        <p:spPr>
          <a:xfrm>
            <a:off x="1406017" y="2058873"/>
            <a:ext cx="306272" cy="382687"/>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50" name="Straight Arrow Connector 149">
            <a:extLst>
              <a:ext uri="{FF2B5EF4-FFF2-40B4-BE49-F238E27FC236}">
                <a16:creationId xmlns:a16="http://schemas.microsoft.com/office/drawing/2014/main" id="{97CE72BB-6E7F-370F-0999-F38C5168320B}"/>
              </a:ext>
            </a:extLst>
          </p:cNvPr>
          <p:cNvCxnSpPr>
            <a:cxnSpLocks/>
          </p:cNvCxnSpPr>
          <p:nvPr/>
        </p:nvCxnSpPr>
        <p:spPr>
          <a:xfrm>
            <a:off x="2181161" y="2210747"/>
            <a:ext cx="1255707" cy="252554"/>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52" name="Straight Arrow Connector 151">
            <a:extLst>
              <a:ext uri="{FF2B5EF4-FFF2-40B4-BE49-F238E27FC236}">
                <a16:creationId xmlns:a16="http://schemas.microsoft.com/office/drawing/2014/main" id="{AADD3E3E-31BA-F1DE-DE22-260784E6DDFE}"/>
              </a:ext>
            </a:extLst>
          </p:cNvPr>
          <p:cNvCxnSpPr>
            <a:cxnSpLocks/>
          </p:cNvCxnSpPr>
          <p:nvPr/>
        </p:nvCxnSpPr>
        <p:spPr>
          <a:xfrm>
            <a:off x="2760225" y="2173724"/>
            <a:ext cx="1117045" cy="292962"/>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155" name="Picture 154">
            <a:extLst>
              <a:ext uri="{FF2B5EF4-FFF2-40B4-BE49-F238E27FC236}">
                <a16:creationId xmlns:a16="http://schemas.microsoft.com/office/drawing/2014/main" id="{1B31A04F-688F-2B16-6887-1F44FD0D3501}"/>
              </a:ext>
            </a:extLst>
          </p:cNvPr>
          <p:cNvPicPr>
            <a:picLocks noChangeAspect="1"/>
          </p:cNvPicPr>
          <p:nvPr/>
        </p:nvPicPr>
        <p:blipFill>
          <a:blip r:embed="rId15">
            <a:alphaModFix amt="57000"/>
            <a:extLst>
              <a:ext uri="{BEBA8EAE-BF5A-486C-A8C5-ECC9F3942E4B}">
                <a14:imgProps xmlns:a14="http://schemas.microsoft.com/office/drawing/2010/main">
                  <a14:imgLayer r:embed="rId16">
                    <a14:imgEffect>
                      <a14:colorTemperature colorTemp="4700"/>
                    </a14:imgEffect>
                    <a14:imgEffect>
                      <a14:saturation sat="118000"/>
                    </a14:imgEffect>
                    <a14:imgEffect>
                      <a14:brightnessContrast bright="11000" contrast="-31000"/>
                    </a14:imgEffect>
                  </a14:imgLayer>
                </a14:imgProps>
              </a:ext>
            </a:extLst>
          </a:blip>
          <a:srcRect l="27685" t="26438" r="25641" b="37276"/>
          <a:stretch>
            <a:fillRect/>
          </a:stretch>
        </p:blipFill>
        <p:spPr>
          <a:xfrm>
            <a:off x="6400404" y="970720"/>
            <a:ext cx="694679" cy="744352"/>
          </a:xfrm>
          <a:prstGeom prst="rect">
            <a:avLst/>
          </a:prstGeom>
          <a:solidFill>
            <a:srgbClr val="992F27"/>
          </a:solidFill>
        </p:spPr>
      </p:pic>
      <p:cxnSp>
        <p:nvCxnSpPr>
          <p:cNvPr id="156" name="Straight Arrow Connector 155">
            <a:extLst>
              <a:ext uri="{FF2B5EF4-FFF2-40B4-BE49-F238E27FC236}">
                <a16:creationId xmlns:a16="http://schemas.microsoft.com/office/drawing/2014/main" id="{030049BB-70D5-BC3D-9F05-053F30AC5FC2}"/>
              </a:ext>
            </a:extLst>
          </p:cNvPr>
          <p:cNvCxnSpPr>
            <a:cxnSpLocks/>
          </p:cNvCxnSpPr>
          <p:nvPr/>
        </p:nvCxnSpPr>
        <p:spPr>
          <a:xfrm>
            <a:off x="6841578" y="1754747"/>
            <a:ext cx="435426" cy="728313"/>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59" name="Oval 158">
            <a:extLst>
              <a:ext uri="{FF2B5EF4-FFF2-40B4-BE49-F238E27FC236}">
                <a16:creationId xmlns:a16="http://schemas.microsoft.com/office/drawing/2014/main" id="{EDD126EF-D426-29EB-DA5B-BAFFBBA0EF55}"/>
              </a:ext>
            </a:extLst>
          </p:cNvPr>
          <p:cNvSpPr/>
          <p:nvPr/>
        </p:nvSpPr>
        <p:spPr>
          <a:xfrm>
            <a:off x="7277004" y="2463302"/>
            <a:ext cx="1565176" cy="61060"/>
          </a:xfrm>
          <a:prstGeom prst="ellipse">
            <a:avLst/>
          </a:prstGeom>
          <a:solidFill>
            <a:srgbClr val="4285F4">
              <a:alpha val="47843"/>
            </a:srgbClr>
          </a:solidFill>
          <a:ln w="57150">
            <a:solidFill>
              <a:srgbClr val="163567">
                <a:alpha val="4902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TextBox 5">
            <a:extLst>
              <a:ext uri="{FF2B5EF4-FFF2-40B4-BE49-F238E27FC236}">
                <a16:creationId xmlns:a16="http://schemas.microsoft.com/office/drawing/2014/main" id="{EA220671-4242-1D80-98E3-0E2DC0981DE8}"/>
              </a:ext>
            </a:extLst>
          </p:cNvPr>
          <p:cNvSpPr txBox="1"/>
          <p:nvPr/>
        </p:nvSpPr>
        <p:spPr>
          <a:xfrm>
            <a:off x="406936" y="933240"/>
            <a:ext cx="3470333" cy="584775"/>
          </a:xfrm>
          <a:prstGeom prst="rect">
            <a:avLst/>
          </a:prstGeom>
          <a:noFill/>
        </p:spPr>
        <p:txBody>
          <a:bodyPr wrap="square">
            <a:spAutoFit/>
          </a:bodyPr>
          <a:lstStyle/>
          <a:p>
            <a:pPr marL="285750" indent="-285750">
              <a:buFont typeface="Arial" panose="020B0604020202020204" pitchFamily="34" charset="0"/>
              <a:buChar char="•"/>
            </a:pPr>
            <a:r>
              <a:rPr lang="en-US" sz="1600" dirty="0">
                <a:solidFill>
                  <a:schemeClr val="tx1"/>
                </a:solidFill>
              </a:rPr>
              <a:t>They all face backgrounds. </a:t>
            </a:r>
          </a:p>
          <a:p>
            <a:pPr marL="285750" indent="-285750">
              <a:buFont typeface="Arial" panose="020B0604020202020204" pitchFamily="34" charset="0"/>
              <a:buChar char="•"/>
            </a:pPr>
            <a:r>
              <a:rPr lang="en-US" sz="1600" dirty="0">
                <a:solidFill>
                  <a:schemeClr val="tx1"/>
                </a:solidFill>
              </a:rPr>
              <a:t>Cost ineffective to scale</a:t>
            </a:r>
          </a:p>
        </p:txBody>
      </p:sp>
    </p:spTree>
    <p:extLst>
      <p:ext uri="{BB962C8B-B14F-4D97-AF65-F5344CB8AC3E}">
        <p14:creationId xmlns:p14="http://schemas.microsoft.com/office/powerpoint/2010/main" val="9737586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1000" fill="hold"/>
                                        <p:tgtEl>
                                          <p:spTgt spid="19"/>
                                        </p:tgtEl>
                                        <p:attrNameLst>
                                          <p:attrName>ppt_w</p:attrName>
                                        </p:attrNameLst>
                                      </p:cBhvr>
                                      <p:tavLst>
                                        <p:tav tm="0">
                                          <p:val>
                                            <p:fltVal val="0"/>
                                          </p:val>
                                        </p:tav>
                                        <p:tav tm="100000">
                                          <p:val>
                                            <p:strVal val="#ppt_w"/>
                                          </p:val>
                                        </p:tav>
                                      </p:tavLst>
                                    </p:anim>
                                    <p:anim calcmode="lin" valueType="num">
                                      <p:cBhvr>
                                        <p:cTn id="13" dur="1000" fill="hold"/>
                                        <p:tgtEl>
                                          <p:spTgt spid="19"/>
                                        </p:tgtEl>
                                        <p:attrNameLst>
                                          <p:attrName>ppt_h</p:attrName>
                                        </p:attrNameLst>
                                      </p:cBhvr>
                                      <p:tavLst>
                                        <p:tav tm="0">
                                          <p:val>
                                            <p:fltVal val="0"/>
                                          </p:val>
                                        </p:tav>
                                        <p:tav tm="100000">
                                          <p:val>
                                            <p:strVal val="#ppt_h"/>
                                          </p:val>
                                        </p:tav>
                                      </p:tavLst>
                                    </p:anim>
                                    <p:anim calcmode="lin" valueType="num">
                                      <p:cBhvr>
                                        <p:cTn id="14" dur="1000" fill="hold"/>
                                        <p:tgtEl>
                                          <p:spTgt spid="19"/>
                                        </p:tgtEl>
                                        <p:attrNameLst>
                                          <p:attrName>style.rotation</p:attrName>
                                        </p:attrNameLst>
                                      </p:cBhvr>
                                      <p:tavLst>
                                        <p:tav tm="0">
                                          <p:val>
                                            <p:fltVal val="90"/>
                                          </p:val>
                                        </p:tav>
                                        <p:tav tm="100000">
                                          <p:val>
                                            <p:fltVal val="0"/>
                                          </p:val>
                                        </p:tav>
                                      </p:tavLst>
                                    </p:anim>
                                    <p:animEffect transition="in" filter="fade">
                                      <p:cBhvr>
                                        <p:cTn id="15" dur="10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55"/>
                                        </p:tgtEl>
                                        <p:attrNameLst>
                                          <p:attrName>style.visibility</p:attrName>
                                        </p:attrNameLst>
                                      </p:cBhvr>
                                      <p:to>
                                        <p:strVal val="visible"/>
                                      </p:to>
                                    </p:set>
                                    <p:animEffect transition="in" filter="fade">
                                      <p:cBhvr>
                                        <p:cTn id="20" dur="500"/>
                                        <p:tgtEl>
                                          <p:spTgt spid="155"/>
                                        </p:tgtEl>
                                      </p:cBhvr>
                                    </p:animEffect>
                                  </p:childTnLst>
                                </p:cTn>
                              </p:par>
                              <p:par>
                                <p:cTn id="21" presetID="16" presetClass="entr" presetSubtype="21" fill="hold" nodeType="withEffect">
                                  <p:stCondLst>
                                    <p:cond delay="0"/>
                                  </p:stCondLst>
                                  <p:childTnLst>
                                    <p:set>
                                      <p:cBhvr>
                                        <p:cTn id="22" dur="1" fill="hold">
                                          <p:stCondLst>
                                            <p:cond delay="0"/>
                                          </p:stCondLst>
                                        </p:cTn>
                                        <p:tgtEl>
                                          <p:spTgt spid="156"/>
                                        </p:tgtEl>
                                        <p:attrNameLst>
                                          <p:attrName>style.visibility</p:attrName>
                                        </p:attrNameLst>
                                      </p:cBhvr>
                                      <p:to>
                                        <p:strVal val="visible"/>
                                      </p:to>
                                    </p:set>
                                    <p:animEffect transition="in" filter="barn(inVertical)">
                                      <p:cBhvr>
                                        <p:cTn id="23" dur="500"/>
                                        <p:tgtEl>
                                          <p:spTgt spid="156"/>
                                        </p:tgtEl>
                                      </p:cBhvr>
                                    </p:animEffect>
                                  </p:childTnLst>
                                </p:cTn>
                              </p:par>
                            </p:childTnLst>
                          </p:cTn>
                        </p:par>
                        <p:par>
                          <p:cTn id="24" fill="hold">
                            <p:stCondLst>
                              <p:cond delay="500"/>
                            </p:stCondLst>
                            <p:childTnLst>
                              <p:par>
                                <p:cTn id="25" presetID="16" presetClass="entr" presetSubtype="37" fill="hold" grpId="0" nodeType="afterEffect">
                                  <p:stCondLst>
                                    <p:cond delay="0"/>
                                  </p:stCondLst>
                                  <p:childTnLst>
                                    <p:set>
                                      <p:cBhvr>
                                        <p:cTn id="26" dur="1" fill="hold">
                                          <p:stCondLst>
                                            <p:cond delay="0"/>
                                          </p:stCondLst>
                                        </p:cTn>
                                        <p:tgtEl>
                                          <p:spTgt spid="159"/>
                                        </p:tgtEl>
                                        <p:attrNameLst>
                                          <p:attrName>style.visibility</p:attrName>
                                        </p:attrNameLst>
                                      </p:cBhvr>
                                      <p:to>
                                        <p:strVal val="visible"/>
                                      </p:to>
                                    </p:set>
                                    <p:animEffect transition="in" filter="barn(outVertical)">
                                      <p:cBhvr>
                                        <p:cTn id="27" dur="5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animBg="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Shape 170">
          <a:extLst>
            <a:ext uri="{FF2B5EF4-FFF2-40B4-BE49-F238E27FC236}">
              <a16:creationId xmlns:a16="http://schemas.microsoft.com/office/drawing/2014/main" id="{EAA85371-32A3-F77B-15DA-764514FA9C74}"/>
            </a:ext>
          </a:extLst>
        </p:cNvPr>
        <p:cNvGrpSpPr/>
        <p:nvPr/>
      </p:nvGrpSpPr>
      <p:grpSpPr>
        <a:xfrm>
          <a:off x="0" y="0"/>
          <a:ext cx="0" cy="0"/>
          <a:chOff x="0" y="0"/>
          <a:chExt cx="0" cy="0"/>
        </a:xfrm>
      </p:grpSpPr>
      <p:sp>
        <p:nvSpPr>
          <p:cNvPr id="63" name="Google Shape;62;p14">
            <a:extLst>
              <a:ext uri="{FF2B5EF4-FFF2-40B4-BE49-F238E27FC236}">
                <a16:creationId xmlns:a16="http://schemas.microsoft.com/office/drawing/2014/main" id="{E3860C5D-B765-0A83-0985-DEAF7F14C7A2}"/>
              </a:ext>
            </a:extLst>
          </p:cNvPr>
          <p:cNvSpPr/>
          <p:nvPr/>
        </p:nvSpPr>
        <p:spPr>
          <a:xfrm rot="10800000">
            <a:off x="0" y="4788950"/>
            <a:ext cx="9144000" cy="354600"/>
          </a:xfrm>
          <a:prstGeom prst="rect">
            <a:avLst/>
          </a:prstGeom>
          <a:gradFill>
            <a:gsLst>
              <a:gs pos="0">
                <a:srgbClr val="134F5C"/>
              </a:gs>
              <a:gs pos="100000">
                <a:schemeClr val="accent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1" name="Google Shape;171;p20">
            <a:extLst>
              <a:ext uri="{FF2B5EF4-FFF2-40B4-BE49-F238E27FC236}">
                <a16:creationId xmlns:a16="http://schemas.microsoft.com/office/drawing/2014/main" id="{A3B8E7EB-84DB-F401-39C5-719585D41BCB}"/>
              </a:ext>
            </a:extLst>
          </p:cNvPr>
          <p:cNvSpPr txBox="1"/>
          <p:nvPr/>
        </p:nvSpPr>
        <p:spPr>
          <a:xfrm>
            <a:off x="402800" y="349125"/>
            <a:ext cx="8030100" cy="538579"/>
          </a:xfrm>
          <a:prstGeom prst="rect">
            <a:avLst/>
          </a:prstGeom>
          <a:noFill/>
          <a:ln>
            <a:noFill/>
          </a:ln>
        </p:spPr>
        <p:txBody>
          <a:bodyPr spcFirstLastPara="1" wrap="square" lIns="91425" tIns="91425" rIns="91425" bIns="91425" anchor="t" anchorCtr="0">
            <a:spAutoFit/>
          </a:bodyPr>
          <a:lstStyle/>
          <a:p>
            <a:pPr lvl="0"/>
            <a:r>
              <a:rPr lang="en-GB" sz="2300" b="1" dirty="0">
                <a:solidFill>
                  <a:schemeClr val="tx1"/>
                </a:solidFill>
              </a:rPr>
              <a:t>How can we get heavier dark matter?</a:t>
            </a:r>
          </a:p>
        </p:txBody>
      </p:sp>
      <p:sp>
        <p:nvSpPr>
          <p:cNvPr id="128" name="Google Shape;67;p14">
            <a:extLst>
              <a:ext uri="{FF2B5EF4-FFF2-40B4-BE49-F238E27FC236}">
                <a16:creationId xmlns:a16="http://schemas.microsoft.com/office/drawing/2014/main" id="{A8782C7B-5BED-1ABC-C012-7FCF269BC81D}"/>
              </a:ext>
            </a:extLst>
          </p:cNvPr>
          <p:cNvSpPr txBox="1">
            <a:spLocks noGrp="1"/>
          </p:cNvSpPr>
          <p:nvPr>
            <p:ph type="sldNum" idx="12"/>
          </p:nvPr>
        </p:nvSpPr>
        <p:spPr>
          <a:xfrm>
            <a:off x="8595308" y="47765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GB" sz="1600" b="1" dirty="0">
                <a:solidFill>
                  <a:schemeClr val="lt1"/>
                </a:solidFill>
              </a:rPr>
              <a:t>6.5</a:t>
            </a:r>
            <a:endParaRPr lang="en-CA" sz="1600" b="1" dirty="0">
              <a:solidFill>
                <a:schemeClr val="lt1"/>
              </a:solidFill>
            </a:endParaRPr>
          </a:p>
        </p:txBody>
      </p:sp>
      <p:pic>
        <p:nvPicPr>
          <p:cNvPr id="2" name="Picture 1">
            <a:extLst>
              <a:ext uri="{FF2B5EF4-FFF2-40B4-BE49-F238E27FC236}">
                <a16:creationId xmlns:a16="http://schemas.microsoft.com/office/drawing/2014/main" id="{30CBE30B-5395-40B0-161B-5B5A6C8C52BB}"/>
              </a:ext>
            </a:extLst>
          </p:cNvPr>
          <p:cNvPicPr>
            <a:picLocks noChangeAspect="1"/>
          </p:cNvPicPr>
          <p:nvPr/>
        </p:nvPicPr>
        <p:blipFill>
          <a:blip r:embed="rId3"/>
          <a:srcRect r="49352"/>
          <a:stretch>
            <a:fillRect/>
          </a:stretch>
        </p:blipFill>
        <p:spPr>
          <a:xfrm>
            <a:off x="3046980" y="1848506"/>
            <a:ext cx="1785438" cy="1273611"/>
          </a:xfrm>
          <a:prstGeom prst="rect">
            <a:avLst/>
          </a:prstGeom>
        </p:spPr>
      </p:pic>
      <p:sp>
        <p:nvSpPr>
          <p:cNvPr id="3" name="TextBox 2">
            <a:extLst>
              <a:ext uri="{FF2B5EF4-FFF2-40B4-BE49-F238E27FC236}">
                <a16:creationId xmlns:a16="http://schemas.microsoft.com/office/drawing/2014/main" id="{380AF3DD-9D1C-EA98-4D0C-42B16A545FEB}"/>
              </a:ext>
            </a:extLst>
          </p:cNvPr>
          <p:cNvSpPr txBox="1"/>
          <p:nvPr/>
        </p:nvSpPr>
        <p:spPr>
          <a:xfrm>
            <a:off x="3486663" y="1115782"/>
            <a:ext cx="2697569" cy="369332"/>
          </a:xfrm>
          <a:prstGeom prst="rect">
            <a:avLst/>
          </a:prstGeom>
          <a:noFill/>
        </p:spPr>
        <p:txBody>
          <a:bodyPr wrap="square" rtlCol="0">
            <a:spAutoFit/>
          </a:bodyPr>
          <a:lstStyle/>
          <a:p>
            <a:pPr algn="ctr"/>
            <a:r>
              <a:rPr lang="en-CA" sz="1800" b="1"/>
              <a:t>Dark Nucleosynthesis</a:t>
            </a:r>
          </a:p>
        </p:txBody>
      </p:sp>
      <p:sp>
        <p:nvSpPr>
          <p:cNvPr id="4" name="TextBox 3">
            <a:extLst>
              <a:ext uri="{FF2B5EF4-FFF2-40B4-BE49-F238E27FC236}">
                <a16:creationId xmlns:a16="http://schemas.microsoft.com/office/drawing/2014/main" id="{97AD3BC1-B4FB-33AC-48D2-4F391CD1513E}"/>
              </a:ext>
            </a:extLst>
          </p:cNvPr>
          <p:cNvSpPr txBox="1"/>
          <p:nvPr/>
        </p:nvSpPr>
        <p:spPr>
          <a:xfrm>
            <a:off x="155383" y="1056110"/>
            <a:ext cx="2779388" cy="646331"/>
          </a:xfrm>
          <a:prstGeom prst="rect">
            <a:avLst/>
          </a:prstGeom>
          <a:noFill/>
        </p:spPr>
        <p:txBody>
          <a:bodyPr wrap="square" rtlCol="0">
            <a:spAutoFit/>
          </a:bodyPr>
          <a:lstStyle/>
          <a:p>
            <a:pPr algn="ctr"/>
            <a:r>
              <a:rPr lang="en-CA" sz="1800" b="1"/>
              <a:t>Production from False Vacuum Bubbles</a:t>
            </a:r>
          </a:p>
        </p:txBody>
      </p:sp>
      <p:sp>
        <p:nvSpPr>
          <p:cNvPr id="5" name="TextBox 4">
            <a:extLst>
              <a:ext uri="{FF2B5EF4-FFF2-40B4-BE49-F238E27FC236}">
                <a16:creationId xmlns:a16="http://schemas.microsoft.com/office/drawing/2014/main" id="{3E3E76B8-9F6F-7343-1645-7A554C0FD149}"/>
              </a:ext>
            </a:extLst>
          </p:cNvPr>
          <p:cNvSpPr txBox="1"/>
          <p:nvPr/>
        </p:nvSpPr>
        <p:spPr>
          <a:xfrm>
            <a:off x="6446431" y="1115782"/>
            <a:ext cx="2697569" cy="369332"/>
          </a:xfrm>
          <a:prstGeom prst="rect">
            <a:avLst/>
          </a:prstGeom>
          <a:noFill/>
        </p:spPr>
        <p:txBody>
          <a:bodyPr wrap="square" rtlCol="0">
            <a:spAutoFit/>
          </a:bodyPr>
          <a:lstStyle/>
          <a:p>
            <a:pPr algn="ctr"/>
            <a:r>
              <a:rPr lang="en-CA" sz="1800" b="1"/>
              <a:t>Dissipative Processes</a:t>
            </a:r>
          </a:p>
        </p:txBody>
      </p:sp>
      <p:pic>
        <p:nvPicPr>
          <p:cNvPr id="6" name="Picture 5" descr="A diagram of a graph&#10;&#10;AI-generated content may be incorrect.">
            <a:extLst>
              <a:ext uri="{FF2B5EF4-FFF2-40B4-BE49-F238E27FC236}">
                <a16:creationId xmlns:a16="http://schemas.microsoft.com/office/drawing/2014/main" id="{8D120F6F-FE6C-C103-141A-9C9FD7CA77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1574" y="1914384"/>
            <a:ext cx="2378786" cy="1587870"/>
          </a:xfrm>
          <a:prstGeom prst="rect">
            <a:avLst/>
          </a:prstGeom>
        </p:spPr>
      </p:pic>
      <p:pic>
        <p:nvPicPr>
          <p:cNvPr id="7" name="Picture 6">
            <a:extLst>
              <a:ext uri="{FF2B5EF4-FFF2-40B4-BE49-F238E27FC236}">
                <a16:creationId xmlns:a16="http://schemas.microsoft.com/office/drawing/2014/main" id="{66651588-8276-3424-A9F0-9FCBF8C43CDB}"/>
              </a:ext>
            </a:extLst>
          </p:cNvPr>
          <p:cNvPicPr>
            <a:picLocks noChangeAspect="1"/>
          </p:cNvPicPr>
          <p:nvPr/>
        </p:nvPicPr>
        <p:blipFill>
          <a:blip r:embed="rId3"/>
          <a:srcRect l="65838"/>
          <a:stretch>
            <a:fillRect/>
          </a:stretch>
        </p:blipFill>
        <p:spPr>
          <a:xfrm>
            <a:off x="4590508" y="1670815"/>
            <a:ext cx="1352195" cy="1430040"/>
          </a:xfrm>
          <a:prstGeom prst="rect">
            <a:avLst/>
          </a:prstGeom>
        </p:spPr>
      </p:pic>
      <p:sp>
        <p:nvSpPr>
          <p:cNvPr id="8" name="TextBox 7">
            <a:extLst>
              <a:ext uri="{FF2B5EF4-FFF2-40B4-BE49-F238E27FC236}">
                <a16:creationId xmlns:a16="http://schemas.microsoft.com/office/drawing/2014/main" id="{C3FF2F06-F166-59B6-3AB0-8450FB55D8F4}"/>
              </a:ext>
            </a:extLst>
          </p:cNvPr>
          <p:cNvSpPr txBox="1"/>
          <p:nvPr/>
        </p:nvSpPr>
        <p:spPr>
          <a:xfrm>
            <a:off x="1007269" y="3502162"/>
            <a:ext cx="970316" cy="283400"/>
          </a:xfrm>
          <a:prstGeom prst="rect">
            <a:avLst/>
          </a:prstGeom>
          <a:noFill/>
        </p:spPr>
        <p:txBody>
          <a:bodyPr wrap="square" rtlCol="0">
            <a:spAutoFit/>
          </a:bodyPr>
          <a:lstStyle/>
          <a:p>
            <a:r>
              <a:rPr lang="en-CA" sz="1200">
                <a:solidFill>
                  <a:schemeClr val="accent5"/>
                </a:solidFill>
              </a:rPr>
              <a:t>Witten ‘84</a:t>
            </a:r>
          </a:p>
        </p:txBody>
      </p:sp>
      <p:sp>
        <p:nvSpPr>
          <p:cNvPr id="9" name="TextBox 8">
            <a:extLst>
              <a:ext uri="{FF2B5EF4-FFF2-40B4-BE49-F238E27FC236}">
                <a16:creationId xmlns:a16="http://schemas.microsoft.com/office/drawing/2014/main" id="{21800B6F-D38C-4753-A8B2-9103D8780CAB}"/>
              </a:ext>
            </a:extLst>
          </p:cNvPr>
          <p:cNvSpPr txBox="1"/>
          <p:nvPr/>
        </p:nvSpPr>
        <p:spPr>
          <a:xfrm>
            <a:off x="4077752" y="3514094"/>
            <a:ext cx="1785438" cy="276999"/>
          </a:xfrm>
          <a:prstGeom prst="rect">
            <a:avLst/>
          </a:prstGeom>
          <a:noFill/>
        </p:spPr>
        <p:txBody>
          <a:bodyPr wrap="square" rtlCol="0">
            <a:spAutoFit/>
          </a:bodyPr>
          <a:lstStyle/>
          <a:p>
            <a:r>
              <a:rPr lang="en-CA" sz="1200" err="1">
                <a:solidFill>
                  <a:schemeClr val="accent5"/>
                </a:solidFill>
              </a:rPr>
              <a:t>Boukhtouchen</a:t>
            </a:r>
            <a:r>
              <a:rPr lang="en-CA" sz="1200">
                <a:solidFill>
                  <a:schemeClr val="accent5"/>
                </a:solidFill>
              </a:rPr>
              <a:t> ‘24</a:t>
            </a:r>
          </a:p>
        </p:txBody>
      </p:sp>
      <p:pic>
        <p:nvPicPr>
          <p:cNvPr id="10" name="Picture 9">
            <a:extLst>
              <a:ext uri="{FF2B5EF4-FFF2-40B4-BE49-F238E27FC236}">
                <a16:creationId xmlns:a16="http://schemas.microsoft.com/office/drawing/2014/main" id="{D39C55BE-0D82-8883-2373-C700CAF00EC1}"/>
              </a:ext>
            </a:extLst>
          </p:cNvPr>
          <p:cNvPicPr>
            <a:picLocks noChangeAspect="1"/>
          </p:cNvPicPr>
          <p:nvPr/>
        </p:nvPicPr>
        <p:blipFill>
          <a:blip r:embed="rId5"/>
          <a:srcRect l="6280" r="14226"/>
          <a:stretch>
            <a:fillRect/>
          </a:stretch>
        </p:blipFill>
        <p:spPr>
          <a:xfrm>
            <a:off x="6492622" y="1647983"/>
            <a:ext cx="2623487" cy="1703580"/>
          </a:xfrm>
          <a:prstGeom prst="rect">
            <a:avLst/>
          </a:prstGeom>
        </p:spPr>
      </p:pic>
      <p:sp>
        <p:nvSpPr>
          <p:cNvPr id="11" name="TextBox 10">
            <a:extLst>
              <a:ext uri="{FF2B5EF4-FFF2-40B4-BE49-F238E27FC236}">
                <a16:creationId xmlns:a16="http://schemas.microsoft.com/office/drawing/2014/main" id="{FCD6EDE0-FA85-F2A1-8EDA-124124971A1A}"/>
              </a:ext>
            </a:extLst>
          </p:cNvPr>
          <p:cNvSpPr txBox="1"/>
          <p:nvPr/>
        </p:nvSpPr>
        <p:spPr>
          <a:xfrm>
            <a:off x="6879723" y="3530688"/>
            <a:ext cx="1849283" cy="276999"/>
          </a:xfrm>
          <a:prstGeom prst="rect">
            <a:avLst/>
          </a:prstGeom>
          <a:noFill/>
        </p:spPr>
        <p:txBody>
          <a:bodyPr wrap="square" rtlCol="0">
            <a:spAutoFit/>
          </a:bodyPr>
          <a:lstStyle/>
          <a:p>
            <a:r>
              <a:rPr lang="en-CA" sz="1200">
                <a:solidFill>
                  <a:schemeClr val="accent5"/>
                </a:solidFill>
              </a:rPr>
              <a:t>Bramante et al ‘24</a:t>
            </a:r>
          </a:p>
        </p:txBody>
      </p:sp>
      <p:sp>
        <p:nvSpPr>
          <p:cNvPr id="13" name="TextBox 12">
            <a:extLst>
              <a:ext uri="{FF2B5EF4-FFF2-40B4-BE49-F238E27FC236}">
                <a16:creationId xmlns:a16="http://schemas.microsoft.com/office/drawing/2014/main" id="{BEFAB699-0899-CA52-6B01-5C0E3984B59E}"/>
              </a:ext>
            </a:extLst>
          </p:cNvPr>
          <p:cNvSpPr txBox="1"/>
          <p:nvPr/>
        </p:nvSpPr>
        <p:spPr>
          <a:xfrm>
            <a:off x="343614" y="3829312"/>
            <a:ext cx="7192169" cy="954107"/>
          </a:xfrm>
          <a:prstGeom prst="rect">
            <a:avLst/>
          </a:prstGeom>
          <a:noFill/>
        </p:spPr>
        <p:txBody>
          <a:bodyPr wrap="square">
            <a:spAutoFit/>
          </a:bodyPr>
          <a:lstStyle/>
          <a:p>
            <a:pPr marL="285750" indent="-285750">
              <a:buFont typeface="Arial" panose="020B0604020202020204" pitchFamily="34" charset="0"/>
              <a:buChar char="•"/>
            </a:pPr>
            <a:r>
              <a:rPr lang="en-CA"/>
              <a:t>Naturally predict heavier mass scales</a:t>
            </a:r>
          </a:p>
          <a:p>
            <a:pPr marL="285750" indent="-285750">
              <a:buFont typeface="Arial" panose="020B0604020202020204" pitchFamily="34" charset="0"/>
              <a:buChar char="•"/>
            </a:pPr>
            <a:endParaRPr lang="en-CA"/>
          </a:p>
          <a:p>
            <a:pPr marL="285750" indent="-285750">
              <a:buFont typeface="Arial" panose="020B0604020202020204" pitchFamily="34" charset="0"/>
              <a:buChar char="•"/>
            </a:pPr>
            <a:r>
              <a:rPr lang="en-CA"/>
              <a:t>SHM properties apply identically to composite dark matter, since its internal structure doesn't affect bulk halo kinematics</a:t>
            </a:r>
          </a:p>
        </p:txBody>
      </p:sp>
    </p:spTree>
    <p:extLst>
      <p:ext uri="{BB962C8B-B14F-4D97-AF65-F5344CB8AC3E}">
        <p14:creationId xmlns:p14="http://schemas.microsoft.com/office/powerpoint/2010/main" val="1496542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3">
                                            <p:txEl>
                                              <p:pRg st="2" end="2"/>
                                            </p:txEl>
                                          </p:spTgt>
                                        </p:tgtEl>
                                        <p:attrNameLst>
                                          <p:attrName>style.visibility</p:attrName>
                                        </p:attrNameLst>
                                      </p:cBhvr>
                                      <p:to>
                                        <p:strVal val="visible"/>
                                      </p:to>
                                    </p:set>
                                    <p:animEffect transition="in" filter="fade">
                                      <p:cBhvr>
                                        <p:cTn id="10" dur="50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582</TotalTime>
  <Words>3947</Words>
  <Application>Microsoft Office PowerPoint</Application>
  <PresentationFormat>On-screen Show (16:9)</PresentationFormat>
  <Paragraphs>316</Paragraphs>
  <Slides>20</Slides>
  <Notes>20</Notes>
  <HiddenSlides>4</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Lora</vt:lpstr>
      <vt:lpstr>Arial</vt:lpstr>
      <vt:lpstr>Cambria Math</vt:lpstr>
      <vt:lpstr>Century Schoolbook</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Jennika McIntosh</cp:lastModifiedBy>
  <cp:revision>232</cp:revision>
  <dcterms:modified xsi:type="dcterms:W3CDTF">2026-06-23T19:53:41Z</dcterms:modified>
</cp:coreProperties>
</file>