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27"/>
  </p:notesMasterIdLst>
  <p:sldIdLst>
    <p:sldId id="256" r:id="rId2"/>
    <p:sldId id="462" r:id="rId3"/>
    <p:sldId id="260" r:id="rId4"/>
    <p:sldId id="472" r:id="rId5"/>
    <p:sldId id="456" r:id="rId6"/>
    <p:sldId id="457" r:id="rId7"/>
    <p:sldId id="323" r:id="rId8"/>
    <p:sldId id="458" r:id="rId9"/>
    <p:sldId id="460" r:id="rId10"/>
    <p:sldId id="471" r:id="rId11"/>
    <p:sldId id="463" r:id="rId12"/>
    <p:sldId id="464" r:id="rId13"/>
    <p:sldId id="465" r:id="rId14"/>
    <p:sldId id="466" r:id="rId15"/>
    <p:sldId id="467" r:id="rId16"/>
    <p:sldId id="468" r:id="rId17"/>
    <p:sldId id="473" r:id="rId18"/>
    <p:sldId id="477" r:id="rId19"/>
    <p:sldId id="341" r:id="rId20"/>
    <p:sldId id="474" r:id="rId21"/>
    <p:sldId id="459" r:id="rId22"/>
    <p:sldId id="476" r:id="rId23"/>
    <p:sldId id="435" r:id="rId24"/>
    <p:sldId id="437" r:id="rId25"/>
    <p:sldId id="43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2392F09-94D8-4582-9009-16F02F9F5FCB}">
          <p14:sldIdLst>
            <p14:sldId id="256"/>
          </p14:sldIdLst>
        </p14:section>
        <p14:section name="Background" id="{640C76DA-5791-440F-A86E-FBB7DACB21FC}">
          <p14:sldIdLst>
            <p14:sldId id="462"/>
            <p14:sldId id="260"/>
            <p14:sldId id="472"/>
            <p14:sldId id="456"/>
            <p14:sldId id="457"/>
            <p14:sldId id="323"/>
            <p14:sldId id="458"/>
            <p14:sldId id="460"/>
            <p14:sldId id="471"/>
            <p14:sldId id="463"/>
            <p14:sldId id="464"/>
            <p14:sldId id="465"/>
            <p14:sldId id="466"/>
            <p14:sldId id="467"/>
            <p14:sldId id="468"/>
            <p14:sldId id="473"/>
            <p14:sldId id="477"/>
            <p14:sldId id="341"/>
            <p14:sldId id="474"/>
            <p14:sldId id="459"/>
            <p14:sldId id="476"/>
            <p14:sldId id="435"/>
            <p14:sldId id="437"/>
            <p14:sldId id="4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36600"/>
    <a:srgbClr val="CC3300"/>
    <a:srgbClr val="005963"/>
    <a:srgbClr val="D93F00"/>
    <a:srgbClr val="F98169"/>
    <a:srgbClr val="660066"/>
    <a:srgbClr val="DC0E22"/>
    <a:srgbClr val="00BED0"/>
    <a:srgbClr val="009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7D2DF1-1F55-44ED-8C32-2A678D4A9CE9}" v="34" dt="2026-06-22T23:27:24.5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3"/>
    <p:restoredTop sz="94690"/>
  </p:normalViewPr>
  <p:slideViewPr>
    <p:cSldViewPr snapToGrid="0">
      <p:cViewPr varScale="1">
        <p:scale>
          <a:sx n="108" d="100"/>
          <a:sy n="108" d="100"/>
        </p:scale>
        <p:origin x="108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it Anand" userId="f5d2c886-55dc-4d1b-ad9a-f6361f006df0" providerId="ADAL" clId="{1A2F6211-3730-4493-8D2F-32806DAC7ABD}"/>
    <pc:docChg chg="undo redo custSel addSld delSld modSld sldOrd modMainMaster modSection">
      <pc:chgData name="Amit Anand" userId="f5d2c886-55dc-4d1b-ad9a-f6361f006df0" providerId="ADAL" clId="{1A2F6211-3730-4493-8D2F-32806DAC7ABD}" dt="2026-06-22T23:27:31.384" v="2762" actId="20577"/>
      <pc:docMkLst>
        <pc:docMk/>
      </pc:docMkLst>
      <pc:sldChg chg="addSp delSp modSp mod">
        <pc:chgData name="Amit Anand" userId="f5d2c886-55dc-4d1b-ad9a-f6361f006df0" providerId="ADAL" clId="{1A2F6211-3730-4493-8D2F-32806DAC7ABD}" dt="2026-06-22T22:15:37.651" v="2376" actId="14100"/>
        <pc:sldMkLst>
          <pc:docMk/>
          <pc:sldMk cId="114863653" sldId="256"/>
        </pc:sldMkLst>
        <pc:spChg chg="mod">
          <ac:chgData name="Amit Anand" userId="f5d2c886-55dc-4d1b-ad9a-f6361f006df0" providerId="ADAL" clId="{1A2F6211-3730-4493-8D2F-32806DAC7ABD}" dt="2026-06-22T22:15:32.584" v="2375" actId="14100"/>
          <ac:spMkLst>
            <pc:docMk/>
            <pc:sldMk cId="114863653" sldId="256"/>
            <ac:spMk id="2" creationId="{00000000-0000-0000-0000-000000000000}"/>
          </ac:spMkLst>
        </pc:spChg>
        <pc:spChg chg="mod">
          <ac:chgData name="Amit Anand" userId="f5d2c886-55dc-4d1b-ad9a-f6361f006df0" providerId="ADAL" clId="{1A2F6211-3730-4493-8D2F-32806DAC7ABD}" dt="2026-06-22T22:13:45.222" v="2349" actId="20577"/>
          <ac:spMkLst>
            <pc:docMk/>
            <pc:sldMk cId="114863653" sldId="256"/>
            <ac:spMk id="3" creationId="{00000000-0000-0000-0000-000000000000}"/>
          </ac:spMkLst>
        </pc:spChg>
        <pc:spChg chg="mod">
          <ac:chgData name="Amit Anand" userId="f5d2c886-55dc-4d1b-ad9a-f6361f006df0" providerId="ADAL" clId="{1A2F6211-3730-4493-8D2F-32806DAC7ABD}" dt="2026-06-18T21:25:41.378" v="334" actId="1076"/>
          <ac:spMkLst>
            <pc:docMk/>
            <pc:sldMk cId="114863653" sldId="256"/>
            <ac:spMk id="7" creationId="{E17FBA90-D8FF-C289-3E74-D33D6C91F76F}"/>
          </ac:spMkLst>
        </pc:spChg>
        <pc:spChg chg="mod">
          <ac:chgData name="Amit Anand" userId="f5d2c886-55dc-4d1b-ad9a-f6361f006df0" providerId="ADAL" clId="{1A2F6211-3730-4493-8D2F-32806DAC7ABD}" dt="2026-06-19T17:39:44.678" v="1408" actId="1076"/>
          <ac:spMkLst>
            <pc:docMk/>
            <pc:sldMk cId="114863653" sldId="256"/>
            <ac:spMk id="8" creationId="{4EA56D0E-0334-CFF6-487F-BEBEBDFA7F0B}"/>
          </ac:spMkLst>
        </pc:spChg>
        <pc:graphicFrameChg chg="add mod modGraphic">
          <ac:chgData name="Amit Anand" userId="f5d2c886-55dc-4d1b-ad9a-f6361f006df0" providerId="ADAL" clId="{1A2F6211-3730-4493-8D2F-32806DAC7ABD}" dt="2026-06-22T22:14:40.976" v="2370" actId="14100"/>
          <ac:graphicFrameMkLst>
            <pc:docMk/>
            <pc:sldMk cId="114863653" sldId="256"/>
            <ac:graphicFrameMk id="9" creationId="{FAEF9AE4-08F5-D0D9-7CA7-1F3607FD2650}"/>
          </ac:graphicFrameMkLst>
        </pc:graphicFrameChg>
        <pc:graphicFrameChg chg="add mod modGraphic">
          <ac:chgData name="Amit Anand" userId="f5d2c886-55dc-4d1b-ad9a-f6361f006df0" providerId="ADAL" clId="{1A2F6211-3730-4493-8D2F-32806DAC7ABD}" dt="2026-06-22T22:15:37.651" v="2376" actId="14100"/>
          <ac:graphicFrameMkLst>
            <pc:docMk/>
            <pc:sldMk cId="114863653" sldId="256"/>
            <ac:graphicFrameMk id="10" creationId="{379346BD-E785-D683-C0E1-5146C7A9B777}"/>
          </ac:graphicFrameMkLst>
        </pc:graphicFrameChg>
      </pc:sldChg>
      <pc:sldChg chg="addSp delSp modSp mod delAnim modAnim">
        <pc:chgData name="Amit Anand" userId="f5d2c886-55dc-4d1b-ad9a-f6361f006df0" providerId="ADAL" clId="{1A2F6211-3730-4493-8D2F-32806DAC7ABD}" dt="2026-06-19T23:03:29.345" v="1974"/>
        <pc:sldMkLst>
          <pc:docMk/>
          <pc:sldMk cId="1737487227" sldId="260"/>
        </pc:sldMkLst>
        <pc:spChg chg="add mod">
          <ac:chgData name="Amit Anand" userId="f5d2c886-55dc-4d1b-ad9a-f6361f006df0" providerId="ADAL" clId="{1A2F6211-3730-4493-8D2F-32806DAC7ABD}" dt="2026-06-19T17:40:37.900" v="1417" actId="1076"/>
          <ac:spMkLst>
            <pc:docMk/>
            <pc:sldMk cId="1737487227" sldId="260"/>
            <ac:spMk id="3" creationId="{C1756F1E-BEE2-B10E-D131-3A8F386DBCF8}"/>
          </ac:spMkLst>
        </pc:spChg>
        <pc:spChg chg="add mod">
          <ac:chgData name="Amit Anand" userId="f5d2c886-55dc-4d1b-ad9a-f6361f006df0" providerId="ADAL" clId="{1A2F6211-3730-4493-8D2F-32806DAC7ABD}" dt="2026-06-19T23:01:55.662" v="1959" actId="1076"/>
          <ac:spMkLst>
            <pc:docMk/>
            <pc:sldMk cId="1737487227" sldId="260"/>
            <ac:spMk id="4" creationId="{6FB5A657-0943-108E-082A-23AC327EC251}"/>
          </ac:spMkLst>
        </pc:spChg>
        <pc:spChg chg="add mod">
          <ac:chgData name="Amit Anand" userId="f5d2c886-55dc-4d1b-ad9a-f6361f006df0" providerId="ADAL" clId="{1A2F6211-3730-4493-8D2F-32806DAC7ABD}" dt="2026-06-19T23:02:00.703" v="1960" actId="1076"/>
          <ac:spMkLst>
            <pc:docMk/>
            <pc:sldMk cId="1737487227" sldId="260"/>
            <ac:spMk id="5" creationId="{65657E57-9CB0-8FA1-C561-28F08BE389EC}"/>
          </ac:spMkLst>
        </pc:spChg>
        <pc:spChg chg="add mod">
          <ac:chgData name="Amit Anand" userId="f5d2c886-55dc-4d1b-ad9a-f6361f006df0" providerId="ADAL" clId="{1A2F6211-3730-4493-8D2F-32806DAC7ABD}" dt="2026-06-19T23:02:12.842" v="1963" actId="14100"/>
          <ac:spMkLst>
            <pc:docMk/>
            <pc:sldMk cId="1737487227" sldId="260"/>
            <ac:spMk id="6" creationId="{F6FC88A5-6D1C-08A5-D540-9B10B62BC786}"/>
          </ac:spMkLst>
        </pc:spChg>
        <pc:spChg chg="add mod">
          <ac:chgData name="Amit Anand" userId="f5d2c886-55dc-4d1b-ad9a-f6361f006df0" providerId="ADAL" clId="{1A2F6211-3730-4493-8D2F-32806DAC7ABD}" dt="2026-06-19T23:02:38.010" v="1966" actId="1076"/>
          <ac:spMkLst>
            <pc:docMk/>
            <pc:sldMk cId="1737487227" sldId="260"/>
            <ac:spMk id="7" creationId="{0708F04C-6760-6B74-7865-79CFFCE12D6D}"/>
          </ac:spMkLst>
        </pc:spChg>
        <pc:spChg chg="add mod">
          <ac:chgData name="Amit Anand" userId="f5d2c886-55dc-4d1b-ad9a-f6361f006df0" providerId="ADAL" clId="{1A2F6211-3730-4493-8D2F-32806DAC7ABD}" dt="2026-06-19T23:02:40.942" v="1967" actId="1076"/>
          <ac:spMkLst>
            <pc:docMk/>
            <pc:sldMk cId="1737487227" sldId="260"/>
            <ac:spMk id="8" creationId="{A8108915-045E-B5B9-FB02-89B8BC9BF6A2}"/>
          </ac:spMkLst>
        </pc:spChg>
        <pc:spChg chg="add mod">
          <ac:chgData name="Amit Anand" userId="f5d2c886-55dc-4d1b-ad9a-f6361f006df0" providerId="ADAL" clId="{1A2F6211-3730-4493-8D2F-32806DAC7ABD}" dt="2026-06-18T22:03:25.608" v="491" actId="1076"/>
          <ac:spMkLst>
            <pc:docMk/>
            <pc:sldMk cId="1737487227" sldId="260"/>
            <ac:spMk id="9" creationId="{E4DB54A4-868C-1F36-BB12-18B4942ED4FE}"/>
          </ac:spMkLst>
        </pc:spChg>
      </pc:sldChg>
      <pc:sldChg chg="addSp modSp add mod">
        <pc:chgData name="Amit Anand" userId="f5d2c886-55dc-4d1b-ad9a-f6361f006df0" providerId="ADAL" clId="{1A2F6211-3730-4493-8D2F-32806DAC7ABD}" dt="2026-06-22T23:27:08.315" v="2752" actId="14100"/>
        <pc:sldMkLst>
          <pc:docMk/>
          <pc:sldMk cId="2684398288" sldId="323"/>
        </pc:sldMkLst>
        <pc:spChg chg="mod">
          <ac:chgData name="Amit Anand" userId="f5d2c886-55dc-4d1b-ad9a-f6361f006df0" providerId="ADAL" clId="{1A2F6211-3730-4493-8D2F-32806DAC7ABD}" dt="2026-06-19T17:41:00.816" v="1422" actId="1076"/>
          <ac:spMkLst>
            <pc:docMk/>
            <pc:sldMk cId="2684398288" sldId="323"/>
            <ac:spMk id="2" creationId="{AA24D3EB-7A23-D0D7-4422-4ED892295017}"/>
          </ac:spMkLst>
        </pc:spChg>
        <pc:spChg chg="add mod">
          <ac:chgData name="Amit Anand" userId="f5d2c886-55dc-4d1b-ad9a-f6361f006df0" providerId="ADAL" clId="{1A2F6211-3730-4493-8D2F-32806DAC7ABD}" dt="2026-06-22T23:27:08.315" v="2752" actId="14100"/>
          <ac:spMkLst>
            <pc:docMk/>
            <pc:sldMk cId="2684398288" sldId="323"/>
            <ac:spMk id="4" creationId="{F8814CC2-06CE-8C0F-D4EA-1B7AD70ABEB0}"/>
          </ac:spMkLst>
        </pc:spChg>
        <pc:picChg chg="mod">
          <ac:chgData name="Amit Anand" userId="f5d2c886-55dc-4d1b-ad9a-f6361f006df0" providerId="ADAL" clId="{1A2F6211-3730-4493-8D2F-32806DAC7ABD}" dt="2026-06-22T23:26:41.632" v="2746" actId="1076"/>
          <ac:picMkLst>
            <pc:docMk/>
            <pc:sldMk cId="2684398288" sldId="323"/>
            <ac:picMk id="6" creationId="{4236B5EE-8AD2-629C-02C6-3759B72DBF88}"/>
          </ac:picMkLst>
        </pc:picChg>
      </pc:sldChg>
      <pc:sldChg chg="ord">
        <pc:chgData name="Amit Anand" userId="f5d2c886-55dc-4d1b-ad9a-f6361f006df0" providerId="ADAL" clId="{1A2F6211-3730-4493-8D2F-32806DAC7ABD}" dt="2026-06-19T17:36:46.669" v="1391"/>
        <pc:sldMkLst>
          <pc:docMk/>
          <pc:sldMk cId="4126034306" sldId="341"/>
        </pc:sldMkLst>
      </pc:sldChg>
      <pc:sldChg chg="addSp delSp modSp del mod ord modClrScheme chgLayout">
        <pc:chgData name="Amit Anand" userId="f5d2c886-55dc-4d1b-ad9a-f6361f006df0" providerId="ADAL" clId="{1A2F6211-3730-4493-8D2F-32806DAC7ABD}" dt="2026-06-22T22:51:38.596" v="2644" actId="2696"/>
        <pc:sldMkLst>
          <pc:docMk/>
          <pc:sldMk cId="4263867925" sldId="443"/>
        </pc:sldMkLst>
        <pc:graphicFrameChg chg="add mod modGraphic">
          <ac:chgData name="Amit Anand" userId="f5d2c886-55dc-4d1b-ad9a-f6361f006df0" providerId="ADAL" clId="{1A2F6211-3730-4493-8D2F-32806DAC7ABD}" dt="2026-06-22T22:50:27.362" v="2632" actId="14734"/>
          <ac:graphicFrameMkLst>
            <pc:docMk/>
            <pc:sldMk cId="4263867925" sldId="443"/>
            <ac:graphicFrameMk id="6" creationId="{D32DAF24-664A-3EDF-7347-8178EDB09A16}"/>
          </ac:graphicFrameMkLst>
        </pc:graphicFrameChg>
      </pc:sldChg>
      <pc:sldChg chg="addSp delSp modSp add mod ord">
        <pc:chgData name="Amit Anand" userId="f5d2c886-55dc-4d1b-ad9a-f6361f006df0" providerId="ADAL" clId="{1A2F6211-3730-4493-8D2F-32806DAC7ABD}" dt="2026-06-22T23:27:31.384" v="2762" actId="20577"/>
        <pc:sldMkLst>
          <pc:docMk/>
          <pc:sldMk cId="4077551990" sldId="456"/>
        </pc:sldMkLst>
        <pc:spChg chg="mod">
          <ac:chgData name="Amit Anand" userId="f5d2c886-55dc-4d1b-ad9a-f6361f006df0" providerId="ADAL" clId="{1A2F6211-3730-4493-8D2F-32806DAC7ABD}" dt="2026-06-19T17:41:12.885" v="1424" actId="1076"/>
          <ac:spMkLst>
            <pc:docMk/>
            <pc:sldMk cId="4077551990" sldId="456"/>
            <ac:spMk id="2" creationId="{01C4A9C8-51CB-7D92-2009-7BFD55BF805E}"/>
          </ac:spMkLst>
        </pc:spChg>
        <pc:spChg chg="mod">
          <ac:chgData name="Amit Anand" userId="f5d2c886-55dc-4d1b-ad9a-f6361f006df0" providerId="ADAL" clId="{1A2F6211-3730-4493-8D2F-32806DAC7ABD}" dt="2026-06-19T22:45:42.047" v="1649" actId="20577"/>
          <ac:spMkLst>
            <pc:docMk/>
            <pc:sldMk cId="4077551990" sldId="456"/>
            <ac:spMk id="4" creationId="{C2228CA6-450E-D941-5428-BC93D51EE07D}"/>
          </ac:spMkLst>
        </pc:spChg>
        <pc:spChg chg="mod">
          <ac:chgData name="Amit Anand" userId="f5d2c886-55dc-4d1b-ad9a-f6361f006df0" providerId="ADAL" clId="{1A2F6211-3730-4493-8D2F-32806DAC7ABD}" dt="2026-06-19T20:54:27.998" v="1470" actId="1076"/>
          <ac:spMkLst>
            <pc:docMk/>
            <pc:sldMk cId="4077551990" sldId="456"/>
            <ac:spMk id="6" creationId="{D1D4AE4F-27FB-E42C-FA74-86AFE3697F06}"/>
          </ac:spMkLst>
        </pc:spChg>
        <pc:spChg chg="add mod">
          <ac:chgData name="Amit Anand" userId="f5d2c886-55dc-4d1b-ad9a-f6361f006df0" providerId="ADAL" clId="{1A2F6211-3730-4493-8D2F-32806DAC7ABD}" dt="2026-06-22T23:27:31.384" v="2762" actId="20577"/>
          <ac:spMkLst>
            <pc:docMk/>
            <pc:sldMk cId="4077551990" sldId="456"/>
            <ac:spMk id="16" creationId="{8B9B169B-C93A-BCC3-A106-0B2D0DA8F9FA}"/>
          </ac:spMkLst>
        </pc:spChg>
        <pc:grpChg chg="mod">
          <ac:chgData name="Amit Anand" userId="f5d2c886-55dc-4d1b-ad9a-f6361f006df0" providerId="ADAL" clId="{1A2F6211-3730-4493-8D2F-32806DAC7ABD}" dt="2026-06-19T20:54:27.998" v="1470" actId="1076"/>
          <ac:grpSpMkLst>
            <pc:docMk/>
            <pc:sldMk cId="4077551990" sldId="456"/>
            <ac:grpSpMk id="5" creationId="{BD7AB2B3-299A-CD06-EAE7-D2221E456491}"/>
          </ac:grpSpMkLst>
        </pc:grpChg>
        <pc:grpChg chg="mod">
          <ac:chgData name="Amit Anand" userId="f5d2c886-55dc-4d1b-ad9a-f6361f006df0" providerId="ADAL" clId="{1A2F6211-3730-4493-8D2F-32806DAC7ABD}" dt="2026-06-19T20:54:41.643" v="1475" actId="1076"/>
          <ac:grpSpMkLst>
            <pc:docMk/>
            <pc:sldMk cId="4077551990" sldId="456"/>
            <ac:grpSpMk id="8" creationId="{C4B735EB-ADC7-0484-3C40-7717F5B9C177}"/>
          </ac:grpSpMkLst>
        </pc:grpChg>
        <pc:picChg chg="mod">
          <ac:chgData name="Amit Anand" userId="f5d2c886-55dc-4d1b-ad9a-f6361f006df0" providerId="ADAL" clId="{1A2F6211-3730-4493-8D2F-32806DAC7ABD}" dt="2026-06-19T20:54:27.998" v="1470" actId="1076"/>
          <ac:picMkLst>
            <pc:docMk/>
            <pc:sldMk cId="4077551990" sldId="456"/>
            <ac:picMk id="7" creationId="{C59CA2EB-C1F8-C5F6-6989-7E55135D0F84}"/>
          </ac:picMkLst>
        </pc:picChg>
        <pc:picChg chg="mod">
          <ac:chgData name="Amit Anand" userId="f5d2c886-55dc-4d1b-ad9a-f6361f006df0" providerId="ADAL" clId="{1A2F6211-3730-4493-8D2F-32806DAC7ABD}" dt="2026-06-19T20:54:33.656" v="1472" actId="1076"/>
          <ac:picMkLst>
            <pc:docMk/>
            <pc:sldMk cId="4077551990" sldId="456"/>
            <ac:picMk id="11" creationId="{40B181C6-6D71-0403-E83F-83137E8981B5}"/>
          </ac:picMkLst>
        </pc:picChg>
        <pc:picChg chg="add del">
          <ac:chgData name="Amit Anand" userId="f5d2c886-55dc-4d1b-ad9a-f6361f006df0" providerId="ADAL" clId="{1A2F6211-3730-4493-8D2F-32806DAC7ABD}" dt="2026-06-22T23:21:49.103" v="2740" actId="22"/>
          <ac:picMkLst>
            <pc:docMk/>
            <pc:sldMk cId="4077551990" sldId="456"/>
            <ac:picMk id="12" creationId="{BC389D76-1430-C528-F83F-00FDC71DDA57}"/>
          </ac:picMkLst>
        </pc:picChg>
      </pc:sldChg>
      <pc:sldChg chg="addSp delSp modSp add mod ord delAnim">
        <pc:chgData name="Amit Anand" userId="f5d2c886-55dc-4d1b-ad9a-f6361f006df0" providerId="ADAL" clId="{1A2F6211-3730-4493-8D2F-32806DAC7ABD}" dt="2026-06-19T22:47:41.553" v="1659"/>
        <pc:sldMkLst>
          <pc:docMk/>
          <pc:sldMk cId="2101003351" sldId="457"/>
        </pc:sldMkLst>
        <pc:spChg chg="mod">
          <ac:chgData name="Amit Anand" userId="f5d2c886-55dc-4d1b-ad9a-f6361f006df0" providerId="ADAL" clId="{1A2F6211-3730-4493-8D2F-32806DAC7ABD}" dt="2026-06-19T17:41:30.325" v="1426" actId="1076"/>
          <ac:spMkLst>
            <pc:docMk/>
            <pc:sldMk cId="2101003351" sldId="457"/>
            <ac:spMk id="3" creationId="{8CD186B2-85BA-F5E4-4A41-84ABB1C114C4}"/>
          </ac:spMkLst>
        </pc:spChg>
        <pc:spChg chg="add mod">
          <ac:chgData name="Amit Anand" userId="f5d2c886-55dc-4d1b-ad9a-f6361f006df0" providerId="ADAL" clId="{1A2F6211-3730-4493-8D2F-32806DAC7ABD}" dt="2026-06-19T20:55:38.036" v="1486" actId="27636"/>
          <ac:spMkLst>
            <pc:docMk/>
            <pc:sldMk cId="2101003351" sldId="457"/>
            <ac:spMk id="5" creationId="{5B5A2119-709C-4BB7-8F52-46BF2E37B1AF}"/>
          </ac:spMkLst>
        </pc:spChg>
        <pc:picChg chg="add mod">
          <ac:chgData name="Amit Anand" userId="f5d2c886-55dc-4d1b-ad9a-f6361f006df0" providerId="ADAL" clId="{1A2F6211-3730-4493-8D2F-32806DAC7ABD}" dt="2026-06-19T20:55:53.094" v="1494" actId="1076"/>
          <ac:picMkLst>
            <pc:docMk/>
            <pc:sldMk cId="2101003351" sldId="457"/>
            <ac:picMk id="8" creationId="{99B5D14B-5912-7F29-41E7-52C0471ACBBF}"/>
          </ac:picMkLst>
        </pc:picChg>
      </pc:sldChg>
      <pc:sldChg chg="addSp delSp modSp add mod delAnim modAnim">
        <pc:chgData name="Amit Anand" userId="f5d2c886-55dc-4d1b-ad9a-f6361f006df0" providerId="ADAL" clId="{1A2F6211-3730-4493-8D2F-32806DAC7ABD}" dt="2026-06-19T23:03:55.011" v="1975"/>
        <pc:sldMkLst>
          <pc:docMk/>
          <pc:sldMk cId="780637498" sldId="458"/>
        </pc:sldMkLst>
        <pc:spChg chg="mod">
          <ac:chgData name="Amit Anand" userId="f5d2c886-55dc-4d1b-ad9a-f6361f006df0" providerId="ADAL" clId="{1A2F6211-3730-4493-8D2F-32806DAC7ABD}" dt="2026-06-19T17:41:43.249" v="1428" actId="1076"/>
          <ac:spMkLst>
            <pc:docMk/>
            <pc:sldMk cId="780637498" sldId="458"/>
            <ac:spMk id="2" creationId="{07CB4736-6AE3-5D53-C563-9529FCFC74B9}"/>
          </ac:spMkLst>
        </pc:spChg>
        <pc:spChg chg="add">
          <ac:chgData name="Amit Anand" userId="f5d2c886-55dc-4d1b-ad9a-f6361f006df0" providerId="ADAL" clId="{1A2F6211-3730-4493-8D2F-32806DAC7ABD}" dt="2026-06-19T22:29:06.129" v="1583"/>
          <ac:spMkLst>
            <pc:docMk/>
            <pc:sldMk cId="780637498" sldId="458"/>
            <ac:spMk id="5" creationId="{AC2412F5-11D1-D736-01BD-846863ED8D38}"/>
          </ac:spMkLst>
        </pc:spChg>
        <pc:spChg chg="mod">
          <ac:chgData name="Amit Anand" userId="f5d2c886-55dc-4d1b-ad9a-f6361f006df0" providerId="ADAL" clId="{1A2F6211-3730-4493-8D2F-32806DAC7ABD}" dt="2026-06-17T19:10:53.881" v="2" actId="1076"/>
          <ac:spMkLst>
            <pc:docMk/>
            <pc:sldMk cId="780637498" sldId="458"/>
            <ac:spMk id="6" creationId="{A15F14B4-2FAC-5319-5DC2-4DBD4578F48C}"/>
          </ac:spMkLst>
        </pc:spChg>
        <pc:spChg chg="add mod">
          <ac:chgData name="Amit Anand" userId="f5d2c886-55dc-4d1b-ad9a-f6361f006df0" providerId="ADAL" clId="{1A2F6211-3730-4493-8D2F-32806DAC7ABD}" dt="2026-06-19T22:30:10.036" v="1590" actId="1076"/>
          <ac:spMkLst>
            <pc:docMk/>
            <pc:sldMk cId="780637498" sldId="458"/>
            <ac:spMk id="8" creationId="{774C313C-8B4C-7958-1564-A1139B795AD0}"/>
          </ac:spMkLst>
        </pc:spChg>
        <pc:spChg chg="mod">
          <ac:chgData name="Amit Anand" userId="f5d2c886-55dc-4d1b-ad9a-f6361f006df0" providerId="ADAL" clId="{1A2F6211-3730-4493-8D2F-32806DAC7ABD}" dt="2026-06-17T19:10:59.083" v="3" actId="1076"/>
          <ac:spMkLst>
            <pc:docMk/>
            <pc:sldMk cId="780637498" sldId="458"/>
            <ac:spMk id="12" creationId="{FC2DE51C-A1E6-110B-2640-3CBAAB6F5000}"/>
          </ac:spMkLst>
        </pc:spChg>
        <pc:picChg chg="mod">
          <ac:chgData name="Amit Anand" userId="f5d2c886-55dc-4d1b-ad9a-f6361f006df0" providerId="ADAL" clId="{1A2F6211-3730-4493-8D2F-32806DAC7ABD}" dt="2026-06-19T22:31:56.718" v="1616" actId="1076"/>
          <ac:picMkLst>
            <pc:docMk/>
            <pc:sldMk cId="780637498" sldId="458"/>
            <ac:picMk id="10" creationId="{70649812-737E-B594-DF61-B0B939A0C781}"/>
          </ac:picMkLst>
        </pc:picChg>
        <pc:picChg chg="add mod">
          <ac:chgData name="Amit Anand" userId="f5d2c886-55dc-4d1b-ad9a-f6361f006df0" providerId="ADAL" clId="{1A2F6211-3730-4493-8D2F-32806DAC7ABD}" dt="2026-06-19T22:31:59.663" v="1617" actId="1076"/>
          <ac:picMkLst>
            <pc:docMk/>
            <pc:sldMk cId="780637498" sldId="458"/>
            <ac:picMk id="14" creationId="{05BB898B-E5DD-7637-E4F7-6E3E0AF9C1CD}"/>
          </ac:picMkLst>
        </pc:picChg>
        <pc:picChg chg="add mod">
          <ac:chgData name="Amit Anand" userId="f5d2c886-55dc-4d1b-ad9a-f6361f006df0" providerId="ADAL" clId="{1A2F6211-3730-4493-8D2F-32806DAC7ABD}" dt="2026-06-19T22:34:43.344" v="1646" actId="14100"/>
          <ac:picMkLst>
            <pc:docMk/>
            <pc:sldMk cId="780637498" sldId="458"/>
            <ac:picMk id="20" creationId="{70FDC182-0AAF-75FD-2733-B61FB252CE7B}"/>
          </ac:picMkLst>
        </pc:picChg>
      </pc:sldChg>
      <pc:sldChg chg="modSp add mod ord">
        <pc:chgData name="Amit Anand" userId="f5d2c886-55dc-4d1b-ad9a-f6361f006df0" providerId="ADAL" clId="{1A2F6211-3730-4493-8D2F-32806DAC7ABD}" dt="2026-06-22T15:39:56.802" v="2337"/>
        <pc:sldMkLst>
          <pc:docMk/>
          <pc:sldMk cId="4077466189" sldId="459"/>
        </pc:sldMkLst>
        <pc:spChg chg="mod">
          <ac:chgData name="Amit Anand" userId="f5d2c886-55dc-4d1b-ad9a-f6361f006df0" providerId="ADAL" clId="{1A2F6211-3730-4493-8D2F-32806DAC7ABD}" dt="2026-06-19T17:41:54.222" v="1430" actId="1076"/>
          <ac:spMkLst>
            <pc:docMk/>
            <pc:sldMk cId="4077466189" sldId="459"/>
            <ac:spMk id="2" creationId="{632E30E9-BBB9-82E7-9FDC-8D1A0D16FE2E}"/>
          </ac:spMkLst>
        </pc:spChg>
      </pc:sldChg>
      <pc:sldChg chg="modSp add mod">
        <pc:chgData name="Amit Anand" userId="f5d2c886-55dc-4d1b-ad9a-f6361f006df0" providerId="ADAL" clId="{1A2F6211-3730-4493-8D2F-32806DAC7ABD}" dt="2026-06-19T17:42:05.468" v="1432" actId="1076"/>
        <pc:sldMkLst>
          <pc:docMk/>
          <pc:sldMk cId="4028413560" sldId="460"/>
        </pc:sldMkLst>
        <pc:spChg chg="mod">
          <ac:chgData name="Amit Anand" userId="f5d2c886-55dc-4d1b-ad9a-f6361f006df0" providerId="ADAL" clId="{1A2F6211-3730-4493-8D2F-32806DAC7ABD}" dt="2026-06-19T17:42:05.468" v="1432" actId="1076"/>
          <ac:spMkLst>
            <pc:docMk/>
            <pc:sldMk cId="4028413560" sldId="460"/>
            <ac:spMk id="4" creationId="{1A7DCC50-4935-CE5E-1BF7-C0A3101573B6}"/>
          </ac:spMkLst>
        </pc:spChg>
      </pc:sldChg>
      <pc:sldChg chg="addSp delSp modSp new mod ord modClrScheme modAnim chgLayout">
        <pc:chgData name="Amit Anand" userId="f5d2c886-55dc-4d1b-ad9a-f6361f006df0" providerId="ADAL" clId="{1A2F6211-3730-4493-8D2F-32806DAC7ABD}" dt="2026-06-22T22:25:42.921" v="2596" actId="1076"/>
        <pc:sldMkLst>
          <pc:docMk/>
          <pc:sldMk cId="4094109664" sldId="462"/>
        </pc:sldMkLst>
        <pc:spChg chg="mod ord">
          <ac:chgData name="Amit Anand" userId="f5d2c886-55dc-4d1b-ad9a-f6361f006df0" providerId="ADAL" clId="{1A2F6211-3730-4493-8D2F-32806DAC7ABD}" dt="2026-06-19T23:36:23.667" v="2329" actId="26606"/>
          <ac:spMkLst>
            <pc:docMk/>
            <pc:sldMk cId="4094109664" sldId="462"/>
            <ac:spMk id="2" creationId="{0C2DAA25-8BC7-BC56-C64A-57F65DDFE781}"/>
          </ac:spMkLst>
        </pc:spChg>
        <pc:spChg chg="add del mod">
          <ac:chgData name="Amit Anand" userId="f5d2c886-55dc-4d1b-ad9a-f6361f006df0" providerId="ADAL" clId="{1A2F6211-3730-4493-8D2F-32806DAC7ABD}" dt="2026-06-22T22:23:39.231" v="2571" actId="47"/>
          <ac:spMkLst>
            <pc:docMk/>
            <pc:sldMk cId="4094109664" sldId="462"/>
            <ac:spMk id="3" creationId="{7EB1EC73-6A41-B63B-3A7F-DB1A7834F8BC}"/>
          </ac:spMkLst>
        </pc:spChg>
        <pc:spChg chg="add mod">
          <ac:chgData name="Amit Anand" userId="f5d2c886-55dc-4d1b-ad9a-f6361f006df0" providerId="ADAL" clId="{1A2F6211-3730-4493-8D2F-32806DAC7ABD}" dt="2026-06-19T23:37:27.922" v="2334" actId="207"/>
          <ac:spMkLst>
            <pc:docMk/>
            <pc:sldMk cId="4094109664" sldId="462"/>
            <ac:spMk id="4" creationId="{2229B89A-19D6-1F33-FE27-ED32E0931A8B}"/>
          </ac:spMkLst>
        </pc:spChg>
        <pc:spChg chg="add del mod">
          <ac:chgData name="Amit Anand" userId="f5d2c886-55dc-4d1b-ad9a-f6361f006df0" providerId="ADAL" clId="{1A2F6211-3730-4493-8D2F-32806DAC7ABD}" dt="2026-06-22T22:24:57.232" v="2587" actId="478"/>
          <ac:spMkLst>
            <pc:docMk/>
            <pc:sldMk cId="4094109664" sldId="462"/>
            <ac:spMk id="6" creationId="{24779B19-005F-C4C8-0740-C3E2BE3B9F06}"/>
          </ac:spMkLst>
        </pc:spChg>
        <pc:spChg chg="add del mod">
          <ac:chgData name="Amit Anand" userId="f5d2c886-55dc-4d1b-ad9a-f6361f006df0" providerId="ADAL" clId="{1A2F6211-3730-4493-8D2F-32806DAC7ABD}" dt="2026-06-22T22:25:15.460" v="2591" actId="478"/>
          <ac:spMkLst>
            <pc:docMk/>
            <pc:sldMk cId="4094109664" sldId="462"/>
            <ac:spMk id="7" creationId="{431A764E-9144-C0E5-CD1B-7CEF9B4A3011}"/>
          </ac:spMkLst>
        </pc:spChg>
        <pc:picChg chg="add mod">
          <ac:chgData name="Amit Anand" userId="f5d2c886-55dc-4d1b-ad9a-f6361f006df0" providerId="ADAL" clId="{1A2F6211-3730-4493-8D2F-32806DAC7ABD}" dt="2026-06-22T22:24:42.900" v="2585" actId="1076"/>
          <ac:picMkLst>
            <pc:docMk/>
            <pc:sldMk cId="4094109664" sldId="462"/>
            <ac:picMk id="5" creationId="{D62FC978-6795-5EE8-77FA-D4892ECFFB63}"/>
          </ac:picMkLst>
        </pc:picChg>
        <pc:picChg chg="add mod">
          <ac:chgData name="Amit Anand" userId="f5d2c886-55dc-4d1b-ad9a-f6361f006df0" providerId="ADAL" clId="{1A2F6211-3730-4493-8D2F-32806DAC7ABD}" dt="2026-06-22T22:25:02.814" v="2589" actId="1076"/>
          <ac:picMkLst>
            <pc:docMk/>
            <pc:sldMk cId="4094109664" sldId="462"/>
            <ac:picMk id="9" creationId="{DED3644D-55B6-0471-5AE0-640F9349EED8}"/>
          </ac:picMkLst>
        </pc:picChg>
        <pc:picChg chg="add mod">
          <ac:chgData name="Amit Anand" userId="f5d2c886-55dc-4d1b-ad9a-f6361f006df0" providerId="ADAL" clId="{1A2F6211-3730-4493-8D2F-32806DAC7ABD}" dt="2026-06-22T22:25:42.921" v="2596" actId="1076"/>
          <ac:picMkLst>
            <pc:docMk/>
            <pc:sldMk cId="4094109664" sldId="462"/>
            <ac:picMk id="11" creationId="{6B9A8C44-2418-F086-7822-B2469ADD7E18}"/>
          </ac:picMkLst>
        </pc:picChg>
      </pc:sldChg>
      <pc:sldChg chg="addSp delSp modSp new mod">
        <pc:chgData name="Amit Anand" userId="f5d2c886-55dc-4d1b-ad9a-f6361f006df0" providerId="ADAL" clId="{1A2F6211-3730-4493-8D2F-32806DAC7ABD}" dt="2026-06-19T22:26:21.919" v="1558" actId="1076"/>
        <pc:sldMkLst>
          <pc:docMk/>
          <pc:sldMk cId="691819956" sldId="463"/>
        </pc:sldMkLst>
        <pc:spChg chg="mod">
          <ac:chgData name="Amit Anand" userId="f5d2c886-55dc-4d1b-ad9a-f6361f006df0" providerId="ADAL" clId="{1A2F6211-3730-4493-8D2F-32806DAC7ABD}" dt="2026-06-19T17:42:31.778" v="1438" actId="1076"/>
          <ac:spMkLst>
            <pc:docMk/>
            <pc:sldMk cId="691819956" sldId="463"/>
            <ac:spMk id="2" creationId="{520CA7B3-31A6-1402-E12B-27F093D42AB9}"/>
          </ac:spMkLst>
        </pc:spChg>
        <pc:spChg chg="add mod">
          <ac:chgData name="Amit Anand" userId="f5d2c886-55dc-4d1b-ad9a-f6361f006df0" providerId="ADAL" clId="{1A2F6211-3730-4493-8D2F-32806DAC7ABD}" dt="2026-06-18T18:40:14.799" v="102" actId="1076"/>
          <ac:spMkLst>
            <pc:docMk/>
            <pc:sldMk cId="691819956" sldId="463"/>
            <ac:spMk id="6" creationId="{3553E3EF-A4B9-BC08-4C26-1032B0173C1F}"/>
          </ac:spMkLst>
        </pc:spChg>
        <pc:picChg chg="add mod">
          <ac:chgData name="Amit Anand" userId="f5d2c886-55dc-4d1b-ad9a-f6361f006df0" providerId="ADAL" clId="{1A2F6211-3730-4493-8D2F-32806DAC7ABD}" dt="2026-06-19T22:26:21.919" v="1558" actId="1076"/>
          <ac:picMkLst>
            <pc:docMk/>
            <pc:sldMk cId="691819956" sldId="463"/>
            <ac:picMk id="9" creationId="{946985E0-8BCD-122A-A479-AE343A38B286}"/>
          </ac:picMkLst>
        </pc:picChg>
      </pc:sldChg>
      <pc:sldChg chg="addSp delSp modSp add mod modAnim">
        <pc:chgData name="Amit Anand" userId="f5d2c886-55dc-4d1b-ad9a-f6361f006df0" providerId="ADAL" clId="{1A2F6211-3730-4493-8D2F-32806DAC7ABD}" dt="2026-06-19T23:04:27.565" v="1978"/>
        <pc:sldMkLst>
          <pc:docMk/>
          <pc:sldMk cId="541716809" sldId="464"/>
        </pc:sldMkLst>
        <pc:spChg chg="mod">
          <ac:chgData name="Amit Anand" userId="f5d2c886-55dc-4d1b-ad9a-f6361f006df0" providerId="ADAL" clId="{1A2F6211-3730-4493-8D2F-32806DAC7ABD}" dt="2026-06-19T17:39:19.115" v="1403" actId="14100"/>
          <ac:spMkLst>
            <pc:docMk/>
            <pc:sldMk cId="541716809" sldId="464"/>
            <ac:spMk id="2" creationId="{7B15BBE8-F660-D38B-820E-2383473800E4}"/>
          </ac:spMkLst>
        </pc:spChg>
        <pc:picChg chg="add mod">
          <ac:chgData name="Amit Anand" userId="f5d2c886-55dc-4d1b-ad9a-f6361f006df0" providerId="ADAL" clId="{1A2F6211-3730-4493-8D2F-32806DAC7ABD}" dt="2026-06-19T22:26:33.455" v="1562" actId="1076"/>
          <ac:picMkLst>
            <pc:docMk/>
            <pc:sldMk cId="541716809" sldId="464"/>
            <ac:picMk id="9" creationId="{36BF42CF-BE92-3811-2809-8373BD5CF45A}"/>
          </ac:picMkLst>
        </pc:picChg>
        <pc:picChg chg="add mod">
          <ac:chgData name="Amit Anand" userId="f5d2c886-55dc-4d1b-ad9a-f6361f006df0" providerId="ADAL" clId="{1A2F6211-3730-4493-8D2F-32806DAC7ABD}" dt="2026-06-19T17:38:09.826" v="1393" actId="1076"/>
          <ac:picMkLst>
            <pc:docMk/>
            <pc:sldMk cId="541716809" sldId="464"/>
            <ac:picMk id="18" creationId="{52B5C0AF-6F83-D93D-A402-31E6071C7586}"/>
          </ac:picMkLst>
        </pc:picChg>
        <pc:picChg chg="add mod">
          <ac:chgData name="Amit Anand" userId="f5d2c886-55dc-4d1b-ad9a-f6361f006df0" providerId="ADAL" clId="{1A2F6211-3730-4493-8D2F-32806DAC7ABD}" dt="2026-06-18T22:41:42.026" v="654" actId="1076"/>
          <ac:picMkLst>
            <pc:docMk/>
            <pc:sldMk cId="541716809" sldId="464"/>
            <ac:picMk id="23" creationId="{205DD287-09AE-40B1-DCAA-4ED696693164}"/>
          </ac:picMkLst>
        </pc:picChg>
        <pc:picChg chg="add mod">
          <ac:chgData name="Amit Anand" userId="f5d2c886-55dc-4d1b-ad9a-f6361f006df0" providerId="ADAL" clId="{1A2F6211-3730-4493-8D2F-32806DAC7ABD}" dt="2026-06-19T20:57:06.992" v="1497" actId="1076"/>
          <ac:picMkLst>
            <pc:docMk/>
            <pc:sldMk cId="541716809" sldId="464"/>
            <ac:picMk id="28" creationId="{5B5782FC-444E-A52B-5364-EEF9A3D198A2}"/>
          </ac:picMkLst>
        </pc:picChg>
        <pc:cxnChg chg="add mod">
          <ac:chgData name="Amit Anand" userId="f5d2c886-55dc-4d1b-ad9a-f6361f006df0" providerId="ADAL" clId="{1A2F6211-3730-4493-8D2F-32806DAC7ABD}" dt="2026-06-19T20:56:55.074" v="1496" actId="208"/>
          <ac:cxnSpMkLst>
            <pc:docMk/>
            <pc:sldMk cId="541716809" sldId="464"/>
            <ac:cxnSpMk id="5" creationId="{1C7E8B6F-989D-85A5-DB27-16814F2C8E02}"/>
          </ac:cxnSpMkLst>
        </pc:cxnChg>
        <pc:cxnChg chg="add mod">
          <ac:chgData name="Amit Anand" userId="f5d2c886-55dc-4d1b-ad9a-f6361f006df0" providerId="ADAL" clId="{1A2F6211-3730-4493-8D2F-32806DAC7ABD}" dt="2026-06-19T20:57:22.547" v="1499" actId="1076"/>
          <ac:cxnSpMkLst>
            <pc:docMk/>
            <pc:sldMk cId="541716809" sldId="464"/>
            <ac:cxnSpMk id="7" creationId="{7A8EFF86-0624-8D26-1CF0-D106624A5635}"/>
          </ac:cxnSpMkLst>
        </pc:cxnChg>
      </pc:sldChg>
      <pc:sldChg chg="addSp delSp modSp add mod modAnim">
        <pc:chgData name="Amit Anand" userId="f5d2c886-55dc-4d1b-ad9a-f6361f006df0" providerId="ADAL" clId="{1A2F6211-3730-4493-8D2F-32806DAC7ABD}" dt="2026-06-19T23:04:52.238" v="1980"/>
        <pc:sldMkLst>
          <pc:docMk/>
          <pc:sldMk cId="2019460594" sldId="465"/>
        </pc:sldMkLst>
        <pc:spChg chg="mod">
          <ac:chgData name="Amit Anand" userId="f5d2c886-55dc-4d1b-ad9a-f6361f006df0" providerId="ADAL" clId="{1A2F6211-3730-4493-8D2F-32806DAC7ABD}" dt="2026-06-19T17:42:47.058" v="1441" actId="1076"/>
          <ac:spMkLst>
            <pc:docMk/>
            <pc:sldMk cId="2019460594" sldId="465"/>
            <ac:spMk id="2" creationId="{9BD72A88-6578-4D1B-1C7B-B2A0EB723E3B}"/>
          </ac:spMkLst>
        </pc:spChg>
        <pc:picChg chg="add mod">
          <ac:chgData name="Amit Anand" userId="f5d2c886-55dc-4d1b-ad9a-f6361f006df0" providerId="ADAL" clId="{1A2F6211-3730-4493-8D2F-32806DAC7ABD}" dt="2026-06-19T20:57:30.263" v="1500" actId="1076"/>
          <ac:picMkLst>
            <pc:docMk/>
            <pc:sldMk cId="2019460594" sldId="465"/>
            <ac:picMk id="5" creationId="{5A1F67A1-7A61-5FCF-BC8C-21B04B39AF1B}"/>
          </ac:picMkLst>
        </pc:picChg>
        <pc:picChg chg="add">
          <ac:chgData name="Amit Anand" userId="f5d2c886-55dc-4d1b-ad9a-f6361f006df0" providerId="ADAL" clId="{1A2F6211-3730-4493-8D2F-32806DAC7ABD}" dt="2026-06-19T22:26:49.087" v="1568" actId="22"/>
          <ac:picMkLst>
            <pc:docMk/>
            <pc:sldMk cId="2019460594" sldId="465"/>
            <ac:picMk id="14" creationId="{2564C788-F11F-B495-852A-7073EA40430B}"/>
          </ac:picMkLst>
        </pc:picChg>
        <pc:picChg chg="add mod">
          <ac:chgData name="Amit Anand" userId="f5d2c886-55dc-4d1b-ad9a-f6361f006df0" providerId="ADAL" clId="{1A2F6211-3730-4493-8D2F-32806DAC7ABD}" dt="2026-06-19T20:57:40.645" v="1502" actId="1076"/>
          <ac:picMkLst>
            <pc:docMk/>
            <pc:sldMk cId="2019460594" sldId="465"/>
            <ac:picMk id="17" creationId="{177334CE-957D-24FE-3F13-2FA6E5218E02}"/>
          </ac:picMkLst>
        </pc:picChg>
        <pc:picChg chg="add mod">
          <ac:chgData name="Amit Anand" userId="f5d2c886-55dc-4d1b-ad9a-f6361f006df0" providerId="ADAL" clId="{1A2F6211-3730-4493-8D2F-32806DAC7ABD}" dt="2026-06-19T20:58:26.437" v="1508" actId="1076"/>
          <ac:picMkLst>
            <pc:docMk/>
            <pc:sldMk cId="2019460594" sldId="465"/>
            <ac:picMk id="22" creationId="{80A0BFD1-6ECC-47EA-89E6-C3695B958518}"/>
          </ac:picMkLst>
        </pc:picChg>
        <pc:cxnChg chg="add mod">
          <ac:chgData name="Amit Anand" userId="f5d2c886-55dc-4d1b-ad9a-f6361f006df0" providerId="ADAL" clId="{1A2F6211-3730-4493-8D2F-32806DAC7ABD}" dt="2026-06-19T20:58:18.091" v="1507" actId="208"/>
          <ac:cxnSpMkLst>
            <pc:docMk/>
            <pc:sldMk cId="2019460594" sldId="465"/>
            <ac:cxnSpMk id="9" creationId="{C7A746AF-A466-F78C-156B-D205388E1CE5}"/>
          </ac:cxnSpMkLst>
        </pc:cxnChg>
        <pc:cxnChg chg="add mod">
          <ac:chgData name="Amit Anand" userId="f5d2c886-55dc-4d1b-ad9a-f6361f006df0" providerId="ADAL" clId="{1A2F6211-3730-4493-8D2F-32806DAC7ABD}" dt="2026-06-19T20:58:34.744" v="1510" actId="1076"/>
          <ac:cxnSpMkLst>
            <pc:docMk/>
            <pc:sldMk cId="2019460594" sldId="465"/>
            <ac:cxnSpMk id="10" creationId="{6A473241-97BD-0390-D21A-72D8E94B8393}"/>
          </ac:cxnSpMkLst>
        </pc:cxnChg>
      </pc:sldChg>
      <pc:sldChg chg="addSp delSp modSp add mod modAnim">
        <pc:chgData name="Amit Anand" userId="f5d2c886-55dc-4d1b-ad9a-f6361f006df0" providerId="ADAL" clId="{1A2F6211-3730-4493-8D2F-32806DAC7ABD}" dt="2026-06-19T23:05:24.737" v="1983"/>
        <pc:sldMkLst>
          <pc:docMk/>
          <pc:sldMk cId="3206356027" sldId="466"/>
        </pc:sldMkLst>
        <pc:spChg chg="mod">
          <ac:chgData name="Amit Anand" userId="f5d2c886-55dc-4d1b-ad9a-f6361f006df0" providerId="ADAL" clId="{1A2F6211-3730-4493-8D2F-32806DAC7ABD}" dt="2026-06-19T17:42:57.103" v="1444" actId="1076"/>
          <ac:spMkLst>
            <pc:docMk/>
            <pc:sldMk cId="3206356027" sldId="466"/>
            <ac:spMk id="2" creationId="{CB2690DF-C8DB-8184-F74A-009010167CC1}"/>
          </ac:spMkLst>
        </pc:spChg>
        <pc:picChg chg="add mod">
          <ac:chgData name="Amit Anand" userId="f5d2c886-55dc-4d1b-ad9a-f6361f006df0" providerId="ADAL" clId="{1A2F6211-3730-4493-8D2F-32806DAC7ABD}" dt="2026-06-19T20:59:34.032" v="1523" actId="1076"/>
          <ac:picMkLst>
            <pc:docMk/>
            <pc:sldMk cId="3206356027" sldId="466"/>
            <ac:picMk id="11" creationId="{2803E1D2-59FF-6056-8977-5F871FED0729}"/>
          </ac:picMkLst>
        </pc:picChg>
        <pc:picChg chg="add mod">
          <ac:chgData name="Amit Anand" userId="f5d2c886-55dc-4d1b-ad9a-f6361f006df0" providerId="ADAL" clId="{1A2F6211-3730-4493-8D2F-32806DAC7ABD}" dt="2026-06-19T20:59:36.945" v="1524" actId="1076"/>
          <ac:picMkLst>
            <pc:docMk/>
            <pc:sldMk cId="3206356027" sldId="466"/>
            <ac:picMk id="19" creationId="{09BC1268-A394-F1AB-E998-6C5DEE60AF0B}"/>
          </ac:picMkLst>
        </pc:picChg>
        <pc:picChg chg="add mod">
          <ac:chgData name="Amit Anand" userId="f5d2c886-55dc-4d1b-ad9a-f6361f006df0" providerId="ADAL" clId="{1A2F6211-3730-4493-8D2F-32806DAC7ABD}" dt="2026-06-19T20:59:24.104" v="1519" actId="1076"/>
          <ac:picMkLst>
            <pc:docMk/>
            <pc:sldMk cId="3206356027" sldId="466"/>
            <ac:picMk id="21" creationId="{08D0D148-BBF4-563B-1949-0C2B2EAF2B5F}"/>
          </ac:picMkLst>
        </pc:picChg>
        <pc:picChg chg="add mod">
          <ac:chgData name="Amit Anand" userId="f5d2c886-55dc-4d1b-ad9a-f6361f006df0" providerId="ADAL" clId="{1A2F6211-3730-4493-8D2F-32806DAC7ABD}" dt="2026-06-19T20:59:49.786" v="1526" actId="1076"/>
          <ac:picMkLst>
            <pc:docMk/>
            <pc:sldMk cId="3206356027" sldId="466"/>
            <ac:picMk id="26" creationId="{5A762F34-1267-8236-FE2A-1A30DCB13DA6}"/>
          </ac:picMkLst>
        </pc:picChg>
        <pc:picChg chg="add">
          <ac:chgData name="Amit Anand" userId="f5d2c886-55dc-4d1b-ad9a-f6361f006df0" providerId="ADAL" clId="{1A2F6211-3730-4493-8D2F-32806DAC7ABD}" dt="2026-06-19T22:26:52.511" v="1570" actId="22"/>
          <ac:picMkLst>
            <pc:docMk/>
            <pc:sldMk cId="3206356027" sldId="466"/>
            <ac:picMk id="33" creationId="{2081F28C-2F47-AECD-867A-D5ED601BE8C8}"/>
          </ac:picMkLst>
        </pc:picChg>
        <pc:cxnChg chg="add mod">
          <ac:chgData name="Amit Anand" userId="f5d2c886-55dc-4d1b-ad9a-f6361f006df0" providerId="ADAL" clId="{1A2F6211-3730-4493-8D2F-32806DAC7ABD}" dt="2026-06-19T21:00:18.413" v="1529" actId="208"/>
          <ac:cxnSpMkLst>
            <pc:docMk/>
            <pc:sldMk cId="3206356027" sldId="466"/>
            <ac:cxnSpMk id="28" creationId="{1EEE39D9-7477-9CC2-8E6E-8403967C94BE}"/>
          </ac:cxnSpMkLst>
        </pc:cxnChg>
        <pc:cxnChg chg="add mod">
          <ac:chgData name="Amit Anand" userId="f5d2c886-55dc-4d1b-ad9a-f6361f006df0" providerId="ADAL" clId="{1A2F6211-3730-4493-8D2F-32806DAC7ABD}" dt="2026-06-19T21:00:27.400" v="1531" actId="1076"/>
          <ac:cxnSpMkLst>
            <pc:docMk/>
            <pc:sldMk cId="3206356027" sldId="466"/>
            <ac:cxnSpMk id="30" creationId="{B5815B7F-3042-DBF0-4A02-5B34021C12CD}"/>
          </ac:cxnSpMkLst>
        </pc:cxnChg>
        <pc:cxnChg chg="add mod">
          <ac:chgData name="Amit Anand" userId="f5d2c886-55dc-4d1b-ad9a-f6361f006df0" providerId="ADAL" clId="{1A2F6211-3730-4493-8D2F-32806DAC7ABD}" dt="2026-06-19T21:00:34.027" v="1533" actId="1076"/>
          <ac:cxnSpMkLst>
            <pc:docMk/>
            <pc:sldMk cId="3206356027" sldId="466"/>
            <ac:cxnSpMk id="31" creationId="{C232FB78-C699-1529-D896-14400E5F28FA}"/>
          </ac:cxnSpMkLst>
        </pc:cxnChg>
      </pc:sldChg>
      <pc:sldChg chg="addSp delSp modSp add mod modAnim">
        <pc:chgData name="Amit Anand" userId="f5d2c886-55dc-4d1b-ad9a-f6361f006df0" providerId="ADAL" clId="{1A2F6211-3730-4493-8D2F-32806DAC7ABD}" dt="2026-06-22T15:40:48.587" v="2340" actId="1076"/>
        <pc:sldMkLst>
          <pc:docMk/>
          <pc:sldMk cId="1725921340" sldId="467"/>
        </pc:sldMkLst>
        <pc:spChg chg="add del mod">
          <ac:chgData name="Amit Anand" userId="f5d2c886-55dc-4d1b-ad9a-f6361f006df0" providerId="ADAL" clId="{1A2F6211-3730-4493-8D2F-32806DAC7ABD}" dt="2026-06-19T17:43:11.500" v="1448" actId="1076"/>
          <ac:spMkLst>
            <pc:docMk/>
            <pc:sldMk cId="1725921340" sldId="467"/>
            <ac:spMk id="2" creationId="{459830FA-BCC5-D0F9-21C7-616B617B0CDE}"/>
          </ac:spMkLst>
        </pc:spChg>
        <pc:spChg chg="add del mod">
          <ac:chgData name="Amit Anand" userId="f5d2c886-55dc-4d1b-ad9a-f6361f006df0" providerId="ADAL" clId="{1A2F6211-3730-4493-8D2F-32806DAC7ABD}" dt="2026-06-19T16:41:37.724" v="1289" actId="1076"/>
          <ac:spMkLst>
            <pc:docMk/>
            <pc:sldMk cId="1725921340" sldId="467"/>
            <ac:spMk id="6" creationId="{BD39A470-F7E4-B18E-ED4F-0F087DBA8588}"/>
          </ac:spMkLst>
        </pc:spChg>
        <pc:picChg chg="add del mod">
          <ac:chgData name="Amit Anand" userId="f5d2c886-55dc-4d1b-ad9a-f6361f006df0" providerId="ADAL" clId="{1A2F6211-3730-4493-8D2F-32806DAC7ABD}" dt="2026-06-22T15:40:48.587" v="2340" actId="1076"/>
          <ac:picMkLst>
            <pc:docMk/>
            <pc:sldMk cId="1725921340" sldId="467"/>
            <ac:picMk id="14" creationId="{80390CCD-CC62-C93D-C400-38BE8503DCCB}"/>
          </ac:picMkLst>
        </pc:picChg>
        <pc:picChg chg="add del mod">
          <ac:chgData name="Amit Anand" userId="f5d2c886-55dc-4d1b-ad9a-f6361f006df0" providerId="ADAL" clId="{1A2F6211-3730-4493-8D2F-32806DAC7ABD}" dt="2026-06-22T15:40:45.534" v="2339" actId="1076"/>
          <ac:picMkLst>
            <pc:docMk/>
            <pc:sldMk cId="1725921340" sldId="467"/>
            <ac:picMk id="27" creationId="{7A618637-F41F-D931-484F-763AF6A889CF}"/>
          </ac:picMkLst>
        </pc:picChg>
        <pc:picChg chg="add del mod">
          <ac:chgData name="Amit Anand" userId="f5d2c886-55dc-4d1b-ad9a-f6361f006df0" providerId="ADAL" clId="{1A2F6211-3730-4493-8D2F-32806DAC7ABD}" dt="2026-06-19T15:54:54.621" v="1104" actId="478"/>
          <ac:picMkLst>
            <pc:docMk/>
            <pc:sldMk cId="1725921340" sldId="467"/>
            <ac:picMk id="33" creationId="{A854D3B2-1E70-75B1-B187-057D477AFF6C}"/>
          </ac:picMkLst>
        </pc:picChg>
        <pc:picChg chg="add del">
          <ac:chgData name="Amit Anand" userId="f5d2c886-55dc-4d1b-ad9a-f6361f006df0" providerId="ADAL" clId="{1A2F6211-3730-4493-8D2F-32806DAC7ABD}" dt="2026-06-19T15:56:46.038" v="1163" actId="21"/>
          <ac:picMkLst>
            <pc:docMk/>
            <pc:sldMk cId="1725921340" sldId="467"/>
            <ac:picMk id="43" creationId="{A30F8CF4-4A32-8156-160A-B93A1E9152FA}"/>
          </ac:picMkLst>
        </pc:picChg>
        <pc:picChg chg="add mod">
          <ac:chgData name="Amit Anand" userId="f5d2c886-55dc-4d1b-ad9a-f6361f006df0" providerId="ADAL" clId="{1A2F6211-3730-4493-8D2F-32806DAC7ABD}" dt="2026-06-19T16:07:20.238" v="1185" actId="1076"/>
          <ac:picMkLst>
            <pc:docMk/>
            <pc:sldMk cId="1725921340" sldId="467"/>
            <ac:picMk id="52" creationId="{D70A0494-C151-AF90-62A7-F46B19938AF7}"/>
          </ac:picMkLst>
        </pc:picChg>
      </pc:sldChg>
      <pc:sldChg chg="addSp delSp modSp add mod delAnim modAnim">
        <pc:chgData name="Amit Anand" userId="f5d2c886-55dc-4d1b-ad9a-f6361f006df0" providerId="ADAL" clId="{1A2F6211-3730-4493-8D2F-32806DAC7ABD}" dt="2026-06-22T23:17:24.426" v="2711" actId="1076"/>
        <pc:sldMkLst>
          <pc:docMk/>
          <pc:sldMk cId="2810779140" sldId="468"/>
        </pc:sldMkLst>
        <pc:spChg chg="mod">
          <ac:chgData name="Amit Anand" userId="f5d2c886-55dc-4d1b-ad9a-f6361f006df0" providerId="ADAL" clId="{1A2F6211-3730-4493-8D2F-32806DAC7ABD}" dt="2026-06-19T17:43:22.421" v="1452" actId="1076"/>
          <ac:spMkLst>
            <pc:docMk/>
            <pc:sldMk cId="2810779140" sldId="468"/>
            <ac:spMk id="2" creationId="{D09709CA-1862-4532-A047-4788BC1168F9}"/>
          </ac:spMkLst>
        </pc:spChg>
        <pc:spChg chg="mod">
          <ac:chgData name="Amit Anand" userId="f5d2c886-55dc-4d1b-ad9a-f6361f006df0" providerId="ADAL" clId="{1A2F6211-3730-4493-8D2F-32806DAC7ABD}" dt="2026-06-19T16:42:00.531" v="1292" actId="1076"/>
          <ac:spMkLst>
            <pc:docMk/>
            <pc:sldMk cId="2810779140" sldId="468"/>
            <ac:spMk id="6" creationId="{1503914F-1890-8E87-85F3-9B38738E66DB}"/>
          </ac:spMkLst>
        </pc:spChg>
        <pc:picChg chg="add mod">
          <ac:chgData name="Amit Anand" userId="f5d2c886-55dc-4d1b-ad9a-f6361f006df0" providerId="ADAL" clId="{1A2F6211-3730-4493-8D2F-32806DAC7ABD}" dt="2026-06-22T23:17:19.950" v="2710" actId="1076"/>
          <ac:picMkLst>
            <pc:docMk/>
            <pc:sldMk cId="2810779140" sldId="468"/>
            <ac:picMk id="4" creationId="{BA09CE22-8D42-EE5F-1D31-7E0E7204A16A}"/>
          </ac:picMkLst>
        </pc:picChg>
        <pc:picChg chg="add mod">
          <ac:chgData name="Amit Anand" userId="f5d2c886-55dc-4d1b-ad9a-f6361f006df0" providerId="ADAL" clId="{1A2F6211-3730-4493-8D2F-32806DAC7ABD}" dt="2026-06-19T23:11:15.472" v="2040" actId="1076"/>
          <ac:picMkLst>
            <pc:docMk/>
            <pc:sldMk cId="2810779140" sldId="468"/>
            <ac:picMk id="5" creationId="{CCF84C46-A800-CAC8-B3DB-0B2AD1DFAB6C}"/>
          </ac:picMkLst>
        </pc:picChg>
        <pc:picChg chg="add mod">
          <ac:chgData name="Amit Anand" userId="f5d2c886-55dc-4d1b-ad9a-f6361f006df0" providerId="ADAL" clId="{1A2F6211-3730-4493-8D2F-32806DAC7ABD}" dt="2026-06-22T23:17:24.426" v="2711" actId="1076"/>
          <ac:picMkLst>
            <pc:docMk/>
            <pc:sldMk cId="2810779140" sldId="468"/>
            <ac:picMk id="8" creationId="{32FA3A83-4B0B-90E0-5911-9FD7DFFA97CB}"/>
          </ac:picMkLst>
        </pc:picChg>
        <pc:picChg chg="add mod">
          <ac:chgData name="Amit Anand" userId="f5d2c886-55dc-4d1b-ad9a-f6361f006df0" providerId="ADAL" clId="{1A2F6211-3730-4493-8D2F-32806DAC7ABD}" dt="2026-06-19T23:11:04.775" v="2035" actId="1076"/>
          <ac:picMkLst>
            <pc:docMk/>
            <pc:sldMk cId="2810779140" sldId="468"/>
            <ac:picMk id="15" creationId="{F61BF084-0310-1B54-2BB5-AD6CCAA889D3}"/>
          </ac:picMkLst>
        </pc:picChg>
        <pc:picChg chg="add del mod">
          <ac:chgData name="Amit Anand" userId="f5d2c886-55dc-4d1b-ad9a-f6361f006df0" providerId="ADAL" clId="{1A2F6211-3730-4493-8D2F-32806DAC7ABD}" dt="2026-06-22T23:15:58.711" v="2697" actId="478"/>
          <ac:picMkLst>
            <pc:docMk/>
            <pc:sldMk cId="2810779140" sldId="468"/>
            <ac:picMk id="19" creationId="{74CF5B10-1123-BCF4-8FD3-79D5C067C426}"/>
          </ac:picMkLst>
        </pc:picChg>
        <pc:picChg chg="add del mod">
          <ac:chgData name="Amit Anand" userId="f5d2c886-55dc-4d1b-ad9a-f6361f006df0" providerId="ADAL" clId="{1A2F6211-3730-4493-8D2F-32806DAC7ABD}" dt="2026-06-22T23:16:09.284" v="2702" actId="478"/>
          <ac:picMkLst>
            <pc:docMk/>
            <pc:sldMk cId="2810779140" sldId="468"/>
            <ac:picMk id="21" creationId="{BC0FBB64-3CE4-C8AC-A578-BA1084C6DB73}"/>
          </ac:picMkLst>
        </pc:picChg>
      </pc:sldChg>
      <pc:sldChg chg="modSp add mod">
        <pc:chgData name="Amit Anand" userId="f5d2c886-55dc-4d1b-ad9a-f6361f006df0" providerId="ADAL" clId="{1A2F6211-3730-4493-8D2F-32806DAC7ABD}" dt="2026-06-19T17:42:21.266" v="1435" actId="1076"/>
        <pc:sldMkLst>
          <pc:docMk/>
          <pc:sldMk cId="1444202622" sldId="471"/>
        </pc:sldMkLst>
        <pc:spChg chg="mod">
          <ac:chgData name="Amit Anand" userId="f5d2c886-55dc-4d1b-ad9a-f6361f006df0" providerId="ADAL" clId="{1A2F6211-3730-4493-8D2F-32806DAC7ABD}" dt="2026-06-19T17:42:21.266" v="1435" actId="1076"/>
          <ac:spMkLst>
            <pc:docMk/>
            <pc:sldMk cId="1444202622" sldId="471"/>
            <ac:spMk id="2" creationId="{1E9FB57C-062C-EF17-5BDA-495505E55E57}"/>
          </ac:spMkLst>
        </pc:spChg>
        <pc:spChg chg="mod">
          <ac:chgData name="Amit Anand" userId="f5d2c886-55dc-4d1b-ad9a-f6361f006df0" providerId="ADAL" clId="{1A2F6211-3730-4493-8D2F-32806DAC7ABD}" dt="2026-06-18T22:05:38.764" v="554" actId="20577"/>
          <ac:spMkLst>
            <pc:docMk/>
            <pc:sldMk cId="1444202622" sldId="471"/>
            <ac:spMk id="4" creationId="{68A6FE87-191F-A0F2-21AA-06094C0B8F3C}"/>
          </ac:spMkLst>
        </pc:spChg>
      </pc:sldChg>
      <pc:sldChg chg="modSp add mod">
        <pc:chgData name="Amit Anand" userId="f5d2c886-55dc-4d1b-ad9a-f6361f006df0" providerId="ADAL" clId="{1A2F6211-3730-4493-8D2F-32806DAC7ABD}" dt="2026-06-22T23:27:24.539" v="2759" actId="20577"/>
        <pc:sldMkLst>
          <pc:docMk/>
          <pc:sldMk cId="3715002549" sldId="472"/>
        </pc:sldMkLst>
        <pc:spChg chg="mod">
          <ac:chgData name="Amit Anand" userId="f5d2c886-55dc-4d1b-ad9a-f6361f006df0" providerId="ADAL" clId="{1A2F6211-3730-4493-8D2F-32806DAC7ABD}" dt="2026-06-22T23:27:24.539" v="2759" actId="20577"/>
          <ac:spMkLst>
            <pc:docMk/>
            <pc:sldMk cId="3715002549" sldId="472"/>
            <ac:spMk id="3" creationId="{9B9B5B91-3A13-7550-CFA0-12C6417B47BA}"/>
          </ac:spMkLst>
        </pc:spChg>
        <pc:spChg chg="mod">
          <ac:chgData name="Amit Anand" userId="f5d2c886-55dc-4d1b-ad9a-f6361f006df0" providerId="ADAL" clId="{1A2F6211-3730-4493-8D2F-32806DAC7ABD}" dt="2026-06-19T17:40:48.061" v="1419" actId="1076"/>
          <ac:spMkLst>
            <pc:docMk/>
            <pc:sldMk cId="3715002549" sldId="472"/>
            <ac:spMk id="4" creationId="{E63AE5DA-E540-CAD8-44C2-6503345AE8B1}"/>
          </ac:spMkLst>
        </pc:spChg>
        <pc:spChg chg="mod">
          <ac:chgData name="Amit Anand" userId="f5d2c886-55dc-4d1b-ad9a-f6361f006df0" providerId="ADAL" clId="{1A2F6211-3730-4493-8D2F-32806DAC7ABD}" dt="2026-06-22T23:27:20.420" v="2755" actId="20577"/>
          <ac:spMkLst>
            <pc:docMk/>
            <pc:sldMk cId="3715002549" sldId="472"/>
            <ac:spMk id="6" creationId="{C53EA2D9-F685-644F-3D27-A74A5FF693D1}"/>
          </ac:spMkLst>
        </pc:spChg>
      </pc:sldChg>
      <pc:sldChg chg="addSp delSp modSp add mod delAnim modAnim">
        <pc:chgData name="Amit Anand" userId="f5d2c886-55dc-4d1b-ad9a-f6361f006df0" providerId="ADAL" clId="{1A2F6211-3730-4493-8D2F-32806DAC7ABD}" dt="2026-06-22T23:20:15.208" v="2736"/>
        <pc:sldMkLst>
          <pc:docMk/>
          <pc:sldMk cId="2398876662" sldId="473"/>
        </pc:sldMkLst>
        <pc:spChg chg="mod">
          <ac:chgData name="Amit Anand" userId="f5d2c886-55dc-4d1b-ad9a-f6361f006df0" providerId="ADAL" clId="{1A2F6211-3730-4493-8D2F-32806DAC7ABD}" dt="2026-06-19T17:43:33.491" v="1456" actId="1076"/>
          <ac:spMkLst>
            <pc:docMk/>
            <pc:sldMk cId="2398876662" sldId="473"/>
            <ac:spMk id="2" creationId="{23AD09DB-26C3-5CBA-117F-4069E95F4811}"/>
          </ac:spMkLst>
        </pc:spChg>
        <pc:spChg chg="mod">
          <ac:chgData name="Amit Anand" userId="f5d2c886-55dc-4d1b-ad9a-f6361f006df0" providerId="ADAL" clId="{1A2F6211-3730-4493-8D2F-32806DAC7ABD}" dt="2026-06-19T23:12:21.788" v="2061" actId="20577"/>
          <ac:spMkLst>
            <pc:docMk/>
            <pc:sldMk cId="2398876662" sldId="473"/>
            <ac:spMk id="6" creationId="{A73690DE-4D3B-953D-760D-D4202A25F6E1}"/>
          </ac:spMkLst>
        </pc:spChg>
        <pc:picChg chg="add mod">
          <ac:chgData name="Amit Anand" userId="f5d2c886-55dc-4d1b-ad9a-f6361f006df0" providerId="ADAL" clId="{1A2F6211-3730-4493-8D2F-32806DAC7ABD}" dt="2026-06-22T23:18:55.892" v="2726" actId="1076"/>
          <ac:picMkLst>
            <pc:docMk/>
            <pc:sldMk cId="2398876662" sldId="473"/>
            <ac:picMk id="4" creationId="{04036F6D-D691-3FB6-2AF0-8FA69F72C91F}"/>
          </ac:picMkLst>
        </pc:picChg>
        <pc:picChg chg="add mod">
          <ac:chgData name="Amit Anand" userId="f5d2c886-55dc-4d1b-ad9a-f6361f006df0" providerId="ADAL" clId="{1A2F6211-3730-4493-8D2F-32806DAC7ABD}" dt="2026-06-19T23:11:36.003" v="2044" actId="1076"/>
          <ac:picMkLst>
            <pc:docMk/>
            <pc:sldMk cId="2398876662" sldId="473"/>
            <ac:picMk id="7" creationId="{EF29D476-A9F4-1030-C2CA-2B871AABC606}"/>
          </ac:picMkLst>
        </pc:picChg>
        <pc:picChg chg="add mod">
          <ac:chgData name="Amit Anand" userId="f5d2c886-55dc-4d1b-ad9a-f6361f006df0" providerId="ADAL" clId="{1A2F6211-3730-4493-8D2F-32806DAC7ABD}" dt="2026-06-22T23:18:58.278" v="2727" actId="1076"/>
          <ac:picMkLst>
            <pc:docMk/>
            <pc:sldMk cId="2398876662" sldId="473"/>
            <ac:picMk id="8" creationId="{1F829357-CF71-46BC-5BB7-9AD28A9F00C0}"/>
          </ac:picMkLst>
        </pc:picChg>
        <pc:picChg chg="add mod">
          <ac:chgData name="Amit Anand" userId="f5d2c886-55dc-4d1b-ad9a-f6361f006df0" providerId="ADAL" clId="{1A2F6211-3730-4493-8D2F-32806DAC7ABD}" dt="2026-06-22T23:19:36.563" v="2732" actId="1076"/>
          <ac:picMkLst>
            <pc:docMk/>
            <pc:sldMk cId="2398876662" sldId="473"/>
            <ac:picMk id="10" creationId="{52DB0E65-FED1-EFF0-21C0-6ABFBDCE56AA}"/>
          </ac:picMkLst>
        </pc:picChg>
        <pc:picChg chg="add del mod">
          <ac:chgData name="Amit Anand" userId="f5d2c886-55dc-4d1b-ad9a-f6361f006df0" providerId="ADAL" clId="{1A2F6211-3730-4493-8D2F-32806DAC7ABD}" dt="2026-06-22T23:17:55.966" v="2712" actId="478"/>
          <ac:picMkLst>
            <pc:docMk/>
            <pc:sldMk cId="2398876662" sldId="473"/>
            <ac:picMk id="12" creationId="{2AB86438-F86B-B38F-5242-3DFEE8CC9D87}"/>
          </ac:picMkLst>
        </pc:picChg>
        <pc:picChg chg="add del mod">
          <ac:chgData name="Amit Anand" userId="f5d2c886-55dc-4d1b-ad9a-f6361f006df0" providerId="ADAL" clId="{1A2F6211-3730-4493-8D2F-32806DAC7ABD}" dt="2026-06-22T23:18:11.087" v="2718" actId="478"/>
          <ac:picMkLst>
            <pc:docMk/>
            <pc:sldMk cId="2398876662" sldId="473"/>
            <ac:picMk id="14" creationId="{95D7BE5B-2728-7D2E-7080-9CC34F485C0A}"/>
          </ac:picMkLst>
        </pc:picChg>
        <pc:picChg chg="mod">
          <ac:chgData name="Amit Anand" userId="f5d2c886-55dc-4d1b-ad9a-f6361f006df0" providerId="ADAL" clId="{1A2F6211-3730-4493-8D2F-32806DAC7ABD}" dt="2026-06-19T17:01:33.108" v="1332" actId="1076"/>
          <ac:picMkLst>
            <pc:docMk/>
            <pc:sldMk cId="2398876662" sldId="473"/>
            <ac:picMk id="15" creationId="{75CC57C3-4AAB-B9D7-18B5-9FDF10CC763D}"/>
          </ac:picMkLst>
        </pc:picChg>
        <pc:picChg chg="add del mod">
          <ac:chgData name="Amit Anand" userId="f5d2c886-55dc-4d1b-ad9a-f6361f006df0" providerId="ADAL" clId="{1A2F6211-3730-4493-8D2F-32806DAC7ABD}" dt="2026-06-22T23:18:41.111" v="2724" actId="478"/>
          <ac:picMkLst>
            <pc:docMk/>
            <pc:sldMk cId="2398876662" sldId="473"/>
            <ac:picMk id="17" creationId="{C1021981-ED90-A5A4-B10D-6DBE730BE036}"/>
          </ac:picMkLst>
        </pc:picChg>
      </pc:sldChg>
      <pc:sldChg chg="addSp delSp modSp add mod ord modAnim">
        <pc:chgData name="Amit Anand" userId="f5d2c886-55dc-4d1b-ad9a-f6361f006df0" providerId="ADAL" clId="{1A2F6211-3730-4493-8D2F-32806DAC7ABD}" dt="2026-06-22T23:13:04.632" v="2696"/>
        <pc:sldMkLst>
          <pc:docMk/>
          <pc:sldMk cId="2964239702" sldId="474"/>
        </pc:sldMkLst>
        <pc:spChg chg="mod">
          <ac:chgData name="Amit Anand" userId="f5d2c886-55dc-4d1b-ad9a-f6361f006df0" providerId="ADAL" clId="{1A2F6211-3730-4493-8D2F-32806DAC7ABD}" dt="2026-06-19T17:43:44.476" v="1460" actId="1076"/>
          <ac:spMkLst>
            <pc:docMk/>
            <pc:sldMk cId="2964239702" sldId="474"/>
            <ac:spMk id="2" creationId="{7FA7791D-F715-0983-CC0E-A99027BF031C}"/>
          </ac:spMkLst>
        </pc:spChg>
        <pc:spChg chg="mod">
          <ac:chgData name="Amit Anand" userId="f5d2c886-55dc-4d1b-ad9a-f6361f006df0" providerId="ADAL" clId="{1A2F6211-3730-4493-8D2F-32806DAC7ABD}" dt="2026-06-19T23:13:29.789" v="2077" actId="20577"/>
          <ac:spMkLst>
            <pc:docMk/>
            <pc:sldMk cId="2964239702" sldId="474"/>
            <ac:spMk id="6" creationId="{0C0B107A-68B8-47D6-5A96-9E2DCBD639E8}"/>
          </ac:spMkLst>
        </pc:spChg>
        <pc:picChg chg="add mod">
          <ac:chgData name="Amit Anand" userId="f5d2c886-55dc-4d1b-ad9a-f6361f006df0" providerId="ADAL" clId="{1A2F6211-3730-4493-8D2F-32806DAC7ABD}" dt="2026-06-19T23:12:28.816" v="2063" actId="14100"/>
          <ac:picMkLst>
            <pc:docMk/>
            <pc:sldMk cId="2964239702" sldId="474"/>
            <ac:picMk id="4" creationId="{7799931C-F0A8-E9DC-5DDF-3CBBEF8F6AEC}"/>
          </ac:picMkLst>
        </pc:picChg>
        <pc:picChg chg="add mod">
          <ac:chgData name="Amit Anand" userId="f5d2c886-55dc-4d1b-ad9a-f6361f006df0" providerId="ADAL" clId="{1A2F6211-3730-4493-8D2F-32806DAC7ABD}" dt="2026-06-19T23:14:08.910" v="2083" actId="1076"/>
          <ac:picMkLst>
            <pc:docMk/>
            <pc:sldMk cId="2964239702" sldId="474"/>
            <ac:picMk id="8" creationId="{71DE0788-F877-BE96-6786-9EA470EDC996}"/>
          </ac:picMkLst>
        </pc:picChg>
        <pc:picChg chg="add mod">
          <ac:chgData name="Amit Anand" userId="f5d2c886-55dc-4d1b-ad9a-f6361f006df0" providerId="ADAL" clId="{1A2F6211-3730-4493-8D2F-32806DAC7ABD}" dt="2026-06-19T23:14:06.743" v="2082" actId="1076"/>
          <ac:picMkLst>
            <pc:docMk/>
            <pc:sldMk cId="2964239702" sldId="474"/>
            <ac:picMk id="10" creationId="{B8AADA53-F9F1-0E49-ACE0-79D57925792F}"/>
          </ac:picMkLst>
        </pc:picChg>
        <pc:picChg chg="add mod">
          <ac:chgData name="Amit Anand" userId="f5d2c886-55dc-4d1b-ad9a-f6361f006df0" providerId="ADAL" clId="{1A2F6211-3730-4493-8D2F-32806DAC7ABD}" dt="2026-06-19T23:12:14.923" v="2059" actId="1076"/>
          <ac:picMkLst>
            <pc:docMk/>
            <pc:sldMk cId="2964239702" sldId="474"/>
            <ac:picMk id="21" creationId="{C685BEEE-B816-A97B-092C-3829D0D0FE91}"/>
          </ac:picMkLst>
        </pc:picChg>
      </pc:sldChg>
      <pc:sldChg chg="addSp delSp modSp add del mod ord delAnim modAnim">
        <pc:chgData name="Amit Anand" userId="f5d2c886-55dc-4d1b-ad9a-f6361f006df0" providerId="ADAL" clId="{1A2F6211-3730-4493-8D2F-32806DAC7ABD}" dt="2026-06-22T22:56:57.314" v="2682" actId="47"/>
        <pc:sldMkLst>
          <pc:docMk/>
          <pc:sldMk cId="1851061175" sldId="475"/>
        </pc:sldMkLst>
        <pc:picChg chg="add del mod">
          <ac:chgData name="Amit Anand" userId="f5d2c886-55dc-4d1b-ad9a-f6361f006df0" providerId="ADAL" clId="{1A2F6211-3730-4493-8D2F-32806DAC7ABD}" dt="2026-06-22T22:56:30.375" v="2676" actId="21"/>
          <ac:picMkLst>
            <pc:docMk/>
            <pc:sldMk cId="1851061175" sldId="475"/>
            <ac:picMk id="9" creationId="{92BBD6D4-5A84-393E-1B5B-37F02252767E}"/>
          </ac:picMkLst>
        </pc:picChg>
      </pc:sldChg>
      <pc:sldChg chg="addSp delSp add del mod ord delAnim">
        <pc:chgData name="Amit Anand" userId="f5d2c886-55dc-4d1b-ad9a-f6361f006df0" providerId="ADAL" clId="{1A2F6211-3730-4493-8D2F-32806DAC7ABD}" dt="2026-06-22T22:05:36.779" v="2348"/>
        <pc:sldMkLst>
          <pc:docMk/>
          <pc:sldMk cId="3401005321" sldId="476"/>
        </pc:sldMkLst>
        <pc:picChg chg="del">
          <ac:chgData name="Amit Anand" userId="f5d2c886-55dc-4d1b-ad9a-f6361f006df0" providerId="ADAL" clId="{1A2F6211-3730-4493-8D2F-32806DAC7ABD}" dt="2026-06-22T22:05:30.435" v="2344" actId="478"/>
          <ac:picMkLst>
            <pc:docMk/>
            <pc:sldMk cId="3401005321" sldId="476"/>
            <ac:picMk id="5" creationId="{983077D4-9B78-431B-7006-C59E1D264BD7}"/>
          </ac:picMkLst>
        </pc:picChg>
        <pc:picChg chg="add">
          <ac:chgData name="Amit Anand" userId="f5d2c886-55dc-4d1b-ad9a-f6361f006df0" providerId="ADAL" clId="{1A2F6211-3730-4493-8D2F-32806DAC7ABD}" dt="2026-06-22T22:05:32.750" v="2346" actId="22"/>
          <ac:picMkLst>
            <pc:docMk/>
            <pc:sldMk cId="3401005321" sldId="476"/>
            <ac:picMk id="6" creationId="{D53A0346-0B1B-6BBC-248C-0A70EEE3C59C}"/>
          </ac:picMkLst>
        </pc:picChg>
        <pc:picChg chg="del">
          <ac:chgData name="Amit Anand" userId="f5d2c886-55dc-4d1b-ad9a-f6361f006df0" providerId="ADAL" clId="{1A2F6211-3730-4493-8D2F-32806DAC7ABD}" dt="2026-06-22T22:05:32.160" v="2345" actId="478"/>
          <ac:picMkLst>
            <pc:docMk/>
            <pc:sldMk cId="3401005321" sldId="476"/>
            <ac:picMk id="7" creationId="{B64F407E-E784-498D-FE9A-DFC2CB6C858D}"/>
          </ac:picMkLst>
        </pc:picChg>
      </pc:sldChg>
      <pc:sldChg chg="addSp delSp modSp new mod modClrScheme modAnim chgLayout">
        <pc:chgData name="Amit Anand" userId="f5d2c886-55dc-4d1b-ad9a-f6361f006df0" providerId="ADAL" clId="{1A2F6211-3730-4493-8D2F-32806DAC7ABD}" dt="2026-06-22T22:58:00.709" v="2694" actId="22"/>
        <pc:sldMkLst>
          <pc:docMk/>
          <pc:sldMk cId="3536191290" sldId="477"/>
        </pc:sldMkLst>
        <pc:spChg chg="mod ord">
          <ac:chgData name="Amit Anand" userId="f5d2c886-55dc-4d1b-ad9a-f6361f006df0" providerId="ADAL" clId="{1A2F6211-3730-4493-8D2F-32806DAC7ABD}" dt="2026-06-22T22:54:27.089" v="2657" actId="14100"/>
          <ac:spMkLst>
            <pc:docMk/>
            <pc:sldMk cId="3536191290" sldId="477"/>
            <ac:spMk id="2" creationId="{49EE3AF1-97A0-294D-C1A5-C70AB2FAD3D2}"/>
          </ac:spMkLst>
        </pc:spChg>
        <pc:spChg chg="add del">
          <ac:chgData name="Amit Anand" userId="f5d2c886-55dc-4d1b-ad9a-f6361f006df0" providerId="ADAL" clId="{1A2F6211-3730-4493-8D2F-32806DAC7ABD}" dt="2026-06-22T22:54:19.094" v="2655" actId="22"/>
          <ac:spMkLst>
            <pc:docMk/>
            <pc:sldMk cId="3536191290" sldId="477"/>
            <ac:spMk id="5" creationId="{95E06EC0-3073-D622-8FDC-B8D26F568A94}"/>
          </ac:spMkLst>
        </pc:spChg>
        <pc:spChg chg="add del mod">
          <ac:chgData name="Amit Anand" userId="f5d2c886-55dc-4d1b-ad9a-f6361f006df0" providerId="ADAL" clId="{1A2F6211-3730-4493-8D2F-32806DAC7ABD}" dt="2026-06-22T22:51:17.268" v="2636" actId="26606"/>
          <ac:spMkLst>
            <pc:docMk/>
            <pc:sldMk cId="3536191290" sldId="477"/>
            <ac:spMk id="8" creationId="{35EA6325-E2AC-763E-4FCD-8A2ECE8BF369}"/>
          </ac:spMkLst>
        </pc:spChg>
        <pc:spChg chg="add del mod">
          <ac:chgData name="Amit Anand" userId="f5d2c886-55dc-4d1b-ad9a-f6361f006df0" providerId="ADAL" clId="{1A2F6211-3730-4493-8D2F-32806DAC7ABD}" dt="2026-06-22T22:51:19.204" v="2638" actId="26606"/>
          <ac:spMkLst>
            <pc:docMk/>
            <pc:sldMk cId="3536191290" sldId="477"/>
            <ac:spMk id="10" creationId="{B480D6B1-5746-A775-4A91-9A31E5F58FC7}"/>
          </ac:spMkLst>
        </pc:spChg>
        <pc:spChg chg="add del mod">
          <ac:chgData name="Amit Anand" userId="f5d2c886-55dc-4d1b-ad9a-f6361f006df0" providerId="ADAL" clId="{1A2F6211-3730-4493-8D2F-32806DAC7ABD}" dt="2026-06-22T22:51:21.169" v="2640" actId="26606"/>
          <ac:spMkLst>
            <pc:docMk/>
            <pc:sldMk cId="3536191290" sldId="477"/>
            <ac:spMk id="12" creationId="{35EA6325-E2AC-763E-4FCD-8A2ECE8BF369}"/>
          </ac:spMkLst>
        </pc:spChg>
        <pc:spChg chg="add del mod">
          <ac:chgData name="Amit Anand" userId="f5d2c886-55dc-4d1b-ad9a-f6361f006df0" providerId="ADAL" clId="{1A2F6211-3730-4493-8D2F-32806DAC7ABD}" dt="2026-06-22T22:51:23.329" v="2642" actId="26606"/>
          <ac:spMkLst>
            <pc:docMk/>
            <pc:sldMk cId="3536191290" sldId="477"/>
            <ac:spMk id="14" creationId="{E478E692-4310-0CA1-42EB-372DFA1AF520}"/>
          </ac:spMkLst>
        </pc:spChg>
        <pc:spChg chg="add del mod">
          <ac:chgData name="Amit Anand" userId="f5d2c886-55dc-4d1b-ad9a-f6361f006df0" providerId="ADAL" clId="{1A2F6211-3730-4493-8D2F-32806DAC7ABD}" dt="2026-06-22T22:51:23.329" v="2642" actId="26606"/>
          <ac:spMkLst>
            <pc:docMk/>
            <pc:sldMk cId="3536191290" sldId="477"/>
            <ac:spMk id="15" creationId="{B88719E2-2B21-852B-773F-2998BECE30BC}"/>
          </ac:spMkLst>
        </pc:spChg>
        <pc:spChg chg="add del mod">
          <ac:chgData name="Amit Anand" userId="f5d2c886-55dc-4d1b-ad9a-f6361f006df0" providerId="ADAL" clId="{1A2F6211-3730-4493-8D2F-32806DAC7ABD}" dt="2026-06-22T22:51:23.329" v="2642" actId="26606"/>
          <ac:spMkLst>
            <pc:docMk/>
            <pc:sldMk cId="3536191290" sldId="477"/>
            <ac:spMk id="16" creationId="{29A9A52C-7E49-8503-38B0-DCF3550633B7}"/>
          </ac:spMkLst>
        </pc:spChg>
        <pc:spChg chg="add del mod">
          <ac:chgData name="Amit Anand" userId="f5d2c886-55dc-4d1b-ad9a-f6361f006df0" providerId="ADAL" clId="{1A2F6211-3730-4493-8D2F-32806DAC7ABD}" dt="2026-06-22T22:51:23.329" v="2642" actId="26606"/>
          <ac:spMkLst>
            <pc:docMk/>
            <pc:sldMk cId="3536191290" sldId="477"/>
            <ac:spMk id="17" creationId="{77A3BC21-90C3-F231-A2A6-68FC9085E208}"/>
          </ac:spMkLst>
        </pc:spChg>
        <pc:spChg chg="add del mod">
          <ac:chgData name="Amit Anand" userId="f5d2c886-55dc-4d1b-ad9a-f6361f006df0" providerId="ADAL" clId="{1A2F6211-3730-4493-8D2F-32806DAC7ABD}" dt="2026-06-22T22:53:18.365" v="2646" actId="26606"/>
          <ac:spMkLst>
            <pc:docMk/>
            <pc:sldMk cId="3536191290" sldId="477"/>
            <ac:spMk id="19" creationId="{733F8389-27E8-0BD7-5DA2-D49D0925D07B}"/>
          </ac:spMkLst>
        </pc:spChg>
        <pc:spChg chg="add del mod">
          <ac:chgData name="Amit Anand" userId="f5d2c886-55dc-4d1b-ad9a-f6361f006df0" providerId="ADAL" clId="{1A2F6211-3730-4493-8D2F-32806DAC7ABD}" dt="2026-06-22T22:53:18.365" v="2646" actId="26606"/>
          <ac:spMkLst>
            <pc:docMk/>
            <pc:sldMk cId="3536191290" sldId="477"/>
            <ac:spMk id="20" creationId="{9F7C7AEE-7745-5F62-1B86-BB7EE35A1ABC}"/>
          </ac:spMkLst>
        </pc:spChg>
        <pc:spChg chg="add del mod">
          <ac:chgData name="Amit Anand" userId="f5d2c886-55dc-4d1b-ad9a-f6361f006df0" providerId="ADAL" clId="{1A2F6211-3730-4493-8D2F-32806DAC7ABD}" dt="2026-06-22T22:53:18.365" v="2646" actId="26606"/>
          <ac:spMkLst>
            <pc:docMk/>
            <pc:sldMk cId="3536191290" sldId="477"/>
            <ac:spMk id="21" creationId="{B93FBF46-E4C7-6775-005F-0F5BB438B6D8}"/>
          </ac:spMkLst>
        </pc:spChg>
        <pc:spChg chg="add mod">
          <ac:chgData name="Amit Anand" userId="f5d2c886-55dc-4d1b-ad9a-f6361f006df0" providerId="ADAL" clId="{1A2F6211-3730-4493-8D2F-32806DAC7ABD}" dt="2026-06-22T22:56:52.063" v="2681" actId="1076"/>
          <ac:spMkLst>
            <pc:docMk/>
            <pc:sldMk cId="3536191290" sldId="477"/>
            <ac:spMk id="22" creationId="{022802C6-1FD6-1E7F-BBBE-C0E6B7C318D2}"/>
          </ac:spMkLst>
        </pc:spChg>
        <pc:graphicFrameChg chg="add mod modGraphic">
          <ac:chgData name="Amit Anand" userId="f5d2c886-55dc-4d1b-ad9a-f6361f006df0" providerId="ADAL" clId="{1A2F6211-3730-4493-8D2F-32806DAC7ABD}" dt="2026-06-22T22:58:00.015" v="2693" actId="1076"/>
          <ac:graphicFrameMkLst>
            <pc:docMk/>
            <pc:sldMk cId="3536191290" sldId="477"/>
            <ac:graphicFrameMk id="3" creationId="{61042892-FF57-75A5-0704-6FEA1A338A1D}"/>
          </ac:graphicFrameMkLst>
        </pc:graphicFrameChg>
        <pc:picChg chg="add del mod">
          <ac:chgData name="Amit Anand" userId="f5d2c886-55dc-4d1b-ad9a-f6361f006df0" providerId="ADAL" clId="{1A2F6211-3730-4493-8D2F-32806DAC7ABD}" dt="2026-06-22T22:57:55.250" v="2691" actId="21"/>
          <ac:picMkLst>
            <pc:docMk/>
            <pc:sldMk cId="3536191290" sldId="477"/>
            <ac:picMk id="7" creationId="{79EF5F54-58E3-E579-BB1B-2BFA0AF4ECC1}"/>
          </ac:picMkLst>
        </pc:picChg>
        <pc:picChg chg="add mod">
          <ac:chgData name="Amit Anand" userId="f5d2c886-55dc-4d1b-ad9a-f6361f006df0" providerId="ADAL" clId="{1A2F6211-3730-4493-8D2F-32806DAC7ABD}" dt="2026-06-22T22:56:36.809" v="2678" actId="1076"/>
          <ac:picMkLst>
            <pc:docMk/>
            <pc:sldMk cId="3536191290" sldId="477"/>
            <ac:picMk id="9" creationId="{92BBD6D4-5A84-393E-1B5B-37F02252767E}"/>
          </ac:picMkLst>
        </pc:picChg>
        <pc:picChg chg="add">
          <ac:chgData name="Amit Anand" userId="f5d2c886-55dc-4d1b-ad9a-f6361f006df0" providerId="ADAL" clId="{1A2F6211-3730-4493-8D2F-32806DAC7ABD}" dt="2026-06-22T22:58:00.709" v="2694" actId="22"/>
          <ac:picMkLst>
            <pc:docMk/>
            <pc:sldMk cId="3536191290" sldId="477"/>
            <ac:picMk id="13" creationId="{9BC7E4D1-4684-62E9-9D00-86B9EE45F522}"/>
          </ac:picMkLst>
        </pc:picChg>
      </pc:sldChg>
      <pc:sldMasterChg chg="modSldLayout">
        <pc:chgData name="Amit Anand" userId="f5d2c886-55dc-4d1b-ad9a-f6361f006df0" providerId="ADAL" clId="{1A2F6211-3730-4493-8D2F-32806DAC7ABD}" dt="2026-06-19T17:45:16.583" v="1468" actId="20577"/>
        <pc:sldMasterMkLst>
          <pc:docMk/>
          <pc:sldMasterMk cId="973700157" sldId="2147483668"/>
        </pc:sldMasterMkLst>
        <pc:sldLayoutChg chg="modSp mod">
          <pc:chgData name="Amit Anand" userId="f5d2c886-55dc-4d1b-ad9a-f6361f006df0" providerId="ADAL" clId="{1A2F6211-3730-4493-8D2F-32806DAC7ABD}" dt="2026-06-19T17:45:16.583" v="1468" actId="20577"/>
          <pc:sldLayoutMkLst>
            <pc:docMk/>
            <pc:sldMasterMk cId="973700157" sldId="2147483668"/>
            <pc:sldLayoutMk cId="743165608" sldId="2147483675"/>
          </pc:sldLayoutMkLst>
          <pc:spChg chg="mod">
            <ac:chgData name="Amit Anand" userId="f5d2c886-55dc-4d1b-ad9a-f6361f006df0" providerId="ADAL" clId="{1A2F6211-3730-4493-8D2F-32806DAC7ABD}" dt="2026-06-19T17:45:16.583" v="1468" actId="20577"/>
            <ac:spMkLst>
              <pc:docMk/>
              <pc:sldMasterMk cId="973700157" sldId="2147483668"/>
              <pc:sldLayoutMk cId="743165608" sldId="2147483675"/>
              <ac:spMk id="7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E97C-1779-4CEE-80D0-5BBB1AC4023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EF7D1-689C-4BC1-B59B-4A4CE078E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43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9FC9C1-1A1B-A14B-8A1E-424EEC190A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000"/>
            <a:ext cx="4878960" cy="10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2" y="1028942"/>
            <a:ext cx="8692199" cy="1474115"/>
          </a:xfrm>
        </p:spPr>
        <p:txBody>
          <a:bodyPr lIns="0" anchor="b">
            <a:noAutofit/>
          </a:bodyPr>
          <a:lstStyle>
            <a:lvl1pPr algn="l">
              <a:defRPr sz="4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1" y="4266823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1" y="2642329"/>
            <a:ext cx="1182916" cy="37796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825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5" y="6377233"/>
            <a:ext cx="4293708" cy="250337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7" y="6377233"/>
            <a:ext cx="553900" cy="250337"/>
          </a:xfrm>
        </p:spPr>
        <p:txBody>
          <a:bodyPr/>
          <a:lstStyle>
            <a:lvl1pPr algn="ctr">
              <a:defRPr/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22" name="Rectangle 21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559227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2" y="1396192"/>
            <a:ext cx="5542713" cy="670270"/>
          </a:xfrm>
        </p:spPr>
        <p:txBody>
          <a:bodyPr anchor="b">
            <a:noAutofit/>
          </a:bodyPr>
          <a:lstStyle>
            <a:lvl1pPr marL="0" indent="0">
              <a:buNone/>
              <a:defRPr sz="2100" b="1" baseline="0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882" y="2184402"/>
            <a:ext cx="5542713" cy="3846945"/>
          </a:xfrm>
        </p:spPr>
        <p:txBody>
          <a:bodyPr>
            <a:normAutofit/>
          </a:bodyPr>
          <a:lstStyle>
            <a:lvl1pPr marL="216694" indent="-216694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500"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350"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200"/>
            </a:lvl3pPr>
            <a:lvl4pPr marL="12001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050"/>
            </a:lvl4pPr>
            <a:lvl5pPr marL="15430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6153" y="1396192"/>
            <a:ext cx="5593459" cy="670270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6153" y="2184402"/>
            <a:ext cx="5593459" cy="3846945"/>
          </a:xfrm>
        </p:spPr>
        <p:txBody>
          <a:bodyPr>
            <a:normAutofit/>
          </a:bodyPr>
          <a:lstStyle>
            <a:lvl1pPr marL="216694" indent="-216694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500"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350"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200"/>
            </a:lvl3pPr>
            <a:lvl4pPr marL="12001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050"/>
            </a:lvl4pPr>
            <a:lvl5pPr marL="15430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259885" y="434110"/>
            <a:ext cx="11569729" cy="8959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9864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87075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69614" y="6460479"/>
            <a:ext cx="822385" cy="250337"/>
          </a:xfrm>
        </p:spPr>
        <p:txBody>
          <a:bodyPr/>
          <a:lstStyle/>
          <a:p>
            <a:r>
              <a:rPr lang="en-US" dirty="0"/>
              <a:t>  </a:t>
            </a:r>
            <a:fld id="{93005692-73BE-493E-93AB-ECD6027A76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6560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5F7E0-6BBE-776A-B7A5-6D894CC3E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F55D9-1B77-86B8-CE7B-968EA45D44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38E7E-B530-5CFB-3E82-73793CE177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77971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Bkg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7841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xt or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0073" y="1237675"/>
            <a:ext cx="4331855" cy="910202"/>
          </a:xfrm>
        </p:spPr>
        <p:txBody>
          <a:bodyPr anchor="b">
            <a:normAutofit/>
          </a:bodyPr>
          <a:lstStyle>
            <a:lvl1pPr algn="ctr">
              <a:defRPr sz="2100" cap="all" baseline="0"/>
            </a:lvl1pPr>
          </a:lstStyle>
          <a:p>
            <a:r>
              <a:rPr lang="en-US"/>
              <a:t>CONTEXT or THEME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930074" y="2244437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930074" y="4668983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60400" y="2420360"/>
            <a:ext cx="10871200" cy="211455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1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3930074" y="4784727"/>
            <a:ext cx="4331855" cy="27622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 algn="ctr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19811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xt or 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350285" y="495661"/>
            <a:ext cx="5440648" cy="575736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4363" y="1237675"/>
            <a:ext cx="4331855" cy="910202"/>
          </a:xfrm>
        </p:spPr>
        <p:txBody>
          <a:bodyPr anchor="b">
            <a:normAutofit/>
          </a:bodyPr>
          <a:lstStyle>
            <a:lvl1pPr algn="ctr">
              <a:defRPr sz="2100" cap="all" baseline="0"/>
            </a:lvl1pPr>
          </a:lstStyle>
          <a:p>
            <a:r>
              <a:rPr lang="en-US"/>
              <a:t>CONTEXT or THEME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883" y="6335311"/>
            <a:ext cx="3887245" cy="25033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479637" y="6335311"/>
            <a:ext cx="1016000" cy="250337"/>
          </a:xfrm>
        </p:spPr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544943" y="2409026"/>
            <a:ext cx="4950695" cy="211455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5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854363" y="4784727"/>
            <a:ext cx="4331855" cy="27622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 algn="ctr"/>
            <a:r>
              <a:rPr lang="en-US"/>
              <a:t>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54365" y="2244437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854365" y="4668983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17354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90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3" y="2382983"/>
            <a:ext cx="11569729" cy="1046019"/>
          </a:xfrm>
        </p:spPr>
        <p:txBody>
          <a:bodyPr anchor="b">
            <a:normAutofit/>
          </a:bodyPr>
          <a:lstStyle>
            <a:lvl1pPr algn="ctr">
              <a:defRPr sz="4500" cap="all" baseline="0"/>
            </a:lvl1pPr>
          </a:lstStyle>
          <a:p>
            <a:r>
              <a:rPr lang="en-US"/>
              <a:t>SECTION DIVIDER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28093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90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3" y="2382983"/>
            <a:ext cx="11569729" cy="1046019"/>
          </a:xfrm>
        </p:spPr>
        <p:txBody>
          <a:bodyPr anchor="b">
            <a:normAutofit/>
          </a:bodyPr>
          <a:lstStyle>
            <a:lvl1pPr algn="ctr">
              <a:defRPr sz="4500" cap="all" baseline="0"/>
            </a:lvl1pPr>
          </a:lstStyle>
          <a:p>
            <a:r>
              <a:rPr lang="en-US"/>
              <a:t>SECTION DIVIDER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28729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90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3" y="2382983"/>
            <a:ext cx="11569729" cy="1046019"/>
          </a:xfrm>
        </p:spPr>
        <p:txBody>
          <a:bodyPr anchor="b">
            <a:normAutofit/>
          </a:bodyPr>
          <a:lstStyle>
            <a:lvl1pPr algn="ctr"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DIVIDER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2277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094125" y="397164"/>
            <a:ext cx="6097876" cy="646083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1" y="1028942"/>
            <a:ext cx="5486243" cy="1474115"/>
          </a:xfrm>
        </p:spPr>
        <p:txBody>
          <a:bodyPr lIns="0" anchor="b">
            <a:noAutofit/>
          </a:bodyPr>
          <a:lstStyle>
            <a:lvl1pPr algn="l">
              <a:defRPr sz="4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1" y="4266823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5" y="6377233"/>
            <a:ext cx="4293708" cy="250337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7" y="6377233"/>
            <a:ext cx="553900" cy="250337"/>
          </a:xfrm>
        </p:spPr>
        <p:txBody>
          <a:bodyPr/>
          <a:lstStyle>
            <a:lvl1pPr algn="ctr">
              <a:defRPr/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1" y="2642329"/>
            <a:ext cx="1182916" cy="37796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825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17" name="Group 16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5C9F0184-B81E-FF4E-929A-52E8BF642B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000"/>
            <a:ext cx="4878960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3547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7226" y="4581238"/>
            <a:ext cx="10877551" cy="1597891"/>
          </a:xfrm>
          <a:noFill/>
        </p:spPr>
        <p:txBody>
          <a:bodyPr wrap="square" rtlCol="0" anchor="ctr" anchorCtr="1">
            <a:noAutofit/>
          </a:bodyPr>
          <a:lstStyle>
            <a:lvl1pPr algn="ctr">
              <a:defRPr lang="en-US" sz="1350" b="0" i="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0" lvl="0" algn="ctr">
              <a:lnSpc>
                <a:spcPct val="75000"/>
              </a:lnSpc>
            </a:pPr>
            <a:r>
              <a:rPr lang="en-US"/>
              <a:t>click to edit master closing slide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24" name="Rectangle 23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78B0EDA-5869-444D-951F-AE3338ACA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68" y="1215781"/>
            <a:ext cx="7772861" cy="40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77358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_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CAD2A56-3A47-B64A-BEDF-EF3EFEFEFE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08" r="2878"/>
          <a:stretch/>
        </p:blipFill>
        <p:spPr>
          <a:xfrm>
            <a:off x="-365008" y="398874"/>
            <a:ext cx="12557008" cy="6459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3426" y="4682836"/>
            <a:ext cx="10725151" cy="1559782"/>
          </a:xfrm>
          <a:noFill/>
        </p:spPr>
        <p:txBody>
          <a:bodyPr wrap="square" rtlCol="0" anchor="ctr" anchorCtr="1">
            <a:noAutofit/>
          </a:bodyPr>
          <a:lstStyle>
            <a:lvl1pPr algn="ctr">
              <a:defRPr lang="en-US" sz="1350" b="0" i="0">
                <a:solidFill>
                  <a:schemeClr val="bg1">
                    <a:alpha val="81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0" lvl="0" algn="ctr">
              <a:lnSpc>
                <a:spcPct val="75000"/>
              </a:lnSpc>
            </a:pPr>
            <a:r>
              <a:rPr lang="en-US"/>
              <a:t>CLICK TO EDIT MASTER CLOSING SLIDE OPTION 2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592878-610F-DB4D-86DF-5B0E7093A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70" y="1322336"/>
            <a:ext cx="7772861" cy="40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8286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2" y="1028942"/>
            <a:ext cx="8692199" cy="1474115"/>
          </a:xfrm>
        </p:spPr>
        <p:txBody>
          <a:bodyPr lIns="0" anchor="b">
            <a:noAutofit/>
          </a:bodyPr>
          <a:lstStyle>
            <a:lvl1pPr algn="l">
              <a:defRPr sz="4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1" y="4266823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1500" b="0">
                <a:solidFill>
                  <a:schemeClr val="bg1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84635" y="6182923"/>
            <a:ext cx="4293708" cy="250337"/>
          </a:xfrm>
        </p:spPr>
        <p:txBody>
          <a:bodyPr/>
          <a:lstStyle>
            <a:lvl1pPr algn="ctr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209377" y="6182923"/>
            <a:ext cx="553900" cy="250337"/>
          </a:xfrm>
        </p:spPr>
        <p:txBody>
          <a:bodyPr/>
          <a:lstStyle>
            <a:lvl1pPr algn="ctr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1" y="2642329"/>
            <a:ext cx="1182916" cy="37796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825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16" name="Group 15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A6533EA0-88B4-EA4B-9382-CA31FF0537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000"/>
            <a:ext cx="4878957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5226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ack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094125" y="397164"/>
            <a:ext cx="6097876" cy="646083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1" y="1028942"/>
            <a:ext cx="5486243" cy="1474115"/>
          </a:xfrm>
        </p:spPr>
        <p:txBody>
          <a:bodyPr lIns="0" anchor="b">
            <a:noAutofit/>
          </a:bodyPr>
          <a:lstStyle>
            <a:lvl1pPr algn="l">
              <a:defRPr sz="4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1" y="4266823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1500" b="0">
                <a:solidFill>
                  <a:schemeClr val="bg1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1" y="2642329"/>
            <a:ext cx="1182916" cy="37796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825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3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84635" y="6182923"/>
            <a:ext cx="4293708" cy="250337"/>
          </a:xfrm>
        </p:spPr>
        <p:txBody>
          <a:bodyPr/>
          <a:lstStyle>
            <a:lvl1pPr algn="ctr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209377" y="6182923"/>
            <a:ext cx="553900" cy="250337"/>
          </a:xfrm>
        </p:spPr>
        <p:txBody>
          <a:bodyPr/>
          <a:lstStyle>
            <a:lvl1pPr algn="ctr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27" name="Rectangle 26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B78AA3-3FDF-AA46-ACFA-88906C99F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000"/>
            <a:ext cx="4878957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676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2321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407697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825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MENU ITEM 1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908225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825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MENU ITEM 2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0408753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825" b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MENU ITEM 3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885" y="434110"/>
            <a:ext cx="7046081" cy="895927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703625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883" y="1709740"/>
            <a:ext cx="9399507" cy="2852737"/>
          </a:xfrm>
        </p:spPr>
        <p:txBody>
          <a:bodyPr anchor="b">
            <a:normAutofit/>
          </a:bodyPr>
          <a:lstStyle>
            <a:lvl1pPr algn="l"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</a:t>
            </a:r>
            <a:br>
              <a:rPr lang="en-US"/>
            </a:br>
            <a:r>
              <a:rPr lang="en-US"/>
              <a:t>SECTION TITLE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3" y="4589465"/>
            <a:ext cx="9399507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2115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_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6D13248-9D2A-4C41-AA8C-2361E0EC9F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52" y="1660440"/>
            <a:ext cx="9522079" cy="20375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0522" y="3727927"/>
            <a:ext cx="8770620" cy="1212056"/>
          </a:xfrm>
        </p:spPr>
        <p:txBody>
          <a:bodyPr anchor="b">
            <a:noAutofit/>
          </a:bodyPr>
          <a:lstStyle>
            <a:lvl1pPr algn="l">
              <a:defRPr sz="30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</a:t>
            </a:r>
            <a:br>
              <a:rPr lang="en-US"/>
            </a:br>
            <a:r>
              <a:rPr lang="en-US"/>
              <a:t>SECTION TITLE SLIDE OPTION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960522" y="4947815"/>
            <a:ext cx="8770620" cy="66654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19" name="Rectangle 18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0" name="Group 19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21" name="Rectangle 20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74830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885" y="434110"/>
            <a:ext cx="11569729" cy="8959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83" y="1413164"/>
            <a:ext cx="5586855" cy="4590472"/>
          </a:xfrm>
        </p:spPr>
        <p:txBody>
          <a:bodyPr/>
          <a:lstStyle>
            <a:lvl1pPr marL="216694" indent="-216694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3pPr>
            <a:lvl4pPr marL="12001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4pPr>
            <a:lvl5pPr marL="15430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993" y="1413164"/>
            <a:ext cx="5658620" cy="4590472"/>
          </a:xfrm>
        </p:spPr>
        <p:txBody>
          <a:bodyPr/>
          <a:lstStyle>
            <a:lvl1pPr marL="216694" indent="-216694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3pPr>
            <a:lvl4pPr marL="12001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4pPr>
            <a:lvl5pPr marL="1543050" indent="-17145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1648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3AF5B8C-C186-3E48-8261-81554CCCF850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933" y="6008281"/>
            <a:ext cx="4037763" cy="86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85" y="434110"/>
            <a:ext cx="11569729" cy="89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4" y="1413165"/>
            <a:ext cx="11569729" cy="4595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883" y="6335311"/>
            <a:ext cx="5226517" cy="25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8000" y="6335311"/>
            <a:ext cx="1016000" cy="25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PAGE  </a:t>
            </a:r>
            <a:fld id="{93005692-73BE-493E-93AB-ECD6027A76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12192000" cy="397164"/>
            <a:chOff x="0" y="0"/>
            <a:chExt cx="9144000" cy="397164"/>
          </a:xfrm>
        </p:grpSpPr>
        <p:sp>
          <p:nvSpPr>
            <p:cNvPr id="19" name="Rectangle 18"/>
            <p:cNvSpPr/>
            <p:nvPr userDrawn="1"/>
          </p:nvSpPr>
          <p:spPr>
            <a:xfrm>
              <a:off x="6858704" y="198582"/>
              <a:ext cx="2285296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0" y="0"/>
              <a:ext cx="9143999" cy="397164"/>
              <a:chOff x="0" y="0"/>
              <a:chExt cx="9143999" cy="397164"/>
            </a:xfrm>
          </p:grpSpPr>
          <p:sp>
            <p:nvSpPr>
              <p:cNvPr id="16" name="Rectangle 15"/>
              <p:cNvSpPr/>
              <p:nvPr userDrawn="1"/>
            </p:nvSpPr>
            <p:spPr>
              <a:xfrm>
                <a:off x="1" y="198582"/>
                <a:ext cx="2311648" cy="19858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2288114" y="198582"/>
                <a:ext cx="2285296" cy="19858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4573409" y="198582"/>
                <a:ext cx="2285296" cy="19858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0" y="0"/>
                <a:ext cx="9143999" cy="19858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370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714" r:id="rId2"/>
    <p:sldLayoutId id="2147483715" r:id="rId3"/>
    <p:sldLayoutId id="2147483716" r:id="rId4"/>
    <p:sldLayoutId id="2147483670" r:id="rId5"/>
    <p:sldLayoutId id="2147483693" r:id="rId6"/>
    <p:sldLayoutId id="2147483671" r:id="rId7"/>
    <p:sldLayoutId id="2147483690" r:id="rId8"/>
    <p:sldLayoutId id="2147483672" r:id="rId9"/>
    <p:sldLayoutId id="2147483673" r:id="rId10"/>
    <p:sldLayoutId id="2147483674" r:id="rId11"/>
    <p:sldLayoutId id="2147483675" r:id="rId12"/>
    <p:sldLayoutId id="2147483722" r:id="rId13"/>
    <p:sldLayoutId id="2147483710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12" r:id="rId20"/>
    <p:sldLayoutId id="2147483713" r:id="rId21"/>
  </p:sldLayoutIdLst>
  <p:transition spd="slow">
    <p:push dir="u"/>
  </p:transition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700" b="0" kern="1200" spc="38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694" indent="-216694" algn="l" defTabSz="6858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tx1"/>
        </a:buClr>
        <a:buSzPct val="85000"/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tx1"/>
        </a:buClr>
        <a:buSzPct val="85000"/>
        <a:buFont typeface="Wingdings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tx1"/>
        </a:buClr>
        <a:buSzPct val="85000"/>
        <a:buFont typeface="Wingdings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tx1"/>
        </a:buClr>
        <a:buSzPct val="85000"/>
        <a:buFont typeface="Wingdings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tx1"/>
        </a:buClr>
        <a:buSzPct val="85000"/>
        <a:buFont typeface="Wingdings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2603.13209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0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2.mp4"/><Relationship Id="rId7" Type="http://schemas.openxmlformats.org/officeDocument/2006/relationships/image" Target="../media/image1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0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7.png"/><Relationship Id="rId4" Type="http://schemas.openxmlformats.org/officeDocument/2006/relationships/video" Target="../media/media2.mp4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media" Target="../media/media4.mp4"/><Relationship Id="rId7" Type="http://schemas.openxmlformats.org/officeDocument/2006/relationships/image" Target="../media/image29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300.png"/><Relationship Id="rId4" Type="http://schemas.openxmlformats.org/officeDocument/2006/relationships/video" Target="../media/media4.mp4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6022" y="791936"/>
            <a:ext cx="9013488" cy="1798065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Barlow Medium" panose="00000600000000000000" pitchFamily="2" charset="0"/>
              </a:rPr>
              <a:t>Superposed quantum evolutions across regular and chaotic regimes</a:t>
            </a:r>
            <a:br>
              <a:rPr lang="en-US" sz="4400" dirty="0">
                <a:solidFill>
                  <a:srgbClr val="7030A0"/>
                </a:solidFill>
                <a:latin typeface="Barlow Medium" panose="00000600000000000000" pitchFamily="2" charset="0"/>
              </a:rPr>
            </a:br>
            <a:endParaRPr lang="en-US" sz="4400" u="sng" dirty="0">
              <a:solidFill>
                <a:srgbClr val="7030A0"/>
              </a:solidFill>
              <a:latin typeface="Barlow Medium" panose="000006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8200" y="3389888"/>
            <a:ext cx="7575515" cy="245107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Amit Anand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</a:rPr>
              <a:t>Anne-Catherine de la Hamette, Robert Mann and Shohini Ghose</a:t>
            </a:r>
          </a:p>
          <a:p>
            <a:pPr algn="ctr"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Institute for Quantum Computing</a:t>
            </a:r>
          </a:p>
          <a:p>
            <a:pPr algn="ctr"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Physics and Astronomy Department</a:t>
            </a:r>
          </a:p>
          <a:p>
            <a:pPr algn="ctr"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University of Waterloo</a:t>
            </a:r>
          </a:p>
          <a:p>
            <a:pPr algn="ctr"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pPr algn="ctr"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June 23, 2026</a:t>
            </a:r>
          </a:p>
          <a:p>
            <a:pPr algn="ctr"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1C1BF-3E76-3660-DEBB-BE90ABFECB42}"/>
              </a:ext>
            </a:extLst>
          </p:cNvPr>
          <p:cNvSpPr txBox="1"/>
          <p:nvPr/>
        </p:nvSpPr>
        <p:spPr>
          <a:xfrm>
            <a:off x="4252194" y="2153965"/>
            <a:ext cx="3523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accent4">
                    <a:lumMod val="25000"/>
                  </a:schemeClr>
                </a:solidFill>
              </a:rPr>
              <a:t> </a:t>
            </a:r>
            <a:endParaRPr lang="en-US" sz="240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681BC5-4B0A-529F-0A36-D13ED219D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/>
          <a:stretch/>
        </p:blipFill>
        <p:spPr>
          <a:xfrm>
            <a:off x="9906483" y="5840962"/>
            <a:ext cx="2205135" cy="9124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8D48EE-A155-816A-F031-66021FA16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54" y="5855333"/>
            <a:ext cx="3407367" cy="73571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A56D0E-0334-CFF6-487F-BEBEBDFA7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3886" y="6591048"/>
            <a:ext cx="5539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7FBA90-D8FF-C289-3E74-D33D6C91F76F}"/>
              </a:ext>
            </a:extLst>
          </p:cNvPr>
          <p:cNvSpPr txBox="1"/>
          <p:nvPr/>
        </p:nvSpPr>
        <p:spPr>
          <a:xfrm>
            <a:off x="4973553" y="2720076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CAP 2026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79346BD-E785-D683-C0E1-5146C7A9B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6958"/>
              </p:ext>
            </p:extLst>
          </p:nvPr>
        </p:nvGraphicFramePr>
        <p:xfrm>
          <a:off x="5476225" y="2061245"/>
          <a:ext cx="1519464" cy="708660"/>
        </p:xfrm>
        <a:graphic>
          <a:graphicData uri="http://schemas.openxmlformats.org/drawingml/2006/table">
            <a:tbl>
              <a:tblPr/>
              <a:tblGrid>
                <a:gridCol w="1519464">
                  <a:extLst>
                    <a:ext uri="{9D8B030D-6E8A-4147-A177-3AD203B41FA5}">
                      <a16:colId xmlns:a16="http://schemas.microsoft.com/office/drawing/2014/main" val="3438395461"/>
                    </a:ext>
                  </a:extLst>
                </a:gridCol>
              </a:tblGrid>
              <a:tr h="61594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br>
                        <a:rPr lang="en-US" b="0" u="none" strike="noStrike" dirty="0">
                          <a:effectLst/>
                          <a:hlinkClick r:id="rId4"/>
                        </a:rPr>
                      </a:br>
                      <a:r>
                        <a:rPr lang="en-US" b="0" u="none" strike="noStrike" dirty="0">
                          <a:effectLst/>
                          <a:hlinkClick r:id="rId4"/>
                        </a:rPr>
                        <a:t>arXiv:2603.13209</a:t>
                      </a:r>
                      <a:r>
                        <a:rPr lang="en-US" b="1" dirty="0">
                          <a:effectLst/>
                        </a:rPr>
                        <a:t> </a:t>
                      </a:r>
                      <a:endParaRPr lang="en-US" dirty="0">
                        <a:effectLst/>
                      </a:endParaRPr>
                    </a:p>
                  </a:txBody>
                  <a:tcPr marR="49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590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6365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B0D53-55C9-D6FD-E220-CC2071628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9FB57C-062C-EF17-5BDA-495505E5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2857" y="6514926"/>
            <a:ext cx="399143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A6FE87-191F-A0F2-21AA-06094C0B8F3C}"/>
              </a:ext>
            </a:extLst>
          </p:cNvPr>
          <p:cNvSpPr txBox="1"/>
          <p:nvPr/>
        </p:nvSpPr>
        <p:spPr>
          <a:xfrm>
            <a:off x="2512898" y="2428199"/>
            <a:ext cx="71662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Question: what happens when we superposed two chaotic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evolution</a:t>
            </a:r>
            <a:r>
              <a:rPr lang="en-US" sz="3600" b="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420262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0CA7B3-31A6-1402-E12B-27F093D4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9314" y="6533308"/>
            <a:ext cx="37465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53E3EF-A4B9-BC08-4C26-1032B0173C1F}"/>
              </a:ext>
            </a:extLst>
          </p:cNvPr>
          <p:cNvSpPr txBox="1"/>
          <p:nvPr/>
        </p:nvSpPr>
        <p:spPr>
          <a:xfrm>
            <a:off x="473529" y="199523"/>
            <a:ext cx="11650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Quantum kicked top in the Mach-Zender interferometer</a:t>
            </a:r>
            <a:endParaRPr lang="en-US" sz="3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6985E0-8BCD-122A-A479-AE343A38B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893" y="1409495"/>
            <a:ext cx="5806943" cy="472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1995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624E4-2765-74B8-4D2C-4677AD798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5BBE8-F660-D38B-820E-238347380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8407" y="6460480"/>
            <a:ext cx="310244" cy="197997"/>
          </a:xfrm>
        </p:spPr>
        <p:txBody>
          <a:bodyPr/>
          <a:lstStyle/>
          <a:p>
            <a:r>
              <a:rPr lang="en-US" dirty="0"/>
              <a:t>  </a:t>
            </a:r>
            <a:fld id="{93005692-73BE-493E-93AB-ECD6027A765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5A841-E73B-CFBA-2CA0-85DCCAD52897}"/>
              </a:ext>
            </a:extLst>
          </p:cNvPr>
          <p:cNvSpPr txBox="1"/>
          <p:nvPr/>
        </p:nvSpPr>
        <p:spPr>
          <a:xfrm>
            <a:off x="473529" y="199523"/>
            <a:ext cx="11650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Quantum kicked top in the Mach-Zender interferometer</a:t>
            </a:r>
            <a:endParaRPr lang="en-US" sz="3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2B5C0AF-6F83-D93D-A402-31E6071C7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075" y="1022052"/>
            <a:ext cx="2979678" cy="11583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5DD287-09AE-40B1-DCAA-4ED696693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490" y="2830778"/>
            <a:ext cx="3558848" cy="11964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B5782FC-444E-A52B-5364-EEF9A3D19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853" y="4677608"/>
            <a:ext cx="4176122" cy="160033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7E8B6F-989D-85A5-DB27-16814F2C8E02}"/>
              </a:ext>
            </a:extLst>
          </p:cNvPr>
          <p:cNvCxnSpPr>
            <a:stCxn id="18" idx="2"/>
            <a:endCxn id="23" idx="0"/>
          </p:cNvCxnSpPr>
          <p:nvPr/>
        </p:nvCxnSpPr>
        <p:spPr>
          <a:xfrm>
            <a:off x="8675914" y="2180392"/>
            <a:ext cx="0" cy="65038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8EFF86-0624-8D26-1CF0-D106624A5635}"/>
              </a:ext>
            </a:extLst>
          </p:cNvPr>
          <p:cNvCxnSpPr/>
          <p:nvPr/>
        </p:nvCxnSpPr>
        <p:spPr>
          <a:xfrm>
            <a:off x="8654142" y="4027222"/>
            <a:ext cx="0" cy="65038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6BF42CF-BE92-3811-2809-8373BD5CF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790" y="1601222"/>
            <a:ext cx="4709622" cy="3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16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50E7A-2635-60FB-8E50-6CF0C499C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72A88-6578-4D1B-1C7B-B2A0EB723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1906" y="6533308"/>
            <a:ext cx="312058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43B5B-DAFE-AD8A-9E24-75A73A1DD22D}"/>
              </a:ext>
            </a:extLst>
          </p:cNvPr>
          <p:cNvSpPr txBox="1"/>
          <p:nvPr/>
        </p:nvSpPr>
        <p:spPr>
          <a:xfrm>
            <a:off x="473529" y="199523"/>
            <a:ext cx="11650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Quantum kicked top in the Mach-Zender interferometer</a:t>
            </a:r>
            <a:endParaRPr lang="en-US" sz="3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77334CE-957D-24FE-3F13-2FA6E5218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685" y="3597536"/>
            <a:ext cx="4458086" cy="8154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0A0BFD1-6ECC-47EA-89E6-C3695B958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824" y="5157724"/>
            <a:ext cx="5387807" cy="10059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1F67A1-7A61-5FCF-BC8C-21B04B39A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746" y="1020254"/>
            <a:ext cx="4781965" cy="183250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A746AF-A466-F78C-156B-D205388E1CE5}"/>
              </a:ext>
            </a:extLst>
          </p:cNvPr>
          <p:cNvCxnSpPr>
            <a:stCxn id="5" idx="2"/>
            <a:endCxn id="17" idx="0"/>
          </p:cNvCxnSpPr>
          <p:nvPr/>
        </p:nvCxnSpPr>
        <p:spPr>
          <a:xfrm flipH="1">
            <a:off x="8689728" y="2852759"/>
            <a:ext cx="1" cy="74477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A473241-97BD-0390-D21A-72D8E94B8393}"/>
              </a:ext>
            </a:extLst>
          </p:cNvPr>
          <p:cNvCxnSpPr/>
          <p:nvPr/>
        </p:nvCxnSpPr>
        <p:spPr>
          <a:xfrm flipH="1">
            <a:off x="8689726" y="4412947"/>
            <a:ext cx="1" cy="74477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564C788-F11F-B495-852A-7073EA404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790" y="1601222"/>
            <a:ext cx="4709622" cy="3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60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CE8BE-6A14-BFCE-EDBB-04EADE201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2690DF-C8DB-8184-F74A-00901016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8710" y="6579396"/>
            <a:ext cx="305254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1497C9-C635-70D2-83E6-262169153994}"/>
              </a:ext>
            </a:extLst>
          </p:cNvPr>
          <p:cNvSpPr txBox="1"/>
          <p:nvPr/>
        </p:nvSpPr>
        <p:spPr>
          <a:xfrm>
            <a:off x="473529" y="199523"/>
            <a:ext cx="11650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Quantum kicked top in the Mach-Zender interferometer</a:t>
            </a:r>
            <a:endParaRPr lang="en-US" sz="3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03E1D2-59FF-6056-8977-5F871FED0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775" y="2438360"/>
            <a:ext cx="3299746" cy="9602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BC1268-A394-F1AB-E998-6C5DEE60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571" y="3852380"/>
            <a:ext cx="4778154" cy="13793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8D0D148-BBF4-563B-1949-0C2B2EAF2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746" y="978616"/>
            <a:ext cx="5387807" cy="10059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762F34-1267-8236-FE2A-1A30DCB13D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7017" y="5685537"/>
            <a:ext cx="3711262" cy="91447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EEE39D9-7477-9CC2-8E6E-8403967C94BE}"/>
              </a:ext>
            </a:extLst>
          </p:cNvPr>
          <p:cNvCxnSpPr>
            <a:cxnSpLocks/>
            <a:stCxn id="21" idx="2"/>
            <a:endCxn id="11" idx="0"/>
          </p:cNvCxnSpPr>
          <p:nvPr/>
        </p:nvCxnSpPr>
        <p:spPr>
          <a:xfrm flipH="1">
            <a:off x="8992648" y="1984543"/>
            <a:ext cx="2" cy="45381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5815B7F-3042-DBF0-4A02-5B34021C12CD}"/>
              </a:ext>
            </a:extLst>
          </p:cNvPr>
          <p:cNvCxnSpPr>
            <a:cxnSpLocks/>
          </p:cNvCxnSpPr>
          <p:nvPr/>
        </p:nvCxnSpPr>
        <p:spPr>
          <a:xfrm flipH="1">
            <a:off x="8992646" y="3398563"/>
            <a:ext cx="2" cy="45381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232FB78-C699-1529-D896-14400E5F28FA}"/>
              </a:ext>
            </a:extLst>
          </p:cNvPr>
          <p:cNvCxnSpPr>
            <a:cxnSpLocks/>
          </p:cNvCxnSpPr>
          <p:nvPr/>
        </p:nvCxnSpPr>
        <p:spPr>
          <a:xfrm flipH="1">
            <a:off x="8992644" y="5231720"/>
            <a:ext cx="2" cy="45381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081F28C-2F47-AECD-867A-D5ED601BE8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790" y="1601222"/>
            <a:ext cx="4709622" cy="3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560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30A57-CF57-E9A4-6A8E-5C35CBCFB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9830FA-BCC5-D0F9-21C7-616B617B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52037" y="6607663"/>
            <a:ext cx="439963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39A470-F7E4-B18E-ED4F-0F087DBA8588}"/>
              </a:ext>
            </a:extLst>
          </p:cNvPr>
          <p:cNvSpPr txBox="1"/>
          <p:nvPr/>
        </p:nvSpPr>
        <p:spPr>
          <a:xfrm>
            <a:off x="4079421" y="80515"/>
            <a:ext cx="41474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Entropy difference</a:t>
            </a:r>
            <a:endParaRPr lang="en-US" sz="3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390CCD-CC62-C93D-C400-38BE8503D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121" y="3789398"/>
            <a:ext cx="3901778" cy="100592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A618637-F41F-D931-484F-763AF6A88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78" y="1358884"/>
            <a:ext cx="4671465" cy="179847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854D3B2-1E70-75B1-B187-057D477AF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182" y="1070451"/>
            <a:ext cx="2523735" cy="89714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30F8CF4-4A32-8156-160A-B93A1E915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1141" y="2258122"/>
            <a:ext cx="3177815" cy="99830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70A0494-C151-AF90-62A7-F46B19938A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9" y="3839198"/>
            <a:ext cx="5433531" cy="8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21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6372D-BB15-23D3-306D-A54B7AE1D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709CA-1862-4532-A047-4788BC11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3315" y="6487027"/>
            <a:ext cx="403371" cy="342900"/>
          </a:xfrm>
        </p:spPr>
        <p:txBody>
          <a:bodyPr/>
          <a:lstStyle/>
          <a:p>
            <a:r>
              <a:rPr lang="en-US" dirty="0"/>
              <a:t>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503914F-1890-8E87-85F3-9B38738E66DB}"/>
                  </a:ext>
                </a:extLst>
              </p:cNvPr>
              <p:cNvSpPr txBox="1"/>
              <p:nvPr/>
            </p:nvSpPr>
            <p:spPr>
              <a:xfrm>
                <a:off x="3009900" y="9483"/>
                <a:ext cx="617219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>
                    <a:solidFill>
                      <a:schemeClr val="accent5">
                        <a:lumMod val="75000"/>
                      </a:schemeClr>
                    </a:solidFill>
                  </a:rPr>
                  <a:t>Case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503914F-1890-8E87-85F3-9B38738E6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900" y="9483"/>
                <a:ext cx="6172199" cy="646331"/>
              </a:xfrm>
              <a:prstGeom prst="rect">
                <a:avLst/>
              </a:prstGeom>
              <a:blipFill>
                <a:blip r:embed="rId2"/>
                <a:stretch>
                  <a:fillRect l="-3063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CF84C46-A800-CAC8-B3DB-0B2AD1DFA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49" y="942441"/>
            <a:ext cx="3177815" cy="9983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61BF084-0310-1B54-2BB5-AD6CCAA88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228" y="5782101"/>
            <a:ext cx="8283658" cy="8763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09CE22-8D42-EE5F-1D31-7E0E7204A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7634" y="2163667"/>
            <a:ext cx="4388365" cy="32215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A3A83-4B0B-90E0-5911-9FD7DFFA9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3850" y="2163667"/>
            <a:ext cx="4407811" cy="32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791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44EE2-1834-D303-E54A-807794D5E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AD09DB-26C3-5CBA-117F-4069E95F4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8629" y="6594115"/>
            <a:ext cx="403371" cy="228600"/>
          </a:xfrm>
        </p:spPr>
        <p:txBody>
          <a:bodyPr/>
          <a:lstStyle/>
          <a:p>
            <a:r>
              <a:rPr lang="en-US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73690DE-4D3B-953D-760D-D4202A25F6E1}"/>
                  </a:ext>
                </a:extLst>
              </p:cNvPr>
              <p:cNvSpPr txBox="1"/>
              <p:nvPr/>
            </p:nvSpPr>
            <p:spPr>
              <a:xfrm>
                <a:off x="3217173" y="-121300"/>
                <a:ext cx="621302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>
                    <a:solidFill>
                      <a:schemeClr val="accent5">
                        <a:lumMod val="75000"/>
                      </a:schemeClr>
                    </a:solidFill>
                  </a:rPr>
                  <a:t>Case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73690DE-4D3B-953D-760D-D4202A25F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173" y="-121300"/>
                <a:ext cx="6213021" cy="646331"/>
              </a:xfrm>
              <a:prstGeom prst="rect">
                <a:avLst/>
              </a:prstGeom>
              <a:blipFill>
                <a:blip r:embed="rId2"/>
                <a:stretch>
                  <a:fillRect l="-3042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75CC57C3-4AAB-B9D7-18B5-9FDF10CC7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855" y="5832039"/>
            <a:ext cx="8283658" cy="8763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29D476-A9F4-1030-C2CA-2B871AABC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08" y="1712043"/>
            <a:ext cx="5062236" cy="29329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036F6D-D691-3FB6-2AF0-8FA69F72C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6844" y="872327"/>
            <a:ext cx="3276246" cy="23401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829357-CF71-46BC-5BB7-9AD28A9F0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2360" y="872327"/>
            <a:ext cx="3193440" cy="234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DB0E65-FED1-EFF0-21C0-6ABFBDCE56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5442" y="3264037"/>
            <a:ext cx="3395296" cy="25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76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6">
            <a:extLst>
              <a:ext uri="{FF2B5EF4-FFF2-40B4-BE49-F238E27FC236}">
                <a16:creationId xmlns:a16="http://schemas.microsoft.com/office/drawing/2014/main" id="{022802C6-1FD6-1E7F-BBBE-C0E6B7C31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520" y="0"/>
            <a:ext cx="2564958" cy="895927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EE3AF1-97A0-294D-C1A5-C70AB2FA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3285" y="6514925"/>
            <a:ext cx="529771" cy="2503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 </a:t>
            </a:r>
            <a:fld id="{93005692-73BE-493E-93AB-ECD6027A7652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042892-FF57-75A5-0704-6FEA1A338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50174"/>
              </p:ext>
            </p:extLst>
          </p:nvPr>
        </p:nvGraphicFramePr>
        <p:xfrm>
          <a:off x="5727488" y="2014441"/>
          <a:ext cx="737022" cy="1917040"/>
        </p:xfrm>
        <a:graphic>
          <a:graphicData uri="http://schemas.openxmlformats.org/drawingml/2006/table">
            <a:tbl>
              <a:tblPr>
                <a:solidFill>
                  <a:srgbClr val="F7F7F7"/>
                </a:solidFill>
              </a:tblPr>
              <a:tblGrid>
                <a:gridCol w="207274">
                  <a:extLst>
                    <a:ext uri="{9D8B030D-6E8A-4147-A177-3AD203B41FA5}">
                      <a16:colId xmlns:a16="http://schemas.microsoft.com/office/drawing/2014/main" val="917723217"/>
                    </a:ext>
                  </a:extLst>
                </a:gridCol>
                <a:gridCol w="529748">
                  <a:extLst>
                    <a:ext uri="{9D8B030D-6E8A-4147-A177-3AD203B41FA5}">
                      <a16:colId xmlns:a16="http://schemas.microsoft.com/office/drawing/2014/main" val="30052561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408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rgbClr val="005963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23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rgbClr val="CC3300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867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rgbClr val="336600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003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rgbClr val="996633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90937" marR="90937" marT="45469" marB="9409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73299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2BBD6D4-5A84-393E-1B5B-37F022527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57" y="5650203"/>
            <a:ext cx="8367485" cy="586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BC7E4D1-4684-62E9-9D00-86B9EE45F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656" y="979540"/>
            <a:ext cx="9990686" cy="40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91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21EF3B-62E2-0F47-11FC-A4D37C56C2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34" t="35098" r="30490" b="30218"/>
          <a:stretch/>
        </p:blipFill>
        <p:spPr>
          <a:xfrm>
            <a:off x="5641925" y="1380764"/>
            <a:ext cx="4329712" cy="356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853AEB-96AD-F4D1-656A-77D0DC32DE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725" y="2837529"/>
            <a:ext cx="3202262" cy="11829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FAA486-7FBE-8BD0-AAED-B49C4B3B2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88000" y="6534487"/>
            <a:ext cx="10160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3430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29B89A-19D6-1F33-FE27-ED32E0931A8B}"/>
              </a:ext>
            </a:extLst>
          </p:cNvPr>
          <p:cNvSpPr txBox="1"/>
          <p:nvPr/>
        </p:nvSpPr>
        <p:spPr>
          <a:xfrm>
            <a:off x="259885" y="434110"/>
            <a:ext cx="11569729" cy="895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6858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0" kern="1200" spc="38" baseline="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Question: What happens when a quantum state evolves through a coherent superposition of two different dynamics?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2FC978-6795-5EE8-77FA-D4892ECFF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460" y="1330037"/>
            <a:ext cx="6354154" cy="3099878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2DAA25-8BC7-BC56-C64A-57F65DDF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88000" y="6335311"/>
            <a:ext cx="1016000" cy="25033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3005692-73BE-493E-93AB-ECD6027A7652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B1EC73-6A41-B63B-3A7F-DB1A7834F8BC}"/>
              </a:ext>
            </a:extLst>
          </p:cNvPr>
          <p:cNvSpPr txBox="1"/>
          <p:nvPr/>
        </p:nvSpPr>
        <p:spPr>
          <a:xfrm>
            <a:off x="6819154" y="1963358"/>
            <a:ext cx="48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D3644D-55B6-0471-5AE0-640F9349E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85" y="2295504"/>
            <a:ext cx="3894157" cy="14174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9A8C44-2418-F086-7822-B2469ADD7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585" y="4141136"/>
            <a:ext cx="6957663" cy="18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09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C00BD-391B-48B5-8017-038F21C57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A7791D-F715-0983-CC0E-A99027BF0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8629" y="6573704"/>
            <a:ext cx="403371" cy="269422"/>
          </a:xfrm>
        </p:spPr>
        <p:txBody>
          <a:bodyPr/>
          <a:lstStyle/>
          <a:p>
            <a:r>
              <a:rPr lang="en-US" dirty="0"/>
              <a:t>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0B107A-68B8-47D6-5A96-9E2DCBD639E8}"/>
                  </a:ext>
                </a:extLst>
              </p:cNvPr>
              <p:cNvSpPr txBox="1"/>
              <p:nvPr/>
            </p:nvSpPr>
            <p:spPr>
              <a:xfrm>
                <a:off x="3283123" y="0"/>
                <a:ext cx="621302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>
                    <a:solidFill>
                      <a:schemeClr val="accent5">
                        <a:lumMod val="75000"/>
                      </a:schemeClr>
                    </a:solidFill>
                  </a:rPr>
                  <a:t>Case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0B107A-68B8-47D6-5A96-9E2DCBD63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123" y="0"/>
                <a:ext cx="6213021" cy="646331"/>
              </a:xfrm>
              <a:prstGeom prst="rect">
                <a:avLst/>
              </a:prstGeom>
              <a:blipFill>
                <a:blip r:embed="rId2"/>
                <a:stretch>
                  <a:fillRect l="-3042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AFB211C-7680-754A-9D1C-6FEF8B231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855" y="5832039"/>
            <a:ext cx="8283658" cy="8763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99931C-F0A8-E9DC-5DDF-3CBBEF8F6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14" y="2046090"/>
            <a:ext cx="3468285" cy="33801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DE0788-F877-BE96-6786-9EA470EDC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2605" y="2091946"/>
            <a:ext cx="3468285" cy="3288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AADA53-F9F1-0E49-ACE0-79D5792579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5496" y="2091946"/>
            <a:ext cx="3468286" cy="32368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685BEEE-B816-A97B-092C-3829D0D0FE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4183" y="754903"/>
            <a:ext cx="3177815" cy="9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39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8DD364-EB02-6BD9-F5DC-76A58A80EA27}"/>
              </a:ext>
            </a:extLst>
          </p:cNvPr>
          <p:cNvSpPr txBox="1"/>
          <p:nvPr/>
        </p:nvSpPr>
        <p:spPr>
          <a:xfrm>
            <a:off x="1671968" y="0"/>
            <a:ext cx="828350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>
                <a:solidFill>
                  <a:schemeClr val="accent5">
                    <a:lumMod val="75000"/>
                  </a:schemeClr>
                </a:solidFill>
              </a:rPr>
              <a:t>Spin coherent State</a:t>
            </a:r>
          </a:p>
          <a:p>
            <a:br>
              <a:rPr lang="en-US"/>
            </a:br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4C306-FE89-C6ED-6B33-96C50AE45AE0}"/>
              </a:ext>
            </a:extLst>
          </p:cNvPr>
          <p:cNvGrpSpPr/>
          <p:nvPr/>
        </p:nvGrpSpPr>
        <p:grpSpPr>
          <a:xfrm>
            <a:off x="1000406" y="1992605"/>
            <a:ext cx="5620871" cy="1129440"/>
            <a:chOff x="1000407" y="758390"/>
            <a:chExt cx="5620871" cy="112944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568E5C2-FA54-B381-524D-B2BF24AF58DD}"/>
                </a:ext>
              </a:extLst>
            </p:cNvPr>
            <p:cNvSpPr txBox="1"/>
            <p:nvPr/>
          </p:nvSpPr>
          <p:spPr>
            <a:xfrm>
              <a:off x="1000407" y="758390"/>
              <a:ext cx="562087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Coherent states are minimum-uncertainty states</a:t>
              </a:r>
            </a:p>
          </p:txBody>
        </p:sp>
        <p:pic>
          <p:nvPicPr>
            <p:cNvPr id="9218" name="Picture 2">
              <a:extLst>
                <a:ext uri="{FF2B5EF4-FFF2-40B4-BE49-F238E27FC236}">
                  <a16:creationId xmlns:a16="http://schemas.microsoft.com/office/drawing/2014/main" id="{FC5CF595-6C96-765A-74D6-C49509DC33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45" t="36144" r="40392" b="56676"/>
            <a:stretch/>
          </p:blipFill>
          <p:spPr bwMode="auto">
            <a:xfrm>
              <a:off x="1352751" y="1143761"/>
              <a:ext cx="3137647" cy="744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5DF9824-ACDA-AD7B-B729-69C929189247}"/>
              </a:ext>
            </a:extLst>
          </p:cNvPr>
          <p:cNvGrpSpPr/>
          <p:nvPr/>
        </p:nvGrpSpPr>
        <p:grpSpPr>
          <a:xfrm>
            <a:off x="998725" y="1007790"/>
            <a:ext cx="5622552" cy="1056190"/>
            <a:chOff x="998726" y="2276830"/>
            <a:chExt cx="5622552" cy="105619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36AE72-1616-F185-140C-99415F8BA421}"/>
                </a:ext>
              </a:extLst>
            </p:cNvPr>
            <p:cNvSpPr txBox="1"/>
            <p:nvPr/>
          </p:nvSpPr>
          <p:spPr>
            <a:xfrm>
              <a:off x="998726" y="2276830"/>
              <a:ext cx="4572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Initial state</a:t>
              </a:r>
            </a:p>
          </p:txBody>
        </p:sp>
        <p:pic>
          <p:nvPicPr>
            <p:cNvPr id="9220" name="Picture 4">
              <a:extLst>
                <a:ext uri="{FF2B5EF4-FFF2-40B4-BE49-F238E27FC236}">
                  <a16:creationId xmlns:a16="http://schemas.microsoft.com/office/drawing/2014/main" id="{AAFCE0F8-AE91-AED3-E286-EC796F6278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84" t="69434" r="34094" b="23386"/>
            <a:stretch/>
          </p:blipFill>
          <p:spPr bwMode="auto">
            <a:xfrm>
              <a:off x="1540320" y="2588951"/>
              <a:ext cx="5080958" cy="744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E39EE89-4B13-AFB1-6890-87EEE87AC9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4" t="7547" r="7735" b="-1"/>
          <a:stretch/>
        </p:blipFill>
        <p:spPr>
          <a:xfrm>
            <a:off x="429926" y="3416672"/>
            <a:ext cx="5158073" cy="2812388"/>
          </a:xfrm>
          <a:prstGeom prst="rect">
            <a:avLst/>
          </a:prstGeom>
        </p:spPr>
      </p:pic>
      <p:pic>
        <p:nvPicPr>
          <p:cNvPr id="13" name="Picture 12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750FCCE4-8E96-39D9-7241-875B40A021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6" t="6813" r="8302"/>
          <a:stretch/>
        </p:blipFill>
        <p:spPr>
          <a:xfrm>
            <a:off x="6733742" y="3388133"/>
            <a:ext cx="5254058" cy="281238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2E30E9-BBB9-82E7-9FDC-8D1A0D16F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9204" y="6569853"/>
            <a:ext cx="357191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2F3A4E-3412-52F3-4C48-56D35E7D2C83}"/>
                  </a:ext>
                </a:extLst>
              </p:cNvPr>
              <p:cNvSpPr txBox="1"/>
              <p:nvPr/>
            </p:nvSpPr>
            <p:spPr>
              <a:xfrm>
                <a:off x="1917071" y="6200521"/>
                <a:ext cx="93363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0"/>
                  <a:t>Husimi probability distribution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b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=50</m:t>
                    </m:r>
                  </m:oMath>
                </a14:m>
                <a:r>
                  <a:rPr lang="en-US" b="0"/>
                  <a:t> and max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/>
                  <a:t> corresponds to SCS.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2F3A4E-3412-52F3-4C48-56D35E7D2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7071" y="6200521"/>
                <a:ext cx="9336385" cy="369332"/>
              </a:xfrm>
              <a:prstGeom prst="rect">
                <a:avLst/>
              </a:prstGeom>
              <a:blipFill>
                <a:blip r:embed="rId6"/>
                <a:stretch>
                  <a:fillRect l="-522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466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4833F-D004-FBBD-AB27-A498100E6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4B0ED-B779-D8EA-1171-6CD7CED72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3046" y="476109"/>
            <a:ext cx="9060865" cy="629939"/>
          </a:xfrm>
        </p:spPr>
        <p:txBody>
          <a:bodyPr>
            <a:noAutofit/>
          </a:bodyPr>
          <a:lstStyle/>
          <a:p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+mn-lt"/>
              </a:rPr>
              <a:t>Classical mixture vs superposition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199F5-6233-32F8-3E7D-DE006B0B7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56529" y="6431553"/>
            <a:ext cx="5539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3A0346-0B1B-6BBC-248C-0A70EEE3C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726" y="2038229"/>
            <a:ext cx="10234547" cy="27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0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9953E-EE38-DA1D-C1D8-70DFAE1BB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07810-8BE9-30CD-7DF0-9DC1B1B594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3046" y="476109"/>
            <a:ext cx="9060865" cy="629939"/>
          </a:xfrm>
        </p:spPr>
        <p:txBody>
          <a:bodyPr>
            <a:noAutofit/>
          </a:bodyPr>
          <a:lstStyle/>
          <a:p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+mn-lt"/>
              </a:rPr>
              <a:t>Classical mixture vs superposition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5222B-07BC-9DC6-0B26-ECF9D3255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56529" y="6431553"/>
            <a:ext cx="5539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483E86-861B-6496-C25B-1F51681E2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49" y="1685682"/>
            <a:ext cx="5867347" cy="3888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210458-3830-12D7-F892-FD7707B2F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896" y="1800302"/>
            <a:ext cx="5806818" cy="365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2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97FCB-9D55-A01B-3C2C-28617A72F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F1596-5BFF-1C6F-EE46-7D14D0776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9996" y="476109"/>
            <a:ext cx="9060865" cy="629939"/>
          </a:xfrm>
        </p:spPr>
        <p:txBody>
          <a:bodyPr>
            <a:noAutofit/>
          </a:bodyPr>
          <a:lstStyle/>
          <a:p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+mn-lt"/>
              </a:rPr>
              <a:t>Classical mixture vs superposition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3A1DC-B041-83A3-6881-CF5576640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56529" y="6431553"/>
            <a:ext cx="5539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5E67CF-2AB2-D892-478D-40FB6DBE1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66" y="1106048"/>
            <a:ext cx="8112267" cy="500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1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2E51B-5600-A087-C354-2CF3160CC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05BD-AF46-4A1C-12EA-3E9D8BA1A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3651" y="476109"/>
            <a:ext cx="8084698" cy="629939"/>
          </a:xfrm>
        </p:spPr>
        <p:txBody>
          <a:bodyPr>
            <a:noAutofit/>
          </a:bodyPr>
          <a:lstStyle/>
          <a:p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+mn-lt"/>
              </a:rPr>
              <a:t>Classical mixture vs superposition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524E9-A039-1673-1429-BB5655EFE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56529" y="6431553"/>
            <a:ext cx="553900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787B1D-CFAB-1722-5EFA-352A8F053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256" y="1106048"/>
            <a:ext cx="7904545" cy="487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2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4DB54A4-868C-1F36-BB12-18B4942ED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9681" y="130627"/>
            <a:ext cx="3392637" cy="710293"/>
          </a:xfrm>
        </p:spPr>
        <p:txBody>
          <a:bodyPr/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Flow of the talk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56F1E-BEE2-B10E-D131-3A8F386DBCF8}"/>
              </a:ext>
            </a:extLst>
          </p:cNvPr>
          <p:cNvSpPr txBox="1"/>
          <p:nvPr/>
        </p:nvSpPr>
        <p:spPr>
          <a:xfrm>
            <a:off x="11799434" y="6559034"/>
            <a:ext cx="300037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5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fld id="{93005692-73BE-493E-93AB-ECD6027A7652}" type="slidenum">
              <a:rPr lang="en-US" sz="750" smtClean="0">
                <a:latin typeface="Verdana" panose="020B0604030504040204" pitchFamily="34" charset="0"/>
                <a:ea typeface="Verdana" panose="020B0604030504040204" pitchFamily="34" charset="0"/>
              </a:rPr>
              <a:pPr/>
              <a:t>3</a:t>
            </a:fld>
            <a:endParaRPr lang="en-US" sz="7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FB5A657-0943-108E-082A-23AC327EC251}"/>
              </a:ext>
            </a:extLst>
          </p:cNvPr>
          <p:cNvSpPr/>
          <p:nvPr/>
        </p:nvSpPr>
        <p:spPr>
          <a:xfrm>
            <a:off x="391884" y="1924654"/>
            <a:ext cx="3102430" cy="121043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 of kicked top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5657E57-9CB0-8FA1-C561-28F08BE389EC}"/>
              </a:ext>
            </a:extLst>
          </p:cNvPr>
          <p:cNvSpPr/>
          <p:nvPr/>
        </p:nvSpPr>
        <p:spPr>
          <a:xfrm>
            <a:off x="4544784" y="1924653"/>
            <a:ext cx="3102430" cy="121043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96633"/>
                </a:solidFill>
              </a:rPr>
              <a:t>Quantum and classical dynamics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88A5-6D1C-08A5-D540-9B10B62BC786}"/>
              </a:ext>
            </a:extLst>
          </p:cNvPr>
          <p:cNvSpPr/>
          <p:nvPr/>
        </p:nvSpPr>
        <p:spPr>
          <a:xfrm>
            <a:off x="8499021" y="1924653"/>
            <a:ext cx="3102430" cy="121043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5963"/>
                </a:solidFill>
              </a:rPr>
              <a:t>Mach-Zehnder setup with kicked top evolutions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08F04C-6760-6B74-7865-79CFFCE12D6D}"/>
              </a:ext>
            </a:extLst>
          </p:cNvPr>
          <p:cNvSpPr/>
          <p:nvPr/>
        </p:nvSpPr>
        <p:spPr>
          <a:xfrm>
            <a:off x="2367641" y="4025894"/>
            <a:ext cx="3102430" cy="113695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336600"/>
                </a:solidFill>
              </a:rPr>
              <a:t>Post selection and classical mixture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8108915-045E-B5B9-FB02-89B8BC9BF6A2}"/>
              </a:ext>
            </a:extLst>
          </p:cNvPr>
          <p:cNvSpPr/>
          <p:nvPr/>
        </p:nvSpPr>
        <p:spPr>
          <a:xfrm>
            <a:off x="6634503" y="4025894"/>
            <a:ext cx="3102430" cy="113695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C3300"/>
                </a:solidFill>
              </a:rPr>
              <a:t>Entropy generation and observations</a:t>
            </a:r>
          </a:p>
        </p:txBody>
      </p:sp>
    </p:spTree>
    <p:extLst>
      <p:ext uri="{BB962C8B-B14F-4D97-AF65-F5344CB8AC3E}">
        <p14:creationId xmlns:p14="http://schemas.microsoft.com/office/powerpoint/2010/main" val="173748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8E5880B-9965-581C-73FA-9CE66434F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FEE4B-18BC-4778-6E7F-3A5183F95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1170" y="315698"/>
            <a:ext cx="6250583" cy="614618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Quantum kicked top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B9B5B91-3A13-7550-CFA0-12C6417B47BA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071637" y="1212226"/>
                <a:ext cx="9832257" cy="810210"/>
              </a:xfrm>
            </p:spPr>
            <p:txBody>
              <a:bodyPr>
                <a:normAutofit fontScale="25000" lnSpcReduction="200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6200" dirty="0">
                    <a:solidFill>
                      <a:schemeClr val="tx1"/>
                    </a:solidFill>
                  </a:rPr>
                  <a:t>A </a:t>
                </a:r>
                <a:r>
                  <a:rPr lang="en-US" sz="6200" b="1" dirty="0">
                    <a:solidFill>
                      <a:schemeClr val="tx1"/>
                    </a:solidFill>
                  </a:rPr>
                  <a:t>finite dimensional system </a:t>
                </a:r>
                <a:r>
                  <a:rPr lang="en-US" sz="6200" dirty="0">
                    <a:solidFill>
                      <a:schemeClr val="tx1"/>
                    </a:solidFill>
                  </a:rPr>
                  <a:t>with fixed total spin (angular momentum) </a:t>
                </a:r>
                <a14:m>
                  <m:oMath xmlns:m="http://schemas.openxmlformats.org/officeDocument/2006/math">
                    <m:r>
                      <a:rPr lang="en-US" sz="6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62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6200" dirty="0">
                    <a:solidFill>
                      <a:schemeClr val="tx1"/>
                    </a:solidFill>
                  </a:rPr>
                  <a:t>Periodically driven system</a:t>
                </a:r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B9B5B91-3A13-7550-CFA0-12C6417B47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071637" y="1212226"/>
                <a:ext cx="9832257" cy="810210"/>
              </a:xfrm>
              <a:blipFill>
                <a:blip r:embed="rId2"/>
                <a:stretch>
                  <a:fillRect l="-992" t="-8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8102F537-DAAA-4F8C-0C1A-58353469BBD7}"/>
              </a:ext>
            </a:extLst>
          </p:cNvPr>
          <p:cNvSpPr/>
          <p:nvPr/>
        </p:nvSpPr>
        <p:spPr>
          <a:xfrm rot="5400000">
            <a:off x="4619743" y="2745622"/>
            <a:ext cx="155448" cy="914400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D76CB41-4941-8173-81DC-6FB927F9DF40}"/>
              </a:ext>
            </a:extLst>
          </p:cNvPr>
          <p:cNvSpPr/>
          <p:nvPr/>
        </p:nvSpPr>
        <p:spPr>
          <a:xfrm rot="5400000">
            <a:off x="6744649" y="1723646"/>
            <a:ext cx="310896" cy="2958353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9514F2-188B-14D3-33D4-C4FA2837689A}"/>
              </a:ext>
            </a:extLst>
          </p:cNvPr>
          <p:cNvSpPr txBox="1"/>
          <p:nvPr/>
        </p:nvSpPr>
        <p:spPr>
          <a:xfrm>
            <a:off x="3628103" y="3279688"/>
            <a:ext cx="18770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/>
              <a:t>precession about y-axis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B08713-80E1-89B6-96A5-C3023F864E87}"/>
              </a:ext>
            </a:extLst>
          </p:cNvPr>
          <p:cNvSpPr txBox="1"/>
          <p:nvPr/>
        </p:nvSpPr>
        <p:spPr>
          <a:xfrm>
            <a:off x="5897409" y="3276954"/>
            <a:ext cx="27481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/>
              <a:t>periodic impulsive non-linear twists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5D95A2-8150-3588-F922-4839BDC4BB41}"/>
                  </a:ext>
                </a:extLst>
              </p:cNvPr>
              <p:cNvSpPr txBox="1"/>
              <p:nvPr/>
            </p:nvSpPr>
            <p:spPr>
              <a:xfrm>
                <a:off x="1071637" y="3553953"/>
                <a:ext cx="4218435" cy="16925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>
                    <a:ea typeface="Jost" panose="020B0604020202020204" charset="0"/>
                  </a:rPr>
                  <a:t>Chaotic in classical limit </a:t>
                </a:r>
                <a14:m>
                  <m:oMath xmlns:m="http://schemas.openxmlformats.org/officeDocument/2006/math">
                    <m:r>
                      <a:rPr lang="en-US" sz="2500">
                        <a:latin typeface="Cambria Math" panose="02040503050406030204" pitchFamily="18" charset="0"/>
                        <a:ea typeface="Jost" panose="020B0604020202020204" charset="0"/>
                      </a:rPr>
                      <m:t>(</m:t>
                    </m:r>
                    <m:f>
                      <m:f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Jost" panose="020B0604020202020204" charset="0"/>
                          </a:rPr>
                        </m:ctrlPr>
                      </m:fPr>
                      <m:num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Jost" panose="020B0604020202020204" charset="0"/>
                          </a:rPr>
                          <m:t>ℏ</m:t>
                        </m:r>
                      </m:num>
                      <m:den>
                        <m:r>
                          <a:rPr lang="en-US" sz="2500" i="1">
                            <a:latin typeface="Cambria Math" panose="02040503050406030204" pitchFamily="18" charset="0"/>
                            <a:ea typeface="Jost" panose="020B0604020202020204" charset="0"/>
                          </a:rPr>
                          <m:t>𝑗</m:t>
                        </m:r>
                      </m:den>
                    </m:f>
                    <m:r>
                      <a:rPr lang="en-US" sz="2500" b="0" i="1" smtClean="0">
                        <a:latin typeface="Cambria Math" panose="02040503050406030204" pitchFamily="18" charset="0"/>
                        <a:ea typeface="Jost" panose="020B0604020202020204" charset="0"/>
                      </a:rPr>
                      <m:t>→0</m:t>
                    </m:r>
                    <m:r>
                      <a:rPr lang="en-US" sz="2500" i="1">
                        <a:latin typeface="Cambria Math" panose="02040503050406030204" pitchFamily="18" charset="0"/>
                        <a:ea typeface="Jost" panose="020B0604020202020204" charset="0"/>
                      </a:rPr>
                      <m:t>)</m:t>
                    </m:r>
                  </m:oMath>
                </a14:m>
                <a:r>
                  <a:rPr lang="en-US">
                    <a:latin typeface="Jost" panose="020B0604020202020204" charset="0"/>
                    <a:ea typeface="Jost" panose="020B0604020202020204" charset="0"/>
                  </a:rPr>
                  <a:t>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/>
                  <a:t>Used to study quantum chaos.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>
                  <a:latin typeface="Jost" panose="020B0604020202020204" charset="0"/>
                  <a:ea typeface="Jost" panose="020B060402020202020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5D95A2-8150-3588-F922-4839BDC4B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637" y="3553953"/>
                <a:ext cx="4218435" cy="1692515"/>
              </a:xfrm>
              <a:prstGeom prst="rect">
                <a:avLst/>
              </a:prstGeom>
              <a:blipFill>
                <a:blip r:embed="rId3"/>
                <a:stretch>
                  <a:fillRect l="-1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3" name="Picture 72">
            <a:extLst>
              <a:ext uri="{FF2B5EF4-FFF2-40B4-BE49-F238E27FC236}">
                <a16:creationId xmlns:a16="http://schemas.microsoft.com/office/drawing/2014/main" id="{1EB9780C-1108-C24B-F096-B610E2BE1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5994" y="4907098"/>
            <a:ext cx="7353327" cy="70974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9465AAD-BF0F-0142-D767-444BFDFE0AAA}"/>
              </a:ext>
            </a:extLst>
          </p:cNvPr>
          <p:cNvGrpSpPr/>
          <p:nvPr/>
        </p:nvGrpSpPr>
        <p:grpSpPr>
          <a:xfrm>
            <a:off x="1769332" y="5600861"/>
            <a:ext cx="8015925" cy="430323"/>
            <a:chOff x="1817709" y="5355161"/>
            <a:chExt cx="8015925" cy="430323"/>
          </a:xfrm>
        </p:grpSpPr>
        <p:sp>
          <p:nvSpPr>
            <p:cNvPr id="74" name="Right Brace 73">
              <a:extLst>
                <a:ext uri="{FF2B5EF4-FFF2-40B4-BE49-F238E27FC236}">
                  <a16:creationId xmlns:a16="http://schemas.microsoft.com/office/drawing/2014/main" id="{718CB382-DAB5-4C22-B6BE-2A8336E26977}"/>
                </a:ext>
              </a:extLst>
            </p:cNvPr>
            <p:cNvSpPr/>
            <p:nvPr/>
          </p:nvSpPr>
          <p:spPr>
            <a:xfrm rot="5400000">
              <a:off x="2417829" y="5081602"/>
              <a:ext cx="77724" cy="752320"/>
            </a:xfrm>
            <a:prstGeom prst="rightBrac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ight Brace 74">
              <a:extLst>
                <a:ext uri="{FF2B5EF4-FFF2-40B4-BE49-F238E27FC236}">
                  <a16:creationId xmlns:a16="http://schemas.microsoft.com/office/drawing/2014/main" id="{90FF10CE-865B-3B33-F801-2D5080C3C92B}"/>
                </a:ext>
              </a:extLst>
            </p:cNvPr>
            <p:cNvSpPr/>
            <p:nvPr/>
          </p:nvSpPr>
          <p:spPr>
            <a:xfrm rot="5400000">
              <a:off x="5753855" y="4467486"/>
              <a:ext cx="180324" cy="2008057"/>
            </a:xfrm>
            <a:prstGeom prst="rightBrac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Brace 75">
              <a:extLst>
                <a:ext uri="{FF2B5EF4-FFF2-40B4-BE49-F238E27FC236}">
                  <a16:creationId xmlns:a16="http://schemas.microsoft.com/office/drawing/2014/main" id="{C892C0C2-AA13-5F84-A709-81A5CF1FFAD4}"/>
                </a:ext>
              </a:extLst>
            </p:cNvPr>
            <p:cNvSpPr/>
            <p:nvPr/>
          </p:nvSpPr>
          <p:spPr>
            <a:xfrm rot="5400000">
              <a:off x="9138696" y="5140555"/>
              <a:ext cx="102601" cy="531813"/>
            </a:xfrm>
            <a:prstGeom prst="rightBrac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7D9BC70-1D54-9C54-1490-6F1E1588C362}"/>
                </a:ext>
              </a:extLst>
            </p:cNvPr>
            <p:cNvSpPr txBox="1"/>
            <p:nvPr/>
          </p:nvSpPr>
          <p:spPr>
            <a:xfrm>
              <a:off x="1817709" y="5508485"/>
              <a:ext cx="80159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>
                  <a:latin typeface="Calibri (Body)"/>
                </a:rPr>
                <a:t>deep quantum regime                                                          semi-classical regime                                                                    classical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9076D5BE-D378-868C-3056-6773DD8F3588}"/>
                  </a:ext>
                </a:extLst>
              </p:cNvPr>
              <p:cNvSpPr txBox="1"/>
              <p:nvPr/>
            </p:nvSpPr>
            <p:spPr>
              <a:xfrm>
                <a:off x="9571753" y="4816385"/>
                <a:ext cx="2135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9076D5BE-D378-868C-3056-6773DD8F3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1753" y="4816385"/>
                <a:ext cx="213504" cy="369332"/>
              </a:xfrm>
              <a:prstGeom prst="rect">
                <a:avLst/>
              </a:prstGeom>
              <a:blipFill>
                <a:blip r:embed="rId5"/>
                <a:stretch>
                  <a:fillRect l="-8571" r="-34286"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lowchart: Alternate Process 79">
            <a:extLst>
              <a:ext uri="{FF2B5EF4-FFF2-40B4-BE49-F238E27FC236}">
                <a16:creationId xmlns:a16="http://schemas.microsoft.com/office/drawing/2014/main" id="{F9BA13F2-B0C5-8BDB-0096-EAA287A3E8F4}"/>
              </a:ext>
            </a:extLst>
          </p:cNvPr>
          <p:cNvSpPr/>
          <p:nvPr/>
        </p:nvSpPr>
        <p:spPr>
          <a:xfrm>
            <a:off x="3321170" y="2041616"/>
            <a:ext cx="5628201" cy="1708020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AE5DA-E540-CAD8-44C2-6503345A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1641" y="6578514"/>
            <a:ext cx="300359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A2D9-F685-644F-3D27-A74A5FF69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564" y="6508468"/>
            <a:ext cx="4416903" cy="250337"/>
          </a:xfrm>
        </p:spPr>
        <p:txBody>
          <a:bodyPr/>
          <a:lstStyle/>
          <a:p>
            <a:r>
              <a:rPr lang="de-DE" sz="1000" dirty="0"/>
              <a:t>Haake, Z. Physik B - Condensed Matter 65, 381–395 (1987)</a:t>
            </a:r>
            <a:endParaRPr lang="en-US" sz="1000" dirty="0"/>
          </a:p>
        </p:txBody>
      </p:sp>
      <p:pic>
        <p:nvPicPr>
          <p:cNvPr id="11" name="Picture 10" descr="A math equations and numbers">
            <a:extLst>
              <a:ext uri="{FF2B5EF4-FFF2-40B4-BE49-F238E27FC236}">
                <a16:creationId xmlns:a16="http://schemas.microsoft.com/office/drawing/2014/main" id="{5384D91A-F711-C896-B7A4-BA853635E2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03" y="2225372"/>
            <a:ext cx="4837446" cy="94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10" grpId="0"/>
      <p:bldP spid="12" grpId="0"/>
      <p:bldP spid="14" grpId="0"/>
      <p:bldP spid="79" grpId="0"/>
      <p:bldP spid="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C4A9C8-51CB-7D92-2009-7BFD55BF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2707" y="6547582"/>
            <a:ext cx="268514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228CA6-450E-D941-5428-BC93D51EE07D}"/>
                  </a:ext>
                </a:extLst>
              </p:cNvPr>
              <p:cNvSpPr txBox="1"/>
              <p:nvPr/>
            </p:nvSpPr>
            <p:spPr>
              <a:xfrm>
                <a:off x="2617076" y="166875"/>
                <a:ext cx="7924800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4400" b="0" dirty="0">
                    <a:solidFill>
                      <a:schemeClr val="accent5">
                        <a:lumMod val="75000"/>
                      </a:schemeClr>
                    </a:solidFill>
                    <a:ea typeface="Jost" panose="020B0604020202020204" charset="0"/>
                  </a:rPr>
                  <a:t>Classical dynamics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Jost" panose="020B0604020202020204" charset="0"/>
                      </a:rPr>
                      <m:t>(</m:t>
                    </m:r>
                    <m:r>
                      <a:rPr lang="en-US" sz="4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Jost" panose="020B0604020202020204" charset="0"/>
                      </a:rPr>
                      <m:t>𝑗</m:t>
                    </m:r>
                    <m:r>
                      <a:rPr lang="en-US" sz="44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Jost" panose="020B0604020202020204" charset="0"/>
                      </a:rPr>
                      <m:t>→∞)</m:t>
                    </m:r>
                  </m:oMath>
                </a14:m>
                <a:br>
                  <a:rPr lang="en-US" sz="4400" b="0" dirty="0">
                    <a:solidFill>
                      <a:schemeClr val="accent5">
                        <a:lumMod val="75000"/>
                      </a:schemeClr>
                    </a:solidFill>
                    <a:ea typeface="Cambria Math" panose="02040503050406030204" pitchFamily="18" charset="0"/>
                  </a:rPr>
                </a:br>
                <a:r>
                  <a:rPr lang="en-US" sz="4400" b="1" dirty="0">
                    <a:ea typeface="Cambria Math" panose="02040503050406030204" pitchFamily="18" charset="0"/>
                  </a:rPr>
                  <a:t> </a:t>
                </a:r>
                <a:endParaRPr lang="en-US" sz="4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228CA6-450E-D941-5428-BC93D51EE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076" y="166875"/>
                <a:ext cx="7924800" cy="1446550"/>
              </a:xfrm>
              <a:prstGeom prst="rect">
                <a:avLst/>
              </a:prstGeom>
              <a:blipFill>
                <a:blip r:embed="rId6"/>
                <a:stretch>
                  <a:fillRect l="-3077" t="-8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D7AB2B3-299A-CD06-EAE7-D2221E456491}"/>
              </a:ext>
            </a:extLst>
          </p:cNvPr>
          <p:cNvGrpSpPr/>
          <p:nvPr/>
        </p:nvGrpSpPr>
        <p:grpSpPr>
          <a:xfrm>
            <a:off x="813712" y="1189112"/>
            <a:ext cx="4493073" cy="1754489"/>
            <a:chOff x="2290407" y="1475020"/>
            <a:chExt cx="4947155" cy="2175519"/>
          </a:xfrm>
        </p:grpSpPr>
        <p:sp>
          <p:nvSpPr>
            <p:cNvPr id="6" name="Flowchart: Alternate Process 6">
              <a:extLst>
                <a:ext uri="{FF2B5EF4-FFF2-40B4-BE49-F238E27FC236}">
                  <a16:creationId xmlns:a16="http://schemas.microsoft.com/office/drawing/2014/main" id="{D1D4AE4F-27FB-E42C-FA74-86AFE3697F06}"/>
                </a:ext>
              </a:extLst>
            </p:cNvPr>
            <p:cNvSpPr/>
            <p:nvPr/>
          </p:nvSpPr>
          <p:spPr>
            <a:xfrm>
              <a:off x="2290407" y="1475020"/>
              <a:ext cx="4947155" cy="2175519"/>
            </a:xfrm>
            <a:prstGeom prst="flowChartAlternateProcess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C59CA2EB-C1F8-C5F6-6989-7E55135D0F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743" y="1675205"/>
              <a:ext cx="4510481" cy="1566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4B735EB-ADC7-0484-3C40-7717F5B9C177}"/>
              </a:ext>
            </a:extLst>
          </p:cNvPr>
          <p:cNvGrpSpPr/>
          <p:nvPr/>
        </p:nvGrpSpPr>
        <p:grpSpPr>
          <a:xfrm>
            <a:off x="8033818" y="1622558"/>
            <a:ext cx="2450151" cy="719309"/>
            <a:chOff x="3400815" y="4431585"/>
            <a:chExt cx="2878610" cy="74196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615976A-0A94-5556-AA5C-5E6B7111B6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1177" b="-1"/>
            <a:stretch/>
          </p:blipFill>
          <p:spPr>
            <a:xfrm>
              <a:off x="3663920" y="4644642"/>
              <a:ext cx="2352399" cy="315854"/>
            </a:xfrm>
            <a:prstGeom prst="rect">
              <a:avLst/>
            </a:prstGeom>
          </p:spPr>
        </p:pic>
        <p:sp>
          <p:nvSpPr>
            <p:cNvPr id="10" name="Flowchart: Alternate Process 12">
              <a:extLst>
                <a:ext uri="{FF2B5EF4-FFF2-40B4-BE49-F238E27FC236}">
                  <a16:creationId xmlns:a16="http://schemas.microsoft.com/office/drawing/2014/main" id="{13709625-CD53-BBA8-1988-9B57EF8A91FE}"/>
                </a:ext>
              </a:extLst>
            </p:cNvPr>
            <p:cNvSpPr/>
            <p:nvPr/>
          </p:nvSpPr>
          <p:spPr>
            <a:xfrm>
              <a:off x="3400815" y="4431585"/>
              <a:ext cx="2878610" cy="741969"/>
            </a:xfrm>
            <a:prstGeom prst="flowChartAlternateProcess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0B181C6-6D71-0403-E83F-83137E8981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5062" y="1242227"/>
            <a:ext cx="1328772" cy="1648258"/>
          </a:xfrm>
          <a:prstGeom prst="rect">
            <a:avLst/>
          </a:prstGeom>
        </p:spPr>
      </p:pic>
      <p:pic>
        <p:nvPicPr>
          <p:cNvPr id="14" name="classical_kicked_top_k_.5">
            <a:hlinkClick r:id="" action="ppaction://media"/>
            <a:extLst>
              <a:ext uri="{FF2B5EF4-FFF2-40B4-BE49-F238E27FC236}">
                <a16:creationId xmlns:a16="http://schemas.microsoft.com/office/drawing/2014/main" id="{B5B8D679-2EBE-69A6-C9B2-4429F7C570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92504" y="3224501"/>
            <a:ext cx="3368864" cy="2947841"/>
          </a:xfrm>
          <a:prstGeom prst="rect">
            <a:avLst/>
          </a:prstGeom>
        </p:spPr>
      </p:pic>
      <p:pic>
        <p:nvPicPr>
          <p:cNvPr id="15" name="classical_kicked_top_5">
            <a:hlinkClick r:id="" action="ppaction://media"/>
            <a:extLst>
              <a:ext uri="{FF2B5EF4-FFF2-40B4-BE49-F238E27FC236}">
                <a16:creationId xmlns:a16="http://schemas.microsoft.com/office/drawing/2014/main" id="{FE226AF6-07DF-80ED-991A-06580176D73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469989" y="3139737"/>
            <a:ext cx="3577811" cy="31306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B9B169B-C93A-BCC3-A106-0B2D0DA8F9FA}"/>
              </a:ext>
            </a:extLst>
          </p:cNvPr>
          <p:cNvSpPr txBox="1"/>
          <p:nvPr/>
        </p:nvSpPr>
        <p:spPr>
          <a:xfrm>
            <a:off x="60779" y="6509671"/>
            <a:ext cx="60945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>
                <a:latin typeface="Verdana" panose="020B0604030504040204" pitchFamily="34" charset="0"/>
                <a:ea typeface="Verdana" panose="020B0604030504040204" pitchFamily="34" charset="0"/>
              </a:rPr>
              <a:t>Haake, Z. Physik B - Condensed Matter 65, 381–395 (1987)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551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18D13-2576-C94D-9ADB-438FCD57E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140" y="4079"/>
            <a:ext cx="6015253" cy="67264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Stroboscopic phase space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D186B2-85BA-F5E4-4A41-84ABB1C1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01544" y="6546867"/>
            <a:ext cx="220088" cy="236408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5A2119-709C-4BB7-8F52-46BF2E37B1AF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2351314" y="2481943"/>
            <a:ext cx="408215" cy="9797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B5D14B-5912-7F29-41E7-52C0471AC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366" y="1193416"/>
            <a:ext cx="8751268" cy="507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0335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D8E74B-00F7-57FE-279A-3C7A646EDC4B}"/>
              </a:ext>
            </a:extLst>
          </p:cNvPr>
          <p:cNvSpPr txBox="1"/>
          <p:nvPr/>
        </p:nvSpPr>
        <p:spPr>
          <a:xfrm>
            <a:off x="3620194" y="7688"/>
            <a:ext cx="49516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 Quantum kicked top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AEEF21-9AA7-77A6-E637-57A1AB9C51E9}"/>
              </a:ext>
            </a:extLst>
          </p:cNvPr>
          <p:cNvSpPr txBox="1"/>
          <p:nvPr/>
        </p:nvSpPr>
        <p:spPr>
          <a:xfrm>
            <a:off x="1524000" y="1133609"/>
            <a:ext cx="67549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8C06D0-274A-72AD-8ED2-773B4D18554A}"/>
              </a:ext>
            </a:extLst>
          </p:cNvPr>
          <p:cNvSpPr txBox="1"/>
          <p:nvPr/>
        </p:nvSpPr>
        <p:spPr>
          <a:xfrm>
            <a:off x="1718913" y="2454583"/>
            <a:ext cx="65397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FAF326-8554-A138-6634-BE05F6DA7A67}"/>
                  </a:ext>
                </a:extLst>
              </p:cNvPr>
              <p:cNvSpPr txBox="1"/>
              <p:nvPr/>
            </p:nvSpPr>
            <p:spPr>
              <a:xfrm>
                <a:off x="159192" y="802919"/>
                <a:ext cx="6539753" cy="22984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dirty="0">
                  <a:solidFill>
                    <a:srgbClr val="00000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The QKT system with spin j can be considered as an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= 2</m:t>
                    </m:r>
                    <m:r>
                      <a:rPr lang="en-US" sz="20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0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</a:rPr>
                  <a:t>qubit state lying in the symmetric subspace.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Qubit representation is useful to study entanglements in Kicked Top.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FAF326-8554-A138-6634-BE05F6DA7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92" y="802919"/>
                <a:ext cx="6539753" cy="2298450"/>
              </a:xfrm>
              <a:prstGeom prst="rect">
                <a:avLst/>
              </a:prstGeom>
              <a:blipFill>
                <a:blip r:embed="rId2"/>
                <a:stretch>
                  <a:fillRect l="-775" r="-1163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24D3EB-7A23-D0D7-4422-4ED89229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38452" y="6575469"/>
            <a:ext cx="316864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36B5EE-8AD2-629C-02C6-3759B72DB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59" y="3160646"/>
            <a:ext cx="5571018" cy="31909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0EA59D-4323-4694-869A-1AE4ED7CF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307" y="2691284"/>
            <a:ext cx="4849837" cy="15161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84DD517-3567-2A03-CD64-2C52E39BB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7133" y="4381248"/>
            <a:ext cx="5608183" cy="18367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2816EFA-FD23-BB25-2897-D28DA60DA3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9376" y="1074332"/>
            <a:ext cx="4203700" cy="1574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814CC2-06CE-8C0F-D4EA-1B7AD70ABEB0}"/>
              </a:ext>
            </a:extLst>
          </p:cNvPr>
          <p:cNvSpPr txBox="1"/>
          <p:nvPr/>
        </p:nvSpPr>
        <p:spPr>
          <a:xfrm>
            <a:off x="253014" y="6554931"/>
            <a:ext cx="29429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</a:rPr>
              <a:t>Majorana, E.: Nuovo Cimento 9, 43 (1932) </a:t>
            </a:r>
          </a:p>
        </p:txBody>
      </p:sp>
    </p:spTree>
    <p:extLst>
      <p:ext uri="{BB962C8B-B14F-4D97-AF65-F5344CB8AC3E}">
        <p14:creationId xmlns:p14="http://schemas.microsoft.com/office/powerpoint/2010/main" val="2684398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15F14B4-2FAC-5319-5DC2-4DBD4578F48C}"/>
              </a:ext>
            </a:extLst>
          </p:cNvPr>
          <p:cNvSpPr txBox="1"/>
          <p:nvPr/>
        </p:nvSpPr>
        <p:spPr>
          <a:xfrm>
            <a:off x="2642516" y="0"/>
            <a:ext cx="69069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Quantum dynamics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DE51C-A1E6-110B-2640-3CBAAB6F5000}"/>
              </a:ext>
            </a:extLst>
          </p:cNvPr>
          <p:cNvSpPr txBox="1"/>
          <p:nvPr/>
        </p:nvSpPr>
        <p:spPr>
          <a:xfrm>
            <a:off x="1018146" y="1167161"/>
            <a:ext cx="4812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Floquet unitary operator for one kick -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CB4736-6AE3-5D53-C563-9529FCFC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53849" y="6607663"/>
            <a:ext cx="370819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649812-737E-B594-DF61-B0B939A0C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76" y="3518563"/>
            <a:ext cx="5666365" cy="23501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2412F5-11D1-D736-01BD-846863ED8D38}"/>
              </a:ext>
            </a:extLst>
          </p:cNvPr>
          <p:cNvSpPr txBox="1"/>
          <p:nvPr/>
        </p:nvSpPr>
        <p:spPr>
          <a:xfrm>
            <a:off x="3047320" y="3187184"/>
            <a:ext cx="6094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C313C-8B4C-7958-1564-A1139B795AD0}"/>
              </a:ext>
            </a:extLst>
          </p:cNvPr>
          <p:cNvSpPr txBox="1"/>
          <p:nvPr/>
        </p:nvSpPr>
        <p:spPr>
          <a:xfrm>
            <a:off x="3048681" y="3149231"/>
            <a:ext cx="6094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BB898B-E5DD-7637-E4F7-6E3E0AF9C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946" y="2051209"/>
            <a:ext cx="4435224" cy="8916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FDC182-0AAF-75FD-2733-B61FB252C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072" y="1884051"/>
            <a:ext cx="5363027" cy="288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7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DCC50-4935-CE5E-1BF7-C0A31015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33679" y="6594866"/>
            <a:ext cx="358321" cy="250337"/>
          </a:xfrm>
        </p:spPr>
        <p:txBody>
          <a:bodyPr/>
          <a:lstStyle/>
          <a:p>
            <a:fld id="{93005692-73BE-493E-93AB-ECD6027A765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B75968-A610-E0A4-B9D3-2CFB32DAA0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311400" y="188913"/>
            <a:ext cx="9880600" cy="522287"/>
          </a:xfrm>
        </p:spPr>
        <p:txBody>
          <a:bodyPr>
            <a:noAutofit/>
          </a:bodyPr>
          <a:lstStyle/>
          <a:p>
            <a:r>
              <a:rPr lang="en-US" sz="4000" b="0">
                <a:solidFill>
                  <a:schemeClr val="accent5">
                    <a:lumMod val="75000"/>
                  </a:schemeClr>
                </a:solidFill>
                <a:latin typeface="+mn-lt"/>
              </a:rPr>
              <a:t>Comparison with classical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2BD624-9C06-2310-E7D5-9E07764722B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360613" y="1668463"/>
            <a:ext cx="9831387" cy="1655762"/>
          </a:xfrm>
        </p:spPr>
        <p:txBody>
          <a:bodyPr/>
          <a:lstStyle/>
          <a:p>
            <a:endParaRPr lang="en-US" sz="1800"/>
          </a:p>
          <a:p>
            <a:endParaRPr lang="en-US" sz="1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439D86-74B8-1C69-BF36-C96220777E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3" y="784932"/>
            <a:ext cx="5117225" cy="2835346"/>
          </a:xfrm>
          <a:prstGeom prst="rect">
            <a:avLst/>
          </a:prstGeom>
        </p:spPr>
      </p:pic>
      <p:pic>
        <p:nvPicPr>
          <p:cNvPr id="8" name="t2.25_phi2.20_k0.005pi_2">
            <a:hlinkClick r:id="" action="ppaction://media"/>
            <a:extLst>
              <a:ext uri="{FF2B5EF4-FFF2-40B4-BE49-F238E27FC236}">
                <a16:creationId xmlns:a16="http://schemas.microsoft.com/office/drawing/2014/main" id="{34072C7C-2F1B-4F88-0202-6D2CD37E648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8678" r="8678"/>
          <a:stretch/>
        </p:blipFill>
        <p:spPr>
          <a:xfrm>
            <a:off x="6475372" y="736559"/>
            <a:ext cx="5259067" cy="27372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8204CB-6DFF-9599-C268-17DEAD1A213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4"/>
          <a:stretch/>
        </p:blipFill>
        <p:spPr>
          <a:xfrm>
            <a:off x="106885" y="3620278"/>
            <a:ext cx="5215613" cy="2767725"/>
          </a:xfrm>
          <a:prstGeom prst="rect">
            <a:avLst/>
          </a:prstGeom>
        </p:spPr>
      </p:pic>
      <p:pic>
        <p:nvPicPr>
          <p:cNvPr id="11" name="t2.25_phi2.20_k1.0pi_2">
            <a:hlinkClick r:id="" action="ppaction://media"/>
            <a:extLst>
              <a:ext uri="{FF2B5EF4-FFF2-40B4-BE49-F238E27FC236}">
                <a16:creationId xmlns:a16="http://schemas.microsoft.com/office/drawing/2014/main" id="{180E1ED8-AC37-CFE1-E68B-1134832C8EF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10000" r="10000"/>
          <a:stretch/>
        </p:blipFill>
        <p:spPr>
          <a:xfrm>
            <a:off x="6475372" y="3658390"/>
            <a:ext cx="5367925" cy="2517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2B9676-E7A2-4AB0-F7BD-2ECA02A60AFD}"/>
                  </a:ext>
                </a:extLst>
              </p:cNvPr>
              <p:cNvSpPr txBox="1"/>
              <p:nvPr/>
            </p:nvSpPr>
            <p:spPr>
              <a:xfrm>
                <a:off x="7988059" y="6271211"/>
                <a:ext cx="331177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corresponds to SCS.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2B9676-E7A2-4AB0-F7BD-2ECA02A60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059" y="6271211"/>
                <a:ext cx="3311773" cy="369332"/>
              </a:xfrm>
              <a:prstGeom prst="rect">
                <a:avLst/>
              </a:prstGeom>
              <a:blipFill>
                <a:blip r:embed="rId10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4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UofWaterloo_WhiteBkgrd">
  <a:themeElements>
    <a:clrScheme name="Custom 8">
      <a:dk1>
        <a:srgbClr val="000000"/>
      </a:dk1>
      <a:lt1>
        <a:srgbClr val="FFFFFF"/>
      </a:lt1>
      <a:dk2>
        <a:srgbClr val="757575"/>
      </a:dk2>
      <a:lt2>
        <a:srgbClr val="D6D6D6"/>
      </a:lt2>
      <a:accent1>
        <a:srgbClr val="63A0FF"/>
      </a:accent1>
      <a:accent2>
        <a:srgbClr val="000000"/>
      </a:accent2>
      <a:accent3>
        <a:srgbClr val="0073CE"/>
      </a:accent3>
      <a:accent4>
        <a:srgbClr val="B2D3FF"/>
      </a:accent4>
      <a:accent5>
        <a:srgbClr val="0033BD"/>
      </a:accent5>
      <a:accent6>
        <a:srgbClr val="62A0FF"/>
      </a:accent6>
      <a:hlink>
        <a:srgbClr val="0033BD"/>
      </a:hlink>
      <a:folHlink>
        <a:srgbClr val="595959"/>
      </a:folHlink>
    </a:clrScheme>
    <a:fontScheme name="Impact + Georgia">
      <a:majorFont>
        <a:latin typeface="Impact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Waterloo_science_4x3" id="{DF552A0A-D578-DC47-9850-297C1FA6FDB1}" vid="{38765572-A367-134A-8C3D-4D9A6B4AED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a9ee03e0-b78c-4998-8bf4-79b266b85105}" enabled="1" method="Standard" siteId="{723a5a87-f39a-4a22-9247-3fc240c0139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UofWaterloo_WhiteBkgrd</Template>
  <TotalTime>1362</TotalTime>
  <Words>400</Words>
  <Application>Microsoft Office PowerPoint</Application>
  <PresentationFormat>Widescreen</PresentationFormat>
  <Paragraphs>87</Paragraphs>
  <Slides>25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Barlow Medium</vt:lpstr>
      <vt:lpstr>Calibri</vt:lpstr>
      <vt:lpstr>Calibri (Body)</vt:lpstr>
      <vt:lpstr>Cambria Math</vt:lpstr>
      <vt:lpstr>Georgia</vt:lpstr>
      <vt:lpstr>Impact</vt:lpstr>
      <vt:lpstr>Jost</vt:lpstr>
      <vt:lpstr>Verdana</vt:lpstr>
      <vt:lpstr>Wingdings</vt:lpstr>
      <vt:lpstr>UofWaterloo_WhiteBkgrd</vt:lpstr>
      <vt:lpstr>Superposed quantum evolutions across regular and chaotic regimes </vt:lpstr>
      <vt:lpstr>PowerPoint Presentation</vt:lpstr>
      <vt:lpstr>Flow of the talk</vt:lpstr>
      <vt:lpstr>Quantum kicked top</vt:lpstr>
      <vt:lpstr>PowerPoint Presentation</vt:lpstr>
      <vt:lpstr>Stroboscopic phase space </vt:lpstr>
      <vt:lpstr>PowerPoint Presentation</vt:lpstr>
      <vt:lpstr>PowerPoint Presentation</vt:lpstr>
      <vt:lpstr>Comparison with classical dynamics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Classical mixture vs superposition</vt:lpstr>
      <vt:lpstr>Classical mixture vs superposition</vt:lpstr>
      <vt:lpstr>Classical mixture vs superposition</vt:lpstr>
      <vt:lpstr>Classical mixture vs superposition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IN THIS SPACE HERE</dc:title>
  <dc:creator>amit</dc:creator>
  <cp:lastModifiedBy>Amit Anand</cp:lastModifiedBy>
  <cp:revision>2</cp:revision>
  <dcterms:created xsi:type="dcterms:W3CDTF">2019-02-13T18:38:58Z</dcterms:created>
  <dcterms:modified xsi:type="dcterms:W3CDTF">2026-06-22T23:27:37Z</dcterms:modified>
</cp:coreProperties>
</file>