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gif" ContentType="image/gi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708" r:id="rId1"/>
  </p:sldMasterIdLst>
  <p:notesMasterIdLst>
    <p:notesMasterId r:id="rId23"/>
  </p:notesMasterIdLst>
  <p:sldIdLst>
    <p:sldId id="256" r:id="rId2"/>
    <p:sldId id="264" r:id="rId3"/>
    <p:sldId id="260" r:id="rId4"/>
    <p:sldId id="281" r:id="rId5"/>
    <p:sldId id="280" r:id="rId6"/>
    <p:sldId id="261" r:id="rId7"/>
    <p:sldId id="343" r:id="rId8"/>
    <p:sldId id="270" r:id="rId9"/>
    <p:sldId id="345" r:id="rId10"/>
    <p:sldId id="319" r:id="rId11"/>
    <p:sldId id="268" r:id="rId12"/>
    <p:sldId id="344" r:id="rId13"/>
    <p:sldId id="262" r:id="rId14"/>
    <p:sldId id="269" r:id="rId15"/>
    <p:sldId id="278" r:id="rId16"/>
    <p:sldId id="289" r:id="rId17"/>
    <p:sldId id="291" r:id="rId18"/>
    <p:sldId id="284" r:id="rId19"/>
    <p:sldId id="288" r:id="rId20"/>
    <p:sldId id="285" r:id="rId21"/>
    <p:sldId id="300" r:id="rId22"/>
  </p:sldIdLst>
  <p:sldSz cx="9144000" cy="5143500" type="screen16x9"/>
  <p:notesSz cx="6858000" cy="9144000"/>
  <p:embeddedFontLst>
    <p:embeddedFont>
      <p:font typeface="Cambria Math" panose="02040503050406030204" pitchFamily="18" charset="0"/>
      <p:regular r:id="rId24"/>
    </p:embeddedFont>
    <p:embeddedFont>
      <p:font typeface="Goudy Old Style" panose="02020502050305020303" pitchFamily="18" charset="77"/>
      <p:regular r:id="rId25"/>
      <p:bold r:id="rId26"/>
      <p:italic r:id="rId27"/>
    </p:embeddedFont>
    <p:embeddedFont>
      <p:font typeface="Roboto" panose="02000000000000000000" pitchFamily="2" charset="0"/>
      <p:regular r:id="rId28"/>
      <p:bold r:id="rId29"/>
    </p:embeddedFont>
    <p:embeddedFont>
      <p:font typeface="Roboto Light" panose="02000000000000000000" pitchFamily="2" charset="0"/>
      <p:regular r:id="rId30"/>
      <p:italic r:id="rId3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EE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30A5FE71-E8BC-4865-AC77-D363BD21B873}">
  <a:tblStyle styleId="{30A5FE71-E8BC-4865-AC77-D363BD21B873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959"/>
    <p:restoredTop sz="94698"/>
  </p:normalViewPr>
  <p:slideViewPr>
    <p:cSldViewPr snapToGrid="0">
      <p:cViewPr varScale="1">
        <p:scale>
          <a:sx n="149" d="100"/>
          <a:sy n="149" d="100"/>
        </p:scale>
        <p:origin x="176" y="4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8" d="100"/>
          <a:sy n="98" d="100"/>
        </p:scale>
        <p:origin x="3784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2.fntdata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.fntdata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5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4.fntdata"/><Relationship Id="rId30" Type="http://schemas.openxmlformats.org/officeDocument/2006/relationships/font" Target="fonts/font7.fntdata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79" name="Google Shape;25279;g967d9b3c40_0_8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280" name="Google Shape;25280;g967d9b3c40_0_8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9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09" name="Google Shape;34909;g117bc6b3cd8_4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910" name="Google Shape;34910;g117bc6b3cd8_4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57" name="Google Shape;26357;g967d9b3c40_0_29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358" name="Google Shape;26358;g967d9b3c40_0_29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356">
          <a:extLst>
            <a:ext uri="{FF2B5EF4-FFF2-40B4-BE49-F238E27FC236}">
              <a16:creationId xmlns:a16="http://schemas.microsoft.com/office/drawing/2014/main" id="{E85ADD9B-3AB7-DED0-5DB7-1B8BCA62B9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57" name="Google Shape;26357;g967d9b3c40_0_2927:notes">
            <a:extLst>
              <a:ext uri="{FF2B5EF4-FFF2-40B4-BE49-F238E27FC236}">
                <a16:creationId xmlns:a16="http://schemas.microsoft.com/office/drawing/2014/main" id="{C213F81B-6F3D-087D-7B52-E1C84C1F043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358" name="Google Shape;26358;g967d9b3c40_0_2927:notes">
            <a:extLst>
              <a:ext uri="{FF2B5EF4-FFF2-40B4-BE49-F238E27FC236}">
                <a16:creationId xmlns:a16="http://schemas.microsoft.com/office/drawing/2014/main" id="{0538CCDD-B1AA-EEE3-CF4F-7D6226F69DE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220374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58" name="Google Shape;25558;g9680cbbe24_0_1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559" name="Google Shape;25559;g9680cbbe24_0_1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5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38" name="Google Shape;26538;g967d9b3c40_0_30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539" name="Google Shape;26539;g967d9b3c40_0_300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55" name="Google Shape;27155;g97cc85ecb1_0_9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156" name="Google Shape;27156;g97cc85ecb1_0_9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7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70" name="Google Shape;28770;g97cc85ecb1_0_16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771" name="Google Shape;28771;g97cc85ecb1_0_16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8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63" name="Google Shape;28863;g1162f37314b_1_1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864" name="Google Shape;28864;g1162f37314b_1_1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5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31" name="Google Shape;27531;g11785e439ba_0_1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532" name="Google Shape;27532;g11785e439ba_0_1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6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96" name="Google Shape;28696;g116350e73c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697" name="Google Shape;28697;g116350e73cf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6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48" name="Google Shape;25648;g967d9b3c40_0_28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649" name="Google Shape;25649;g967d9b3c40_0_28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5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71" name="Google Shape;27571;g97cc85ecb1_0_9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572" name="Google Shape;27572;g97cc85ecb1_0_9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09" name="Google Shape;31409;g989fa8930a_0_6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410" name="Google Shape;31410;g989fa8930a_0_6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39" name="Google Shape;25439;g9680cbbe24_0_1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440" name="Google Shape;25440;g9680cbbe24_0_1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52" name="Google Shape;27252;g97cc85ecb1_0_68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253" name="Google Shape;27253;g97cc85ecb1_0_68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27" name="Google Shape;27227;g99091d3933_0_1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228" name="Google Shape;27228;g99091d3933_0_19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65" name="Google Shape;25465;g11616c13568_3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466" name="Google Shape;25466;g11616c13568_3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464">
          <a:extLst>
            <a:ext uri="{FF2B5EF4-FFF2-40B4-BE49-F238E27FC236}">
              <a16:creationId xmlns:a16="http://schemas.microsoft.com/office/drawing/2014/main" id="{1F211912-69A9-8462-F926-C2389FD6A2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65" name="Google Shape;25465;g11616c13568_3_5:notes">
            <a:extLst>
              <a:ext uri="{FF2B5EF4-FFF2-40B4-BE49-F238E27FC236}">
                <a16:creationId xmlns:a16="http://schemas.microsoft.com/office/drawing/2014/main" id="{36569111-74D8-686B-0618-69DFB980923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466" name="Google Shape;25466;g11616c13568_3_5:notes">
            <a:extLst>
              <a:ext uri="{FF2B5EF4-FFF2-40B4-BE49-F238E27FC236}">
                <a16:creationId xmlns:a16="http://schemas.microsoft.com/office/drawing/2014/main" id="{CCC9CA58-C77F-C2D8-67A6-ACD4D2A90D7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020648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6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48" name="Google Shape;26648;g117631d69e5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649" name="Google Shape;26649;g117631d69e5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464">
          <a:extLst>
            <a:ext uri="{FF2B5EF4-FFF2-40B4-BE49-F238E27FC236}">
              <a16:creationId xmlns:a16="http://schemas.microsoft.com/office/drawing/2014/main" id="{7579CD28-92B7-C561-AEE4-37667990F2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65" name="Google Shape;25465;g11616c13568_3_5:notes">
            <a:extLst>
              <a:ext uri="{FF2B5EF4-FFF2-40B4-BE49-F238E27FC236}">
                <a16:creationId xmlns:a16="http://schemas.microsoft.com/office/drawing/2014/main" id="{A7AF1129-D3E5-B1FD-2330-35BC15E5D09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466" name="Google Shape;25466;g11616c13568_3_5:notes">
            <a:extLst>
              <a:ext uri="{FF2B5EF4-FFF2-40B4-BE49-F238E27FC236}">
                <a16:creationId xmlns:a16="http://schemas.microsoft.com/office/drawing/2014/main" id="{E31295EC-5915-085C-BBF3-6760E188E49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760671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oogle Shape;9;p2"/>
          <p:cNvGrpSpPr/>
          <p:nvPr/>
        </p:nvGrpSpPr>
        <p:grpSpPr>
          <a:xfrm>
            <a:off x="176625" y="110350"/>
            <a:ext cx="8790774" cy="4922811"/>
            <a:chOff x="131600" y="118425"/>
            <a:chExt cx="8790774" cy="4922811"/>
          </a:xfrm>
        </p:grpSpPr>
        <p:sp>
          <p:nvSpPr>
            <p:cNvPr id="10" name="Google Shape;10;p2"/>
            <p:cNvSpPr/>
            <p:nvPr/>
          </p:nvSpPr>
          <p:spPr>
            <a:xfrm rot="5400000">
              <a:off x="856680" y="1032994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1" name="Google Shape;11;p2"/>
            <p:cNvGrpSpPr/>
            <p:nvPr/>
          </p:nvGrpSpPr>
          <p:grpSpPr>
            <a:xfrm>
              <a:off x="131600" y="1884558"/>
              <a:ext cx="2122449" cy="3112715"/>
              <a:chOff x="131600" y="1884558"/>
              <a:chExt cx="2122449" cy="3112715"/>
            </a:xfrm>
          </p:grpSpPr>
          <p:sp>
            <p:nvSpPr>
              <p:cNvPr id="12" name="Google Shape;12;p2"/>
              <p:cNvSpPr/>
              <p:nvPr/>
            </p:nvSpPr>
            <p:spPr>
              <a:xfrm rot="5400000" flipH="1">
                <a:off x="1356823" y="353957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" name="Google Shape;13;p2"/>
              <p:cNvSpPr/>
              <p:nvPr/>
            </p:nvSpPr>
            <p:spPr>
              <a:xfrm rot="5400000" flipH="1">
                <a:off x="368247" y="3804694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" name="Google Shape;14;p2"/>
              <p:cNvSpPr/>
              <p:nvPr/>
            </p:nvSpPr>
            <p:spPr>
              <a:xfrm rot="5400000" flipH="1">
                <a:off x="1212834" y="4945234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" name="Google Shape;15;p2"/>
              <p:cNvSpPr/>
              <p:nvPr/>
            </p:nvSpPr>
            <p:spPr>
              <a:xfrm rot="5400000" flipH="1">
                <a:off x="1889810" y="3456082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" name="Google Shape;16;p2"/>
              <p:cNvSpPr/>
              <p:nvPr/>
            </p:nvSpPr>
            <p:spPr>
              <a:xfrm rot="5400000" flipH="1">
                <a:off x="871337" y="4472741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" name="Google Shape;17;p2"/>
              <p:cNvSpPr/>
              <p:nvPr/>
            </p:nvSpPr>
            <p:spPr>
              <a:xfrm rot="5400000" flipH="1">
                <a:off x="1458022" y="2595443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" name="Google Shape;18;p2"/>
              <p:cNvSpPr/>
              <p:nvPr/>
            </p:nvSpPr>
            <p:spPr>
              <a:xfrm rot="5400000" flipH="1">
                <a:off x="373906" y="24622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" name="Google Shape;19;p2"/>
              <p:cNvSpPr/>
              <p:nvPr/>
            </p:nvSpPr>
            <p:spPr>
              <a:xfrm rot="5400000" flipH="1">
                <a:off x="573665" y="4207992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" name="Google Shape;20;p2"/>
              <p:cNvSpPr/>
              <p:nvPr/>
            </p:nvSpPr>
            <p:spPr>
              <a:xfrm rot="5400000" flipH="1">
                <a:off x="368214" y="3290320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" name="Google Shape;21;p2"/>
              <p:cNvSpPr/>
              <p:nvPr/>
            </p:nvSpPr>
            <p:spPr>
              <a:xfrm rot="5400000" flipH="1">
                <a:off x="149520" y="2943663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" name="Google Shape;22;p2"/>
              <p:cNvSpPr/>
              <p:nvPr/>
            </p:nvSpPr>
            <p:spPr>
              <a:xfrm rot="5400000" flipH="1">
                <a:off x="1558343" y="306837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" name="Google Shape;23;p2"/>
              <p:cNvSpPr/>
              <p:nvPr/>
            </p:nvSpPr>
            <p:spPr>
              <a:xfrm rot="5400000" flipH="1">
                <a:off x="130236" y="3708247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" name="Google Shape;24;p2"/>
              <p:cNvSpPr/>
              <p:nvPr/>
            </p:nvSpPr>
            <p:spPr>
              <a:xfrm rot="5400000" flipH="1">
                <a:off x="400364" y="4926212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" name="Google Shape;25;p2"/>
              <p:cNvSpPr/>
              <p:nvPr/>
            </p:nvSpPr>
            <p:spPr>
              <a:xfrm rot="5400000" flipH="1">
                <a:off x="799823" y="3303605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" name="Google Shape;26;p2"/>
              <p:cNvSpPr/>
              <p:nvPr/>
            </p:nvSpPr>
            <p:spPr>
              <a:xfrm rot="5400000" flipH="1">
                <a:off x="1234010" y="4104986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" name="Google Shape;27;p2"/>
              <p:cNvSpPr/>
              <p:nvPr/>
            </p:nvSpPr>
            <p:spPr>
              <a:xfrm rot="5400000" flipH="1">
                <a:off x="379148" y="2080743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" name="Google Shape;28;p2"/>
              <p:cNvSpPr/>
              <p:nvPr/>
            </p:nvSpPr>
            <p:spPr>
              <a:xfrm rot="5400000" flipH="1">
                <a:off x="891672" y="3760348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" name="Google Shape;29;p2"/>
              <p:cNvSpPr/>
              <p:nvPr/>
            </p:nvSpPr>
            <p:spPr>
              <a:xfrm rot="5400000">
                <a:off x="927170" y="1943554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" name="Google Shape;30;p2"/>
              <p:cNvSpPr/>
              <p:nvPr/>
            </p:nvSpPr>
            <p:spPr>
              <a:xfrm rot="5400000">
                <a:off x="1099652" y="2323349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" name="Google Shape;31;p2"/>
              <p:cNvSpPr/>
              <p:nvPr/>
            </p:nvSpPr>
            <p:spPr>
              <a:xfrm rot="5400000">
                <a:off x="952606" y="295021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" name="Google Shape;32;p2"/>
              <p:cNvSpPr/>
              <p:nvPr/>
            </p:nvSpPr>
            <p:spPr>
              <a:xfrm rot="5400000">
                <a:off x="729827" y="227943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" name="Google Shape;33;p2"/>
              <p:cNvSpPr/>
              <p:nvPr/>
            </p:nvSpPr>
            <p:spPr>
              <a:xfrm rot="5400000">
                <a:off x="1976994" y="3097293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" name="Google Shape;34;p2"/>
              <p:cNvSpPr/>
              <p:nvPr/>
            </p:nvSpPr>
            <p:spPr>
              <a:xfrm rot="5400000">
                <a:off x="1439631" y="1886769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" name="Google Shape;35;p2"/>
              <p:cNvSpPr/>
              <p:nvPr/>
            </p:nvSpPr>
            <p:spPr>
              <a:xfrm rot="5400000">
                <a:off x="2225601" y="353958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" name="Google Shape;36;p2"/>
              <p:cNvSpPr/>
              <p:nvPr/>
            </p:nvSpPr>
            <p:spPr>
              <a:xfrm rot="5400000">
                <a:off x="771336" y="2669355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7" name="Google Shape;37;p2"/>
            <p:cNvGrpSpPr/>
            <p:nvPr/>
          </p:nvGrpSpPr>
          <p:grpSpPr>
            <a:xfrm flipH="1">
              <a:off x="2342550" y="2567965"/>
              <a:ext cx="3964145" cy="1455821"/>
              <a:chOff x="3233388" y="140740"/>
              <a:chExt cx="3964145" cy="1455821"/>
            </a:xfrm>
          </p:grpSpPr>
          <p:sp>
            <p:nvSpPr>
              <p:cNvPr id="38" name="Google Shape;38;p2"/>
              <p:cNvSpPr/>
              <p:nvPr/>
            </p:nvSpPr>
            <p:spPr>
              <a:xfrm rot="10800000" flipH="1">
                <a:off x="4606080" y="136596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" name="Google Shape;39;p2"/>
              <p:cNvSpPr/>
              <p:nvPr/>
            </p:nvSpPr>
            <p:spPr>
              <a:xfrm rot="10800000" flipH="1">
                <a:off x="4341237" y="377380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" name="Google Shape;40;p2"/>
              <p:cNvSpPr/>
              <p:nvPr/>
            </p:nvSpPr>
            <p:spPr>
              <a:xfrm rot="10800000" flipH="1">
                <a:off x="3233388" y="122197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" name="Google Shape;41;p2"/>
              <p:cNvSpPr/>
              <p:nvPr/>
            </p:nvSpPr>
            <p:spPr>
              <a:xfrm rot="10800000" flipH="1">
                <a:off x="6920595" y="1365965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" name="Google Shape;42;p2"/>
              <p:cNvSpPr/>
              <p:nvPr/>
            </p:nvSpPr>
            <p:spPr>
              <a:xfrm rot="10800000" flipH="1">
                <a:off x="3673048" y="880627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" name="Google Shape;43;p2"/>
              <p:cNvSpPr/>
              <p:nvPr/>
            </p:nvSpPr>
            <p:spPr>
              <a:xfrm rot="10800000" flipH="1">
                <a:off x="5601088" y="146715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" name="Google Shape;44;p2"/>
              <p:cNvSpPr/>
              <p:nvPr/>
            </p:nvSpPr>
            <p:spPr>
              <a:xfrm rot="10800000" flipH="1">
                <a:off x="5724521" y="3829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" name="Google Shape;45;p2"/>
              <p:cNvSpPr/>
              <p:nvPr/>
            </p:nvSpPr>
            <p:spPr>
              <a:xfrm rot="10800000" flipH="1">
                <a:off x="3991095" y="582805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" name="Google Shape;46;p2"/>
              <p:cNvSpPr/>
              <p:nvPr/>
            </p:nvSpPr>
            <p:spPr>
              <a:xfrm rot="10800000" flipH="1">
                <a:off x="4885176" y="377363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" name="Google Shape;47;p2"/>
              <p:cNvSpPr/>
              <p:nvPr/>
            </p:nvSpPr>
            <p:spPr>
              <a:xfrm rot="10800000" flipH="1">
                <a:off x="5542101" y="15851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" name="Google Shape;48;p2"/>
              <p:cNvSpPr/>
              <p:nvPr/>
            </p:nvSpPr>
            <p:spPr>
              <a:xfrm rot="10800000" flipH="1">
                <a:off x="5133210" y="156969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" name="Google Shape;49;p2"/>
              <p:cNvSpPr/>
              <p:nvPr/>
            </p:nvSpPr>
            <p:spPr>
              <a:xfrm rot="10800000" flipH="1">
                <a:off x="4503283" y="14074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" name="Google Shape;50;p2"/>
              <p:cNvSpPr/>
              <p:nvPr/>
            </p:nvSpPr>
            <p:spPr>
              <a:xfrm rot="10800000" flipH="1">
                <a:off x="3285424" y="410959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" name="Google Shape;51;p2"/>
              <p:cNvSpPr/>
              <p:nvPr/>
            </p:nvSpPr>
            <p:spPr>
              <a:xfrm rot="10800000" flipH="1">
                <a:off x="4896126" y="811318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" name="Google Shape;52;p2"/>
              <p:cNvSpPr/>
              <p:nvPr/>
            </p:nvSpPr>
            <p:spPr>
              <a:xfrm rot="10800000" flipH="1">
                <a:off x="4097227" y="124315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" name="Google Shape;53;p2"/>
              <p:cNvSpPr/>
              <p:nvPr/>
            </p:nvSpPr>
            <p:spPr>
              <a:xfrm rot="10800000" flipH="1">
                <a:off x="6313814" y="205730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" name="Google Shape;54;p2"/>
              <p:cNvSpPr/>
              <p:nvPr/>
            </p:nvSpPr>
            <p:spPr>
              <a:xfrm rot="10800000" flipH="1">
                <a:off x="4425950" y="9008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" name="Google Shape;55;p2"/>
              <p:cNvSpPr/>
              <p:nvPr/>
            </p:nvSpPr>
            <p:spPr>
              <a:xfrm rot="10800000">
                <a:off x="6202092" y="936303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" name="Google Shape;56;p2"/>
              <p:cNvSpPr/>
              <p:nvPr/>
            </p:nvSpPr>
            <p:spPr>
              <a:xfrm rot="10800000">
                <a:off x="5855273" y="1108793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" name="Google Shape;57;p2"/>
              <p:cNvSpPr/>
              <p:nvPr/>
            </p:nvSpPr>
            <p:spPr>
              <a:xfrm rot="10800000">
                <a:off x="7156858" y="86568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" name="Google Shape;58;p2"/>
              <p:cNvSpPr/>
              <p:nvPr/>
            </p:nvSpPr>
            <p:spPr>
              <a:xfrm rot="10800000">
                <a:off x="5246316" y="96173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" name="Google Shape;59;p2"/>
              <p:cNvSpPr/>
              <p:nvPr/>
            </p:nvSpPr>
            <p:spPr>
              <a:xfrm rot="10800000">
                <a:off x="5907291" y="73882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" name="Google Shape;60;p2"/>
              <p:cNvSpPr/>
              <p:nvPr/>
            </p:nvSpPr>
            <p:spPr>
              <a:xfrm rot="10800000">
                <a:off x="6698607" y="802009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" name="Google Shape;61;p2"/>
              <p:cNvSpPr/>
              <p:nvPr/>
            </p:nvSpPr>
            <p:spPr>
              <a:xfrm rot="10800000">
                <a:off x="6314814" y="145098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" name="Google Shape;62;p2"/>
              <p:cNvSpPr/>
              <p:nvPr/>
            </p:nvSpPr>
            <p:spPr>
              <a:xfrm rot="10800000">
                <a:off x="6405679" y="58437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" name="Google Shape;63;p2"/>
              <p:cNvSpPr/>
              <p:nvPr/>
            </p:nvSpPr>
            <p:spPr>
              <a:xfrm rot="10800000">
                <a:off x="5530519" y="78295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64" name="Google Shape;64;p2"/>
            <p:cNvSpPr/>
            <p:nvPr/>
          </p:nvSpPr>
          <p:spPr>
            <a:xfrm rot="10800000">
              <a:off x="5467181" y="2274087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2"/>
            <p:cNvSpPr/>
            <p:nvPr/>
          </p:nvSpPr>
          <p:spPr>
            <a:xfrm rot="10800000">
              <a:off x="1791338" y="2418078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6;p2"/>
            <p:cNvSpPr/>
            <p:nvPr/>
          </p:nvSpPr>
          <p:spPr>
            <a:xfrm rot="10800000">
              <a:off x="4994538" y="1932740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7;p2"/>
            <p:cNvSpPr/>
            <p:nvPr/>
          </p:nvSpPr>
          <p:spPr>
            <a:xfrm rot="10800000">
              <a:off x="2710372" y="2554680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8;p2"/>
            <p:cNvSpPr/>
            <p:nvPr/>
          </p:nvSpPr>
          <p:spPr>
            <a:xfrm rot="10800000">
              <a:off x="2984293" y="1435017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69;p2"/>
            <p:cNvSpPr/>
            <p:nvPr/>
          </p:nvSpPr>
          <p:spPr>
            <a:xfrm rot="10800000">
              <a:off x="4625351" y="1874393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70;p2"/>
            <p:cNvSpPr/>
            <p:nvPr/>
          </p:nvSpPr>
          <p:spPr>
            <a:xfrm rot="10800000">
              <a:off x="3812259" y="1429475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2"/>
            <p:cNvSpPr/>
            <p:nvPr/>
          </p:nvSpPr>
          <p:spPr>
            <a:xfrm rot="10800000">
              <a:off x="3473571" y="242512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2"/>
            <p:cNvSpPr/>
            <p:nvPr/>
          </p:nvSpPr>
          <p:spPr>
            <a:xfrm rot="10800000">
              <a:off x="3823198" y="1863430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2"/>
            <p:cNvSpPr/>
            <p:nvPr/>
          </p:nvSpPr>
          <p:spPr>
            <a:xfrm rot="10800000">
              <a:off x="4626925" y="2295271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2"/>
            <p:cNvSpPr/>
            <p:nvPr/>
          </p:nvSpPr>
          <p:spPr>
            <a:xfrm rot="10800000">
              <a:off x="2405511" y="1257842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2"/>
            <p:cNvSpPr/>
            <p:nvPr/>
          </p:nvSpPr>
          <p:spPr>
            <a:xfrm rot="10800000">
              <a:off x="4282295" y="1952925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2"/>
            <p:cNvSpPr/>
            <p:nvPr/>
          </p:nvSpPr>
          <p:spPr>
            <a:xfrm rot="10800000" flipH="1">
              <a:off x="2379646" y="1608191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2"/>
            <p:cNvSpPr/>
            <p:nvPr/>
          </p:nvSpPr>
          <p:spPr>
            <a:xfrm rot="10800000" flipH="1">
              <a:off x="2845296" y="2160906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2"/>
            <p:cNvSpPr/>
            <p:nvPr/>
          </p:nvSpPr>
          <p:spPr>
            <a:xfrm rot="10800000" flipH="1">
              <a:off x="1555075" y="1917799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2"/>
            <p:cNvSpPr/>
            <p:nvPr/>
          </p:nvSpPr>
          <p:spPr>
            <a:xfrm rot="10800000" flipH="1">
              <a:off x="3472169" y="2013852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80;p2"/>
            <p:cNvSpPr/>
            <p:nvPr/>
          </p:nvSpPr>
          <p:spPr>
            <a:xfrm rot="10800000" flipH="1">
              <a:off x="2801524" y="1790938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81;p2"/>
            <p:cNvSpPr/>
            <p:nvPr/>
          </p:nvSpPr>
          <p:spPr>
            <a:xfrm rot="10800000" flipH="1">
              <a:off x="2007089" y="1854122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82;p2"/>
            <p:cNvSpPr/>
            <p:nvPr/>
          </p:nvSpPr>
          <p:spPr>
            <a:xfrm rot="10800000" flipH="1">
              <a:off x="2379655" y="224722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2"/>
            <p:cNvSpPr/>
            <p:nvPr/>
          </p:nvSpPr>
          <p:spPr>
            <a:xfrm rot="10800000" flipH="1">
              <a:off x="3188821" y="1835070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84;p2"/>
            <p:cNvSpPr/>
            <p:nvPr/>
          </p:nvSpPr>
          <p:spPr>
            <a:xfrm rot="-5400000">
              <a:off x="6437893" y="3297974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85;p2"/>
            <p:cNvSpPr/>
            <p:nvPr/>
          </p:nvSpPr>
          <p:spPr>
            <a:xfrm rot="-5400000">
              <a:off x="7426754" y="3563094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86;p2"/>
            <p:cNvSpPr/>
            <p:nvPr/>
          </p:nvSpPr>
          <p:spPr>
            <a:xfrm rot="-5400000">
              <a:off x="6614851" y="4703634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2"/>
            <p:cNvSpPr/>
            <p:nvPr/>
          </p:nvSpPr>
          <p:spPr>
            <a:xfrm rot="-5400000">
              <a:off x="8881564" y="4140694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2"/>
            <p:cNvSpPr/>
            <p:nvPr/>
          </p:nvSpPr>
          <p:spPr>
            <a:xfrm rot="-5400000">
              <a:off x="7511314" y="4294041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89;p2"/>
            <p:cNvSpPr/>
            <p:nvPr/>
          </p:nvSpPr>
          <p:spPr>
            <a:xfrm rot="-5400000">
              <a:off x="5855679" y="1873118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90;p2"/>
            <p:cNvSpPr/>
            <p:nvPr/>
          </p:nvSpPr>
          <p:spPr>
            <a:xfrm rot="-5400000">
              <a:off x="6656524" y="2857254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2"/>
            <p:cNvSpPr/>
            <p:nvPr/>
          </p:nvSpPr>
          <p:spPr>
            <a:xfrm rot="-5400000">
              <a:off x="7274485" y="3966392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p2"/>
            <p:cNvSpPr/>
            <p:nvPr/>
          </p:nvSpPr>
          <p:spPr>
            <a:xfrm rot="-5400000">
              <a:off x="8443762" y="3936907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93;p2"/>
            <p:cNvSpPr/>
            <p:nvPr/>
          </p:nvSpPr>
          <p:spPr>
            <a:xfrm rot="-5400000">
              <a:off x="8670718" y="3590250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94;p2"/>
            <p:cNvSpPr/>
            <p:nvPr/>
          </p:nvSpPr>
          <p:spPr>
            <a:xfrm rot="-5400000">
              <a:off x="6164267" y="2286673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95;p2"/>
            <p:cNvSpPr/>
            <p:nvPr/>
          </p:nvSpPr>
          <p:spPr>
            <a:xfrm rot="-5400000">
              <a:off x="8716418" y="4354835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96;p2"/>
            <p:cNvSpPr/>
            <p:nvPr/>
          </p:nvSpPr>
          <p:spPr>
            <a:xfrm rot="-5400000">
              <a:off x="7458880" y="4684612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97;p2"/>
            <p:cNvSpPr/>
            <p:nvPr/>
          </p:nvSpPr>
          <p:spPr>
            <a:xfrm rot="-5400000">
              <a:off x="7046617" y="3062005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98;p2"/>
            <p:cNvSpPr/>
            <p:nvPr/>
          </p:nvSpPr>
          <p:spPr>
            <a:xfrm rot="-5400000">
              <a:off x="7078796" y="4271886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99;p2"/>
            <p:cNvSpPr/>
            <p:nvPr/>
          </p:nvSpPr>
          <p:spPr>
            <a:xfrm rot="-5400000">
              <a:off x="6943689" y="3518748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00;p2"/>
            <p:cNvSpPr/>
            <p:nvPr/>
          </p:nvSpPr>
          <p:spPr>
            <a:xfrm rot="-5400000" flipH="1">
              <a:off x="6867546" y="1701954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101;p2"/>
            <p:cNvSpPr/>
            <p:nvPr/>
          </p:nvSpPr>
          <p:spPr>
            <a:xfrm rot="-5400000" flipH="1">
              <a:off x="6728032" y="2081749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02;p2"/>
            <p:cNvSpPr/>
            <p:nvPr/>
          </p:nvSpPr>
          <p:spPr>
            <a:xfrm rot="-5400000" flipH="1">
              <a:off x="6580720" y="2418065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103;p2"/>
            <p:cNvSpPr/>
            <p:nvPr/>
          </p:nvSpPr>
          <p:spPr>
            <a:xfrm rot="-5400000" flipH="1">
              <a:off x="7106104" y="2037835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104;p2"/>
            <p:cNvSpPr/>
            <p:nvPr/>
          </p:nvSpPr>
          <p:spPr>
            <a:xfrm rot="-5400000" flipH="1">
              <a:off x="5855819" y="2855693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105;p2"/>
            <p:cNvSpPr/>
            <p:nvPr/>
          </p:nvSpPr>
          <p:spPr>
            <a:xfrm rot="-5400000" flipH="1">
              <a:off x="8557992" y="4224196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106;p2"/>
            <p:cNvSpPr/>
            <p:nvPr/>
          </p:nvSpPr>
          <p:spPr>
            <a:xfrm rot="-5400000" flipH="1">
              <a:off x="7075119" y="2427755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107;p2"/>
            <p:cNvSpPr/>
            <p:nvPr/>
          </p:nvSpPr>
          <p:spPr>
            <a:xfrm rot="-5400000" flipH="1">
              <a:off x="6923371" y="255804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2"/>
            <p:cNvSpPr/>
            <p:nvPr/>
          </p:nvSpPr>
          <p:spPr>
            <a:xfrm rot="-5400000" flipH="1">
              <a:off x="7452482" y="411755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09;p2"/>
            <p:cNvSpPr/>
            <p:nvPr/>
          </p:nvSpPr>
          <p:spPr>
            <a:xfrm rot="-5400000">
              <a:off x="8807099" y="641429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10;p2"/>
            <p:cNvSpPr/>
            <p:nvPr/>
          </p:nvSpPr>
          <p:spPr>
            <a:xfrm>
              <a:off x="2963692" y="4896893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11;p2"/>
            <p:cNvSpPr/>
            <p:nvPr/>
          </p:nvSpPr>
          <p:spPr>
            <a:xfrm>
              <a:off x="471112" y="4574671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112;p2"/>
            <p:cNvSpPr/>
            <p:nvPr/>
          </p:nvSpPr>
          <p:spPr>
            <a:xfrm>
              <a:off x="2753463" y="4668875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2"/>
            <p:cNvSpPr/>
            <p:nvPr/>
          </p:nvSpPr>
          <p:spPr>
            <a:xfrm>
              <a:off x="6655795" y="4840317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2"/>
            <p:cNvSpPr/>
            <p:nvPr/>
          </p:nvSpPr>
          <p:spPr>
            <a:xfrm>
              <a:off x="4825185" y="4561639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115;p2"/>
            <p:cNvSpPr/>
            <p:nvPr/>
          </p:nvSpPr>
          <p:spPr>
            <a:xfrm>
              <a:off x="4222013" y="4852496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16;p2"/>
            <p:cNvSpPr/>
            <p:nvPr/>
          </p:nvSpPr>
          <p:spPr>
            <a:xfrm>
              <a:off x="2394971" y="4710131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2"/>
            <p:cNvSpPr/>
            <p:nvPr/>
          </p:nvSpPr>
          <p:spPr>
            <a:xfrm>
              <a:off x="261895" y="4144797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2"/>
            <p:cNvSpPr/>
            <p:nvPr/>
          </p:nvSpPr>
          <p:spPr>
            <a:xfrm>
              <a:off x="1147839" y="4589456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19;p2"/>
            <p:cNvSpPr/>
            <p:nvPr/>
          </p:nvSpPr>
          <p:spPr>
            <a:xfrm>
              <a:off x="1651262" y="4079205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20;p2"/>
            <p:cNvSpPr/>
            <p:nvPr/>
          </p:nvSpPr>
          <p:spPr>
            <a:xfrm>
              <a:off x="5460560" y="4603603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121;p2"/>
            <p:cNvSpPr/>
            <p:nvPr/>
          </p:nvSpPr>
          <p:spPr>
            <a:xfrm>
              <a:off x="1698183" y="4810645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122;p2"/>
            <p:cNvSpPr/>
            <p:nvPr/>
          </p:nvSpPr>
          <p:spPr>
            <a:xfrm>
              <a:off x="201799" y="4466009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123;p2"/>
            <p:cNvSpPr/>
            <p:nvPr/>
          </p:nvSpPr>
          <p:spPr>
            <a:xfrm>
              <a:off x="3465751" y="4816833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124;p2"/>
            <p:cNvSpPr/>
            <p:nvPr/>
          </p:nvSpPr>
          <p:spPr>
            <a:xfrm>
              <a:off x="2625602" y="5006428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125;p2"/>
            <p:cNvSpPr/>
            <p:nvPr/>
          </p:nvSpPr>
          <p:spPr>
            <a:xfrm>
              <a:off x="2785939" y="4360921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126;p2"/>
            <p:cNvSpPr/>
            <p:nvPr/>
          </p:nvSpPr>
          <p:spPr>
            <a:xfrm>
              <a:off x="189850" y="4847376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127;p2"/>
            <p:cNvSpPr/>
            <p:nvPr/>
          </p:nvSpPr>
          <p:spPr>
            <a:xfrm flipH="1">
              <a:off x="2255392" y="3721275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p2"/>
            <p:cNvSpPr/>
            <p:nvPr/>
          </p:nvSpPr>
          <p:spPr>
            <a:xfrm flipH="1">
              <a:off x="1929748" y="3759794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129;p2"/>
            <p:cNvSpPr/>
            <p:nvPr/>
          </p:nvSpPr>
          <p:spPr>
            <a:xfrm flipH="1">
              <a:off x="3183433" y="4265621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30;p2"/>
            <p:cNvSpPr/>
            <p:nvPr/>
          </p:nvSpPr>
          <p:spPr>
            <a:xfrm flipH="1">
              <a:off x="1435716" y="4350612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131;p2"/>
            <p:cNvSpPr/>
            <p:nvPr/>
          </p:nvSpPr>
          <p:spPr>
            <a:xfrm flipH="1">
              <a:off x="1933866" y="4594998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132;p2"/>
            <p:cNvSpPr/>
            <p:nvPr/>
          </p:nvSpPr>
          <p:spPr>
            <a:xfrm flipH="1">
              <a:off x="5826957" y="4975631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133;p2"/>
            <p:cNvSpPr/>
            <p:nvPr/>
          </p:nvSpPr>
          <p:spPr>
            <a:xfrm flipH="1">
              <a:off x="5920051" y="4707077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34;p2"/>
            <p:cNvSpPr/>
            <p:nvPr/>
          </p:nvSpPr>
          <p:spPr>
            <a:xfrm flipH="1">
              <a:off x="2402654" y="4088599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35;p2"/>
            <p:cNvSpPr/>
            <p:nvPr/>
          </p:nvSpPr>
          <p:spPr>
            <a:xfrm flipH="1">
              <a:off x="2060344" y="4210513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36;p2"/>
            <p:cNvSpPr/>
            <p:nvPr/>
          </p:nvSpPr>
          <p:spPr>
            <a:xfrm rot="10800000" flipH="1">
              <a:off x="4535130" y="4810639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37;p2"/>
            <p:cNvSpPr/>
            <p:nvPr/>
          </p:nvSpPr>
          <p:spPr>
            <a:xfrm rot="10800000" flipH="1">
              <a:off x="7364662" y="4897030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8;p2"/>
            <p:cNvSpPr/>
            <p:nvPr/>
          </p:nvSpPr>
          <p:spPr>
            <a:xfrm rot="10800000" flipH="1">
              <a:off x="3162438" y="4666650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9;p2"/>
            <p:cNvSpPr/>
            <p:nvPr/>
          </p:nvSpPr>
          <p:spPr>
            <a:xfrm rot="10800000" flipH="1">
              <a:off x="7867920" y="4559015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40;p2"/>
            <p:cNvSpPr/>
            <p:nvPr/>
          </p:nvSpPr>
          <p:spPr>
            <a:xfrm rot="10800000" flipH="1">
              <a:off x="3602098" y="4325302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41;p2"/>
            <p:cNvSpPr/>
            <p:nvPr/>
          </p:nvSpPr>
          <p:spPr>
            <a:xfrm rot="10800000" flipH="1">
              <a:off x="5530138" y="4911830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42;p2"/>
            <p:cNvSpPr/>
            <p:nvPr/>
          </p:nvSpPr>
          <p:spPr>
            <a:xfrm rot="10800000" flipH="1">
              <a:off x="8747946" y="4902554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43;p2"/>
            <p:cNvSpPr/>
            <p:nvPr/>
          </p:nvSpPr>
          <p:spPr>
            <a:xfrm rot="10800000" flipH="1">
              <a:off x="3920145" y="4027480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44;p2"/>
            <p:cNvSpPr/>
            <p:nvPr/>
          </p:nvSpPr>
          <p:spPr>
            <a:xfrm rot="10800000" flipH="1">
              <a:off x="7908601" y="4897013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45;p2"/>
            <p:cNvSpPr/>
            <p:nvPr/>
          </p:nvSpPr>
          <p:spPr>
            <a:xfrm rot="10800000" flipH="1">
              <a:off x="8263362" y="4678160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46;p2"/>
            <p:cNvSpPr/>
            <p:nvPr/>
          </p:nvSpPr>
          <p:spPr>
            <a:xfrm rot="10800000" flipH="1">
              <a:off x="5062260" y="501437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47;p2"/>
            <p:cNvSpPr/>
            <p:nvPr/>
          </p:nvSpPr>
          <p:spPr>
            <a:xfrm rot="10800000" flipH="1">
              <a:off x="7008383" y="4595115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48;p2"/>
            <p:cNvSpPr/>
            <p:nvPr/>
          </p:nvSpPr>
          <p:spPr>
            <a:xfrm rot="10800000" flipH="1">
              <a:off x="6522899" y="5011872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49;p2"/>
            <p:cNvSpPr/>
            <p:nvPr/>
          </p:nvSpPr>
          <p:spPr>
            <a:xfrm rot="10800000" flipH="1">
              <a:off x="4825176" y="4255993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150;p2"/>
            <p:cNvSpPr/>
            <p:nvPr/>
          </p:nvSpPr>
          <p:spPr>
            <a:xfrm rot="10800000" flipH="1">
              <a:off x="3801114" y="4644633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51;p2"/>
            <p:cNvSpPr/>
            <p:nvPr/>
          </p:nvSpPr>
          <p:spPr>
            <a:xfrm rot="10800000" flipH="1">
              <a:off x="6242864" y="3650405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52;p2"/>
            <p:cNvSpPr/>
            <p:nvPr/>
          </p:nvSpPr>
          <p:spPr>
            <a:xfrm rot="10800000" flipH="1">
              <a:off x="4355000" y="4345488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53;p2"/>
            <p:cNvSpPr/>
            <p:nvPr/>
          </p:nvSpPr>
          <p:spPr>
            <a:xfrm rot="10800000">
              <a:off x="6131142" y="4380978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54;p2"/>
            <p:cNvSpPr/>
            <p:nvPr/>
          </p:nvSpPr>
          <p:spPr>
            <a:xfrm rot="10800000">
              <a:off x="5824398" y="4244268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55;p2"/>
            <p:cNvSpPr/>
            <p:nvPr/>
          </p:nvSpPr>
          <p:spPr>
            <a:xfrm rot="10800000">
              <a:off x="7867933" y="4140699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156;p2"/>
            <p:cNvSpPr/>
            <p:nvPr/>
          </p:nvSpPr>
          <p:spPr>
            <a:xfrm rot="10800000">
              <a:off x="5175366" y="4406414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157;p2"/>
            <p:cNvSpPr/>
            <p:nvPr/>
          </p:nvSpPr>
          <p:spPr>
            <a:xfrm rot="10800000">
              <a:off x="5788441" y="3887275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158;p2"/>
            <p:cNvSpPr/>
            <p:nvPr/>
          </p:nvSpPr>
          <p:spPr>
            <a:xfrm rot="10800000">
              <a:off x="6627657" y="4246684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159;p2"/>
            <p:cNvSpPr/>
            <p:nvPr/>
          </p:nvSpPr>
          <p:spPr>
            <a:xfrm rot="10800000">
              <a:off x="6243864" y="464542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160;p2"/>
            <p:cNvSpPr/>
            <p:nvPr/>
          </p:nvSpPr>
          <p:spPr>
            <a:xfrm rot="10800000">
              <a:off x="6739829" y="3858824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161;p2"/>
            <p:cNvSpPr/>
            <p:nvPr/>
          </p:nvSpPr>
          <p:spPr>
            <a:xfrm rot="10800000">
              <a:off x="5459569" y="4227633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162;p2"/>
            <p:cNvSpPr/>
            <p:nvPr/>
          </p:nvSpPr>
          <p:spPr>
            <a:xfrm rot="10800000" flipH="1">
              <a:off x="1874423" y="1457649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163;p2"/>
            <p:cNvSpPr/>
            <p:nvPr/>
          </p:nvSpPr>
          <p:spPr>
            <a:xfrm rot="-5400000">
              <a:off x="7273617" y="1644380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64" name="Google Shape;164;p2"/>
            <p:cNvGrpSpPr/>
            <p:nvPr/>
          </p:nvGrpSpPr>
          <p:grpSpPr>
            <a:xfrm rot="5400000">
              <a:off x="6199788" y="1372590"/>
              <a:ext cx="3964145" cy="1455821"/>
              <a:chOff x="3233388" y="140740"/>
              <a:chExt cx="3964145" cy="1455821"/>
            </a:xfrm>
          </p:grpSpPr>
          <p:sp>
            <p:nvSpPr>
              <p:cNvPr id="165" name="Google Shape;165;p2"/>
              <p:cNvSpPr/>
              <p:nvPr/>
            </p:nvSpPr>
            <p:spPr>
              <a:xfrm rot="10800000" flipH="1">
                <a:off x="4341237" y="377380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6" name="Google Shape;166;p2"/>
              <p:cNvSpPr/>
              <p:nvPr/>
            </p:nvSpPr>
            <p:spPr>
              <a:xfrm rot="10800000" flipH="1">
                <a:off x="3233388" y="122197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7" name="Google Shape;167;p2"/>
              <p:cNvSpPr/>
              <p:nvPr/>
            </p:nvSpPr>
            <p:spPr>
              <a:xfrm rot="10800000" flipH="1">
                <a:off x="6920595" y="1365965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" name="Google Shape;168;p2"/>
              <p:cNvSpPr/>
              <p:nvPr/>
            </p:nvSpPr>
            <p:spPr>
              <a:xfrm rot="10800000" flipH="1">
                <a:off x="3673048" y="880627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" name="Google Shape;169;p2"/>
              <p:cNvSpPr/>
              <p:nvPr/>
            </p:nvSpPr>
            <p:spPr>
              <a:xfrm rot="10800000" flipH="1">
                <a:off x="5601088" y="146715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0" name="Google Shape;170;p2"/>
              <p:cNvSpPr/>
              <p:nvPr/>
            </p:nvSpPr>
            <p:spPr>
              <a:xfrm rot="10800000" flipH="1">
                <a:off x="5724521" y="3829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1" name="Google Shape;171;p2"/>
              <p:cNvSpPr/>
              <p:nvPr/>
            </p:nvSpPr>
            <p:spPr>
              <a:xfrm rot="10800000" flipH="1">
                <a:off x="3991095" y="582805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2" name="Google Shape;172;p2"/>
              <p:cNvSpPr/>
              <p:nvPr/>
            </p:nvSpPr>
            <p:spPr>
              <a:xfrm rot="10800000" flipH="1">
                <a:off x="4885176" y="377363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3" name="Google Shape;173;p2"/>
              <p:cNvSpPr/>
              <p:nvPr/>
            </p:nvSpPr>
            <p:spPr>
              <a:xfrm rot="10800000" flipH="1">
                <a:off x="5239937" y="15851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4" name="Google Shape;174;p2"/>
              <p:cNvSpPr/>
              <p:nvPr/>
            </p:nvSpPr>
            <p:spPr>
              <a:xfrm rot="10800000" flipH="1">
                <a:off x="5133210" y="156969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5" name="Google Shape;175;p2"/>
              <p:cNvSpPr/>
              <p:nvPr/>
            </p:nvSpPr>
            <p:spPr>
              <a:xfrm rot="10800000" flipH="1">
                <a:off x="4503283" y="14074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" name="Google Shape;176;p2"/>
              <p:cNvSpPr/>
              <p:nvPr/>
            </p:nvSpPr>
            <p:spPr>
              <a:xfrm rot="10800000" flipH="1">
                <a:off x="3285424" y="410959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7" name="Google Shape;177;p2"/>
              <p:cNvSpPr/>
              <p:nvPr/>
            </p:nvSpPr>
            <p:spPr>
              <a:xfrm rot="10800000" flipH="1">
                <a:off x="4896126" y="811318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" name="Google Shape;178;p2"/>
              <p:cNvSpPr/>
              <p:nvPr/>
            </p:nvSpPr>
            <p:spPr>
              <a:xfrm rot="10800000" flipH="1">
                <a:off x="4097227" y="124315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" name="Google Shape;179;p2"/>
              <p:cNvSpPr/>
              <p:nvPr/>
            </p:nvSpPr>
            <p:spPr>
              <a:xfrm rot="10800000" flipH="1">
                <a:off x="6313814" y="205730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0" name="Google Shape;180;p2"/>
              <p:cNvSpPr/>
              <p:nvPr/>
            </p:nvSpPr>
            <p:spPr>
              <a:xfrm rot="10800000" flipH="1">
                <a:off x="4425950" y="9008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1" name="Google Shape;181;p2"/>
              <p:cNvSpPr/>
              <p:nvPr/>
            </p:nvSpPr>
            <p:spPr>
              <a:xfrm rot="10800000">
                <a:off x="6202092" y="936303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2" name="Google Shape;182;p2"/>
              <p:cNvSpPr/>
              <p:nvPr/>
            </p:nvSpPr>
            <p:spPr>
              <a:xfrm rot="10800000">
                <a:off x="5855273" y="1108793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3" name="Google Shape;183;p2"/>
              <p:cNvSpPr/>
              <p:nvPr/>
            </p:nvSpPr>
            <p:spPr>
              <a:xfrm rot="10800000">
                <a:off x="7156858" y="86568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4" name="Google Shape;184;p2"/>
              <p:cNvSpPr/>
              <p:nvPr/>
            </p:nvSpPr>
            <p:spPr>
              <a:xfrm rot="10800000">
                <a:off x="5246316" y="96173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5" name="Google Shape;185;p2"/>
              <p:cNvSpPr/>
              <p:nvPr/>
            </p:nvSpPr>
            <p:spPr>
              <a:xfrm rot="10800000">
                <a:off x="5907291" y="73882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6" name="Google Shape;186;p2"/>
              <p:cNvSpPr/>
              <p:nvPr/>
            </p:nvSpPr>
            <p:spPr>
              <a:xfrm rot="10800000">
                <a:off x="6698607" y="802009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7" name="Google Shape;187;p2"/>
              <p:cNvSpPr/>
              <p:nvPr/>
            </p:nvSpPr>
            <p:spPr>
              <a:xfrm rot="10800000">
                <a:off x="6314814" y="145098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8" name="Google Shape;188;p2"/>
              <p:cNvSpPr/>
              <p:nvPr/>
            </p:nvSpPr>
            <p:spPr>
              <a:xfrm rot="10800000">
                <a:off x="6405679" y="58437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9" name="Google Shape;189;p2"/>
              <p:cNvSpPr/>
              <p:nvPr/>
            </p:nvSpPr>
            <p:spPr>
              <a:xfrm rot="10800000">
                <a:off x="5530519" y="78295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0" name="Google Shape;190;p2"/>
              <p:cNvSpPr/>
              <p:nvPr/>
            </p:nvSpPr>
            <p:spPr>
              <a:xfrm rot="10800000" flipH="1">
                <a:off x="4606080" y="136596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91" name="Google Shape;191;p2"/>
            <p:cNvSpPr/>
            <p:nvPr/>
          </p:nvSpPr>
          <p:spPr>
            <a:xfrm rot="-5400000" flipH="1">
              <a:off x="6408804" y="1645169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192;p2"/>
            <p:cNvSpPr/>
            <p:nvPr/>
          </p:nvSpPr>
          <p:spPr>
            <a:xfrm rot="10800000">
              <a:off x="4228830" y="1192853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193;p2"/>
            <p:cNvSpPr/>
            <p:nvPr/>
          </p:nvSpPr>
          <p:spPr>
            <a:xfrm rot="10800000">
              <a:off x="5446704" y="1463072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194;p2"/>
            <p:cNvSpPr/>
            <p:nvPr/>
          </p:nvSpPr>
          <p:spPr>
            <a:xfrm rot="10800000">
              <a:off x="4326649" y="1429493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Google Shape;195;p2"/>
            <p:cNvSpPr/>
            <p:nvPr/>
          </p:nvSpPr>
          <p:spPr>
            <a:xfrm rot="10800000">
              <a:off x="4009721" y="2218151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96" name="Google Shape;196;p2"/>
            <p:cNvGrpSpPr/>
            <p:nvPr/>
          </p:nvGrpSpPr>
          <p:grpSpPr>
            <a:xfrm>
              <a:off x="234224" y="118425"/>
              <a:ext cx="3532446" cy="1609151"/>
              <a:chOff x="140599" y="118425"/>
              <a:chExt cx="3532446" cy="1609151"/>
            </a:xfrm>
          </p:grpSpPr>
          <p:sp>
            <p:nvSpPr>
              <p:cNvPr id="197" name="Google Shape;197;p2"/>
              <p:cNvSpPr/>
              <p:nvPr/>
            </p:nvSpPr>
            <p:spPr>
              <a:xfrm>
                <a:off x="703605" y="276605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8" name="Google Shape;198;p2"/>
              <p:cNvSpPr/>
              <p:nvPr/>
            </p:nvSpPr>
            <p:spPr>
              <a:xfrm>
                <a:off x="438762" y="1265458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9" name="Google Shape;199;p2"/>
              <p:cNvSpPr/>
              <p:nvPr/>
            </p:nvSpPr>
            <p:spPr>
              <a:xfrm>
                <a:off x="322613" y="11842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0" name="Google Shape;200;p2"/>
              <p:cNvSpPr/>
              <p:nvPr/>
            </p:nvSpPr>
            <p:spPr>
              <a:xfrm>
                <a:off x="3632370" y="320667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1" name="Google Shape;201;p2"/>
              <p:cNvSpPr/>
              <p:nvPr/>
            </p:nvSpPr>
            <p:spPr>
              <a:xfrm>
                <a:off x="568548" y="863464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2" name="Google Shape;202;p2"/>
              <p:cNvSpPr/>
              <p:nvPr/>
            </p:nvSpPr>
            <p:spPr>
              <a:xfrm>
                <a:off x="1698613" y="226284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3" name="Google Shape;203;p2"/>
              <p:cNvSpPr/>
              <p:nvPr/>
            </p:nvSpPr>
            <p:spPr>
              <a:xfrm>
                <a:off x="332845" y="700122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4" name="Google Shape;204;p2"/>
              <p:cNvSpPr/>
              <p:nvPr/>
            </p:nvSpPr>
            <p:spPr>
              <a:xfrm>
                <a:off x="1722212" y="63453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5" name="Google Shape;205;p2"/>
              <p:cNvSpPr/>
              <p:nvPr/>
            </p:nvSpPr>
            <p:spPr>
              <a:xfrm>
                <a:off x="1230735" y="13101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6" name="Google Shape;206;p2"/>
              <p:cNvSpPr/>
              <p:nvPr/>
            </p:nvSpPr>
            <p:spPr>
              <a:xfrm>
                <a:off x="600808" y="156907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7" name="Google Shape;207;p2"/>
              <p:cNvSpPr/>
              <p:nvPr/>
            </p:nvSpPr>
            <p:spPr>
              <a:xfrm>
                <a:off x="140599" y="1048834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" name="Google Shape;208;p2"/>
              <p:cNvSpPr/>
              <p:nvPr/>
            </p:nvSpPr>
            <p:spPr>
              <a:xfrm>
                <a:off x="927051" y="523633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" name="Google Shape;209;p2"/>
              <p:cNvSpPr/>
              <p:nvPr/>
            </p:nvSpPr>
            <p:spPr>
              <a:xfrm>
                <a:off x="194752" y="45597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0" name="Google Shape;210;p2"/>
              <p:cNvSpPr/>
              <p:nvPr/>
            </p:nvSpPr>
            <p:spPr>
              <a:xfrm>
                <a:off x="2856889" y="916246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" name="Google Shape;211;p2"/>
              <p:cNvSpPr/>
              <p:nvPr/>
            </p:nvSpPr>
            <p:spPr>
              <a:xfrm>
                <a:off x="300425" y="16832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2" name="Google Shape;212;p2"/>
              <p:cNvSpPr/>
              <p:nvPr/>
            </p:nvSpPr>
            <p:spPr>
              <a:xfrm flipH="1">
                <a:off x="2326342" y="276600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3" name="Google Shape;213;p2"/>
              <p:cNvSpPr/>
              <p:nvPr/>
            </p:nvSpPr>
            <p:spPr>
              <a:xfrm flipH="1">
                <a:off x="2000698" y="315119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4" name="Google Shape;214;p2"/>
              <p:cNvSpPr/>
              <p:nvPr/>
            </p:nvSpPr>
            <p:spPr>
              <a:xfrm flipH="1">
                <a:off x="3254383" y="82094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5" name="Google Shape;215;p2"/>
              <p:cNvSpPr/>
              <p:nvPr/>
            </p:nvSpPr>
            <p:spPr>
              <a:xfrm flipH="1">
                <a:off x="1343841" y="73169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6" name="Google Shape;216;p2"/>
              <p:cNvSpPr/>
              <p:nvPr/>
            </p:nvSpPr>
            <p:spPr>
              <a:xfrm flipH="1">
                <a:off x="2803532" y="455981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7" name="Google Shape;217;p2"/>
              <p:cNvSpPr/>
              <p:nvPr/>
            </p:nvSpPr>
            <p:spPr>
              <a:xfrm flipH="1">
                <a:off x="2896626" y="187427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8" name="Google Shape;218;p2"/>
              <p:cNvSpPr/>
              <p:nvPr/>
            </p:nvSpPr>
            <p:spPr>
              <a:xfrm flipH="1">
                <a:off x="2473604" y="64392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9" name="Google Shape;219;p2"/>
              <p:cNvSpPr/>
              <p:nvPr/>
            </p:nvSpPr>
            <p:spPr>
              <a:xfrm flipH="1">
                <a:off x="2131294" y="76583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0" name="Google Shape;220;p2"/>
              <p:cNvSpPr/>
              <p:nvPr/>
            </p:nvSpPr>
            <p:spPr>
              <a:xfrm flipH="1">
                <a:off x="2004816" y="1150323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1" name="Google Shape;221;p2"/>
              <p:cNvSpPr/>
              <p:nvPr/>
            </p:nvSpPr>
            <p:spPr>
              <a:xfrm>
                <a:off x="1218789" y="1144781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2" name="Google Shape;222;p2"/>
              <p:cNvSpPr/>
              <p:nvPr/>
            </p:nvSpPr>
            <p:spPr>
              <a:xfrm>
                <a:off x="2465921" y="1265456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23" name="Google Shape;223;p2"/>
            <p:cNvSpPr/>
            <p:nvPr/>
          </p:nvSpPr>
          <p:spPr>
            <a:xfrm rot="10800000">
              <a:off x="3465760" y="1210623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24" name="Google Shape;224;p2"/>
            <p:cNvGrpSpPr/>
            <p:nvPr/>
          </p:nvGrpSpPr>
          <p:grpSpPr>
            <a:xfrm>
              <a:off x="3327013" y="140740"/>
              <a:ext cx="3964145" cy="1455821"/>
              <a:chOff x="3233388" y="140740"/>
              <a:chExt cx="3964145" cy="1455821"/>
            </a:xfrm>
          </p:grpSpPr>
          <p:sp>
            <p:nvSpPr>
              <p:cNvPr id="225" name="Google Shape;225;p2"/>
              <p:cNvSpPr/>
              <p:nvPr/>
            </p:nvSpPr>
            <p:spPr>
              <a:xfrm rot="10800000" flipH="1">
                <a:off x="4341237" y="377380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" name="Google Shape;226;p2"/>
              <p:cNvSpPr/>
              <p:nvPr/>
            </p:nvSpPr>
            <p:spPr>
              <a:xfrm rot="10800000" flipH="1">
                <a:off x="3673048" y="880627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" name="Google Shape;227;p2"/>
              <p:cNvSpPr/>
              <p:nvPr/>
            </p:nvSpPr>
            <p:spPr>
              <a:xfrm rot="10800000" flipH="1">
                <a:off x="5601088" y="146715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8" name="Google Shape;228;p2"/>
              <p:cNvSpPr/>
              <p:nvPr/>
            </p:nvSpPr>
            <p:spPr>
              <a:xfrm rot="10800000" flipH="1">
                <a:off x="5724521" y="3829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" name="Google Shape;229;p2"/>
              <p:cNvSpPr/>
              <p:nvPr/>
            </p:nvSpPr>
            <p:spPr>
              <a:xfrm rot="10800000" flipH="1">
                <a:off x="3991095" y="582805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0" name="Google Shape;230;p2"/>
              <p:cNvSpPr/>
              <p:nvPr/>
            </p:nvSpPr>
            <p:spPr>
              <a:xfrm rot="10800000" flipH="1">
                <a:off x="4885176" y="377363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1" name="Google Shape;231;p2"/>
              <p:cNvSpPr/>
              <p:nvPr/>
            </p:nvSpPr>
            <p:spPr>
              <a:xfrm rot="10800000" flipH="1">
                <a:off x="5239937" y="15851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2" name="Google Shape;232;p2"/>
              <p:cNvSpPr/>
              <p:nvPr/>
            </p:nvSpPr>
            <p:spPr>
              <a:xfrm rot="10800000" flipH="1">
                <a:off x="5133210" y="156969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3" name="Google Shape;233;p2"/>
              <p:cNvSpPr/>
              <p:nvPr/>
            </p:nvSpPr>
            <p:spPr>
              <a:xfrm rot="10800000" flipH="1">
                <a:off x="4503283" y="14074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" name="Google Shape;234;p2"/>
              <p:cNvSpPr/>
              <p:nvPr/>
            </p:nvSpPr>
            <p:spPr>
              <a:xfrm rot="10800000" flipH="1">
                <a:off x="3285424" y="410959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5" name="Google Shape;235;p2"/>
              <p:cNvSpPr/>
              <p:nvPr/>
            </p:nvSpPr>
            <p:spPr>
              <a:xfrm rot="10800000" flipH="1">
                <a:off x="4896126" y="811318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" name="Google Shape;236;p2"/>
              <p:cNvSpPr/>
              <p:nvPr/>
            </p:nvSpPr>
            <p:spPr>
              <a:xfrm rot="10800000" flipH="1">
                <a:off x="6313814" y="205730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7" name="Google Shape;237;p2"/>
              <p:cNvSpPr/>
              <p:nvPr/>
            </p:nvSpPr>
            <p:spPr>
              <a:xfrm rot="10800000" flipH="1">
                <a:off x="4425950" y="9008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8" name="Google Shape;238;p2"/>
              <p:cNvSpPr/>
              <p:nvPr/>
            </p:nvSpPr>
            <p:spPr>
              <a:xfrm rot="10800000">
                <a:off x="6202092" y="936303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9" name="Google Shape;239;p2"/>
              <p:cNvSpPr/>
              <p:nvPr/>
            </p:nvSpPr>
            <p:spPr>
              <a:xfrm rot="10800000">
                <a:off x="7156858" y="86568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0" name="Google Shape;240;p2"/>
              <p:cNvSpPr/>
              <p:nvPr/>
            </p:nvSpPr>
            <p:spPr>
              <a:xfrm rot="10800000">
                <a:off x="5246316" y="96173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" name="Google Shape;241;p2"/>
              <p:cNvSpPr/>
              <p:nvPr/>
            </p:nvSpPr>
            <p:spPr>
              <a:xfrm rot="10800000">
                <a:off x="5907291" y="73882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2" name="Google Shape;242;p2"/>
              <p:cNvSpPr/>
              <p:nvPr/>
            </p:nvSpPr>
            <p:spPr>
              <a:xfrm rot="10800000">
                <a:off x="6698607" y="802009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3" name="Google Shape;243;p2"/>
              <p:cNvSpPr/>
              <p:nvPr/>
            </p:nvSpPr>
            <p:spPr>
              <a:xfrm rot="10800000">
                <a:off x="6405679" y="58437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4" name="Google Shape;244;p2"/>
              <p:cNvSpPr/>
              <p:nvPr/>
            </p:nvSpPr>
            <p:spPr>
              <a:xfrm rot="10800000">
                <a:off x="5530519" y="78295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5" name="Google Shape;245;p2"/>
              <p:cNvSpPr/>
              <p:nvPr/>
            </p:nvSpPr>
            <p:spPr>
              <a:xfrm rot="10800000">
                <a:off x="6314814" y="145098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6" name="Google Shape;246;p2"/>
              <p:cNvSpPr/>
              <p:nvPr/>
            </p:nvSpPr>
            <p:spPr>
              <a:xfrm rot="10800000" flipH="1">
                <a:off x="6920595" y="1365965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7" name="Google Shape;247;p2"/>
              <p:cNvSpPr/>
              <p:nvPr/>
            </p:nvSpPr>
            <p:spPr>
              <a:xfrm rot="10800000">
                <a:off x="5855273" y="1108793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" name="Google Shape;248;p2"/>
              <p:cNvSpPr/>
              <p:nvPr/>
            </p:nvSpPr>
            <p:spPr>
              <a:xfrm rot="10800000" flipH="1">
                <a:off x="4606080" y="136596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9" name="Google Shape;249;p2"/>
              <p:cNvSpPr/>
              <p:nvPr/>
            </p:nvSpPr>
            <p:spPr>
              <a:xfrm rot="10800000" flipH="1">
                <a:off x="4097227" y="124315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" name="Google Shape;250;p2"/>
              <p:cNvSpPr/>
              <p:nvPr/>
            </p:nvSpPr>
            <p:spPr>
              <a:xfrm rot="10800000" flipH="1">
                <a:off x="3233388" y="122197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51" name="Google Shape;251;p2"/>
          <p:cNvSpPr txBox="1">
            <a:spLocks noGrp="1"/>
          </p:cNvSpPr>
          <p:nvPr>
            <p:ph type="ctrTitle"/>
          </p:nvPr>
        </p:nvSpPr>
        <p:spPr>
          <a:xfrm>
            <a:off x="713250" y="539500"/>
            <a:ext cx="7717500" cy="1119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252" name="Google Shape;252;p2"/>
          <p:cNvSpPr txBox="1">
            <a:spLocks noGrp="1"/>
          </p:cNvSpPr>
          <p:nvPr>
            <p:ph type="subTitle" idx="1"/>
          </p:nvPr>
        </p:nvSpPr>
        <p:spPr>
          <a:xfrm>
            <a:off x="2856900" y="1772617"/>
            <a:ext cx="3430200" cy="39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 sz="2800">
                <a:latin typeface="Roboto"/>
                <a:ea typeface="Roboto"/>
                <a:cs typeface="Roboto"/>
                <a:sym typeface="Roboto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 sz="2800">
                <a:latin typeface="Roboto"/>
                <a:ea typeface="Roboto"/>
                <a:cs typeface="Roboto"/>
                <a:sym typeface="Roboto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 sz="2800">
                <a:latin typeface="Roboto"/>
                <a:ea typeface="Roboto"/>
                <a:cs typeface="Roboto"/>
                <a:sym typeface="Roboto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 sz="2800">
                <a:latin typeface="Roboto"/>
                <a:ea typeface="Roboto"/>
                <a:cs typeface="Roboto"/>
                <a:sym typeface="Roboto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 sz="2800">
                <a:latin typeface="Roboto"/>
                <a:ea typeface="Roboto"/>
                <a:cs typeface="Roboto"/>
                <a:sym typeface="Roboto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 sz="2800">
                <a:latin typeface="Roboto"/>
                <a:ea typeface="Roboto"/>
                <a:cs typeface="Roboto"/>
                <a:sym typeface="Roboto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 sz="2800">
                <a:latin typeface="Roboto"/>
                <a:ea typeface="Roboto"/>
                <a:cs typeface="Roboto"/>
                <a:sym typeface="Roboto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 sz="2800"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grpSp>
        <p:nvGrpSpPr>
          <p:cNvPr id="253" name="Google Shape;253;p2"/>
          <p:cNvGrpSpPr/>
          <p:nvPr/>
        </p:nvGrpSpPr>
        <p:grpSpPr>
          <a:xfrm>
            <a:off x="135496" y="2750588"/>
            <a:ext cx="9523650" cy="3285338"/>
            <a:chOff x="135496" y="2750588"/>
            <a:chExt cx="9523650" cy="3285338"/>
          </a:xfrm>
        </p:grpSpPr>
        <p:grpSp>
          <p:nvGrpSpPr>
            <p:cNvPr id="254" name="Google Shape;254;p2"/>
            <p:cNvGrpSpPr/>
            <p:nvPr/>
          </p:nvGrpSpPr>
          <p:grpSpPr>
            <a:xfrm>
              <a:off x="135496" y="2998441"/>
              <a:ext cx="9523650" cy="3037484"/>
              <a:chOff x="135496" y="2998441"/>
              <a:chExt cx="9523650" cy="3037484"/>
            </a:xfrm>
          </p:grpSpPr>
          <p:grpSp>
            <p:nvGrpSpPr>
              <p:cNvPr id="255" name="Google Shape;255;p2"/>
              <p:cNvGrpSpPr/>
              <p:nvPr/>
            </p:nvGrpSpPr>
            <p:grpSpPr>
              <a:xfrm>
                <a:off x="5692943" y="2998441"/>
                <a:ext cx="3966203" cy="3037484"/>
                <a:chOff x="5692943" y="2998441"/>
                <a:chExt cx="3966203" cy="3037484"/>
              </a:xfrm>
            </p:grpSpPr>
            <p:grpSp>
              <p:nvGrpSpPr>
                <p:cNvPr id="256" name="Google Shape;256;p2"/>
                <p:cNvGrpSpPr/>
                <p:nvPr/>
              </p:nvGrpSpPr>
              <p:grpSpPr>
                <a:xfrm rot="10800000" flipH="1">
                  <a:off x="7960046" y="2998441"/>
                  <a:ext cx="1699100" cy="2145071"/>
                  <a:chOff x="146217" y="2712579"/>
                  <a:chExt cx="1552966" cy="1960401"/>
                </a:xfrm>
              </p:grpSpPr>
              <p:grpSp>
                <p:nvGrpSpPr>
                  <p:cNvPr id="257" name="Google Shape;257;p2"/>
                  <p:cNvGrpSpPr/>
                  <p:nvPr/>
                </p:nvGrpSpPr>
                <p:grpSpPr>
                  <a:xfrm>
                    <a:off x="146217" y="2712579"/>
                    <a:ext cx="1134008" cy="607901"/>
                    <a:chOff x="5206900" y="826150"/>
                    <a:chExt cx="599275" cy="321250"/>
                  </a:xfrm>
                </p:grpSpPr>
                <p:sp>
                  <p:nvSpPr>
                    <p:cNvPr id="258" name="Google Shape;258;p2"/>
                    <p:cNvSpPr/>
                    <p:nvPr/>
                  </p:nvSpPr>
                  <p:spPr>
                    <a:xfrm>
                      <a:off x="5206900" y="828950"/>
                      <a:ext cx="25225" cy="25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09" h="1025" extrusionOk="0">
                          <a:moveTo>
                            <a:pt x="1008" y="448"/>
                          </a:moveTo>
                          <a:cubicBezTo>
                            <a:pt x="1008" y="832"/>
                            <a:pt x="544" y="1024"/>
                            <a:pt x="272" y="752"/>
                          </a:cubicBezTo>
                          <a:cubicBezTo>
                            <a:pt x="0" y="480"/>
                            <a:pt x="192" y="0"/>
                            <a:pt x="576" y="0"/>
                          </a:cubicBezTo>
                          <a:cubicBezTo>
                            <a:pt x="816" y="0"/>
                            <a:pt x="1008" y="208"/>
                            <a:pt x="1008" y="448"/>
                          </a:cubicBezTo>
                          <a:close/>
                        </a:path>
                      </a:pathLst>
                    </a:custGeom>
                    <a:solidFill>
                      <a:schemeClr val="accent5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59" name="Google Shape;259;p2"/>
                    <p:cNvSpPr/>
                    <p:nvPr/>
                  </p:nvSpPr>
                  <p:spPr>
                    <a:xfrm>
                      <a:off x="5468125" y="1067750"/>
                      <a:ext cx="25625" cy="252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25" h="1009" extrusionOk="0">
                          <a:moveTo>
                            <a:pt x="1024" y="433"/>
                          </a:moveTo>
                          <a:cubicBezTo>
                            <a:pt x="1024" y="817"/>
                            <a:pt x="560" y="1009"/>
                            <a:pt x="288" y="737"/>
                          </a:cubicBezTo>
                          <a:cubicBezTo>
                            <a:pt x="0" y="465"/>
                            <a:pt x="208" y="1"/>
                            <a:pt x="592" y="1"/>
                          </a:cubicBezTo>
                          <a:cubicBezTo>
                            <a:pt x="832" y="1"/>
                            <a:pt x="1024" y="193"/>
                            <a:pt x="1024" y="433"/>
                          </a:cubicBezTo>
                          <a:close/>
                        </a:path>
                      </a:pathLst>
                    </a:custGeom>
                    <a:solidFill>
                      <a:schemeClr val="accent5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60" name="Google Shape;260;p2"/>
                    <p:cNvSpPr/>
                    <p:nvPr/>
                  </p:nvSpPr>
                  <p:spPr>
                    <a:xfrm>
                      <a:off x="5679325" y="1085750"/>
                      <a:ext cx="25625" cy="2565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25" h="1026" extrusionOk="0">
                          <a:moveTo>
                            <a:pt x="1025" y="433"/>
                          </a:moveTo>
                          <a:cubicBezTo>
                            <a:pt x="1025" y="833"/>
                            <a:pt x="545" y="1025"/>
                            <a:pt x="273" y="753"/>
                          </a:cubicBezTo>
                          <a:cubicBezTo>
                            <a:pt x="1" y="481"/>
                            <a:pt x="193" y="1"/>
                            <a:pt x="577" y="1"/>
                          </a:cubicBezTo>
                          <a:cubicBezTo>
                            <a:pt x="817" y="1"/>
                            <a:pt x="1025" y="193"/>
                            <a:pt x="1025" y="433"/>
                          </a:cubicBezTo>
                          <a:close/>
                        </a:path>
                      </a:pathLst>
                    </a:custGeom>
                    <a:solidFill>
                      <a:schemeClr val="accent5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61" name="Google Shape;261;p2"/>
                    <p:cNvSpPr/>
                    <p:nvPr/>
                  </p:nvSpPr>
                  <p:spPr>
                    <a:xfrm>
                      <a:off x="5318900" y="877350"/>
                      <a:ext cx="4425" cy="44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7" h="177" extrusionOk="0">
                          <a:moveTo>
                            <a:pt x="177" y="80"/>
                          </a:moveTo>
                          <a:cubicBezTo>
                            <a:pt x="177" y="128"/>
                            <a:pt x="145" y="176"/>
                            <a:pt x="97" y="176"/>
                          </a:cubicBezTo>
                          <a:cubicBezTo>
                            <a:pt x="49" y="176"/>
                            <a:pt x="1" y="128"/>
                            <a:pt x="1" y="80"/>
                          </a:cubicBezTo>
                          <a:cubicBezTo>
                            <a:pt x="1" y="32"/>
                            <a:pt x="49" y="0"/>
                            <a:pt x="97" y="0"/>
                          </a:cubicBezTo>
                          <a:cubicBezTo>
                            <a:pt x="145" y="0"/>
                            <a:pt x="177" y="32"/>
                            <a:pt x="177" y="80"/>
                          </a:cubicBezTo>
                          <a:close/>
                        </a:path>
                      </a:pathLst>
                    </a:custGeom>
                    <a:solidFill>
                      <a:schemeClr val="accent5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62" name="Google Shape;262;p2"/>
                    <p:cNvSpPr/>
                    <p:nvPr/>
                  </p:nvSpPr>
                  <p:spPr>
                    <a:xfrm>
                      <a:off x="5749725" y="1021350"/>
                      <a:ext cx="6025" cy="6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41" extrusionOk="0">
                          <a:moveTo>
                            <a:pt x="241" y="97"/>
                          </a:moveTo>
                          <a:cubicBezTo>
                            <a:pt x="241" y="241"/>
                            <a:pt x="1" y="1"/>
                            <a:pt x="145" y="1"/>
                          </a:cubicBezTo>
                          <a:cubicBezTo>
                            <a:pt x="193" y="1"/>
                            <a:pt x="225" y="49"/>
                            <a:pt x="241" y="97"/>
                          </a:cubicBezTo>
                          <a:close/>
                        </a:path>
                      </a:pathLst>
                    </a:custGeom>
                    <a:solidFill>
                      <a:schemeClr val="accent5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63" name="Google Shape;263;p2"/>
                    <p:cNvSpPr/>
                    <p:nvPr/>
                  </p:nvSpPr>
                  <p:spPr>
                    <a:xfrm>
                      <a:off x="5527725" y="874950"/>
                      <a:ext cx="6025" cy="6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41" extrusionOk="0">
                          <a:moveTo>
                            <a:pt x="240" y="96"/>
                          </a:moveTo>
                          <a:cubicBezTo>
                            <a:pt x="240" y="240"/>
                            <a:pt x="0" y="0"/>
                            <a:pt x="144" y="0"/>
                          </a:cubicBezTo>
                          <a:cubicBezTo>
                            <a:pt x="192" y="0"/>
                            <a:pt x="240" y="48"/>
                            <a:pt x="240" y="96"/>
                          </a:cubicBezTo>
                          <a:close/>
                        </a:path>
                      </a:pathLst>
                    </a:custGeom>
                    <a:solidFill>
                      <a:schemeClr val="accent5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64" name="Google Shape;264;p2"/>
                    <p:cNvSpPr/>
                    <p:nvPr/>
                  </p:nvSpPr>
                  <p:spPr>
                    <a:xfrm>
                      <a:off x="5418900" y="861350"/>
                      <a:ext cx="6025" cy="5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25" extrusionOk="0">
                          <a:moveTo>
                            <a:pt x="241" y="64"/>
                          </a:moveTo>
                          <a:cubicBezTo>
                            <a:pt x="241" y="112"/>
                            <a:pt x="225" y="160"/>
                            <a:pt x="177" y="176"/>
                          </a:cubicBezTo>
                          <a:cubicBezTo>
                            <a:pt x="49" y="224"/>
                            <a:pt x="1" y="32"/>
                            <a:pt x="129" y="16"/>
                          </a:cubicBezTo>
                          <a:cubicBezTo>
                            <a:pt x="177" y="0"/>
                            <a:pt x="225" y="16"/>
                            <a:pt x="241" y="64"/>
                          </a:cubicBezTo>
                          <a:close/>
                        </a:path>
                      </a:pathLst>
                    </a:custGeom>
                    <a:solidFill>
                      <a:schemeClr val="accent5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65" name="Google Shape;265;p2"/>
                    <p:cNvSpPr/>
                    <p:nvPr/>
                  </p:nvSpPr>
                  <p:spPr>
                    <a:xfrm>
                      <a:off x="5634925" y="986150"/>
                      <a:ext cx="120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81" extrusionOk="0">
                          <a:moveTo>
                            <a:pt x="481" y="209"/>
                          </a:moveTo>
                          <a:cubicBezTo>
                            <a:pt x="481" y="385"/>
                            <a:pt x="257" y="481"/>
                            <a:pt x="129" y="353"/>
                          </a:cubicBezTo>
                          <a:cubicBezTo>
                            <a:pt x="1" y="225"/>
                            <a:pt x="97" y="1"/>
                            <a:pt x="273" y="1"/>
                          </a:cubicBezTo>
                          <a:cubicBezTo>
                            <a:pt x="385" y="1"/>
                            <a:pt x="481" y="97"/>
                            <a:pt x="481" y="209"/>
                          </a:cubicBezTo>
                          <a:close/>
                        </a:path>
                      </a:pathLst>
                    </a:custGeom>
                    <a:solidFill>
                      <a:schemeClr val="accent5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66" name="Google Shape;266;p2"/>
                    <p:cNvSpPr/>
                    <p:nvPr/>
                  </p:nvSpPr>
                  <p:spPr>
                    <a:xfrm>
                      <a:off x="5717725" y="1135775"/>
                      <a:ext cx="116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65" extrusionOk="0">
                          <a:moveTo>
                            <a:pt x="465" y="192"/>
                          </a:moveTo>
                          <a:cubicBezTo>
                            <a:pt x="465" y="368"/>
                            <a:pt x="257" y="464"/>
                            <a:pt x="129" y="336"/>
                          </a:cubicBezTo>
                          <a:cubicBezTo>
                            <a:pt x="1" y="208"/>
                            <a:pt x="81" y="0"/>
                            <a:pt x="273" y="0"/>
                          </a:cubicBezTo>
                          <a:cubicBezTo>
                            <a:pt x="385" y="0"/>
                            <a:pt x="465" y="80"/>
                            <a:pt x="465" y="192"/>
                          </a:cubicBezTo>
                          <a:close/>
                        </a:path>
                      </a:pathLst>
                    </a:custGeom>
                    <a:solidFill>
                      <a:schemeClr val="accent5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67" name="Google Shape;267;p2"/>
                    <p:cNvSpPr/>
                    <p:nvPr/>
                  </p:nvSpPr>
                  <p:spPr>
                    <a:xfrm>
                      <a:off x="5316900" y="997350"/>
                      <a:ext cx="116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81" extrusionOk="0">
                          <a:moveTo>
                            <a:pt x="465" y="209"/>
                          </a:moveTo>
                          <a:cubicBezTo>
                            <a:pt x="465" y="385"/>
                            <a:pt x="257" y="481"/>
                            <a:pt x="129" y="353"/>
                          </a:cubicBezTo>
                          <a:cubicBezTo>
                            <a:pt x="1" y="225"/>
                            <a:pt x="81" y="1"/>
                            <a:pt x="273" y="1"/>
                          </a:cubicBezTo>
                          <a:cubicBezTo>
                            <a:pt x="369" y="1"/>
                            <a:pt x="465" y="97"/>
                            <a:pt x="465" y="209"/>
                          </a:cubicBezTo>
                          <a:close/>
                        </a:path>
                      </a:pathLst>
                    </a:custGeom>
                    <a:solidFill>
                      <a:schemeClr val="accent5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68" name="Google Shape;268;p2"/>
                    <p:cNvSpPr/>
                    <p:nvPr/>
                  </p:nvSpPr>
                  <p:spPr>
                    <a:xfrm>
                      <a:off x="5331700" y="1124575"/>
                      <a:ext cx="120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65" extrusionOk="0">
                          <a:moveTo>
                            <a:pt x="481" y="208"/>
                          </a:moveTo>
                          <a:cubicBezTo>
                            <a:pt x="481" y="384"/>
                            <a:pt x="257" y="464"/>
                            <a:pt x="129" y="352"/>
                          </a:cubicBezTo>
                          <a:cubicBezTo>
                            <a:pt x="1" y="224"/>
                            <a:pt x="97" y="0"/>
                            <a:pt x="273" y="0"/>
                          </a:cubicBezTo>
                          <a:cubicBezTo>
                            <a:pt x="385" y="0"/>
                            <a:pt x="481" y="96"/>
                            <a:pt x="481" y="208"/>
                          </a:cubicBezTo>
                          <a:close/>
                        </a:path>
                      </a:pathLst>
                    </a:custGeom>
                    <a:solidFill>
                      <a:schemeClr val="accent5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69" name="Google Shape;269;p2"/>
                    <p:cNvSpPr/>
                    <p:nvPr/>
                  </p:nvSpPr>
                  <p:spPr>
                    <a:xfrm>
                      <a:off x="5794150" y="906150"/>
                      <a:ext cx="120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81" extrusionOk="0">
                          <a:moveTo>
                            <a:pt x="480" y="208"/>
                          </a:moveTo>
                          <a:cubicBezTo>
                            <a:pt x="480" y="384"/>
                            <a:pt x="256" y="480"/>
                            <a:pt x="128" y="352"/>
                          </a:cubicBezTo>
                          <a:cubicBezTo>
                            <a:pt x="0" y="224"/>
                            <a:pt x="96" y="0"/>
                            <a:pt x="272" y="0"/>
                          </a:cubicBezTo>
                          <a:cubicBezTo>
                            <a:pt x="384" y="0"/>
                            <a:pt x="480" y="96"/>
                            <a:pt x="480" y="208"/>
                          </a:cubicBezTo>
                          <a:close/>
                        </a:path>
                      </a:pathLst>
                    </a:custGeom>
                    <a:solidFill>
                      <a:schemeClr val="accent5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70" name="Google Shape;270;p2"/>
                    <p:cNvSpPr/>
                    <p:nvPr/>
                  </p:nvSpPr>
                  <p:spPr>
                    <a:xfrm>
                      <a:off x="5290500" y="924950"/>
                      <a:ext cx="116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65" extrusionOk="0">
                          <a:moveTo>
                            <a:pt x="465" y="193"/>
                          </a:moveTo>
                          <a:cubicBezTo>
                            <a:pt x="465" y="369"/>
                            <a:pt x="257" y="465"/>
                            <a:pt x="129" y="337"/>
                          </a:cubicBezTo>
                          <a:cubicBezTo>
                            <a:pt x="1" y="209"/>
                            <a:pt x="97" y="0"/>
                            <a:pt x="273" y="0"/>
                          </a:cubicBezTo>
                          <a:cubicBezTo>
                            <a:pt x="385" y="0"/>
                            <a:pt x="465" y="81"/>
                            <a:pt x="465" y="193"/>
                          </a:cubicBezTo>
                          <a:close/>
                        </a:path>
                      </a:pathLst>
                    </a:custGeom>
                    <a:solidFill>
                      <a:schemeClr val="accent5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71" name="Google Shape;271;p2"/>
                    <p:cNvSpPr/>
                    <p:nvPr/>
                  </p:nvSpPr>
                  <p:spPr>
                    <a:xfrm>
                      <a:off x="5680925" y="826150"/>
                      <a:ext cx="43225" cy="432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29" h="1729" extrusionOk="0">
                          <a:moveTo>
                            <a:pt x="865" y="1728"/>
                          </a:moveTo>
                          <a:lnTo>
                            <a:pt x="865" y="1728"/>
                          </a:lnTo>
                          <a:cubicBezTo>
                            <a:pt x="865" y="1248"/>
                            <a:pt x="481" y="864"/>
                            <a:pt x="1" y="864"/>
                          </a:cubicBezTo>
                          <a:lnTo>
                            <a:pt x="1" y="864"/>
                          </a:lnTo>
                          <a:cubicBezTo>
                            <a:pt x="481" y="864"/>
                            <a:pt x="865" y="480"/>
                            <a:pt x="865" y="0"/>
                          </a:cubicBezTo>
                          <a:lnTo>
                            <a:pt x="865" y="0"/>
                          </a:lnTo>
                          <a:cubicBezTo>
                            <a:pt x="865" y="480"/>
                            <a:pt x="1265" y="864"/>
                            <a:pt x="1729" y="864"/>
                          </a:cubicBezTo>
                          <a:lnTo>
                            <a:pt x="1729" y="864"/>
                          </a:lnTo>
                          <a:cubicBezTo>
                            <a:pt x="1265" y="864"/>
                            <a:pt x="865" y="1248"/>
                            <a:pt x="865" y="1728"/>
                          </a:cubicBezTo>
                          <a:close/>
                        </a:path>
                      </a:pathLst>
                    </a:custGeom>
                    <a:solidFill>
                      <a:schemeClr val="accent5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</p:grpSp>
              <p:grpSp>
                <p:nvGrpSpPr>
                  <p:cNvPr id="272" name="Google Shape;272;p2"/>
                  <p:cNvGrpSpPr/>
                  <p:nvPr/>
                </p:nvGrpSpPr>
                <p:grpSpPr>
                  <a:xfrm rot="-9256633">
                    <a:off x="489429" y="3110262"/>
                    <a:ext cx="1134020" cy="607908"/>
                    <a:chOff x="5206900" y="826150"/>
                    <a:chExt cx="599275" cy="321250"/>
                  </a:xfrm>
                </p:grpSpPr>
                <p:sp>
                  <p:nvSpPr>
                    <p:cNvPr id="273" name="Google Shape;273;p2"/>
                    <p:cNvSpPr/>
                    <p:nvPr/>
                  </p:nvSpPr>
                  <p:spPr>
                    <a:xfrm>
                      <a:off x="5206900" y="828950"/>
                      <a:ext cx="25225" cy="25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09" h="1025" extrusionOk="0">
                          <a:moveTo>
                            <a:pt x="1008" y="448"/>
                          </a:moveTo>
                          <a:cubicBezTo>
                            <a:pt x="1008" y="832"/>
                            <a:pt x="544" y="1024"/>
                            <a:pt x="272" y="752"/>
                          </a:cubicBezTo>
                          <a:cubicBezTo>
                            <a:pt x="0" y="480"/>
                            <a:pt x="192" y="0"/>
                            <a:pt x="576" y="0"/>
                          </a:cubicBezTo>
                          <a:cubicBezTo>
                            <a:pt x="816" y="0"/>
                            <a:pt x="1008" y="208"/>
                            <a:pt x="1008" y="448"/>
                          </a:cubicBezTo>
                          <a:close/>
                        </a:path>
                      </a:pathLst>
                    </a:custGeom>
                    <a:solidFill>
                      <a:schemeClr val="accent5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74" name="Google Shape;274;p2"/>
                    <p:cNvSpPr/>
                    <p:nvPr/>
                  </p:nvSpPr>
                  <p:spPr>
                    <a:xfrm>
                      <a:off x="5468125" y="1067750"/>
                      <a:ext cx="25625" cy="252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25" h="1009" extrusionOk="0">
                          <a:moveTo>
                            <a:pt x="1024" y="433"/>
                          </a:moveTo>
                          <a:cubicBezTo>
                            <a:pt x="1024" y="817"/>
                            <a:pt x="560" y="1009"/>
                            <a:pt x="288" y="737"/>
                          </a:cubicBezTo>
                          <a:cubicBezTo>
                            <a:pt x="0" y="465"/>
                            <a:pt x="208" y="1"/>
                            <a:pt x="592" y="1"/>
                          </a:cubicBezTo>
                          <a:cubicBezTo>
                            <a:pt x="832" y="1"/>
                            <a:pt x="1024" y="193"/>
                            <a:pt x="1024" y="433"/>
                          </a:cubicBezTo>
                          <a:close/>
                        </a:path>
                      </a:pathLst>
                    </a:custGeom>
                    <a:solidFill>
                      <a:schemeClr val="accent5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75" name="Google Shape;275;p2"/>
                    <p:cNvSpPr/>
                    <p:nvPr/>
                  </p:nvSpPr>
                  <p:spPr>
                    <a:xfrm>
                      <a:off x="5679325" y="1085750"/>
                      <a:ext cx="25625" cy="2565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25" h="1026" extrusionOk="0">
                          <a:moveTo>
                            <a:pt x="1025" y="433"/>
                          </a:moveTo>
                          <a:cubicBezTo>
                            <a:pt x="1025" y="833"/>
                            <a:pt x="545" y="1025"/>
                            <a:pt x="273" y="753"/>
                          </a:cubicBezTo>
                          <a:cubicBezTo>
                            <a:pt x="1" y="481"/>
                            <a:pt x="193" y="1"/>
                            <a:pt x="577" y="1"/>
                          </a:cubicBezTo>
                          <a:cubicBezTo>
                            <a:pt x="817" y="1"/>
                            <a:pt x="1025" y="193"/>
                            <a:pt x="1025" y="433"/>
                          </a:cubicBezTo>
                          <a:close/>
                        </a:path>
                      </a:pathLst>
                    </a:custGeom>
                    <a:solidFill>
                      <a:schemeClr val="accent5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76" name="Google Shape;276;p2"/>
                    <p:cNvSpPr/>
                    <p:nvPr/>
                  </p:nvSpPr>
                  <p:spPr>
                    <a:xfrm>
                      <a:off x="5318900" y="877350"/>
                      <a:ext cx="4425" cy="44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7" h="177" extrusionOk="0">
                          <a:moveTo>
                            <a:pt x="177" y="80"/>
                          </a:moveTo>
                          <a:cubicBezTo>
                            <a:pt x="177" y="128"/>
                            <a:pt x="145" y="176"/>
                            <a:pt x="97" y="176"/>
                          </a:cubicBezTo>
                          <a:cubicBezTo>
                            <a:pt x="49" y="176"/>
                            <a:pt x="1" y="128"/>
                            <a:pt x="1" y="80"/>
                          </a:cubicBezTo>
                          <a:cubicBezTo>
                            <a:pt x="1" y="32"/>
                            <a:pt x="49" y="0"/>
                            <a:pt x="97" y="0"/>
                          </a:cubicBezTo>
                          <a:cubicBezTo>
                            <a:pt x="145" y="0"/>
                            <a:pt x="177" y="32"/>
                            <a:pt x="177" y="80"/>
                          </a:cubicBezTo>
                          <a:close/>
                        </a:path>
                      </a:pathLst>
                    </a:custGeom>
                    <a:solidFill>
                      <a:schemeClr val="accent5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77" name="Google Shape;277;p2"/>
                    <p:cNvSpPr/>
                    <p:nvPr/>
                  </p:nvSpPr>
                  <p:spPr>
                    <a:xfrm>
                      <a:off x="5749725" y="1021350"/>
                      <a:ext cx="6025" cy="6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41" extrusionOk="0">
                          <a:moveTo>
                            <a:pt x="241" y="97"/>
                          </a:moveTo>
                          <a:cubicBezTo>
                            <a:pt x="241" y="241"/>
                            <a:pt x="1" y="1"/>
                            <a:pt x="145" y="1"/>
                          </a:cubicBezTo>
                          <a:cubicBezTo>
                            <a:pt x="193" y="1"/>
                            <a:pt x="225" y="49"/>
                            <a:pt x="241" y="97"/>
                          </a:cubicBezTo>
                          <a:close/>
                        </a:path>
                      </a:pathLst>
                    </a:custGeom>
                    <a:solidFill>
                      <a:schemeClr val="accent5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78" name="Google Shape;278;p2"/>
                    <p:cNvSpPr/>
                    <p:nvPr/>
                  </p:nvSpPr>
                  <p:spPr>
                    <a:xfrm>
                      <a:off x="5527725" y="874950"/>
                      <a:ext cx="6025" cy="6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41" extrusionOk="0">
                          <a:moveTo>
                            <a:pt x="240" y="96"/>
                          </a:moveTo>
                          <a:cubicBezTo>
                            <a:pt x="240" y="240"/>
                            <a:pt x="0" y="0"/>
                            <a:pt x="144" y="0"/>
                          </a:cubicBezTo>
                          <a:cubicBezTo>
                            <a:pt x="192" y="0"/>
                            <a:pt x="240" y="48"/>
                            <a:pt x="240" y="96"/>
                          </a:cubicBezTo>
                          <a:close/>
                        </a:path>
                      </a:pathLst>
                    </a:custGeom>
                    <a:solidFill>
                      <a:schemeClr val="accent5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79" name="Google Shape;279;p2"/>
                    <p:cNvSpPr/>
                    <p:nvPr/>
                  </p:nvSpPr>
                  <p:spPr>
                    <a:xfrm>
                      <a:off x="5418900" y="861350"/>
                      <a:ext cx="6025" cy="5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25" extrusionOk="0">
                          <a:moveTo>
                            <a:pt x="241" y="64"/>
                          </a:moveTo>
                          <a:cubicBezTo>
                            <a:pt x="241" y="112"/>
                            <a:pt x="225" y="160"/>
                            <a:pt x="177" y="176"/>
                          </a:cubicBezTo>
                          <a:cubicBezTo>
                            <a:pt x="49" y="224"/>
                            <a:pt x="1" y="32"/>
                            <a:pt x="129" y="16"/>
                          </a:cubicBezTo>
                          <a:cubicBezTo>
                            <a:pt x="177" y="0"/>
                            <a:pt x="225" y="16"/>
                            <a:pt x="241" y="64"/>
                          </a:cubicBezTo>
                          <a:close/>
                        </a:path>
                      </a:pathLst>
                    </a:custGeom>
                    <a:solidFill>
                      <a:schemeClr val="accent5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80" name="Google Shape;280;p2"/>
                    <p:cNvSpPr/>
                    <p:nvPr/>
                  </p:nvSpPr>
                  <p:spPr>
                    <a:xfrm>
                      <a:off x="5634925" y="986150"/>
                      <a:ext cx="120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81" extrusionOk="0">
                          <a:moveTo>
                            <a:pt x="481" y="209"/>
                          </a:moveTo>
                          <a:cubicBezTo>
                            <a:pt x="481" y="385"/>
                            <a:pt x="257" y="481"/>
                            <a:pt x="129" y="353"/>
                          </a:cubicBezTo>
                          <a:cubicBezTo>
                            <a:pt x="1" y="225"/>
                            <a:pt x="97" y="1"/>
                            <a:pt x="273" y="1"/>
                          </a:cubicBezTo>
                          <a:cubicBezTo>
                            <a:pt x="385" y="1"/>
                            <a:pt x="481" y="97"/>
                            <a:pt x="481" y="209"/>
                          </a:cubicBezTo>
                          <a:close/>
                        </a:path>
                      </a:pathLst>
                    </a:custGeom>
                    <a:solidFill>
                      <a:schemeClr val="accent5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81" name="Google Shape;281;p2"/>
                    <p:cNvSpPr/>
                    <p:nvPr/>
                  </p:nvSpPr>
                  <p:spPr>
                    <a:xfrm>
                      <a:off x="5717725" y="1135775"/>
                      <a:ext cx="116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65" extrusionOk="0">
                          <a:moveTo>
                            <a:pt x="465" y="192"/>
                          </a:moveTo>
                          <a:cubicBezTo>
                            <a:pt x="465" y="368"/>
                            <a:pt x="257" y="464"/>
                            <a:pt x="129" y="336"/>
                          </a:cubicBezTo>
                          <a:cubicBezTo>
                            <a:pt x="1" y="208"/>
                            <a:pt x="81" y="0"/>
                            <a:pt x="273" y="0"/>
                          </a:cubicBezTo>
                          <a:cubicBezTo>
                            <a:pt x="385" y="0"/>
                            <a:pt x="465" y="80"/>
                            <a:pt x="465" y="192"/>
                          </a:cubicBezTo>
                          <a:close/>
                        </a:path>
                      </a:pathLst>
                    </a:custGeom>
                    <a:solidFill>
                      <a:schemeClr val="accent5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82" name="Google Shape;282;p2"/>
                    <p:cNvSpPr/>
                    <p:nvPr/>
                  </p:nvSpPr>
                  <p:spPr>
                    <a:xfrm>
                      <a:off x="5316900" y="997350"/>
                      <a:ext cx="116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81" extrusionOk="0">
                          <a:moveTo>
                            <a:pt x="465" y="209"/>
                          </a:moveTo>
                          <a:cubicBezTo>
                            <a:pt x="465" y="385"/>
                            <a:pt x="257" y="481"/>
                            <a:pt x="129" y="353"/>
                          </a:cubicBezTo>
                          <a:cubicBezTo>
                            <a:pt x="1" y="225"/>
                            <a:pt x="81" y="1"/>
                            <a:pt x="273" y="1"/>
                          </a:cubicBezTo>
                          <a:cubicBezTo>
                            <a:pt x="369" y="1"/>
                            <a:pt x="465" y="97"/>
                            <a:pt x="465" y="209"/>
                          </a:cubicBezTo>
                          <a:close/>
                        </a:path>
                      </a:pathLst>
                    </a:custGeom>
                    <a:solidFill>
                      <a:schemeClr val="accent5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83" name="Google Shape;283;p2"/>
                    <p:cNvSpPr/>
                    <p:nvPr/>
                  </p:nvSpPr>
                  <p:spPr>
                    <a:xfrm>
                      <a:off x="5331700" y="1124575"/>
                      <a:ext cx="120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65" extrusionOk="0">
                          <a:moveTo>
                            <a:pt x="481" y="208"/>
                          </a:moveTo>
                          <a:cubicBezTo>
                            <a:pt x="481" y="384"/>
                            <a:pt x="257" y="464"/>
                            <a:pt x="129" y="352"/>
                          </a:cubicBezTo>
                          <a:cubicBezTo>
                            <a:pt x="1" y="224"/>
                            <a:pt x="97" y="0"/>
                            <a:pt x="273" y="0"/>
                          </a:cubicBezTo>
                          <a:cubicBezTo>
                            <a:pt x="385" y="0"/>
                            <a:pt x="481" y="96"/>
                            <a:pt x="481" y="208"/>
                          </a:cubicBezTo>
                          <a:close/>
                        </a:path>
                      </a:pathLst>
                    </a:custGeom>
                    <a:solidFill>
                      <a:schemeClr val="accent5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84" name="Google Shape;284;p2"/>
                    <p:cNvSpPr/>
                    <p:nvPr/>
                  </p:nvSpPr>
                  <p:spPr>
                    <a:xfrm>
                      <a:off x="5794150" y="906150"/>
                      <a:ext cx="120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81" extrusionOk="0">
                          <a:moveTo>
                            <a:pt x="480" y="208"/>
                          </a:moveTo>
                          <a:cubicBezTo>
                            <a:pt x="480" y="384"/>
                            <a:pt x="256" y="480"/>
                            <a:pt x="128" y="352"/>
                          </a:cubicBezTo>
                          <a:cubicBezTo>
                            <a:pt x="0" y="224"/>
                            <a:pt x="96" y="0"/>
                            <a:pt x="272" y="0"/>
                          </a:cubicBezTo>
                          <a:cubicBezTo>
                            <a:pt x="384" y="0"/>
                            <a:pt x="480" y="96"/>
                            <a:pt x="480" y="208"/>
                          </a:cubicBezTo>
                          <a:close/>
                        </a:path>
                      </a:pathLst>
                    </a:custGeom>
                    <a:solidFill>
                      <a:schemeClr val="accent5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85" name="Google Shape;285;p2"/>
                    <p:cNvSpPr/>
                    <p:nvPr/>
                  </p:nvSpPr>
                  <p:spPr>
                    <a:xfrm>
                      <a:off x="5290500" y="924950"/>
                      <a:ext cx="116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65" extrusionOk="0">
                          <a:moveTo>
                            <a:pt x="465" y="193"/>
                          </a:moveTo>
                          <a:cubicBezTo>
                            <a:pt x="465" y="369"/>
                            <a:pt x="257" y="465"/>
                            <a:pt x="129" y="337"/>
                          </a:cubicBezTo>
                          <a:cubicBezTo>
                            <a:pt x="1" y="209"/>
                            <a:pt x="97" y="0"/>
                            <a:pt x="273" y="0"/>
                          </a:cubicBezTo>
                          <a:cubicBezTo>
                            <a:pt x="385" y="0"/>
                            <a:pt x="465" y="81"/>
                            <a:pt x="465" y="193"/>
                          </a:cubicBezTo>
                          <a:close/>
                        </a:path>
                      </a:pathLst>
                    </a:custGeom>
                    <a:solidFill>
                      <a:schemeClr val="accent5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86" name="Google Shape;286;p2"/>
                    <p:cNvSpPr/>
                    <p:nvPr/>
                  </p:nvSpPr>
                  <p:spPr>
                    <a:xfrm>
                      <a:off x="5680925" y="826150"/>
                      <a:ext cx="43225" cy="432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29" h="1729" extrusionOk="0">
                          <a:moveTo>
                            <a:pt x="865" y="1728"/>
                          </a:moveTo>
                          <a:lnTo>
                            <a:pt x="865" y="1728"/>
                          </a:lnTo>
                          <a:cubicBezTo>
                            <a:pt x="865" y="1248"/>
                            <a:pt x="481" y="864"/>
                            <a:pt x="1" y="864"/>
                          </a:cubicBezTo>
                          <a:lnTo>
                            <a:pt x="1" y="864"/>
                          </a:lnTo>
                          <a:cubicBezTo>
                            <a:pt x="481" y="864"/>
                            <a:pt x="865" y="480"/>
                            <a:pt x="865" y="0"/>
                          </a:cubicBezTo>
                          <a:lnTo>
                            <a:pt x="865" y="0"/>
                          </a:lnTo>
                          <a:cubicBezTo>
                            <a:pt x="865" y="480"/>
                            <a:pt x="1265" y="864"/>
                            <a:pt x="1729" y="864"/>
                          </a:cubicBezTo>
                          <a:lnTo>
                            <a:pt x="1729" y="864"/>
                          </a:lnTo>
                          <a:cubicBezTo>
                            <a:pt x="1265" y="864"/>
                            <a:pt x="865" y="1248"/>
                            <a:pt x="865" y="1728"/>
                          </a:cubicBezTo>
                          <a:close/>
                        </a:path>
                      </a:pathLst>
                    </a:custGeom>
                    <a:solidFill>
                      <a:schemeClr val="accent5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</p:grpSp>
              <p:grpSp>
                <p:nvGrpSpPr>
                  <p:cNvPr id="287" name="Google Shape;287;p2"/>
                  <p:cNvGrpSpPr/>
                  <p:nvPr/>
                </p:nvGrpSpPr>
                <p:grpSpPr>
                  <a:xfrm rot="7120513" flipH="1">
                    <a:off x="538618" y="3725726"/>
                    <a:ext cx="1133997" cy="607895"/>
                    <a:chOff x="5206900" y="826150"/>
                    <a:chExt cx="599275" cy="321250"/>
                  </a:xfrm>
                </p:grpSpPr>
                <p:sp>
                  <p:nvSpPr>
                    <p:cNvPr id="288" name="Google Shape;288;p2"/>
                    <p:cNvSpPr/>
                    <p:nvPr/>
                  </p:nvSpPr>
                  <p:spPr>
                    <a:xfrm>
                      <a:off x="5206900" y="828950"/>
                      <a:ext cx="25225" cy="25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09" h="1025" extrusionOk="0">
                          <a:moveTo>
                            <a:pt x="1008" y="448"/>
                          </a:moveTo>
                          <a:cubicBezTo>
                            <a:pt x="1008" y="832"/>
                            <a:pt x="544" y="1024"/>
                            <a:pt x="272" y="752"/>
                          </a:cubicBezTo>
                          <a:cubicBezTo>
                            <a:pt x="0" y="480"/>
                            <a:pt x="192" y="0"/>
                            <a:pt x="576" y="0"/>
                          </a:cubicBezTo>
                          <a:cubicBezTo>
                            <a:pt x="816" y="0"/>
                            <a:pt x="1008" y="208"/>
                            <a:pt x="1008" y="448"/>
                          </a:cubicBezTo>
                          <a:close/>
                        </a:path>
                      </a:pathLst>
                    </a:custGeom>
                    <a:solidFill>
                      <a:schemeClr val="accent5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89" name="Google Shape;289;p2"/>
                    <p:cNvSpPr/>
                    <p:nvPr/>
                  </p:nvSpPr>
                  <p:spPr>
                    <a:xfrm>
                      <a:off x="5468125" y="1067750"/>
                      <a:ext cx="25625" cy="252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25" h="1009" extrusionOk="0">
                          <a:moveTo>
                            <a:pt x="1024" y="433"/>
                          </a:moveTo>
                          <a:cubicBezTo>
                            <a:pt x="1024" y="817"/>
                            <a:pt x="560" y="1009"/>
                            <a:pt x="288" y="737"/>
                          </a:cubicBezTo>
                          <a:cubicBezTo>
                            <a:pt x="0" y="465"/>
                            <a:pt x="208" y="1"/>
                            <a:pt x="592" y="1"/>
                          </a:cubicBezTo>
                          <a:cubicBezTo>
                            <a:pt x="832" y="1"/>
                            <a:pt x="1024" y="193"/>
                            <a:pt x="1024" y="433"/>
                          </a:cubicBezTo>
                          <a:close/>
                        </a:path>
                      </a:pathLst>
                    </a:custGeom>
                    <a:solidFill>
                      <a:schemeClr val="accent5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90" name="Google Shape;290;p2"/>
                    <p:cNvSpPr/>
                    <p:nvPr/>
                  </p:nvSpPr>
                  <p:spPr>
                    <a:xfrm>
                      <a:off x="5679325" y="1085750"/>
                      <a:ext cx="25625" cy="2565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25" h="1026" extrusionOk="0">
                          <a:moveTo>
                            <a:pt x="1025" y="433"/>
                          </a:moveTo>
                          <a:cubicBezTo>
                            <a:pt x="1025" y="833"/>
                            <a:pt x="545" y="1025"/>
                            <a:pt x="273" y="753"/>
                          </a:cubicBezTo>
                          <a:cubicBezTo>
                            <a:pt x="1" y="481"/>
                            <a:pt x="193" y="1"/>
                            <a:pt x="577" y="1"/>
                          </a:cubicBezTo>
                          <a:cubicBezTo>
                            <a:pt x="817" y="1"/>
                            <a:pt x="1025" y="193"/>
                            <a:pt x="1025" y="433"/>
                          </a:cubicBezTo>
                          <a:close/>
                        </a:path>
                      </a:pathLst>
                    </a:custGeom>
                    <a:solidFill>
                      <a:schemeClr val="accent5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91" name="Google Shape;291;p2"/>
                    <p:cNvSpPr/>
                    <p:nvPr/>
                  </p:nvSpPr>
                  <p:spPr>
                    <a:xfrm>
                      <a:off x="5318900" y="877350"/>
                      <a:ext cx="4425" cy="44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7" h="177" extrusionOk="0">
                          <a:moveTo>
                            <a:pt x="177" y="80"/>
                          </a:moveTo>
                          <a:cubicBezTo>
                            <a:pt x="177" y="128"/>
                            <a:pt x="145" y="176"/>
                            <a:pt x="97" y="176"/>
                          </a:cubicBezTo>
                          <a:cubicBezTo>
                            <a:pt x="49" y="176"/>
                            <a:pt x="1" y="128"/>
                            <a:pt x="1" y="80"/>
                          </a:cubicBezTo>
                          <a:cubicBezTo>
                            <a:pt x="1" y="32"/>
                            <a:pt x="49" y="0"/>
                            <a:pt x="97" y="0"/>
                          </a:cubicBezTo>
                          <a:cubicBezTo>
                            <a:pt x="145" y="0"/>
                            <a:pt x="177" y="32"/>
                            <a:pt x="177" y="80"/>
                          </a:cubicBezTo>
                          <a:close/>
                        </a:path>
                      </a:pathLst>
                    </a:custGeom>
                    <a:solidFill>
                      <a:schemeClr val="accent5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92" name="Google Shape;292;p2"/>
                    <p:cNvSpPr/>
                    <p:nvPr/>
                  </p:nvSpPr>
                  <p:spPr>
                    <a:xfrm>
                      <a:off x="5749725" y="1021350"/>
                      <a:ext cx="6025" cy="6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41" extrusionOk="0">
                          <a:moveTo>
                            <a:pt x="241" y="97"/>
                          </a:moveTo>
                          <a:cubicBezTo>
                            <a:pt x="241" y="241"/>
                            <a:pt x="1" y="1"/>
                            <a:pt x="145" y="1"/>
                          </a:cubicBezTo>
                          <a:cubicBezTo>
                            <a:pt x="193" y="1"/>
                            <a:pt x="225" y="49"/>
                            <a:pt x="241" y="97"/>
                          </a:cubicBezTo>
                          <a:close/>
                        </a:path>
                      </a:pathLst>
                    </a:custGeom>
                    <a:solidFill>
                      <a:schemeClr val="accent5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93" name="Google Shape;293;p2"/>
                    <p:cNvSpPr/>
                    <p:nvPr/>
                  </p:nvSpPr>
                  <p:spPr>
                    <a:xfrm>
                      <a:off x="5527725" y="874950"/>
                      <a:ext cx="6025" cy="6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41" extrusionOk="0">
                          <a:moveTo>
                            <a:pt x="240" y="96"/>
                          </a:moveTo>
                          <a:cubicBezTo>
                            <a:pt x="240" y="240"/>
                            <a:pt x="0" y="0"/>
                            <a:pt x="144" y="0"/>
                          </a:cubicBezTo>
                          <a:cubicBezTo>
                            <a:pt x="192" y="0"/>
                            <a:pt x="240" y="48"/>
                            <a:pt x="240" y="96"/>
                          </a:cubicBezTo>
                          <a:close/>
                        </a:path>
                      </a:pathLst>
                    </a:custGeom>
                    <a:solidFill>
                      <a:schemeClr val="accent5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94" name="Google Shape;294;p2"/>
                    <p:cNvSpPr/>
                    <p:nvPr/>
                  </p:nvSpPr>
                  <p:spPr>
                    <a:xfrm>
                      <a:off x="5418900" y="861350"/>
                      <a:ext cx="6025" cy="5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25" extrusionOk="0">
                          <a:moveTo>
                            <a:pt x="241" y="64"/>
                          </a:moveTo>
                          <a:cubicBezTo>
                            <a:pt x="241" y="112"/>
                            <a:pt x="225" y="160"/>
                            <a:pt x="177" y="176"/>
                          </a:cubicBezTo>
                          <a:cubicBezTo>
                            <a:pt x="49" y="224"/>
                            <a:pt x="1" y="32"/>
                            <a:pt x="129" y="16"/>
                          </a:cubicBezTo>
                          <a:cubicBezTo>
                            <a:pt x="177" y="0"/>
                            <a:pt x="225" y="16"/>
                            <a:pt x="241" y="64"/>
                          </a:cubicBezTo>
                          <a:close/>
                        </a:path>
                      </a:pathLst>
                    </a:custGeom>
                    <a:solidFill>
                      <a:schemeClr val="accent5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95" name="Google Shape;295;p2"/>
                    <p:cNvSpPr/>
                    <p:nvPr/>
                  </p:nvSpPr>
                  <p:spPr>
                    <a:xfrm>
                      <a:off x="5634925" y="986150"/>
                      <a:ext cx="120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81" extrusionOk="0">
                          <a:moveTo>
                            <a:pt x="481" y="209"/>
                          </a:moveTo>
                          <a:cubicBezTo>
                            <a:pt x="481" y="385"/>
                            <a:pt x="257" y="481"/>
                            <a:pt x="129" y="353"/>
                          </a:cubicBezTo>
                          <a:cubicBezTo>
                            <a:pt x="1" y="225"/>
                            <a:pt x="97" y="1"/>
                            <a:pt x="273" y="1"/>
                          </a:cubicBezTo>
                          <a:cubicBezTo>
                            <a:pt x="385" y="1"/>
                            <a:pt x="481" y="97"/>
                            <a:pt x="481" y="209"/>
                          </a:cubicBezTo>
                          <a:close/>
                        </a:path>
                      </a:pathLst>
                    </a:custGeom>
                    <a:solidFill>
                      <a:schemeClr val="accent5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96" name="Google Shape;296;p2"/>
                    <p:cNvSpPr/>
                    <p:nvPr/>
                  </p:nvSpPr>
                  <p:spPr>
                    <a:xfrm>
                      <a:off x="5717725" y="1135775"/>
                      <a:ext cx="116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65" extrusionOk="0">
                          <a:moveTo>
                            <a:pt x="465" y="192"/>
                          </a:moveTo>
                          <a:cubicBezTo>
                            <a:pt x="465" y="368"/>
                            <a:pt x="257" y="464"/>
                            <a:pt x="129" y="336"/>
                          </a:cubicBezTo>
                          <a:cubicBezTo>
                            <a:pt x="1" y="208"/>
                            <a:pt x="81" y="0"/>
                            <a:pt x="273" y="0"/>
                          </a:cubicBezTo>
                          <a:cubicBezTo>
                            <a:pt x="385" y="0"/>
                            <a:pt x="465" y="80"/>
                            <a:pt x="465" y="192"/>
                          </a:cubicBezTo>
                          <a:close/>
                        </a:path>
                      </a:pathLst>
                    </a:custGeom>
                    <a:solidFill>
                      <a:schemeClr val="accent5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97" name="Google Shape;297;p2"/>
                    <p:cNvSpPr/>
                    <p:nvPr/>
                  </p:nvSpPr>
                  <p:spPr>
                    <a:xfrm>
                      <a:off x="5316900" y="997350"/>
                      <a:ext cx="116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81" extrusionOk="0">
                          <a:moveTo>
                            <a:pt x="465" y="209"/>
                          </a:moveTo>
                          <a:cubicBezTo>
                            <a:pt x="465" y="385"/>
                            <a:pt x="257" y="481"/>
                            <a:pt x="129" y="353"/>
                          </a:cubicBezTo>
                          <a:cubicBezTo>
                            <a:pt x="1" y="225"/>
                            <a:pt x="81" y="1"/>
                            <a:pt x="273" y="1"/>
                          </a:cubicBezTo>
                          <a:cubicBezTo>
                            <a:pt x="369" y="1"/>
                            <a:pt x="465" y="97"/>
                            <a:pt x="465" y="209"/>
                          </a:cubicBezTo>
                          <a:close/>
                        </a:path>
                      </a:pathLst>
                    </a:custGeom>
                    <a:solidFill>
                      <a:schemeClr val="accent5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98" name="Google Shape;298;p2"/>
                    <p:cNvSpPr/>
                    <p:nvPr/>
                  </p:nvSpPr>
                  <p:spPr>
                    <a:xfrm>
                      <a:off x="5331700" y="1124575"/>
                      <a:ext cx="120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65" extrusionOk="0">
                          <a:moveTo>
                            <a:pt x="481" y="208"/>
                          </a:moveTo>
                          <a:cubicBezTo>
                            <a:pt x="481" y="384"/>
                            <a:pt x="257" y="464"/>
                            <a:pt x="129" y="352"/>
                          </a:cubicBezTo>
                          <a:cubicBezTo>
                            <a:pt x="1" y="224"/>
                            <a:pt x="97" y="0"/>
                            <a:pt x="273" y="0"/>
                          </a:cubicBezTo>
                          <a:cubicBezTo>
                            <a:pt x="385" y="0"/>
                            <a:pt x="481" y="96"/>
                            <a:pt x="481" y="208"/>
                          </a:cubicBezTo>
                          <a:close/>
                        </a:path>
                      </a:pathLst>
                    </a:custGeom>
                    <a:solidFill>
                      <a:schemeClr val="accent5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99" name="Google Shape;299;p2"/>
                    <p:cNvSpPr/>
                    <p:nvPr/>
                  </p:nvSpPr>
                  <p:spPr>
                    <a:xfrm>
                      <a:off x="5794150" y="906150"/>
                      <a:ext cx="120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81" extrusionOk="0">
                          <a:moveTo>
                            <a:pt x="480" y="208"/>
                          </a:moveTo>
                          <a:cubicBezTo>
                            <a:pt x="480" y="384"/>
                            <a:pt x="256" y="480"/>
                            <a:pt x="128" y="352"/>
                          </a:cubicBezTo>
                          <a:cubicBezTo>
                            <a:pt x="0" y="224"/>
                            <a:pt x="96" y="0"/>
                            <a:pt x="272" y="0"/>
                          </a:cubicBezTo>
                          <a:cubicBezTo>
                            <a:pt x="384" y="0"/>
                            <a:pt x="480" y="96"/>
                            <a:pt x="480" y="208"/>
                          </a:cubicBezTo>
                          <a:close/>
                        </a:path>
                      </a:pathLst>
                    </a:custGeom>
                    <a:solidFill>
                      <a:schemeClr val="accent5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300" name="Google Shape;300;p2"/>
                    <p:cNvSpPr/>
                    <p:nvPr/>
                  </p:nvSpPr>
                  <p:spPr>
                    <a:xfrm>
                      <a:off x="5290500" y="924950"/>
                      <a:ext cx="116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65" extrusionOk="0">
                          <a:moveTo>
                            <a:pt x="465" y="193"/>
                          </a:moveTo>
                          <a:cubicBezTo>
                            <a:pt x="465" y="369"/>
                            <a:pt x="257" y="465"/>
                            <a:pt x="129" y="337"/>
                          </a:cubicBezTo>
                          <a:cubicBezTo>
                            <a:pt x="1" y="209"/>
                            <a:pt x="97" y="0"/>
                            <a:pt x="273" y="0"/>
                          </a:cubicBezTo>
                          <a:cubicBezTo>
                            <a:pt x="385" y="0"/>
                            <a:pt x="465" y="81"/>
                            <a:pt x="465" y="193"/>
                          </a:cubicBezTo>
                          <a:close/>
                        </a:path>
                      </a:pathLst>
                    </a:custGeom>
                    <a:solidFill>
                      <a:schemeClr val="accent5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301" name="Google Shape;301;p2"/>
                    <p:cNvSpPr/>
                    <p:nvPr/>
                  </p:nvSpPr>
                  <p:spPr>
                    <a:xfrm>
                      <a:off x="5680925" y="826150"/>
                      <a:ext cx="43225" cy="432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29" h="1729" extrusionOk="0">
                          <a:moveTo>
                            <a:pt x="865" y="1728"/>
                          </a:moveTo>
                          <a:lnTo>
                            <a:pt x="865" y="1728"/>
                          </a:lnTo>
                          <a:cubicBezTo>
                            <a:pt x="865" y="1248"/>
                            <a:pt x="481" y="864"/>
                            <a:pt x="1" y="864"/>
                          </a:cubicBezTo>
                          <a:lnTo>
                            <a:pt x="1" y="864"/>
                          </a:lnTo>
                          <a:cubicBezTo>
                            <a:pt x="481" y="864"/>
                            <a:pt x="865" y="480"/>
                            <a:pt x="865" y="0"/>
                          </a:cubicBezTo>
                          <a:lnTo>
                            <a:pt x="865" y="0"/>
                          </a:lnTo>
                          <a:cubicBezTo>
                            <a:pt x="865" y="480"/>
                            <a:pt x="1265" y="864"/>
                            <a:pt x="1729" y="864"/>
                          </a:cubicBezTo>
                          <a:lnTo>
                            <a:pt x="1729" y="864"/>
                          </a:lnTo>
                          <a:cubicBezTo>
                            <a:pt x="1265" y="864"/>
                            <a:pt x="865" y="1248"/>
                            <a:pt x="865" y="1728"/>
                          </a:cubicBezTo>
                          <a:close/>
                        </a:path>
                      </a:pathLst>
                    </a:custGeom>
                    <a:solidFill>
                      <a:schemeClr val="accent5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</p:grpSp>
            </p:grpSp>
            <p:grpSp>
              <p:nvGrpSpPr>
                <p:cNvPr id="302" name="Google Shape;302;p2"/>
                <p:cNvGrpSpPr/>
                <p:nvPr/>
              </p:nvGrpSpPr>
              <p:grpSpPr>
                <a:xfrm rot="-6352235" flipH="1">
                  <a:off x="6107374" y="3852943"/>
                  <a:ext cx="1699108" cy="2145073"/>
                  <a:chOff x="146217" y="2712579"/>
                  <a:chExt cx="1552966" cy="1960401"/>
                </a:xfrm>
              </p:grpSpPr>
              <p:grpSp>
                <p:nvGrpSpPr>
                  <p:cNvPr id="303" name="Google Shape;303;p2"/>
                  <p:cNvGrpSpPr/>
                  <p:nvPr/>
                </p:nvGrpSpPr>
                <p:grpSpPr>
                  <a:xfrm>
                    <a:off x="146217" y="2712579"/>
                    <a:ext cx="1134008" cy="607901"/>
                    <a:chOff x="5206900" y="826150"/>
                    <a:chExt cx="599275" cy="321250"/>
                  </a:xfrm>
                </p:grpSpPr>
                <p:sp>
                  <p:nvSpPr>
                    <p:cNvPr id="304" name="Google Shape;304;p2"/>
                    <p:cNvSpPr/>
                    <p:nvPr/>
                  </p:nvSpPr>
                  <p:spPr>
                    <a:xfrm>
                      <a:off x="5206900" y="828950"/>
                      <a:ext cx="25225" cy="25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09" h="1025" extrusionOk="0">
                          <a:moveTo>
                            <a:pt x="1008" y="448"/>
                          </a:moveTo>
                          <a:cubicBezTo>
                            <a:pt x="1008" y="832"/>
                            <a:pt x="544" y="1024"/>
                            <a:pt x="272" y="752"/>
                          </a:cubicBezTo>
                          <a:cubicBezTo>
                            <a:pt x="0" y="480"/>
                            <a:pt x="192" y="0"/>
                            <a:pt x="576" y="0"/>
                          </a:cubicBezTo>
                          <a:cubicBezTo>
                            <a:pt x="816" y="0"/>
                            <a:pt x="1008" y="208"/>
                            <a:pt x="1008" y="448"/>
                          </a:cubicBezTo>
                          <a:close/>
                        </a:path>
                      </a:pathLst>
                    </a:custGeom>
                    <a:solidFill>
                      <a:schemeClr val="accent5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305" name="Google Shape;305;p2"/>
                    <p:cNvSpPr/>
                    <p:nvPr/>
                  </p:nvSpPr>
                  <p:spPr>
                    <a:xfrm>
                      <a:off x="5468125" y="1067750"/>
                      <a:ext cx="25625" cy="252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25" h="1009" extrusionOk="0">
                          <a:moveTo>
                            <a:pt x="1024" y="433"/>
                          </a:moveTo>
                          <a:cubicBezTo>
                            <a:pt x="1024" y="817"/>
                            <a:pt x="560" y="1009"/>
                            <a:pt x="288" y="737"/>
                          </a:cubicBezTo>
                          <a:cubicBezTo>
                            <a:pt x="0" y="465"/>
                            <a:pt x="208" y="1"/>
                            <a:pt x="592" y="1"/>
                          </a:cubicBezTo>
                          <a:cubicBezTo>
                            <a:pt x="832" y="1"/>
                            <a:pt x="1024" y="193"/>
                            <a:pt x="1024" y="433"/>
                          </a:cubicBezTo>
                          <a:close/>
                        </a:path>
                      </a:pathLst>
                    </a:custGeom>
                    <a:solidFill>
                      <a:schemeClr val="accent5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306" name="Google Shape;306;p2"/>
                    <p:cNvSpPr/>
                    <p:nvPr/>
                  </p:nvSpPr>
                  <p:spPr>
                    <a:xfrm>
                      <a:off x="5679325" y="1085750"/>
                      <a:ext cx="25625" cy="2565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25" h="1026" extrusionOk="0">
                          <a:moveTo>
                            <a:pt x="1025" y="433"/>
                          </a:moveTo>
                          <a:cubicBezTo>
                            <a:pt x="1025" y="833"/>
                            <a:pt x="545" y="1025"/>
                            <a:pt x="273" y="753"/>
                          </a:cubicBezTo>
                          <a:cubicBezTo>
                            <a:pt x="1" y="481"/>
                            <a:pt x="193" y="1"/>
                            <a:pt x="577" y="1"/>
                          </a:cubicBezTo>
                          <a:cubicBezTo>
                            <a:pt x="817" y="1"/>
                            <a:pt x="1025" y="193"/>
                            <a:pt x="1025" y="433"/>
                          </a:cubicBezTo>
                          <a:close/>
                        </a:path>
                      </a:pathLst>
                    </a:custGeom>
                    <a:solidFill>
                      <a:schemeClr val="accent5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307" name="Google Shape;307;p2"/>
                    <p:cNvSpPr/>
                    <p:nvPr/>
                  </p:nvSpPr>
                  <p:spPr>
                    <a:xfrm>
                      <a:off x="5318900" y="877350"/>
                      <a:ext cx="4425" cy="44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7" h="177" extrusionOk="0">
                          <a:moveTo>
                            <a:pt x="177" y="80"/>
                          </a:moveTo>
                          <a:cubicBezTo>
                            <a:pt x="177" y="128"/>
                            <a:pt x="145" y="176"/>
                            <a:pt x="97" y="176"/>
                          </a:cubicBezTo>
                          <a:cubicBezTo>
                            <a:pt x="49" y="176"/>
                            <a:pt x="1" y="128"/>
                            <a:pt x="1" y="80"/>
                          </a:cubicBezTo>
                          <a:cubicBezTo>
                            <a:pt x="1" y="32"/>
                            <a:pt x="49" y="0"/>
                            <a:pt x="97" y="0"/>
                          </a:cubicBezTo>
                          <a:cubicBezTo>
                            <a:pt x="145" y="0"/>
                            <a:pt x="177" y="32"/>
                            <a:pt x="177" y="80"/>
                          </a:cubicBezTo>
                          <a:close/>
                        </a:path>
                      </a:pathLst>
                    </a:custGeom>
                    <a:solidFill>
                      <a:schemeClr val="accent5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308" name="Google Shape;308;p2"/>
                    <p:cNvSpPr/>
                    <p:nvPr/>
                  </p:nvSpPr>
                  <p:spPr>
                    <a:xfrm>
                      <a:off x="5749725" y="1021350"/>
                      <a:ext cx="6025" cy="6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41" extrusionOk="0">
                          <a:moveTo>
                            <a:pt x="241" y="97"/>
                          </a:moveTo>
                          <a:cubicBezTo>
                            <a:pt x="241" y="241"/>
                            <a:pt x="1" y="1"/>
                            <a:pt x="145" y="1"/>
                          </a:cubicBezTo>
                          <a:cubicBezTo>
                            <a:pt x="193" y="1"/>
                            <a:pt x="225" y="49"/>
                            <a:pt x="241" y="97"/>
                          </a:cubicBezTo>
                          <a:close/>
                        </a:path>
                      </a:pathLst>
                    </a:custGeom>
                    <a:solidFill>
                      <a:schemeClr val="accent5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309" name="Google Shape;309;p2"/>
                    <p:cNvSpPr/>
                    <p:nvPr/>
                  </p:nvSpPr>
                  <p:spPr>
                    <a:xfrm>
                      <a:off x="5527725" y="874950"/>
                      <a:ext cx="6025" cy="6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41" extrusionOk="0">
                          <a:moveTo>
                            <a:pt x="240" y="96"/>
                          </a:moveTo>
                          <a:cubicBezTo>
                            <a:pt x="240" y="240"/>
                            <a:pt x="0" y="0"/>
                            <a:pt x="144" y="0"/>
                          </a:cubicBezTo>
                          <a:cubicBezTo>
                            <a:pt x="192" y="0"/>
                            <a:pt x="240" y="48"/>
                            <a:pt x="240" y="96"/>
                          </a:cubicBezTo>
                          <a:close/>
                        </a:path>
                      </a:pathLst>
                    </a:custGeom>
                    <a:solidFill>
                      <a:schemeClr val="accent5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310" name="Google Shape;310;p2"/>
                    <p:cNvSpPr/>
                    <p:nvPr/>
                  </p:nvSpPr>
                  <p:spPr>
                    <a:xfrm>
                      <a:off x="5418900" y="861350"/>
                      <a:ext cx="6025" cy="5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25" extrusionOk="0">
                          <a:moveTo>
                            <a:pt x="241" y="64"/>
                          </a:moveTo>
                          <a:cubicBezTo>
                            <a:pt x="241" y="112"/>
                            <a:pt x="225" y="160"/>
                            <a:pt x="177" y="176"/>
                          </a:cubicBezTo>
                          <a:cubicBezTo>
                            <a:pt x="49" y="224"/>
                            <a:pt x="1" y="32"/>
                            <a:pt x="129" y="16"/>
                          </a:cubicBezTo>
                          <a:cubicBezTo>
                            <a:pt x="177" y="0"/>
                            <a:pt x="225" y="16"/>
                            <a:pt x="241" y="64"/>
                          </a:cubicBezTo>
                          <a:close/>
                        </a:path>
                      </a:pathLst>
                    </a:custGeom>
                    <a:solidFill>
                      <a:schemeClr val="accent5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311" name="Google Shape;311;p2"/>
                    <p:cNvSpPr/>
                    <p:nvPr/>
                  </p:nvSpPr>
                  <p:spPr>
                    <a:xfrm>
                      <a:off x="5634925" y="986150"/>
                      <a:ext cx="120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81" extrusionOk="0">
                          <a:moveTo>
                            <a:pt x="481" y="209"/>
                          </a:moveTo>
                          <a:cubicBezTo>
                            <a:pt x="481" y="385"/>
                            <a:pt x="257" y="481"/>
                            <a:pt x="129" y="353"/>
                          </a:cubicBezTo>
                          <a:cubicBezTo>
                            <a:pt x="1" y="225"/>
                            <a:pt x="97" y="1"/>
                            <a:pt x="273" y="1"/>
                          </a:cubicBezTo>
                          <a:cubicBezTo>
                            <a:pt x="385" y="1"/>
                            <a:pt x="481" y="97"/>
                            <a:pt x="481" y="209"/>
                          </a:cubicBezTo>
                          <a:close/>
                        </a:path>
                      </a:pathLst>
                    </a:custGeom>
                    <a:solidFill>
                      <a:schemeClr val="accent5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312" name="Google Shape;312;p2"/>
                    <p:cNvSpPr/>
                    <p:nvPr/>
                  </p:nvSpPr>
                  <p:spPr>
                    <a:xfrm>
                      <a:off x="5717725" y="1135775"/>
                      <a:ext cx="116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65" extrusionOk="0">
                          <a:moveTo>
                            <a:pt x="465" y="192"/>
                          </a:moveTo>
                          <a:cubicBezTo>
                            <a:pt x="465" y="368"/>
                            <a:pt x="257" y="464"/>
                            <a:pt x="129" y="336"/>
                          </a:cubicBezTo>
                          <a:cubicBezTo>
                            <a:pt x="1" y="208"/>
                            <a:pt x="81" y="0"/>
                            <a:pt x="273" y="0"/>
                          </a:cubicBezTo>
                          <a:cubicBezTo>
                            <a:pt x="385" y="0"/>
                            <a:pt x="465" y="80"/>
                            <a:pt x="465" y="192"/>
                          </a:cubicBezTo>
                          <a:close/>
                        </a:path>
                      </a:pathLst>
                    </a:custGeom>
                    <a:solidFill>
                      <a:schemeClr val="accent5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313" name="Google Shape;313;p2"/>
                    <p:cNvSpPr/>
                    <p:nvPr/>
                  </p:nvSpPr>
                  <p:spPr>
                    <a:xfrm>
                      <a:off x="5316900" y="997350"/>
                      <a:ext cx="116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81" extrusionOk="0">
                          <a:moveTo>
                            <a:pt x="465" y="209"/>
                          </a:moveTo>
                          <a:cubicBezTo>
                            <a:pt x="465" y="385"/>
                            <a:pt x="257" y="481"/>
                            <a:pt x="129" y="353"/>
                          </a:cubicBezTo>
                          <a:cubicBezTo>
                            <a:pt x="1" y="225"/>
                            <a:pt x="81" y="1"/>
                            <a:pt x="273" y="1"/>
                          </a:cubicBezTo>
                          <a:cubicBezTo>
                            <a:pt x="369" y="1"/>
                            <a:pt x="465" y="97"/>
                            <a:pt x="465" y="209"/>
                          </a:cubicBezTo>
                          <a:close/>
                        </a:path>
                      </a:pathLst>
                    </a:custGeom>
                    <a:solidFill>
                      <a:schemeClr val="accent5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314" name="Google Shape;314;p2"/>
                    <p:cNvSpPr/>
                    <p:nvPr/>
                  </p:nvSpPr>
                  <p:spPr>
                    <a:xfrm>
                      <a:off x="5331700" y="1124575"/>
                      <a:ext cx="120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65" extrusionOk="0">
                          <a:moveTo>
                            <a:pt x="481" y="208"/>
                          </a:moveTo>
                          <a:cubicBezTo>
                            <a:pt x="481" y="384"/>
                            <a:pt x="257" y="464"/>
                            <a:pt x="129" y="352"/>
                          </a:cubicBezTo>
                          <a:cubicBezTo>
                            <a:pt x="1" y="224"/>
                            <a:pt x="97" y="0"/>
                            <a:pt x="273" y="0"/>
                          </a:cubicBezTo>
                          <a:cubicBezTo>
                            <a:pt x="385" y="0"/>
                            <a:pt x="481" y="96"/>
                            <a:pt x="481" y="208"/>
                          </a:cubicBezTo>
                          <a:close/>
                        </a:path>
                      </a:pathLst>
                    </a:custGeom>
                    <a:solidFill>
                      <a:schemeClr val="accent5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315" name="Google Shape;315;p2"/>
                    <p:cNvSpPr/>
                    <p:nvPr/>
                  </p:nvSpPr>
                  <p:spPr>
                    <a:xfrm>
                      <a:off x="5794150" y="906150"/>
                      <a:ext cx="120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81" extrusionOk="0">
                          <a:moveTo>
                            <a:pt x="480" y="208"/>
                          </a:moveTo>
                          <a:cubicBezTo>
                            <a:pt x="480" y="384"/>
                            <a:pt x="256" y="480"/>
                            <a:pt x="128" y="352"/>
                          </a:cubicBezTo>
                          <a:cubicBezTo>
                            <a:pt x="0" y="224"/>
                            <a:pt x="96" y="0"/>
                            <a:pt x="272" y="0"/>
                          </a:cubicBezTo>
                          <a:cubicBezTo>
                            <a:pt x="384" y="0"/>
                            <a:pt x="480" y="96"/>
                            <a:pt x="480" y="208"/>
                          </a:cubicBezTo>
                          <a:close/>
                        </a:path>
                      </a:pathLst>
                    </a:custGeom>
                    <a:solidFill>
                      <a:schemeClr val="accent5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316" name="Google Shape;316;p2"/>
                    <p:cNvSpPr/>
                    <p:nvPr/>
                  </p:nvSpPr>
                  <p:spPr>
                    <a:xfrm>
                      <a:off x="5290500" y="924950"/>
                      <a:ext cx="116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65" extrusionOk="0">
                          <a:moveTo>
                            <a:pt x="465" y="193"/>
                          </a:moveTo>
                          <a:cubicBezTo>
                            <a:pt x="465" y="369"/>
                            <a:pt x="257" y="465"/>
                            <a:pt x="129" y="337"/>
                          </a:cubicBezTo>
                          <a:cubicBezTo>
                            <a:pt x="1" y="209"/>
                            <a:pt x="97" y="0"/>
                            <a:pt x="273" y="0"/>
                          </a:cubicBezTo>
                          <a:cubicBezTo>
                            <a:pt x="385" y="0"/>
                            <a:pt x="465" y="81"/>
                            <a:pt x="465" y="193"/>
                          </a:cubicBezTo>
                          <a:close/>
                        </a:path>
                      </a:pathLst>
                    </a:custGeom>
                    <a:solidFill>
                      <a:schemeClr val="accent5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317" name="Google Shape;317;p2"/>
                    <p:cNvSpPr/>
                    <p:nvPr/>
                  </p:nvSpPr>
                  <p:spPr>
                    <a:xfrm>
                      <a:off x="5680925" y="826150"/>
                      <a:ext cx="43225" cy="432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29" h="1729" extrusionOk="0">
                          <a:moveTo>
                            <a:pt x="865" y="1728"/>
                          </a:moveTo>
                          <a:lnTo>
                            <a:pt x="865" y="1728"/>
                          </a:lnTo>
                          <a:cubicBezTo>
                            <a:pt x="865" y="1248"/>
                            <a:pt x="481" y="864"/>
                            <a:pt x="1" y="864"/>
                          </a:cubicBezTo>
                          <a:lnTo>
                            <a:pt x="1" y="864"/>
                          </a:lnTo>
                          <a:cubicBezTo>
                            <a:pt x="481" y="864"/>
                            <a:pt x="865" y="480"/>
                            <a:pt x="865" y="0"/>
                          </a:cubicBezTo>
                          <a:lnTo>
                            <a:pt x="865" y="0"/>
                          </a:lnTo>
                          <a:cubicBezTo>
                            <a:pt x="865" y="480"/>
                            <a:pt x="1265" y="864"/>
                            <a:pt x="1729" y="864"/>
                          </a:cubicBezTo>
                          <a:lnTo>
                            <a:pt x="1729" y="864"/>
                          </a:lnTo>
                          <a:cubicBezTo>
                            <a:pt x="1265" y="864"/>
                            <a:pt x="865" y="1248"/>
                            <a:pt x="865" y="1728"/>
                          </a:cubicBezTo>
                          <a:close/>
                        </a:path>
                      </a:pathLst>
                    </a:custGeom>
                    <a:solidFill>
                      <a:schemeClr val="accent5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</p:grpSp>
              <p:grpSp>
                <p:nvGrpSpPr>
                  <p:cNvPr id="318" name="Google Shape;318;p2"/>
                  <p:cNvGrpSpPr/>
                  <p:nvPr/>
                </p:nvGrpSpPr>
                <p:grpSpPr>
                  <a:xfrm rot="-9256633">
                    <a:off x="489429" y="3110262"/>
                    <a:ext cx="1134020" cy="607908"/>
                    <a:chOff x="5206900" y="826150"/>
                    <a:chExt cx="599275" cy="321250"/>
                  </a:xfrm>
                </p:grpSpPr>
                <p:sp>
                  <p:nvSpPr>
                    <p:cNvPr id="319" name="Google Shape;319;p2"/>
                    <p:cNvSpPr/>
                    <p:nvPr/>
                  </p:nvSpPr>
                  <p:spPr>
                    <a:xfrm>
                      <a:off x="5206900" y="828950"/>
                      <a:ext cx="25225" cy="25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09" h="1025" extrusionOk="0">
                          <a:moveTo>
                            <a:pt x="1008" y="448"/>
                          </a:moveTo>
                          <a:cubicBezTo>
                            <a:pt x="1008" y="832"/>
                            <a:pt x="544" y="1024"/>
                            <a:pt x="272" y="752"/>
                          </a:cubicBezTo>
                          <a:cubicBezTo>
                            <a:pt x="0" y="480"/>
                            <a:pt x="192" y="0"/>
                            <a:pt x="576" y="0"/>
                          </a:cubicBezTo>
                          <a:cubicBezTo>
                            <a:pt x="816" y="0"/>
                            <a:pt x="1008" y="208"/>
                            <a:pt x="1008" y="448"/>
                          </a:cubicBezTo>
                          <a:close/>
                        </a:path>
                      </a:pathLst>
                    </a:custGeom>
                    <a:solidFill>
                      <a:schemeClr val="accent5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320" name="Google Shape;320;p2"/>
                    <p:cNvSpPr/>
                    <p:nvPr/>
                  </p:nvSpPr>
                  <p:spPr>
                    <a:xfrm>
                      <a:off x="5468125" y="1067750"/>
                      <a:ext cx="25625" cy="252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25" h="1009" extrusionOk="0">
                          <a:moveTo>
                            <a:pt x="1024" y="433"/>
                          </a:moveTo>
                          <a:cubicBezTo>
                            <a:pt x="1024" y="817"/>
                            <a:pt x="560" y="1009"/>
                            <a:pt x="288" y="737"/>
                          </a:cubicBezTo>
                          <a:cubicBezTo>
                            <a:pt x="0" y="465"/>
                            <a:pt x="208" y="1"/>
                            <a:pt x="592" y="1"/>
                          </a:cubicBezTo>
                          <a:cubicBezTo>
                            <a:pt x="832" y="1"/>
                            <a:pt x="1024" y="193"/>
                            <a:pt x="1024" y="433"/>
                          </a:cubicBezTo>
                          <a:close/>
                        </a:path>
                      </a:pathLst>
                    </a:custGeom>
                    <a:solidFill>
                      <a:schemeClr val="accent5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321" name="Google Shape;321;p2"/>
                    <p:cNvSpPr/>
                    <p:nvPr/>
                  </p:nvSpPr>
                  <p:spPr>
                    <a:xfrm>
                      <a:off x="5679325" y="1085750"/>
                      <a:ext cx="25625" cy="2565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25" h="1026" extrusionOk="0">
                          <a:moveTo>
                            <a:pt x="1025" y="433"/>
                          </a:moveTo>
                          <a:cubicBezTo>
                            <a:pt x="1025" y="833"/>
                            <a:pt x="545" y="1025"/>
                            <a:pt x="273" y="753"/>
                          </a:cubicBezTo>
                          <a:cubicBezTo>
                            <a:pt x="1" y="481"/>
                            <a:pt x="193" y="1"/>
                            <a:pt x="577" y="1"/>
                          </a:cubicBezTo>
                          <a:cubicBezTo>
                            <a:pt x="817" y="1"/>
                            <a:pt x="1025" y="193"/>
                            <a:pt x="1025" y="433"/>
                          </a:cubicBezTo>
                          <a:close/>
                        </a:path>
                      </a:pathLst>
                    </a:custGeom>
                    <a:solidFill>
                      <a:schemeClr val="accent5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322" name="Google Shape;322;p2"/>
                    <p:cNvSpPr/>
                    <p:nvPr/>
                  </p:nvSpPr>
                  <p:spPr>
                    <a:xfrm>
                      <a:off x="5318900" y="877350"/>
                      <a:ext cx="4425" cy="44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7" h="177" extrusionOk="0">
                          <a:moveTo>
                            <a:pt x="177" y="80"/>
                          </a:moveTo>
                          <a:cubicBezTo>
                            <a:pt x="177" y="128"/>
                            <a:pt x="145" y="176"/>
                            <a:pt x="97" y="176"/>
                          </a:cubicBezTo>
                          <a:cubicBezTo>
                            <a:pt x="49" y="176"/>
                            <a:pt x="1" y="128"/>
                            <a:pt x="1" y="80"/>
                          </a:cubicBezTo>
                          <a:cubicBezTo>
                            <a:pt x="1" y="32"/>
                            <a:pt x="49" y="0"/>
                            <a:pt x="97" y="0"/>
                          </a:cubicBezTo>
                          <a:cubicBezTo>
                            <a:pt x="145" y="0"/>
                            <a:pt x="177" y="32"/>
                            <a:pt x="177" y="80"/>
                          </a:cubicBezTo>
                          <a:close/>
                        </a:path>
                      </a:pathLst>
                    </a:custGeom>
                    <a:solidFill>
                      <a:schemeClr val="accent5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323" name="Google Shape;323;p2"/>
                    <p:cNvSpPr/>
                    <p:nvPr/>
                  </p:nvSpPr>
                  <p:spPr>
                    <a:xfrm>
                      <a:off x="5749725" y="1021350"/>
                      <a:ext cx="6025" cy="6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41" extrusionOk="0">
                          <a:moveTo>
                            <a:pt x="241" y="97"/>
                          </a:moveTo>
                          <a:cubicBezTo>
                            <a:pt x="241" y="241"/>
                            <a:pt x="1" y="1"/>
                            <a:pt x="145" y="1"/>
                          </a:cubicBezTo>
                          <a:cubicBezTo>
                            <a:pt x="193" y="1"/>
                            <a:pt x="225" y="49"/>
                            <a:pt x="241" y="97"/>
                          </a:cubicBezTo>
                          <a:close/>
                        </a:path>
                      </a:pathLst>
                    </a:custGeom>
                    <a:solidFill>
                      <a:schemeClr val="accent5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324" name="Google Shape;324;p2"/>
                    <p:cNvSpPr/>
                    <p:nvPr/>
                  </p:nvSpPr>
                  <p:spPr>
                    <a:xfrm>
                      <a:off x="5527725" y="874950"/>
                      <a:ext cx="6025" cy="6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41" extrusionOk="0">
                          <a:moveTo>
                            <a:pt x="240" y="96"/>
                          </a:moveTo>
                          <a:cubicBezTo>
                            <a:pt x="240" y="240"/>
                            <a:pt x="0" y="0"/>
                            <a:pt x="144" y="0"/>
                          </a:cubicBezTo>
                          <a:cubicBezTo>
                            <a:pt x="192" y="0"/>
                            <a:pt x="240" y="48"/>
                            <a:pt x="240" y="96"/>
                          </a:cubicBezTo>
                          <a:close/>
                        </a:path>
                      </a:pathLst>
                    </a:custGeom>
                    <a:solidFill>
                      <a:schemeClr val="accent5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325" name="Google Shape;325;p2"/>
                    <p:cNvSpPr/>
                    <p:nvPr/>
                  </p:nvSpPr>
                  <p:spPr>
                    <a:xfrm>
                      <a:off x="5418900" y="861350"/>
                      <a:ext cx="6025" cy="5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25" extrusionOk="0">
                          <a:moveTo>
                            <a:pt x="241" y="64"/>
                          </a:moveTo>
                          <a:cubicBezTo>
                            <a:pt x="241" y="112"/>
                            <a:pt x="225" y="160"/>
                            <a:pt x="177" y="176"/>
                          </a:cubicBezTo>
                          <a:cubicBezTo>
                            <a:pt x="49" y="224"/>
                            <a:pt x="1" y="32"/>
                            <a:pt x="129" y="16"/>
                          </a:cubicBezTo>
                          <a:cubicBezTo>
                            <a:pt x="177" y="0"/>
                            <a:pt x="225" y="16"/>
                            <a:pt x="241" y="64"/>
                          </a:cubicBezTo>
                          <a:close/>
                        </a:path>
                      </a:pathLst>
                    </a:custGeom>
                    <a:solidFill>
                      <a:schemeClr val="accent5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326" name="Google Shape;326;p2"/>
                    <p:cNvSpPr/>
                    <p:nvPr/>
                  </p:nvSpPr>
                  <p:spPr>
                    <a:xfrm>
                      <a:off x="5634925" y="986150"/>
                      <a:ext cx="120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81" extrusionOk="0">
                          <a:moveTo>
                            <a:pt x="481" y="209"/>
                          </a:moveTo>
                          <a:cubicBezTo>
                            <a:pt x="481" y="385"/>
                            <a:pt x="257" y="481"/>
                            <a:pt x="129" y="353"/>
                          </a:cubicBezTo>
                          <a:cubicBezTo>
                            <a:pt x="1" y="225"/>
                            <a:pt x="97" y="1"/>
                            <a:pt x="273" y="1"/>
                          </a:cubicBezTo>
                          <a:cubicBezTo>
                            <a:pt x="385" y="1"/>
                            <a:pt x="481" y="97"/>
                            <a:pt x="481" y="209"/>
                          </a:cubicBezTo>
                          <a:close/>
                        </a:path>
                      </a:pathLst>
                    </a:custGeom>
                    <a:solidFill>
                      <a:schemeClr val="accent5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327" name="Google Shape;327;p2"/>
                    <p:cNvSpPr/>
                    <p:nvPr/>
                  </p:nvSpPr>
                  <p:spPr>
                    <a:xfrm>
                      <a:off x="5717725" y="1135775"/>
                      <a:ext cx="116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65" extrusionOk="0">
                          <a:moveTo>
                            <a:pt x="465" y="192"/>
                          </a:moveTo>
                          <a:cubicBezTo>
                            <a:pt x="465" y="368"/>
                            <a:pt x="257" y="464"/>
                            <a:pt x="129" y="336"/>
                          </a:cubicBezTo>
                          <a:cubicBezTo>
                            <a:pt x="1" y="208"/>
                            <a:pt x="81" y="0"/>
                            <a:pt x="273" y="0"/>
                          </a:cubicBezTo>
                          <a:cubicBezTo>
                            <a:pt x="385" y="0"/>
                            <a:pt x="465" y="80"/>
                            <a:pt x="465" y="192"/>
                          </a:cubicBezTo>
                          <a:close/>
                        </a:path>
                      </a:pathLst>
                    </a:custGeom>
                    <a:solidFill>
                      <a:schemeClr val="accent5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328" name="Google Shape;328;p2"/>
                    <p:cNvSpPr/>
                    <p:nvPr/>
                  </p:nvSpPr>
                  <p:spPr>
                    <a:xfrm>
                      <a:off x="5316900" y="997350"/>
                      <a:ext cx="116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81" extrusionOk="0">
                          <a:moveTo>
                            <a:pt x="465" y="209"/>
                          </a:moveTo>
                          <a:cubicBezTo>
                            <a:pt x="465" y="385"/>
                            <a:pt x="257" y="481"/>
                            <a:pt x="129" y="353"/>
                          </a:cubicBezTo>
                          <a:cubicBezTo>
                            <a:pt x="1" y="225"/>
                            <a:pt x="81" y="1"/>
                            <a:pt x="273" y="1"/>
                          </a:cubicBezTo>
                          <a:cubicBezTo>
                            <a:pt x="369" y="1"/>
                            <a:pt x="465" y="97"/>
                            <a:pt x="465" y="209"/>
                          </a:cubicBezTo>
                          <a:close/>
                        </a:path>
                      </a:pathLst>
                    </a:custGeom>
                    <a:solidFill>
                      <a:schemeClr val="accent5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329" name="Google Shape;329;p2"/>
                    <p:cNvSpPr/>
                    <p:nvPr/>
                  </p:nvSpPr>
                  <p:spPr>
                    <a:xfrm>
                      <a:off x="5331700" y="1124575"/>
                      <a:ext cx="120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65" extrusionOk="0">
                          <a:moveTo>
                            <a:pt x="481" y="208"/>
                          </a:moveTo>
                          <a:cubicBezTo>
                            <a:pt x="481" y="384"/>
                            <a:pt x="257" y="464"/>
                            <a:pt x="129" y="352"/>
                          </a:cubicBezTo>
                          <a:cubicBezTo>
                            <a:pt x="1" y="224"/>
                            <a:pt x="97" y="0"/>
                            <a:pt x="273" y="0"/>
                          </a:cubicBezTo>
                          <a:cubicBezTo>
                            <a:pt x="385" y="0"/>
                            <a:pt x="481" y="96"/>
                            <a:pt x="481" y="208"/>
                          </a:cubicBezTo>
                          <a:close/>
                        </a:path>
                      </a:pathLst>
                    </a:custGeom>
                    <a:solidFill>
                      <a:schemeClr val="accent5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330" name="Google Shape;330;p2"/>
                    <p:cNvSpPr/>
                    <p:nvPr/>
                  </p:nvSpPr>
                  <p:spPr>
                    <a:xfrm>
                      <a:off x="5794150" y="906150"/>
                      <a:ext cx="120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81" extrusionOk="0">
                          <a:moveTo>
                            <a:pt x="480" y="208"/>
                          </a:moveTo>
                          <a:cubicBezTo>
                            <a:pt x="480" y="384"/>
                            <a:pt x="256" y="480"/>
                            <a:pt x="128" y="352"/>
                          </a:cubicBezTo>
                          <a:cubicBezTo>
                            <a:pt x="0" y="224"/>
                            <a:pt x="96" y="0"/>
                            <a:pt x="272" y="0"/>
                          </a:cubicBezTo>
                          <a:cubicBezTo>
                            <a:pt x="384" y="0"/>
                            <a:pt x="480" y="96"/>
                            <a:pt x="480" y="208"/>
                          </a:cubicBezTo>
                          <a:close/>
                        </a:path>
                      </a:pathLst>
                    </a:custGeom>
                    <a:solidFill>
                      <a:schemeClr val="accent5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331" name="Google Shape;331;p2"/>
                    <p:cNvSpPr/>
                    <p:nvPr/>
                  </p:nvSpPr>
                  <p:spPr>
                    <a:xfrm>
                      <a:off x="5290500" y="924950"/>
                      <a:ext cx="116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65" extrusionOk="0">
                          <a:moveTo>
                            <a:pt x="465" y="193"/>
                          </a:moveTo>
                          <a:cubicBezTo>
                            <a:pt x="465" y="369"/>
                            <a:pt x="257" y="465"/>
                            <a:pt x="129" y="337"/>
                          </a:cubicBezTo>
                          <a:cubicBezTo>
                            <a:pt x="1" y="209"/>
                            <a:pt x="97" y="0"/>
                            <a:pt x="273" y="0"/>
                          </a:cubicBezTo>
                          <a:cubicBezTo>
                            <a:pt x="385" y="0"/>
                            <a:pt x="465" y="81"/>
                            <a:pt x="465" y="193"/>
                          </a:cubicBezTo>
                          <a:close/>
                        </a:path>
                      </a:pathLst>
                    </a:custGeom>
                    <a:solidFill>
                      <a:schemeClr val="accent5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332" name="Google Shape;332;p2"/>
                    <p:cNvSpPr/>
                    <p:nvPr/>
                  </p:nvSpPr>
                  <p:spPr>
                    <a:xfrm>
                      <a:off x="5680925" y="826150"/>
                      <a:ext cx="43225" cy="432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29" h="1729" extrusionOk="0">
                          <a:moveTo>
                            <a:pt x="865" y="1728"/>
                          </a:moveTo>
                          <a:lnTo>
                            <a:pt x="865" y="1728"/>
                          </a:lnTo>
                          <a:cubicBezTo>
                            <a:pt x="865" y="1248"/>
                            <a:pt x="481" y="864"/>
                            <a:pt x="1" y="864"/>
                          </a:cubicBezTo>
                          <a:lnTo>
                            <a:pt x="1" y="864"/>
                          </a:lnTo>
                          <a:cubicBezTo>
                            <a:pt x="481" y="864"/>
                            <a:pt x="865" y="480"/>
                            <a:pt x="865" y="0"/>
                          </a:cubicBezTo>
                          <a:lnTo>
                            <a:pt x="865" y="0"/>
                          </a:lnTo>
                          <a:cubicBezTo>
                            <a:pt x="865" y="480"/>
                            <a:pt x="1265" y="864"/>
                            <a:pt x="1729" y="864"/>
                          </a:cubicBezTo>
                          <a:lnTo>
                            <a:pt x="1729" y="864"/>
                          </a:lnTo>
                          <a:cubicBezTo>
                            <a:pt x="1265" y="864"/>
                            <a:pt x="865" y="1248"/>
                            <a:pt x="865" y="1728"/>
                          </a:cubicBezTo>
                          <a:close/>
                        </a:path>
                      </a:pathLst>
                    </a:custGeom>
                    <a:solidFill>
                      <a:schemeClr val="accent5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</p:grpSp>
              <p:grpSp>
                <p:nvGrpSpPr>
                  <p:cNvPr id="333" name="Google Shape;333;p2"/>
                  <p:cNvGrpSpPr/>
                  <p:nvPr/>
                </p:nvGrpSpPr>
                <p:grpSpPr>
                  <a:xfrm rot="7120513" flipH="1">
                    <a:off x="538618" y="3725726"/>
                    <a:ext cx="1133997" cy="607895"/>
                    <a:chOff x="5206900" y="826150"/>
                    <a:chExt cx="599275" cy="321250"/>
                  </a:xfrm>
                </p:grpSpPr>
                <p:sp>
                  <p:nvSpPr>
                    <p:cNvPr id="334" name="Google Shape;334;p2"/>
                    <p:cNvSpPr/>
                    <p:nvPr/>
                  </p:nvSpPr>
                  <p:spPr>
                    <a:xfrm>
                      <a:off x="5206900" y="828950"/>
                      <a:ext cx="25225" cy="25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09" h="1025" extrusionOk="0">
                          <a:moveTo>
                            <a:pt x="1008" y="448"/>
                          </a:moveTo>
                          <a:cubicBezTo>
                            <a:pt x="1008" y="832"/>
                            <a:pt x="544" y="1024"/>
                            <a:pt x="272" y="752"/>
                          </a:cubicBezTo>
                          <a:cubicBezTo>
                            <a:pt x="0" y="480"/>
                            <a:pt x="192" y="0"/>
                            <a:pt x="576" y="0"/>
                          </a:cubicBezTo>
                          <a:cubicBezTo>
                            <a:pt x="816" y="0"/>
                            <a:pt x="1008" y="208"/>
                            <a:pt x="1008" y="448"/>
                          </a:cubicBezTo>
                          <a:close/>
                        </a:path>
                      </a:pathLst>
                    </a:custGeom>
                    <a:solidFill>
                      <a:schemeClr val="accent5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335" name="Google Shape;335;p2"/>
                    <p:cNvSpPr/>
                    <p:nvPr/>
                  </p:nvSpPr>
                  <p:spPr>
                    <a:xfrm>
                      <a:off x="5468125" y="1067750"/>
                      <a:ext cx="25625" cy="252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25" h="1009" extrusionOk="0">
                          <a:moveTo>
                            <a:pt x="1024" y="433"/>
                          </a:moveTo>
                          <a:cubicBezTo>
                            <a:pt x="1024" y="817"/>
                            <a:pt x="560" y="1009"/>
                            <a:pt x="288" y="737"/>
                          </a:cubicBezTo>
                          <a:cubicBezTo>
                            <a:pt x="0" y="465"/>
                            <a:pt x="208" y="1"/>
                            <a:pt x="592" y="1"/>
                          </a:cubicBezTo>
                          <a:cubicBezTo>
                            <a:pt x="832" y="1"/>
                            <a:pt x="1024" y="193"/>
                            <a:pt x="1024" y="433"/>
                          </a:cubicBezTo>
                          <a:close/>
                        </a:path>
                      </a:pathLst>
                    </a:custGeom>
                    <a:solidFill>
                      <a:schemeClr val="accent5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336" name="Google Shape;336;p2"/>
                    <p:cNvSpPr/>
                    <p:nvPr/>
                  </p:nvSpPr>
                  <p:spPr>
                    <a:xfrm>
                      <a:off x="5679325" y="1085750"/>
                      <a:ext cx="25625" cy="2565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25" h="1026" extrusionOk="0">
                          <a:moveTo>
                            <a:pt x="1025" y="433"/>
                          </a:moveTo>
                          <a:cubicBezTo>
                            <a:pt x="1025" y="833"/>
                            <a:pt x="545" y="1025"/>
                            <a:pt x="273" y="753"/>
                          </a:cubicBezTo>
                          <a:cubicBezTo>
                            <a:pt x="1" y="481"/>
                            <a:pt x="193" y="1"/>
                            <a:pt x="577" y="1"/>
                          </a:cubicBezTo>
                          <a:cubicBezTo>
                            <a:pt x="817" y="1"/>
                            <a:pt x="1025" y="193"/>
                            <a:pt x="1025" y="433"/>
                          </a:cubicBezTo>
                          <a:close/>
                        </a:path>
                      </a:pathLst>
                    </a:custGeom>
                    <a:solidFill>
                      <a:schemeClr val="accent5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337" name="Google Shape;337;p2"/>
                    <p:cNvSpPr/>
                    <p:nvPr/>
                  </p:nvSpPr>
                  <p:spPr>
                    <a:xfrm>
                      <a:off x="5318900" y="877350"/>
                      <a:ext cx="4425" cy="44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7" h="177" extrusionOk="0">
                          <a:moveTo>
                            <a:pt x="177" y="80"/>
                          </a:moveTo>
                          <a:cubicBezTo>
                            <a:pt x="177" y="128"/>
                            <a:pt x="145" y="176"/>
                            <a:pt x="97" y="176"/>
                          </a:cubicBezTo>
                          <a:cubicBezTo>
                            <a:pt x="49" y="176"/>
                            <a:pt x="1" y="128"/>
                            <a:pt x="1" y="80"/>
                          </a:cubicBezTo>
                          <a:cubicBezTo>
                            <a:pt x="1" y="32"/>
                            <a:pt x="49" y="0"/>
                            <a:pt x="97" y="0"/>
                          </a:cubicBezTo>
                          <a:cubicBezTo>
                            <a:pt x="145" y="0"/>
                            <a:pt x="177" y="32"/>
                            <a:pt x="177" y="80"/>
                          </a:cubicBezTo>
                          <a:close/>
                        </a:path>
                      </a:pathLst>
                    </a:custGeom>
                    <a:solidFill>
                      <a:schemeClr val="accent5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338" name="Google Shape;338;p2"/>
                    <p:cNvSpPr/>
                    <p:nvPr/>
                  </p:nvSpPr>
                  <p:spPr>
                    <a:xfrm>
                      <a:off x="5749725" y="1021350"/>
                      <a:ext cx="6025" cy="6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41" extrusionOk="0">
                          <a:moveTo>
                            <a:pt x="241" y="97"/>
                          </a:moveTo>
                          <a:cubicBezTo>
                            <a:pt x="241" y="241"/>
                            <a:pt x="1" y="1"/>
                            <a:pt x="145" y="1"/>
                          </a:cubicBezTo>
                          <a:cubicBezTo>
                            <a:pt x="193" y="1"/>
                            <a:pt x="225" y="49"/>
                            <a:pt x="241" y="97"/>
                          </a:cubicBezTo>
                          <a:close/>
                        </a:path>
                      </a:pathLst>
                    </a:custGeom>
                    <a:solidFill>
                      <a:schemeClr val="accent5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339" name="Google Shape;339;p2"/>
                    <p:cNvSpPr/>
                    <p:nvPr/>
                  </p:nvSpPr>
                  <p:spPr>
                    <a:xfrm>
                      <a:off x="5527725" y="874950"/>
                      <a:ext cx="6025" cy="6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41" extrusionOk="0">
                          <a:moveTo>
                            <a:pt x="240" y="96"/>
                          </a:moveTo>
                          <a:cubicBezTo>
                            <a:pt x="240" y="240"/>
                            <a:pt x="0" y="0"/>
                            <a:pt x="144" y="0"/>
                          </a:cubicBezTo>
                          <a:cubicBezTo>
                            <a:pt x="192" y="0"/>
                            <a:pt x="240" y="48"/>
                            <a:pt x="240" y="96"/>
                          </a:cubicBezTo>
                          <a:close/>
                        </a:path>
                      </a:pathLst>
                    </a:custGeom>
                    <a:solidFill>
                      <a:schemeClr val="accent5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340" name="Google Shape;340;p2"/>
                    <p:cNvSpPr/>
                    <p:nvPr/>
                  </p:nvSpPr>
                  <p:spPr>
                    <a:xfrm>
                      <a:off x="5418900" y="861350"/>
                      <a:ext cx="6025" cy="5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25" extrusionOk="0">
                          <a:moveTo>
                            <a:pt x="241" y="64"/>
                          </a:moveTo>
                          <a:cubicBezTo>
                            <a:pt x="241" y="112"/>
                            <a:pt x="225" y="160"/>
                            <a:pt x="177" y="176"/>
                          </a:cubicBezTo>
                          <a:cubicBezTo>
                            <a:pt x="49" y="224"/>
                            <a:pt x="1" y="32"/>
                            <a:pt x="129" y="16"/>
                          </a:cubicBezTo>
                          <a:cubicBezTo>
                            <a:pt x="177" y="0"/>
                            <a:pt x="225" y="16"/>
                            <a:pt x="241" y="64"/>
                          </a:cubicBezTo>
                          <a:close/>
                        </a:path>
                      </a:pathLst>
                    </a:custGeom>
                    <a:solidFill>
                      <a:schemeClr val="accent5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341" name="Google Shape;341;p2"/>
                    <p:cNvSpPr/>
                    <p:nvPr/>
                  </p:nvSpPr>
                  <p:spPr>
                    <a:xfrm>
                      <a:off x="5634925" y="986150"/>
                      <a:ext cx="120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81" extrusionOk="0">
                          <a:moveTo>
                            <a:pt x="481" y="209"/>
                          </a:moveTo>
                          <a:cubicBezTo>
                            <a:pt x="481" y="385"/>
                            <a:pt x="257" y="481"/>
                            <a:pt x="129" y="353"/>
                          </a:cubicBezTo>
                          <a:cubicBezTo>
                            <a:pt x="1" y="225"/>
                            <a:pt x="97" y="1"/>
                            <a:pt x="273" y="1"/>
                          </a:cubicBezTo>
                          <a:cubicBezTo>
                            <a:pt x="385" y="1"/>
                            <a:pt x="481" y="97"/>
                            <a:pt x="481" y="209"/>
                          </a:cubicBezTo>
                          <a:close/>
                        </a:path>
                      </a:pathLst>
                    </a:custGeom>
                    <a:solidFill>
                      <a:schemeClr val="accent5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342" name="Google Shape;342;p2"/>
                    <p:cNvSpPr/>
                    <p:nvPr/>
                  </p:nvSpPr>
                  <p:spPr>
                    <a:xfrm>
                      <a:off x="5717725" y="1135775"/>
                      <a:ext cx="116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65" extrusionOk="0">
                          <a:moveTo>
                            <a:pt x="465" y="192"/>
                          </a:moveTo>
                          <a:cubicBezTo>
                            <a:pt x="465" y="368"/>
                            <a:pt x="257" y="464"/>
                            <a:pt x="129" y="336"/>
                          </a:cubicBezTo>
                          <a:cubicBezTo>
                            <a:pt x="1" y="208"/>
                            <a:pt x="81" y="0"/>
                            <a:pt x="273" y="0"/>
                          </a:cubicBezTo>
                          <a:cubicBezTo>
                            <a:pt x="385" y="0"/>
                            <a:pt x="465" y="80"/>
                            <a:pt x="465" y="192"/>
                          </a:cubicBezTo>
                          <a:close/>
                        </a:path>
                      </a:pathLst>
                    </a:custGeom>
                    <a:solidFill>
                      <a:schemeClr val="accent5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343" name="Google Shape;343;p2"/>
                    <p:cNvSpPr/>
                    <p:nvPr/>
                  </p:nvSpPr>
                  <p:spPr>
                    <a:xfrm>
                      <a:off x="5316900" y="997350"/>
                      <a:ext cx="116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81" extrusionOk="0">
                          <a:moveTo>
                            <a:pt x="465" y="209"/>
                          </a:moveTo>
                          <a:cubicBezTo>
                            <a:pt x="465" y="385"/>
                            <a:pt x="257" y="481"/>
                            <a:pt x="129" y="353"/>
                          </a:cubicBezTo>
                          <a:cubicBezTo>
                            <a:pt x="1" y="225"/>
                            <a:pt x="81" y="1"/>
                            <a:pt x="273" y="1"/>
                          </a:cubicBezTo>
                          <a:cubicBezTo>
                            <a:pt x="369" y="1"/>
                            <a:pt x="465" y="97"/>
                            <a:pt x="465" y="209"/>
                          </a:cubicBezTo>
                          <a:close/>
                        </a:path>
                      </a:pathLst>
                    </a:custGeom>
                    <a:solidFill>
                      <a:schemeClr val="accent5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344" name="Google Shape;344;p2"/>
                    <p:cNvSpPr/>
                    <p:nvPr/>
                  </p:nvSpPr>
                  <p:spPr>
                    <a:xfrm>
                      <a:off x="5331700" y="1124575"/>
                      <a:ext cx="120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65" extrusionOk="0">
                          <a:moveTo>
                            <a:pt x="481" y="208"/>
                          </a:moveTo>
                          <a:cubicBezTo>
                            <a:pt x="481" y="384"/>
                            <a:pt x="257" y="464"/>
                            <a:pt x="129" y="352"/>
                          </a:cubicBezTo>
                          <a:cubicBezTo>
                            <a:pt x="1" y="224"/>
                            <a:pt x="97" y="0"/>
                            <a:pt x="273" y="0"/>
                          </a:cubicBezTo>
                          <a:cubicBezTo>
                            <a:pt x="385" y="0"/>
                            <a:pt x="481" y="96"/>
                            <a:pt x="481" y="208"/>
                          </a:cubicBezTo>
                          <a:close/>
                        </a:path>
                      </a:pathLst>
                    </a:custGeom>
                    <a:solidFill>
                      <a:schemeClr val="accent5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345" name="Google Shape;345;p2"/>
                    <p:cNvSpPr/>
                    <p:nvPr/>
                  </p:nvSpPr>
                  <p:spPr>
                    <a:xfrm>
                      <a:off x="5794150" y="906150"/>
                      <a:ext cx="120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81" extrusionOk="0">
                          <a:moveTo>
                            <a:pt x="480" y="208"/>
                          </a:moveTo>
                          <a:cubicBezTo>
                            <a:pt x="480" y="384"/>
                            <a:pt x="256" y="480"/>
                            <a:pt x="128" y="352"/>
                          </a:cubicBezTo>
                          <a:cubicBezTo>
                            <a:pt x="0" y="224"/>
                            <a:pt x="96" y="0"/>
                            <a:pt x="272" y="0"/>
                          </a:cubicBezTo>
                          <a:cubicBezTo>
                            <a:pt x="384" y="0"/>
                            <a:pt x="480" y="96"/>
                            <a:pt x="480" y="208"/>
                          </a:cubicBezTo>
                          <a:close/>
                        </a:path>
                      </a:pathLst>
                    </a:custGeom>
                    <a:solidFill>
                      <a:schemeClr val="accent5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346" name="Google Shape;346;p2"/>
                    <p:cNvSpPr/>
                    <p:nvPr/>
                  </p:nvSpPr>
                  <p:spPr>
                    <a:xfrm>
                      <a:off x="5290500" y="924950"/>
                      <a:ext cx="116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65" extrusionOk="0">
                          <a:moveTo>
                            <a:pt x="465" y="193"/>
                          </a:moveTo>
                          <a:cubicBezTo>
                            <a:pt x="465" y="369"/>
                            <a:pt x="257" y="465"/>
                            <a:pt x="129" y="337"/>
                          </a:cubicBezTo>
                          <a:cubicBezTo>
                            <a:pt x="1" y="209"/>
                            <a:pt x="97" y="0"/>
                            <a:pt x="273" y="0"/>
                          </a:cubicBezTo>
                          <a:cubicBezTo>
                            <a:pt x="385" y="0"/>
                            <a:pt x="465" y="81"/>
                            <a:pt x="465" y="193"/>
                          </a:cubicBezTo>
                          <a:close/>
                        </a:path>
                      </a:pathLst>
                    </a:custGeom>
                    <a:solidFill>
                      <a:schemeClr val="accent5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347" name="Google Shape;347;p2"/>
                    <p:cNvSpPr/>
                    <p:nvPr/>
                  </p:nvSpPr>
                  <p:spPr>
                    <a:xfrm>
                      <a:off x="5680925" y="826150"/>
                      <a:ext cx="43225" cy="432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29" h="1729" extrusionOk="0">
                          <a:moveTo>
                            <a:pt x="865" y="1728"/>
                          </a:moveTo>
                          <a:lnTo>
                            <a:pt x="865" y="1728"/>
                          </a:lnTo>
                          <a:cubicBezTo>
                            <a:pt x="865" y="1248"/>
                            <a:pt x="481" y="864"/>
                            <a:pt x="1" y="864"/>
                          </a:cubicBezTo>
                          <a:lnTo>
                            <a:pt x="1" y="864"/>
                          </a:lnTo>
                          <a:cubicBezTo>
                            <a:pt x="481" y="864"/>
                            <a:pt x="865" y="480"/>
                            <a:pt x="865" y="0"/>
                          </a:cubicBezTo>
                          <a:lnTo>
                            <a:pt x="865" y="0"/>
                          </a:lnTo>
                          <a:cubicBezTo>
                            <a:pt x="865" y="480"/>
                            <a:pt x="1265" y="864"/>
                            <a:pt x="1729" y="864"/>
                          </a:cubicBezTo>
                          <a:lnTo>
                            <a:pt x="1729" y="864"/>
                          </a:lnTo>
                          <a:cubicBezTo>
                            <a:pt x="1265" y="864"/>
                            <a:pt x="865" y="1248"/>
                            <a:pt x="865" y="1728"/>
                          </a:cubicBezTo>
                          <a:close/>
                        </a:path>
                      </a:pathLst>
                    </a:custGeom>
                    <a:solidFill>
                      <a:schemeClr val="accent5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</p:grpSp>
            </p:grpSp>
          </p:grpSp>
          <p:grpSp>
            <p:nvGrpSpPr>
              <p:cNvPr id="348" name="Google Shape;348;p2"/>
              <p:cNvGrpSpPr/>
              <p:nvPr/>
            </p:nvGrpSpPr>
            <p:grpSpPr>
              <a:xfrm rot="-5655077" flipH="1">
                <a:off x="2757686" y="3644747"/>
                <a:ext cx="1698960" cy="2145089"/>
                <a:chOff x="146217" y="2712579"/>
                <a:chExt cx="1552966" cy="1960401"/>
              </a:xfrm>
            </p:grpSpPr>
            <p:grpSp>
              <p:nvGrpSpPr>
                <p:cNvPr id="349" name="Google Shape;349;p2"/>
                <p:cNvGrpSpPr/>
                <p:nvPr/>
              </p:nvGrpSpPr>
              <p:grpSpPr>
                <a:xfrm>
                  <a:off x="146217" y="2712579"/>
                  <a:ext cx="1134008" cy="607901"/>
                  <a:chOff x="5206900" y="826150"/>
                  <a:chExt cx="599275" cy="321250"/>
                </a:xfrm>
              </p:grpSpPr>
              <p:sp>
                <p:nvSpPr>
                  <p:cNvPr id="350" name="Google Shape;350;p2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1" name="Google Shape;351;p2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2" name="Google Shape;352;p2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3" name="Google Shape;353;p2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4" name="Google Shape;354;p2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5" name="Google Shape;355;p2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6" name="Google Shape;356;p2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7" name="Google Shape;357;p2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8" name="Google Shape;358;p2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9" name="Google Shape;359;p2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0" name="Google Shape;360;p2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1" name="Google Shape;361;p2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2" name="Google Shape;362;p2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3" name="Google Shape;363;p2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364" name="Google Shape;364;p2"/>
                <p:cNvGrpSpPr/>
                <p:nvPr/>
              </p:nvGrpSpPr>
              <p:grpSpPr>
                <a:xfrm rot="-9256633">
                  <a:off x="489429" y="3110262"/>
                  <a:ext cx="1134020" cy="607908"/>
                  <a:chOff x="5206900" y="826150"/>
                  <a:chExt cx="599275" cy="321250"/>
                </a:xfrm>
              </p:grpSpPr>
              <p:sp>
                <p:nvSpPr>
                  <p:cNvPr id="365" name="Google Shape;365;p2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6" name="Google Shape;366;p2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7" name="Google Shape;367;p2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8" name="Google Shape;368;p2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9" name="Google Shape;369;p2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0" name="Google Shape;370;p2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1" name="Google Shape;371;p2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2" name="Google Shape;372;p2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3" name="Google Shape;373;p2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4" name="Google Shape;374;p2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5" name="Google Shape;375;p2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6" name="Google Shape;376;p2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7" name="Google Shape;377;p2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8" name="Google Shape;378;p2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379" name="Google Shape;379;p2"/>
                <p:cNvGrpSpPr/>
                <p:nvPr/>
              </p:nvGrpSpPr>
              <p:grpSpPr>
                <a:xfrm rot="7120513" flipH="1">
                  <a:off x="538618" y="3725726"/>
                  <a:ext cx="1133997" cy="607895"/>
                  <a:chOff x="5206900" y="826150"/>
                  <a:chExt cx="599275" cy="321250"/>
                </a:xfrm>
              </p:grpSpPr>
              <p:sp>
                <p:nvSpPr>
                  <p:cNvPr id="380" name="Google Shape;380;p2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1" name="Google Shape;381;p2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2" name="Google Shape;382;p2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3" name="Google Shape;383;p2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4" name="Google Shape;384;p2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5" name="Google Shape;385;p2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6" name="Google Shape;386;p2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7" name="Google Shape;387;p2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8" name="Google Shape;388;p2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9" name="Google Shape;389;p2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90" name="Google Shape;390;p2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91" name="Google Shape;391;p2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92" name="Google Shape;392;p2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93" name="Google Shape;393;p2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394" name="Google Shape;394;p2"/>
              <p:cNvGrpSpPr/>
              <p:nvPr/>
            </p:nvGrpSpPr>
            <p:grpSpPr>
              <a:xfrm rot="-314" flipH="1">
                <a:off x="135496" y="3186895"/>
                <a:ext cx="1699100" cy="2144874"/>
                <a:chOff x="146217" y="2712579"/>
                <a:chExt cx="1552966" cy="1960401"/>
              </a:xfrm>
            </p:grpSpPr>
            <p:grpSp>
              <p:nvGrpSpPr>
                <p:cNvPr id="395" name="Google Shape;395;p2"/>
                <p:cNvGrpSpPr/>
                <p:nvPr/>
              </p:nvGrpSpPr>
              <p:grpSpPr>
                <a:xfrm>
                  <a:off x="146217" y="2712579"/>
                  <a:ext cx="1134008" cy="607901"/>
                  <a:chOff x="5206900" y="826150"/>
                  <a:chExt cx="599275" cy="321250"/>
                </a:xfrm>
              </p:grpSpPr>
              <p:sp>
                <p:nvSpPr>
                  <p:cNvPr id="396" name="Google Shape;396;p2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97" name="Google Shape;397;p2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98" name="Google Shape;398;p2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99" name="Google Shape;399;p2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00" name="Google Shape;400;p2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01" name="Google Shape;401;p2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02" name="Google Shape;402;p2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03" name="Google Shape;403;p2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04" name="Google Shape;404;p2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05" name="Google Shape;405;p2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06" name="Google Shape;406;p2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07" name="Google Shape;407;p2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08" name="Google Shape;408;p2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09" name="Google Shape;409;p2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410" name="Google Shape;410;p2"/>
                <p:cNvGrpSpPr/>
                <p:nvPr/>
              </p:nvGrpSpPr>
              <p:grpSpPr>
                <a:xfrm rot="-9256633">
                  <a:off x="489429" y="3110262"/>
                  <a:ext cx="1134020" cy="607908"/>
                  <a:chOff x="5206900" y="826150"/>
                  <a:chExt cx="599275" cy="321250"/>
                </a:xfrm>
              </p:grpSpPr>
              <p:sp>
                <p:nvSpPr>
                  <p:cNvPr id="411" name="Google Shape;411;p2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2" name="Google Shape;412;p2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3" name="Google Shape;413;p2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4" name="Google Shape;414;p2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5" name="Google Shape;415;p2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6" name="Google Shape;416;p2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7" name="Google Shape;417;p2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8" name="Google Shape;418;p2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9" name="Google Shape;419;p2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20" name="Google Shape;420;p2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21" name="Google Shape;421;p2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22" name="Google Shape;422;p2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23" name="Google Shape;423;p2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24" name="Google Shape;424;p2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425" name="Google Shape;425;p2"/>
                <p:cNvGrpSpPr/>
                <p:nvPr/>
              </p:nvGrpSpPr>
              <p:grpSpPr>
                <a:xfrm rot="7120513" flipH="1">
                  <a:off x="538618" y="3725726"/>
                  <a:ext cx="1133997" cy="607895"/>
                  <a:chOff x="5206900" y="826150"/>
                  <a:chExt cx="599275" cy="321250"/>
                </a:xfrm>
              </p:grpSpPr>
              <p:sp>
                <p:nvSpPr>
                  <p:cNvPr id="426" name="Google Shape;426;p2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27" name="Google Shape;427;p2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28" name="Google Shape;428;p2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29" name="Google Shape;429;p2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30" name="Google Shape;430;p2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31" name="Google Shape;431;p2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32" name="Google Shape;432;p2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33" name="Google Shape;433;p2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34" name="Google Shape;434;p2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35" name="Google Shape;435;p2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36" name="Google Shape;436;p2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37" name="Google Shape;437;p2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38" name="Google Shape;438;p2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39" name="Google Shape;439;p2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</p:grpSp>
        <p:grpSp>
          <p:nvGrpSpPr>
            <p:cNvPr id="440" name="Google Shape;440;p2"/>
            <p:cNvGrpSpPr/>
            <p:nvPr/>
          </p:nvGrpSpPr>
          <p:grpSpPr>
            <a:xfrm>
              <a:off x="817988" y="2750587"/>
              <a:ext cx="7423578" cy="1258836"/>
              <a:chOff x="817988" y="2750588"/>
              <a:chExt cx="7423578" cy="1258836"/>
            </a:xfrm>
          </p:grpSpPr>
          <p:sp>
            <p:nvSpPr>
              <p:cNvPr id="441" name="Google Shape;441;p2"/>
              <p:cNvSpPr/>
              <p:nvPr/>
            </p:nvSpPr>
            <p:spPr>
              <a:xfrm>
                <a:off x="6227654" y="3803792"/>
                <a:ext cx="372339" cy="205631"/>
              </a:xfrm>
              <a:custGeom>
                <a:avLst/>
                <a:gdLst/>
                <a:ahLst/>
                <a:cxnLst/>
                <a:rect l="l" t="t" r="r" b="b"/>
                <a:pathLst>
                  <a:path w="35776" h="19758" extrusionOk="0">
                    <a:moveTo>
                      <a:pt x="9180" y="13709"/>
                    </a:moveTo>
                    <a:cubicBezTo>
                      <a:pt x="8298" y="14013"/>
                      <a:pt x="7447" y="14469"/>
                      <a:pt x="6535" y="14469"/>
                    </a:cubicBezTo>
                    <a:cubicBezTo>
                      <a:pt x="6292" y="14439"/>
                      <a:pt x="6049" y="14499"/>
                      <a:pt x="5836" y="14591"/>
                    </a:cubicBezTo>
                    <a:cubicBezTo>
                      <a:pt x="5623" y="14743"/>
                      <a:pt x="5441" y="14986"/>
                      <a:pt x="5350" y="15229"/>
                    </a:cubicBezTo>
                    <a:cubicBezTo>
                      <a:pt x="4924" y="15958"/>
                      <a:pt x="4043" y="16232"/>
                      <a:pt x="3222" y="16414"/>
                    </a:cubicBezTo>
                    <a:cubicBezTo>
                      <a:pt x="2401" y="16597"/>
                      <a:pt x="1550" y="16718"/>
                      <a:pt x="882" y="17235"/>
                    </a:cubicBezTo>
                    <a:cubicBezTo>
                      <a:pt x="243" y="17752"/>
                      <a:pt x="0" y="18876"/>
                      <a:pt x="608" y="19393"/>
                    </a:cubicBezTo>
                    <a:cubicBezTo>
                      <a:pt x="1094" y="19728"/>
                      <a:pt x="1702" y="19758"/>
                      <a:pt x="2189" y="19484"/>
                    </a:cubicBezTo>
                    <a:cubicBezTo>
                      <a:pt x="2675" y="19180"/>
                      <a:pt x="3101" y="18846"/>
                      <a:pt x="3465" y="18421"/>
                    </a:cubicBezTo>
                    <a:cubicBezTo>
                      <a:pt x="4590" y="17296"/>
                      <a:pt x="5867" y="16384"/>
                      <a:pt x="7295" y="15685"/>
                    </a:cubicBezTo>
                    <a:cubicBezTo>
                      <a:pt x="8937" y="14864"/>
                      <a:pt x="31277" y="2645"/>
                      <a:pt x="35776" y="1"/>
                    </a:cubicBezTo>
                    <a:cubicBezTo>
                      <a:pt x="25928" y="5502"/>
                      <a:pt x="13648" y="12007"/>
                      <a:pt x="9180" y="13709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2" name="Google Shape;442;p2"/>
              <p:cNvSpPr/>
              <p:nvPr/>
            </p:nvSpPr>
            <p:spPr>
              <a:xfrm>
                <a:off x="7806441" y="2750588"/>
                <a:ext cx="435126" cy="240307"/>
              </a:xfrm>
              <a:custGeom>
                <a:avLst/>
                <a:gdLst/>
                <a:ahLst/>
                <a:cxnLst/>
                <a:rect l="l" t="t" r="r" b="b"/>
                <a:pathLst>
                  <a:path w="35776" h="19758" extrusionOk="0">
                    <a:moveTo>
                      <a:pt x="9180" y="13709"/>
                    </a:moveTo>
                    <a:cubicBezTo>
                      <a:pt x="8298" y="14013"/>
                      <a:pt x="7447" y="14469"/>
                      <a:pt x="6535" y="14469"/>
                    </a:cubicBezTo>
                    <a:cubicBezTo>
                      <a:pt x="6292" y="14439"/>
                      <a:pt x="6049" y="14499"/>
                      <a:pt x="5836" y="14591"/>
                    </a:cubicBezTo>
                    <a:cubicBezTo>
                      <a:pt x="5623" y="14743"/>
                      <a:pt x="5441" y="14986"/>
                      <a:pt x="5350" y="15229"/>
                    </a:cubicBezTo>
                    <a:cubicBezTo>
                      <a:pt x="4924" y="15958"/>
                      <a:pt x="4043" y="16232"/>
                      <a:pt x="3222" y="16414"/>
                    </a:cubicBezTo>
                    <a:cubicBezTo>
                      <a:pt x="2401" y="16597"/>
                      <a:pt x="1550" y="16718"/>
                      <a:pt x="882" y="17235"/>
                    </a:cubicBezTo>
                    <a:cubicBezTo>
                      <a:pt x="243" y="17752"/>
                      <a:pt x="0" y="18876"/>
                      <a:pt x="608" y="19393"/>
                    </a:cubicBezTo>
                    <a:cubicBezTo>
                      <a:pt x="1094" y="19728"/>
                      <a:pt x="1702" y="19758"/>
                      <a:pt x="2189" y="19484"/>
                    </a:cubicBezTo>
                    <a:cubicBezTo>
                      <a:pt x="2675" y="19180"/>
                      <a:pt x="3101" y="18846"/>
                      <a:pt x="3465" y="18421"/>
                    </a:cubicBezTo>
                    <a:cubicBezTo>
                      <a:pt x="4590" y="17296"/>
                      <a:pt x="5867" y="16384"/>
                      <a:pt x="7295" y="15685"/>
                    </a:cubicBezTo>
                    <a:cubicBezTo>
                      <a:pt x="8937" y="14864"/>
                      <a:pt x="31277" y="2645"/>
                      <a:pt x="35776" y="1"/>
                    </a:cubicBezTo>
                    <a:cubicBezTo>
                      <a:pt x="25928" y="5502"/>
                      <a:pt x="13648" y="12007"/>
                      <a:pt x="9180" y="13709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3" name="Google Shape;443;p2"/>
              <p:cNvSpPr/>
              <p:nvPr/>
            </p:nvSpPr>
            <p:spPr>
              <a:xfrm>
                <a:off x="817988" y="3292988"/>
                <a:ext cx="435126" cy="240307"/>
              </a:xfrm>
              <a:custGeom>
                <a:avLst/>
                <a:gdLst/>
                <a:ahLst/>
                <a:cxnLst/>
                <a:rect l="l" t="t" r="r" b="b"/>
                <a:pathLst>
                  <a:path w="35776" h="19758" extrusionOk="0">
                    <a:moveTo>
                      <a:pt x="9180" y="13709"/>
                    </a:moveTo>
                    <a:cubicBezTo>
                      <a:pt x="8298" y="14013"/>
                      <a:pt x="7447" y="14469"/>
                      <a:pt x="6535" y="14469"/>
                    </a:cubicBezTo>
                    <a:cubicBezTo>
                      <a:pt x="6292" y="14439"/>
                      <a:pt x="6049" y="14499"/>
                      <a:pt x="5836" y="14591"/>
                    </a:cubicBezTo>
                    <a:cubicBezTo>
                      <a:pt x="5623" y="14743"/>
                      <a:pt x="5441" y="14986"/>
                      <a:pt x="5350" y="15229"/>
                    </a:cubicBezTo>
                    <a:cubicBezTo>
                      <a:pt x="4924" y="15958"/>
                      <a:pt x="4043" y="16232"/>
                      <a:pt x="3222" y="16414"/>
                    </a:cubicBezTo>
                    <a:cubicBezTo>
                      <a:pt x="2401" y="16597"/>
                      <a:pt x="1550" y="16718"/>
                      <a:pt x="882" y="17235"/>
                    </a:cubicBezTo>
                    <a:cubicBezTo>
                      <a:pt x="243" y="17752"/>
                      <a:pt x="0" y="18876"/>
                      <a:pt x="608" y="19393"/>
                    </a:cubicBezTo>
                    <a:cubicBezTo>
                      <a:pt x="1094" y="19728"/>
                      <a:pt x="1702" y="19758"/>
                      <a:pt x="2189" y="19484"/>
                    </a:cubicBezTo>
                    <a:cubicBezTo>
                      <a:pt x="2675" y="19180"/>
                      <a:pt x="3101" y="18846"/>
                      <a:pt x="3465" y="18421"/>
                    </a:cubicBezTo>
                    <a:cubicBezTo>
                      <a:pt x="4590" y="17296"/>
                      <a:pt x="5867" y="16384"/>
                      <a:pt x="7295" y="15685"/>
                    </a:cubicBezTo>
                    <a:cubicBezTo>
                      <a:pt x="8937" y="14864"/>
                      <a:pt x="31277" y="2645"/>
                      <a:pt x="35776" y="1"/>
                    </a:cubicBezTo>
                    <a:cubicBezTo>
                      <a:pt x="25928" y="5502"/>
                      <a:pt x="13648" y="12007"/>
                      <a:pt x="9180" y="13709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2">
  <p:cSld name="CUSTOM_1_1_1">
    <p:spTree>
      <p:nvGrpSpPr>
        <p:cNvPr id="1" name="Shape 6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17" name="Google Shape;6117;p18"/>
          <p:cNvGrpSpPr/>
          <p:nvPr/>
        </p:nvGrpSpPr>
        <p:grpSpPr>
          <a:xfrm>
            <a:off x="176625" y="110350"/>
            <a:ext cx="8790774" cy="4922811"/>
            <a:chOff x="131600" y="118425"/>
            <a:chExt cx="8790774" cy="4922811"/>
          </a:xfrm>
        </p:grpSpPr>
        <p:sp>
          <p:nvSpPr>
            <p:cNvPr id="6118" name="Google Shape;6118;p18"/>
            <p:cNvSpPr/>
            <p:nvPr/>
          </p:nvSpPr>
          <p:spPr>
            <a:xfrm rot="5400000">
              <a:off x="856680" y="1032994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6119" name="Google Shape;6119;p18"/>
            <p:cNvGrpSpPr/>
            <p:nvPr/>
          </p:nvGrpSpPr>
          <p:grpSpPr>
            <a:xfrm>
              <a:off x="131600" y="1884558"/>
              <a:ext cx="2122449" cy="3112715"/>
              <a:chOff x="131600" y="1884558"/>
              <a:chExt cx="2122449" cy="3112715"/>
            </a:xfrm>
          </p:grpSpPr>
          <p:sp>
            <p:nvSpPr>
              <p:cNvPr id="6120" name="Google Shape;6120;p18"/>
              <p:cNvSpPr/>
              <p:nvPr/>
            </p:nvSpPr>
            <p:spPr>
              <a:xfrm rot="5400000" flipH="1">
                <a:off x="1356823" y="353957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21" name="Google Shape;6121;p18"/>
              <p:cNvSpPr/>
              <p:nvPr/>
            </p:nvSpPr>
            <p:spPr>
              <a:xfrm rot="5400000" flipH="1">
                <a:off x="368247" y="3804694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22" name="Google Shape;6122;p18"/>
              <p:cNvSpPr/>
              <p:nvPr/>
            </p:nvSpPr>
            <p:spPr>
              <a:xfrm rot="5400000" flipH="1">
                <a:off x="1212834" y="4945234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23" name="Google Shape;6123;p18"/>
              <p:cNvSpPr/>
              <p:nvPr/>
            </p:nvSpPr>
            <p:spPr>
              <a:xfrm rot="5400000" flipH="1">
                <a:off x="1889810" y="3456082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24" name="Google Shape;6124;p18"/>
              <p:cNvSpPr/>
              <p:nvPr/>
            </p:nvSpPr>
            <p:spPr>
              <a:xfrm rot="5400000" flipH="1">
                <a:off x="871337" y="4472741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25" name="Google Shape;6125;p18"/>
              <p:cNvSpPr/>
              <p:nvPr/>
            </p:nvSpPr>
            <p:spPr>
              <a:xfrm rot="5400000" flipH="1">
                <a:off x="1458022" y="2595443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26" name="Google Shape;6126;p18"/>
              <p:cNvSpPr/>
              <p:nvPr/>
            </p:nvSpPr>
            <p:spPr>
              <a:xfrm rot="5400000" flipH="1">
                <a:off x="373906" y="24622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27" name="Google Shape;6127;p18"/>
              <p:cNvSpPr/>
              <p:nvPr/>
            </p:nvSpPr>
            <p:spPr>
              <a:xfrm rot="5400000" flipH="1">
                <a:off x="573665" y="4207992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28" name="Google Shape;6128;p18"/>
              <p:cNvSpPr/>
              <p:nvPr/>
            </p:nvSpPr>
            <p:spPr>
              <a:xfrm rot="5400000" flipH="1">
                <a:off x="368214" y="3290320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29" name="Google Shape;6129;p18"/>
              <p:cNvSpPr/>
              <p:nvPr/>
            </p:nvSpPr>
            <p:spPr>
              <a:xfrm rot="5400000" flipH="1">
                <a:off x="149520" y="2943663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30" name="Google Shape;6130;p18"/>
              <p:cNvSpPr/>
              <p:nvPr/>
            </p:nvSpPr>
            <p:spPr>
              <a:xfrm rot="5400000" flipH="1">
                <a:off x="1558343" y="306837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31" name="Google Shape;6131;p18"/>
              <p:cNvSpPr/>
              <p:nvPr/>
            </p:nvSpPr>
            <p:spPr>
              <a:xfrm rot="5400000" flipH="1">
                <a:off x="130236" y="3708247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32" name="Google Shape;6132;p18"/>
              <p:cNvSpPr/>
              <p:nvPr/>
            </p:nvSpPr>
            <p:spPr>
              <a:xfrm rot="5400000" flipH="1">
                <a:off x="400364" y="4926212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33" name="Google Shape;6133;p18"/>
              <p:cNvSpPr/>
              <p:nvPr/>
            </p:nvSpPr>
            <p:spPr>
              <a:xfrm rot="5400000" flipH="1">
                <a:off x="799823" y="3303605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34" name="Google Shape;6134;p18"/>
              <p:cNvSpPr/>
              <p:nvPr/>
            </p:nvSpPr>
            <p:spPr>
              <a:xfrm rot="5400000" flipH="1">
                <a:off x="1234010" y="4104986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35" name="Google Shape;6135;p18"/>
              <p:cNvSpPr/>
              <p:nvPr/>
            </p:nvSpPr>
            <p:spPr>
              <a:xfrm rot="5400000" flipH="1">
                <a:off x="379148" y="2080743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36" name="Google Shape;6136;p18"/>
              <p:cNvSpPr/>
              <p:nvPr/>
            </p:nvSpPr>
            <p:spPr>
              <a:xfrm rot="5400000" flipH="1">
                <a:off x="891672" y="3760348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37" name="Google Shape;6137;p18"/>
              <p:cNvSpPr/>
              <p:nvPr/>
            </p:nvSpPr>
            <p:spPr>
              <a:xfrm rot="5400000">
                <a:off x="927170" y="1943554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38" name="Google Shape;6138;p18"/>
              <p:cNvSpPr/>
              <p:nvPr/>
            </p:nvSpPr>
            <p:spPr>
              <a:xfrm rot="5400000">
                <a:off x="1099652" y="2323349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39" name="Google Shape;6139;p18"/>
              <p:cNvSpPr/>
              <p:nvPr/>
            </p:nvSpPr>
            <p:spPr>
              <a:xfrm rot="5400000">
                <a:off x="952606" y="295021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40" name="Google Shape;6140;p18"/>
              <p:cNvSpPr/>
              <p:nvPr/>
            </p:nvSpPr>
            <p:spPr>
              <a:xfrm rot="5400000">
                <a:off x="729827" y="227943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41" name="Google Shape;6141;p18"/>
              <p:cNvSpPr/>
              <p:nvPr/>
            </p:nvSpPr>
            <p:spPr>
              <a:xfrm rot="5400000">
                <a:off x="1976994" y="3097293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42" name="Google Shape;6142;p18"/>
              <p:cNvSpPr/>
              <p:nvPr/>
            </p:nvSpPr>
            <p:spPr>
              <a:xfrm rot="5400000">
                <a:off x="1439631" y="1886769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43" name="Google Shape;6143;p18"/>
              <p:cNvSpPr/>
              <p:nvPr/>
            </p:nvSpPr>
            <p:spPr>
              <a:xfrm rot="5400000">
                <a:off x="2225601" y="353958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44" name="Google Shape;6144;p18"/>
              <p:cNvSpPr/>
              <p:nvPr/>
            </p:nvSpPr>
            <p:spPr>
              <a:xfrm rot="5400000">
                <a:off x="771336" y="2669355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145" name="Google Shape;6145;p18"/>
            <p:cNvGrpSpPr/>
            <p:nvPr/>
          </p:nvGrpSpPr>
          <p:grpSpPr>
            <a:xfrm flipH="1">
              <a:off x="2342550" y="2567965"/>
              <a:ext cx="3964145" cy="1455821"/>
              <a:chOff x="3233388" y="140740"/>
              <a:chExt cx="3964145" cy="1455821"/>
            </a:xfrm>
          </p:grpSpPr>
          <p:sp>
            <p:nvSpPr>
              <p:cNvPr id="6146" name="Google Shape;6146;p18"/>
              <p:cNvSpPr/>
              <p:nvPr/>
            </p:nvSpPr>
            <p:spPr>
              <a:xfrm rot="10800000" flipH="1">
                <a:off x="4606080" y="136596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47" name="Google Shape;6147;p18"/>
              <p:cNvSpPr/>
              <p:nvPr/>
            </p:nvSpPr>
            <p:spPr>
              <a:xfrm rot="10800000" flipH="1">
                <a:off x="4341237" y="377380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48" name="Google Shape;6148;p18"/>
              <p:cNvSpPr/>
              <p:nvPr/>
            </p:nvSpPr>
            <p:spPr>
              <a:xfrm rot="10800000" flipH="1">
                <a:off x="3233388" y="122197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49" name="Google Shape;6149;p18"/>
              <p:cNvSpPr/>
              <p:nvPr/>
            </p:nvSpPr>
            <p:spPr>
              <a:xfrm rot="10800000" flipH="1">
                <a:off x="6920595" y="1365965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50" name="Google Shape;6150;p18"/>
              <p:cNvSpPr/>
              <p:nvPr/>
            </p:nvSpPr>
            <p:spPr>
              <a:xfrm rot="10800000" flipH="1">
                <a:off x="3673048" y="880627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51" name="Google Shape;6151;p18"/>
              <p:cNvSpPr/>
              <p:nvPr/>
            </p:nvSpPr>
            <p:spPr>
              <a:xfrm rot="10800000" flipH="1">
                <a:off x="5601088" y="146715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52" name="Google Shape;6152;p18"/>
              <p:cNvSpPr/>
              <p:nvPr/>
            </p:nvSpPr>
            <p:spPr>
              <a:xfrm rot="10800000" flipH="1">
                <a:off x="5724521" y="3829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53" name="Google Shape;6153;p18"/>
              <p:cNvSpPr/>
              <p:nvPr/>
            </p:nvSpPr>
            <p:spPr>
              <a:xfrm rot="10800000" flipH="1">
                <a:off x="3991095" y="582805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54" name="Google Shape;6154;p18"/>
              <p:cNvSpPr/>
              <p:nvPr/>
            </p:nvSpPr>
            <p:spPr>
              <a:xfrm rot="10800000" flipH="1">
                <a:off x="4885176" y="377363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55" name="Google Shape;6155;p18"/>
              <p:cNvSpPr/>
              <p:nvPr/>
            </p:nvSpPr>
            <p:spPr>
              <a:xfrm rot="10800000" flipH="1">
                <a:off x="5542101" y="15851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56" name="Google Shape;6156;p18"/>
              <p:cNvSpPr/>
              <p:nvPr/>
            </p:nvSpPr>
            <p:spPr>
              <a:xfrm rot="10800000" flipH="1">
                <a:off x="5133210" y="156969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57" name="Google Shape;6157;p18"/>
              <p:cNvSpPr/>
              <p:nvPr/>
            </p:nvSpPr>
            <p:spPr>
              <a:xfrm rot="10800000" flipH="1">
                <a:off x="4503283" y="14074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58" name="Google Shape;6158;p18"/>
              <p:cNvSpPr/>
              <p:nvPr/>
            </p:nvSpPr>
            <p:spPr>
              <a:xfrm rot="10800000" flipH="1">
                <a:off x="3285424" y="410959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59" name="Google Shape;6159;p18"/>
              <p:cNvSpPr/>
              <p:nvPr/>
            </p:nvSpPr>
            <p:spPr>
              <a:xfrm rot="10800000" flipH="1">
                <a:off x="4896126" y="811318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60" name="Google Shape;6160;p18"/>
              <p:cNvSpPr/>
              <p:nvPr/>
            </p:nvSpPr>
            <p:spPr>
              <a:xfrm rot="10800000" flipH="1">
                <a:off x="4097227" y="124315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61" name="Google Shape;6161;p18"/>
              <p:cNvSpPr/>
              <p:nvPr/>
            </p:nvSpPr>
            <p:spPr>
              <a:xfrm rot="10800000" flipH="1">
                <a:off x="6313814" y="205730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62" name="Google Shape;6162;p18"/>
              <p:cNvSpPr/>
              <p:nvPr/>
            </p:nvSpPr>
            <p:spPr>
              <a:xfrm rot="10800000" flipH="1">
                <a:off x="4425950" y="9008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63" name="Google Shape;6163;p18"/>
              <p:cNvSpPr/>
              <p:nvPr/>
            </p:nvSpPr>
            <p:spPr>
              <a:xfrm rot="10800000">
                <a:off x="6202092" y="936303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64" name="Google Shape;6164;p18"/>
              <p:cNvSpPr/>
              <p:nvPr/>
            </p:nvSpPr>
            <p:spPr>
              <a:xfrm rot="10800000">
                <a:off x="5855273" y="1108793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65" name="Google Shape;6165;p18"/>
              <p:cNvSpPr/>
              <p:nvPr/>
            </p:nvSpPr>
            <p:spPr>
              <a:xfrm rot="10800000">
                <a:off x="7156858" y="86568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66" name="Google Shape;6166;p18"/>
              <p:cNvSpPr/>
              <p:nvPr/>
            </p:nvSpPr>
            <p:spPr>
              <a:xfrm rot="10800000">
                <a:off x="5246316" y="96173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67" name="Google Shape;6167;p18"/>
              <p:cNvSpPr/>
              <p:nvPr/>
            </p:nvSpPr>
            <p:spPr>
              <a:xfrm rot="10800000">
                <a:off x="5907291" y="73882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68" name="Google Shape;6168;p18"/>
              <p:cNvSpPr/>
              <p:nvPr/>
            </p:nvSpPr>
            <p:spPr>
              <a:xfrm rot="10800000">
                <a:off x="6698607" y="802009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69" name="Google Shape;6169;p18"/>
              <p:cNvSpPr/>
              <p:nvPr/>
            </p:nvSpPr>
            <p:spPr>
              <a:xfrm rot="10800000">
                <a:off x="6314814" y="145098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70" name="Google Shape;6170;p18"/>
              <p:cNvSpPr/>
              <p:nvPr/>
            </p:nvSpPr>
            <p:spPr>
              <a:xfrm rot="10800000">
                <a:off x="6405679" y="58437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71" name="Google Shape;6171;p18"/>
              <p:cNvSpPr/>
              <p:nvPr/>
            </p:nvSpPr>
            <p:spPr>
              <a:xfrm rot="10800000">
                <a:off x="5530519" y="78295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6172" name="Google Shape;6172;p18"/>
            <p:cNvSpPr/>
            <p:nvPr/>
          </p:nvSpPr>
          <p:spPr>
            <a:xfrm rot="10800000">
              <a:off x="5467181" y="2274087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3" name="Google Shape;6173;p18"/>
            <p:cNvSpPr/>
            <p:nvPr/>
          </p:nvSpPr>
          <p:spPr>
            <a:xfrm rot="10800000">
              <a:off x="1791338" y="2418078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4" name="Google Shape;6174;p18"/>
            <p:cNvSpPr/>
            <p:nvPr/>
          </p:nvSpPr>
          <p:spPr>
            <a:xfrm rot="10800000">
              <a:off x="4994538" y="1932740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5" name="Google Shape;6175;p18"/>
            <p:cNvSpPr/>
            <p:nvPr/>
          </p:nvSpPr>
          <p:spPr>
            <a:xfrm rot="10800000">
              <a:off x="2710372" y="2554680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6" name="Google Shape;6176;p18"/>
            <p:cNvSpPr/>
            <p:nvPr/>
          </p:nvSpPr>
          <p:spPr>
            <a:xfrm rot="10800000">
              <a:off x="2984293" y="1435017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7" name="Google Shape;6177;p18"/>
            <p:cNvSpPr/>
            <p:nvPr/>
          </p:nvSpPr>
          <p:spPr>
            <a:xfrm rot="10800000">
              <a:off x="4625351" y="1874393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8" name="Google Shape;6178;p18"/>
            <p:cNvSpPr/>
            <p:nvPr/>
          </p:nvSpPr>
          <p:spPr>
            <a:xfrm rot="10800000">
              <a:off x="3812259" y="1429475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9" name="Google Shape;6179;p18"/>
            <p:cNvSpPr/>
            <p:nvPr/>
          </p:nvSpPr>
          <p:spPr>
            <a:xfrm rot="10800000">
              <a:off x="3473571" y="242512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0" name="Google Shape;6180;p18"/>
            <p:cNvSpPr/>
            <p:nvPr/>
          </p:nvSpPr>
          <p:spPr>
            <a:xfrm rot="10800000">
              <a:off x="3823198" y="1863430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1" name="Google Shape;6181;p18"/>
            <p:cNvSpPr/>
            <p:nvPr/>
          </p:nvSpPr>
          <p:spPr>
            <a:xfrm rot="10800000">
              <a:off x="4626925" y="2295271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2" name="Google Shape;6182;p18"/>
            <p:cNvSpPr/>
            <p:nvPr/>
          </p:nvSpPr>
          <p:spPr>
            <a:xfrm rot="10800000">
              <a:off x="2405511" y="1257842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3" name="Google Shape;6183;p18"/>
            <p:cNvSpPr/>
            <p:nvPr/>
          </p:nvSpPr>
          <p:spPr>
            <a:xfrm rot="10800000">
              <a:off x="4282295" y="1952925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4" name="Google Shape;6184;p18"/>
            <p:cNvSpPr/>
            <p:nvPr/>
          </p:nvSpPr>
          <p:spPr>
            <a:xfrm rot="10800000" flipH="1">
              <a:off x="2379646" y="1608191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5" name="Google Shape;6185;p18"/>
            <p:cNvSpPr/>
            <p:nvPr/>
          </p:nvSpPr>
          <p:spPr>
            <a:xfrm rot="10800000" flipH="1">
              <a:off x="2845296" y="2160906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6" name="Google Shape;6186;p18"/>
            <p:cNvSpPr/>
            <p:nvPr/>
          </p:nvSpPr>
          <p:spPr>
            <a:xfrm rot="10800000" flipH="1">
              <a:off x="1555075" y="1917799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7" name="Google Shape;6187;p18"/>
            <p:cNvSpPr/>
            <p:nvPr/>
          </p:nvSpPr>
          <p:spPr>
            <a:xfrm rot="10800000" flipH="1">
              <a:off x="3472169" y="2013852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8" name="Google Shape;6188;p18"/>
            <p:cNvSpPr/>
            <p:nvPr/>
          </p:nvSpPr>
          <p:spPr>
            <a:xfrm rot="10800000" flipH="1">
              <a:off x="2801524" y="1790938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9" name="Google Shape;6189;p18"/>
            <p:cNvSpPr/>
            <p:nvPr/>
          </p:nvSpPr>
          <p:spPr>
            <a:xfrm rot="10800000" flipH="1">
              <a:off x="2007089" y="1854122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0" name="Google Shape;6190;p18"/>
            <p:cNvSpPr/>
            <p:nvPr/>
          </p:nvSpPr>
          <p:spPr>
            <a:xfrm rot="10800000" flipH="1">
              <a:off x="2379655" y="224722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1" name="Google Shape;6191;p18"/>
            <p:cNvSpPr/>
            <p:nvPr/>
          </p:nvSpPr>
          <p:spPr>
            <a:xfrm rot="10800000" flipH="1">
              <a:off x="3188821" y="1835070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2" name="Google Shape;6192;p18"/>
            <p:cNvSpPr/>
            <p:nvPr/>
          </p:nvSpPr>
          <p:spPr>
            <a:xfrm rot="-5400000">
              <a:off x="6437893" y="3297974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3" name="Google Shape;6193;p18"/>
            <p:cNvSpPr/>
            <p:nvPr/>
          </p:nvSpPr>
          <p:spPr>
            <a:xfrm rot="-5400000">
              <a:off x="7426754" y="3563094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4" name="Google Shape;6194;p18"/>
            <p:cNvSpPr/>
            <p:nvPr/>
          </p:nvSpPr>
          <p:spPr>
            <a:xfrm rot="-5400000">
              <a:off x="6614851" y="4703634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5" name="Google Shape;6195;p18"/>
            <p:cNvSpPr/>
            <p:nvPr/>
          </p:nvSpPr>
          <p:spPr>
            <a:xfrm rot="-5400000">
              <a:off x="8881564" y="4140694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6" name="Google Shape;6196;p18"/>
            <p:cNvSpPr/>
            <p:nvPr/>
          </p:nvSpPr>
          <p:spPr>
            <a:xfrm rot="-5400000">
              <a:off x="7511314" y="4294041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7" name="Google Shape;6197;p18"/>
            <p:cNvSpPr/>
            <p:nvPr/>
          </p:nvSpPr>
          <p:spPr>
            <a:xfrm rot="-5400000">
              <a:off x="5855679" y="1873118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8" name="Google Shape;6198;p18"/>
            <p:cNvSpPr/>
            <p:nvPr/>
          </p:nvSpPr>
          <p:spPr>
            <a:xfrm rot="-5400000">
              <a:off x="6656524" y="2857254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9" name="Google Shape;6199;p18"/>
            <p:cNvSpPr/>
            <p:nvPr/>
          </p:nvSpPr>
          <p:spPr>
            <a:xfrm rot="-5400000">
              <a:off x="7274485" y="3966392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00" name="Google Shape;6200;p18"/>
            <p:cNvSpPr/>
            <p:nvPr/>
          </p:nvSpPr>
          <p:spPr>
            <a:xfrm rot="-5400000">
              <a:off x="8443762" y="3936907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01" name="Google Shape;6201;p18"/>
            <p:cNvSpPr/>
            <p:nvPr/>
          </p:nvSpPr>
          <p:spPr>
            <a:xfrm rot="-5400000">
              <a:off x="8670718" y="3590250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02" name="Google Shape;6202;p18"/>
            <p:cNvSpPr/>
            <p:nvPr/>
          </p:nvSpPr>
          <p:spPr>
            <a:xfrm rot="-5400000">
              <a:off x="6164267" y="2286673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03" name="Google Shape;6203;p18"/>
            <p:cNvSpPr/>
            <p:nvPr/>
          </p:nvSpPr>
          <p:spPr>
            <a:xfrm rot="-5400000">
              <a:off x="8716418" y="4354835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04" name="Google Shape;6204;p18"/>
            <p:cNvSpPr/>
            <p:nvPr/>
          </p:nvSpPr>
          <p:spPr>
            <a:xfrm rot="-5400000">
              <a:off x="7458880" y="4684612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05" name="Google Shape;6205;p18"/>
            <p:cNvSpPr/>
            <p:nvPr/>
          </p:nvSpPr>
          <p:spPr>
            <a:xfrm rot="-5400000">
              <a:off x="7046617" y="3062005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06" name="Google Shape;6206;p18"/>
            <p:cNvSpPr/>
            <p:nvPr/>
          </p:nvSpPr>
          <p:spPr>
            <a:xfrm rot="-5400000">
              <a:off x="7078796" y="4271886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07" name="Google Shape;6207;p18"/>
            <p:cNvSpPr/>
            <p:nvPr/>
          </p:nvSpPr>
          <p:spPr>
            <a:xfrm rot="-5400000">
              <a:off x="6943689" y="3518748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08" name="Google Shape;6208;p18"/>
            <p:cNvSpPr/>
            <p:nvPr/>
          </p:nvSpPr>
          <p:spPr>
            <a:xfrm rot="-5400000" flipH="1">
              <a:off x="6867546" y="1701954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09" name="Google Shape;6209;p18"/>
            <p:cNvSpPr/>
            <p:nvPr/>
          </p:nvSpPr>
          <p:spPr>
            <a:xfrm rot="-5400000" flipH="1">
              <a:off x="6728032" y="2081749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10" name="Google Shape;6210;p18"/>
            <p:cNvSpPr/>
            <p:nvPr/>
          </p:nvSpPr>
          <p:spPr>
            <a:xfrm rot="-5400000" flipH="1">
              <a:off x="6580720" y="2418065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11" name="Google Shape;6211;p18"/>
            <p:cNvSpPr/>
            <p:nvPr/>
          </p:nvSpPr>
          <p:spPr>
            <a:xfrm rot="-5400000" flipH="1">
              <a:off x="7106104" y="2037835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12" name="Google Shape;6212;p18"/>
            <p:cNvSpPr/>
            <p:nvPr/>
          </p:nvSpPr>
          <p:spPr>
            <a:xfrm rot="-5400000" flipH="1">
              <a:off x="5855819" y="2855693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13" name="Google Shape;6213;p18"/>
            <p:cNvSpPr/>
            <p:nvPr/>
          </p:nvSpPr>
          <p:spPr>
            <a:xfrm rot="-5400000" flipH="1">
              <a:off x="8557992" y="4224196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14" name="Google Shape;6214;p18"/>
            <p:cNvSpPr/>
            <p:nvPr/>
          </p:nvSpPr>
          <p:spPr>
            <a:xfrm rot="-5400000" flipH="1">
              <a:off x="7075119" y="2427755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15" name="Google Shape;6215;p18"/>
            <p:cNvSpPr/>
            <p:nvPr/>
          </p:nvSpPr>
          <p:spPr>
            <a:xfrm rot="-5400000" flipH="1">
              <a:off x="6923371" y="255804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16" name="Google Shape;6216;p18"/>
            <p:cNvSpPr/>
            <p:nvPr/>
          </p:nvSpPr>
          <p:spPr>
            <a:xfrm rot="-5400000" flipH="1">
              <a:off x="7452482" y="411755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17" name="Google Shape;6217;p18"/>
            <p:cNvSpPr/>
            <p:nvPr/>
          </p:nvSpPr>
          <p:spPr>
            <a:xfrm rot="-5400000">
              <a:off x="8807099" y="641429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18" name="Google Shape;6218;p18"/>
            <p:cNvSpPr/>
            <p:nvPr/>
          </p:nvSpPr>
          <p:spPr>
            <a:xfrm>
              <a:off x="2963692" y="4896893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19" name="Google Shape;6219;p18"/>
            <p:cNvSpPr/>
            <p:nvPr/>
          </p:nvSpPr>
          <p:spPr>
            <a:xfrm>
              <a:off x="471112" y="4574671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20" name="Google Shape;6220;p18"/>
            <p:cNvSpPr/>
            <p:nvPr/>
          </p:nvSpPr>
          <p:spPr>
            <a:xfrm>
              <a:off x="2753463" y="4668875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21" name="Google Shape;6221;p18"/>
            <p:cNvSpPr/>
            <p:nvPr/>
          </p:nvSpPr>
          <p:spPr>
            <a:xfrm>
              <a:off x="6655795" y="4840317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22" name="Google Shape;6222;p18"/>
            <p:cNvSpPr/>
            <p:nvPr/>
          </p:nvSpPr>
          <p:spPr>
            <a:xfrm>
              <a:off x="4825185" y="4561639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23" name="Google Shape;6223;p18"/>
            <p:cNvSpPr/>
            <p:nvPr/>
          </p:nvSpPr>
          <p:spPr>
            <a:xfrm>
              <a:off x="4222013" y="4852496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24" name="Google Shape;6224;p18"/>
            <p:cNvSpPr/>
            <p:nvPr/>
          </p:nvSpPr>
          <p:spPr>
            <a:xfrm>
              <a:off x="2394971" y="4710131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25" name="Google Shape;6225;p18"/>
            <p:cNvSpPr/>
            <p:nvPr/>
          </p:nvSpPr>
          <p:spPr>
            <a:xfrm>
              <a:off x="261895" y="4144797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26" name="Google Shape;6226;p18"/>
            <p:cNvSpPr/>
            <p:nvPr/>
          </p:nvSpPr>
          <p:spPr>
            <a:xfrm>
              <a:off x="1147839" y="4589456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27" name="Google Shape;6227;p18"/>
            <p:cNvSpPr/>
            <p:nvPr/>
          </p:nvSpPr>
          <p:spPr>
            <a:xfrm>
              <a:off x="1651262" y="4079205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28" name="Google Shape;6228;p18"/>
            <p:cNvSpPr/>
            <p:nvPr/>
          </p:nvSpPr>
          <p:spPr>
            <a:xfrm>
              <a:off x="5460560" y="4603603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29" name="Google Shape;6229;p18"/>
            <p:cNvSpPr/>
            <p:nvPr/>
          </p:nvSpPr>
          <p:spPr>
            <a:xfrm>
              <a:off x="1698183" y="4810645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30" name="Google Shape;6230;p18"/>
            <p:cNvSpPr/>
            <p:nvPr/>
          </p:nvSpPr>
          <p:spPr>
            <a:xfrm>
              <a:off x="201799" y="4466009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31" name="Google Shape;6231;p18"/>
            <p:cNvSpPr/>
            <p:nvPr/>
          </p:nvSpPr>
          <p:spPr>
            <a:xfrm>
              <a:off x="3465751" y="4816833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32" name="Google Shape;6232;p18"/>
            <p:cNvSpPr/>
            <p:nvPr/>
          </p:nvSpPr>
          <p:spPr>
            <a:xfrm>
              <a:off x="2625602" y="5006428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33" name="Google Shape;6233;p18"/>
            <p:cNvSpPr/>
            <p:nvPr/>
          </p:nvSpPr>
          <p:spPr>
            <a:xfrm>
              <a:off x="2785939" y="4360921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34" name="Google Shape;6234;p18"/>
            <p:cNvSpPr/>
            <p:nvPr/>
          </p:nvSpPr>
          <p:spPr>
            <a:xfrm>
              <a:off x="189850" y="4847376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35" name="Google Shape;6235;p18"/>
            <p:cNvSpPr/>
            <p:nvPr/>
          </p:nvSpPr>
          <p:spPr>
            <a:xfrm flipH="1">
              <a:off x="2255392" y="3721275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36" name="Google Shape;6236;p18"/>
            <p:cNvSpPr/>
            <p:nvPr/>
          </p:nvSpPr>
          <p:spPr>
            <a:xfrm flipH="1">
              <a:off x="1929748" y="3759794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37" name="Google Shape;6237;p18"/>
            <p:cNvSpPr/>
            <p:nvPr/>
          </p:nvSpPr>
          <p:spPr>
            <a:xfrm flipH="1">
              <a:off x="3183433" y="4265621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38" name="Google Shape;6238;p18"/>
            <p:cNvSpPr/>
            <p:nvPr/>
          </p:nvSpPr>
          <p:spPr>
            <a:xfrm flipH="1">
              <a:off x="1435716" y="4350612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39" name="Google Shape;6239;p18"/>
            <p:cNvSpPr/>
            <p:nvPr/>
          </p:nvSpPr>
          <p:spPr>
            <a:xfrm flipH="1">
              <a:off x="1933866" y="4594998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40" name="Google Shape;6240;p18"/>
            <p:cNvSpPr/>
            <p:nvPr/>
          </p:nvSpPr>
          <p:spPr>
            <a:xfrm flipH="1">
              <a:off x="5826957" y="4975631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41" name="Google Shape;6241;p18"/>
            <p:cNvSpPr/>
            <p:nvPr/>
          </p:nvSpPr>
          <p:spPr>
            <a:xfrm flipH="1">
              <a:off x="5920051" y="4707077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42" name="Google Shape;6242;p18"/>
            <p:cNvSpPr/>
            <p:nvPr/>
          </p:nvSpPr>
          <p:spPr>
            <a:xfrm flipH="1">
              <a:off x="2402654" y="4088599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43" name="Google Shape;6243;p18"/>
            <p:cNvSpPr/>
            <p:nvPr/>
          </p:nvSpPr>
          <p:spPr>
            <a:xfrm flipH="1">
              <a:off x="2060344" y="4210513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44" name="Google Shape;6244;p18"/>
            <p:cNvSpPr/>
            <p:nvPr/>
          </p:nvSpPr>
          <p:spPr>
            <a:xfrm rot="10800000" flipH="1">
              <a:off x="4535130" y="4810639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45" name="Google Shape;6245;p18"/>
            <p:cNvSpPr/>
            <p:nvPr/>
          </p:nvSpPr>
          <p:spPr>
            <a:xfrm rot="10800000" flipH="1">
              <a:off x="7364662" y="4897030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46" name="Google Shape;6246;p18"/>
            <p:cNvSpPr/>
            <p:nvPr/>
          </p:nvSpPr>
          <p:spPr>
            <a:xfrm rot="10800000" flipH="1">
              <a:off x="3162438" y="4666650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47" name="Google Shape;6247;p18"/>
            <p:cNvSpPr/>
            <p:nvPr/>
          </p:nvSpPr>
          <p:spPr>
            <a:xfrm rot="10800000" flipH="1">
              <a:off x="7867920" y="4559015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48" name="Google Shape;6248;p18"/>
            <p:cNvSpPr/>
            <p:nvPr/>
          </p:nvSpPr>
          <p:spPr>
            <a:xfrm rot="10800000" flipH="1">
              <a:off x="3602098" y="4325302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49" name="Google Shape;6249;p18"/>
            <p:cNvSpPr/>
            <p:nvPr/>
          </p:nvSpPr>
          <p:spPr>
            <a:xfrm rot="10800000" flipH="1">
              <a:off x="5530138" y="4911830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50" name="Google Shape;6250;p18"/>
            <p:cNvSpPr/>
            <p:nvPr/>
          </p:nvSpPr>
          <p:spPr>
            <a:xfrm rot="10800000" flipH="1">
              <a:off x="8747946" y="4902554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51" name="Google Shape;6251;p18"/>
            <p:cNvSpPr/>
            <p:nvPr/>
          </p:nvSpPr>
          <p:spPr>
            <a:xfrm rot="10800000" flipH="1">
              <a:off x="3920145" y="4027480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52" name="Google Shape;6252;p18"/>
            <p:cNvSpPr/>
            <p:nvPr/>
          </p:nvSpPr>
          <p:spPr>
            <a:xfrm rot="10800000" flipH="1">
              <a:off x="7908601" y="4897013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53" name="Google Shape;6253;p18"/>
            <p:cNvSpPr/>
            <p:nvPr/>
          </p:nvSpPr>
          <p:spPr>
            <a:xfrm rot="10800000" flipH="1">
              <a:off x="8263362" y="4678160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54" name="Google Shape;6254;p18"/>
            <p:cNvSpPr/>
            <p:nvPr/>
          </p:nvSpPr>
          <p:spPr>
            <a:xfrm rot="10800000" flipH="1">
              <a:off x="5062260" y="501437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55" name="Google Shape;6255;p18"/>
            <p:cNvSpPr/>
            <p:nvPr/>
          </p:nvSpPr>
          <p:spPr>
            <a:xfrm rot="10800000" flipH="1">
              <a:off x="7008383" y="4595115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56" name="Google Shape;6256;p18"/>
            <p:cNvSpPr/>
            <p:nvPr/>
          </p:nvSpPr>
          <p:spPr>
            <a:xfrm rot="10800000" flipH="1">
              <a:off x="6522899" y="5011872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57" name="Google Shape;6257;p18"/>
            <p:cNvSpPr/>
            <p:nvPr/>
          </p:nvSpPr>
          <p:spPr>
            <a:xfrm rot="10800000" flipH="1">
              <a:off x="4825176" y="4255993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58" name="Google Shape;6258;p18"/>
            <p:cNvSpPr/>
            <p:nvPr/>
          </p:nvSpPr>
          <p:spPr>
            <a:xfrm rot="10800000" flipH="1">
              <a:off x="3801114" y="4644633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59" name="Google Shape;6259;p18"/>
            <p:cNvSpPr/>
            <p:nvPr/>
          </p:nvSpPr>
          <p:spPr>
            <a:xfrm rot="10800000" flipH="1">
              <a:off x="6242864" y="3650405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60" name="Google Shape;6260;p18"/>
            <p:cNvSpPr/>
            <p:nvPr/>
          </p:nvSpPr>
          <p:spPr>
            <a:xfrm rot="10800000" flipH="1">
              <a:off x="4355000" y="4345488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61" name="Google Shape;6261;p18"/>
            <p:cNvSpPr/>
            <p:nvPr/>
          </p:nvSpPr>
          <p:spPr>
            <a:xfrm rot="10800000">
              <a:off x="6131142" y="4380978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62" name="Google Shape;6262;p18"/>
            <p:cNvSpPr/>
            <p:nvPr/>
          </p:nvSpPr>
          <p:spPr>
            <a:xfrm rot="10800000">
              <a:off x="5824398" y="4244268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63" name="Google Shape;6263;p18"/>
            <p:cNvSpPr/>
            <p:nvPr/>
          </p:nvSpPr>
          <p:spPr>
            <a:xfrm rot="10800000">
              <a:off x="7867933" y="4140699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64" name="Google Shape;6264;p18"/>
            <p:cNvSpPr/>
            <p:nvPr/>
          </p:nvSpPr>
          <p:spPr>
            <a:xfrm rot="10800000">
              <a:off x="5175366" y="4406414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65" name="Google Shape;6265;p18"/>
            <p:cNvSpPr/>
            <p:nvPr/>
          </p:nvSpPr>
          <p:spPr>
            <a:xfrm rot="10800000">
              <a:off x="5788441" y="3887275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66" name="Google Shape;6266;p18"/>
            <p:cNvSpPr/>
            <p:nvPr/>
          </p:nvSpPr>
          <p:spPr>
            <a:xfrm rot="10800000">
              <a:off x="6627657" y="4246684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67" name="Google Shape;6267;p18"/>
            <p:cNvSpPr/>
            <p:nvPr/>
          </p:nvSpPr>
          <p:spPr>
            <a:xfrm rot="10800000">
              <a:off x="6243864" y="464542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68" name="Google Shape;6268;p18"/>
            <p:cNvSpPr/>
            <p:nvPr/>
          </p:nvSpPr>
          <p:spPr>
            <a:xfrm rot="10800000">
              <a:off x="6739829" y="3858824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69" name="Google Shape;6269;p18"/>
            <p:cNvSpPr/>
            <p:nvPr/>
          </p:nvSpPr>
          <p:spPr>
            <a:xfrm rot="10800000">
              <a:off x="5459569" y="4227633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70" name="Google Shape;6270;p18"/>
            <p:cNvSpPr/>
            <p:nvPr/>
          </p:nvSpPr>
          <p:spPr>
            <a:xfrm rot="10800000" flipH="1">
              <a:off x="1874423" y="1457649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71" name="Google Shape;6271;p18"/>
            <p:cNvSpPr/>
            <p:nvPr/>
          </p:nvSpPr>
          <p:spPr>
            <a:xfrm rot="-5400000">
              <a:off x="7273617" y="1644380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6272" name="Google Shape;6272;p18"/>
            <p:cNvGrpSpPr/>
            <p:nvPr/>
          </p:nvGrpSpPr>
          <p:grpSpPr>
            <a:xfrm rot="5400000">
              <a:off x="6199788" y="1372590"/>
              <a:ext cx="3964145" cy="1455821"/>
              <a:chOff x="3233388" y="140740"/>
              <a:chExt cx="3964145" cy="1455821"/>
            </a:xfrm>
          </p:grpSpPr>
          <p:sp>
            <p:nvSpPr>
              <p:cNvPr id="6273" name="Google Shape;6273;p18"/>
              <p:cNvSpPr/>
              <p:nvPr/>
            </p:nvSpPr>
            <p:spPr>
              <a:xfrm rot="10800000" flipH="1">
                <a:off x="4341237" y="377380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74" name="Google Shape;6274;p18"/>
              <p:cNvSpPr/>
              <p:nvPr/>
            </p:nvSpPr>
            <p:spPr>
              <a:xfrm rot="10800000" flipH="1">
                <a:off x="3233388" y="122197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75" name="Google Shape;6275;p18"/>
              <p:cNvSpPr/>
              <p:nvPr/>
            </p:nvSpPr>
            <p:spPr>
              <a:xfrm rot="10800000" flipH="1">
                <a:off x="6920595" y="1365965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76" name="Google Shape;6276;p18"/>
              <p:cNvSpPr/>
              <p:nvPr/>
            </p:nvSpPr>
            <p:spPr>
              <a:xfrm rot="10800000" flipH="1">
                <a:off x="3673048" y="880627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77" name="Google Shape;6277;p18"/>
              <p:cNvSpPr/>
              <p:nvPr/>
            </p:nvSpPr>
            <p:spPr>
              <a:xfrm rot="10800000" flipH="1">
                <a:off x="5601088" y="146715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78" name="Google Shape;6278;p18"/>
              <p:cNvSpPr/>
              <p:nvPr/>
            </p:nvSpPr>
            <p:spPr>
              <a:xfrm rot="10800000" flipH="1">
                <a:off x="5724521" y="3829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79" name="Google Shape;6279;p18"/>
              <p:cNvSpPr/>
              <p:nvPr/>
            </p:nvSpPr>
            <p:spPr>
              <a:xfrm rot="10800000" flipH="1">
                <a:off x="3991095" y="582805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80" name="Google Shape;6280;p18"/>
              <p:cNvSpPr/>
              <p:nvPr/>
            </p:nvSpPr>
            <p:spPr>
              <a:xfrm rot="10800000" flipH="1">
                <a:off x="4885176" y="377363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81" name="Google Shape;6281;p18"/>
              <p:cNvSpPr/>
              <p:nvPr/>
            </p:nvSpPr>
            <p:spPr>
              <a:xfrm rot="10800000" flipH="1">
                <a:off x="5239937" y="15851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82" name="Google Shape;6282;p18"/>
              <p:cNvSpPr/>
              <p:nvPr/>
            </p:nvSpPr>
            <p:spPr>
              <a:xfrm rot="10800000" flipH="1">
                <a:off x="5133210" y="156969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83" name="Google Shape;6283;p18"/>
              <p:cNvSpPr/>
              <p:nvPr/>
            </p:nvSpPr>
            <p:spPr>
              <a:xfrm rot="10800000" flipH="1">
                <a:off x="4503283" y="14074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84" name="Google Shape;6284;p18"/>
              <p:cNvSpPr/>
              <p:nvPr/>
            </p:nvSpPr>
            <p:spPr>
              <a:xfrm rot="10800000" flipH="1">
                <a:off x="3285424" y="410959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85" name="Google Shape;6285;p18"/>
              <p:cNvSpPr/>
              <p:nvPr/>
            </p:nvSpPr>
            <p:spPr>
              <a:xfrm rot="10800000" flipH="1">
                <a:off x="4896126" y="811318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86" name="Google Shape;6286;p18"/>
              <p:cNvSpPr/>
              <p:nvPr/>
            </p:nvSpPr>
            <p:spPr>
              <a:xfrm rot="10800000" flipH="1">
                <a:off x="4097227" y="124315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87" name="Google Shape;6287;p18"/>
              <p:cNvSpPr/>
              <p:nvPr/>
            </p:nvSpPr>
            <p:spPr>
              <a:xfrm rot="10800000" flipH="1">
                <a:off x="6313814" y="205730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88" name="Google Shape;6288;p18"/>
              <p:cNvSpPr/>
              <p:nvPr/>
            </p:nvSpPr>
            <p:spPr>
              <a:xfrm rot="10800000" flipH="1">
                <a:off x="4425950" y="9008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89" name="Google Shape;6289;p18"/>
              <p:cNvSpPr/>
              <p:nvPr/>
            </p:nvSpPr>
            <p:spPr>
              <a:xfrm rot="10800000">
                <a:off x="6202092" y="936303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90" name="Google Shape;6290;p18"/>
              <p:cNvSpPr/>
              <p:nvPr/>
            </p:nvSpPr>
            <p:spPr>
              <a:xfrm rot="10800000">
                <a:off x="5855273" y="1108793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91" name="Google Shape;6291;p18"/>
              <p:cNvSpPr/>
              <p:nvPr/>
            </p:nvSpPr>
            <p:spPr>
              <a:xfrm rot="10800000">
                <a:off x="7156858" y="86568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92" name="Google Shape;6292;p18"/>
              <p:cNvSpPr/>
              <p:nvPr/>
            </p:nvSpPr>
            <p:spPr>
              <a:xfrm rot="10800000">
                <a:off x="5246316" y="96173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93" name="Google Shape;6293;p18"/>
              <p:cNvSpPr/>
              <p:nvPr/>
            </p:nvSpPr>
            <p:spPr>
              <a:xfrm rot="10800000">
                <a:off x="5907291" y="73882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94" name="Google Shape;6294;p18"/>
              <p:cNvSpPr/>
              <p:nvPr/>
            </p:nvSpPr>
            <p:spPr>
              <a:xfrm rot="10800000">
                <a:off x="6698607" y="802009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95" name="Google Shape;6295;p18"/>
              <p:cNvSpPr/>
              <p:nvPr/>
            </p:nvSpPr>
            <p:spPr>
              <a:xfrm rot="10800000">
                <a:off x="6314814" y="145098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96" name="Google Shape;6296;p18"/>
              <p:cNvSpPr/>
              <p:nvPr/>
            </p:nvSpPr>
            <p:spPr>
              <a:xfrm rot="10800000">
                <a:off x="6405679" y="58437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97" name="Google Shape;6297;p18"/>
              <p:cNvSpPr/>
              <p:nvPr/>
            </p:nvSpPr>
            <p:spPr>
              <a:xfrm rot="10800000">
                <a:off x="5530519" y="78295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98" name="Google Shape;6298;p18"/>
              <p:cNvSpPr/>
              <p:nvPr/>
            </p:nvSpPr>
            <p:spPr>
              <a:xfrm rot="10800000" flipH="1">
                <a:off x="4606080" y="136596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6299" name="Google Shape;6299;p18"/>
            <p:cNvSpPr/>
            <p:nvPr/>
          </p:nvSpPr>
          <p:spPr>
            <a:xfrm rot="-5400000" flipH="1">
              <a:off x="6408804" y="1645169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0" name="Google Shape;6300;p18"/>
            <p:cNvSpPr/>
            <p:nvPr/>
          </p:nvSpPr>
          <p:spPr>
            <a:xfrm rot="10800000">
              <a:off x="4228830" y="1192853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1" name="Google Shape;6301;p18"/>
            <p:cNvSpPr/>
            <p:nvPr/>
          </p:nvSpPr>
          <p:spPr>
            <a:xfrm rot="10800000">
              <a:off x="5446704" y="1463072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2" name="Google Shape;6302;p18"/>
            <p:cNvSpPr/>
            <p:nvPr/>
          </p:nvSpPr>
          <p:spPr>
            <a:xfrm rot="10800000">
              <a:off x="4326649" y="1429493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3" name="Google Shape;6303;p18"/>
            <p:cNvSpPr/>
            <p:nvPr/>
          </p:nvSpPr>
          <p:spPr>
            <a:xfrm rot="10800000">
              <a:off x="4009721" y="2218151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6304" name="Google Shape;6304;p18"/>
            <p:cNvGrpSpPr/>
            <p:nvPr/>
          </p:nvGrpSpPr>
          <p:grpSpPr>
            <a:xfrm>
              <a:off x="234224" y="118425"/>
              <a:ext cx="3532446" cy="1609151"/>
              <a:chOff x="140599" y="118425"/>
              <a:chExt cx="3532446" cy="1609151"/>
            </a:xfrm>
          </p:grpSpPr>
          <p:sp>
            <p:nvSpPr>
              <p:cNvPr id="6305" name="Google Shape;6305;p18"/>
              <p:cNvSpPr/>
              <p:nvPr/>
            </p:nvSpPr>
            <p:spPr>
              <a:xfrm>
                <a:off x="703605" y="276605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06" name="Google Shape;6306;p18"/>
              <p:cNvSpPr/>
              <p:nvPr/>
            </p:nvSpPr>
            <p:spPr>
              <a:xfrm>
                <a:off x="438762" y="1265458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07" name="Google Shape;6307;p18"/>
              <p:cNvSpPr/>
              <p:nvPr/>
            </p:nvSpPr>
            <p:spPr>
              <a:xfrm>
                <a:off x="322613" y="11842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08" name="Google Shape;6308;p18"/>
              <p:cNvSpPr/>
              <p:nvPr/>
            </p:nvSpPr>
            <p:spPr>
              <a:xfrm>
                <a:off x="3632370" y="320667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09" name="Google Shape;6309;p18"/>
              <p:cNvSpPr/>
              <p:nvPr/>
            </p:nvSpPr>
            <p:spPr>
              <a:xfrm>
                <a:off x="568548" y="863464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10" name="Google Shape;6310;p18"/>
              <p:cNvSpPr/>
              <p:nvPr/>
            </p:nvSpPr>
            <p:spPr>
              <a:xfrm>
                <a:off x="1698613" y="226284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11" name="Google Shape;6311;p18"/>
              <p:cNvSpPr/>
              <p:nvPr/>
            </p:nvSpPr>
            <p:spPr>
              <a:xfrm>
                <a:off x="332845" y="700122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12" name="Google Shape;6312;p18"/>
              <p:cNvSpPr/>
              <p:nvPr/>
            </p:nvSpPr>
            <p:spPr>
              <a:xfrm>
                <a:off x="1722212" y="63453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13" name="Google Shape;6313;p18"/>
              <p:cNvSpPr/>
              <p:nvPr/>
            </p:nvSpPr>
            <p:spPr>
              <a:xfrm>
                <a:off x="1230735" y="13101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14" name="Google Shape;6314;p18"/>
              <p:cNvSpPr/>
              <p:nvPr/>
            </p:nvSpPr>
            <p:spPr>
              <a:xfrm>
                <a:off x="600808" y="156907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15" name="Google Shape;6315;p18"/>
              <p:cNvSpPr/>
              <p:nvPr/>
            </p:nvSpPr>
            <p:spPr>
              <a:xfrm>
                <a:off x="140599" y="1048834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16" name="Google Shape;6316;p18"/>
              <p:cNvSpPr/>
              <p:nvPr/>
            </p:nvSpPr>
            <p:spPr>
              <a:xfrm>
                <a:off x="927051" y="523633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17" name="Google Shape;6317;p18"/>
              <p:cNvSpPr/>
              <p:nvPr/>
            </p:nvSpPr>
            <p:spPr>
              <a:xfrm>
                <a:off x="194752" y="45597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18" name="Google Shape;6318;p18"/>
              <p:cNvSpPr/>
              <p:nvPr/>
            </p:nvSpPr>
            <p:spPr>
              <a:xfrm>
                <a:off x="2856889" y="916246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19" name="Google Shape;6319;p18"/>
              <p:cNvSpPr/>
              <p:nvPr/>
            </p:nvSpPr>
            <p:spPr>
              <a:xfrm>
                <a:off x="300425" y="16832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20" name="Google Shape;6320;p18"/>
              <p:cNvSpPr/>
              <p:nvPr/>
            </p:nvSpPr>
            <p:spPr>
              <a:xfrm flipH="1">
                <a:off x="2326342" y="276600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21" name="Google Shape;6321;p18"/>
              <p:cNvSpPr/>
              <p:nvPr/>
            </p:nvSpPr>
            <p:spPr>
              <a:xfrm flipH="1">
                <a:off x="2000698" y="315119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22" name="Google Shape;6322;p18"/>
              <p:cNvSpPr/>
              <p:nvPr/>
            </p:nvSpPr>
            <p:spPr>
              <a:xfrm flipH="1">
                <a:off x="3254383" y="82094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23" name="Google Shape;6323;p18"/>
              <p:cNvSpPr/>
              <p:nvPr/>
            </p:nvSpPr>
            <p:spPr>
              <a:xfrm flipH="1">
                <a:off x="1343841" y="73169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24" name="Google Shape;6324;p18"/>
              <p:cNvSpPr/>
              <p:nvPr/>
            </p:nvSpPr>
            <p:spPr>
              <a:xfrm flipH="1">
                <a:off x="2803532" y="455981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25" name="Google Shape;6325;p18"/>
              <p:cNvSpPr/>
              <p:nvPr/>
            </p:nvSpPr>
            <p:spPr>
              <a:xfrm flipH="1">
                <a:off x="2896626" y="187427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26" name="Google Shape;6326;p18"/>
              <p:cNvSpPr/>
              <p:nvPr/>
            </p:nvSpPr>
            <p:spPr>
              <a:xfrm flipH="1">
                <a:off x="2473604" y="64392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27" name="Google Shape;6327;p18"/>
              <p:cNvSpPr/>
              <p:nvPr/>
            </p:nvSpPr>
            <p:spPr>
              <a:xfrm flipH="1">
                <a:off x="2131294" y="76583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28" name="Google Shape;6328;p18"/>
              <p:cNvSpPr/>
              <p:nvPr/>
            </p:nvSpPr>
            <p:spPr>
              <a:xfrm flipH="1">
                <a:off x="2004816" y="1150323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29" name="Google Shape;6329;p18"/>
              <p:cNvSpPr/>
              <p:nvPr/>
            </p:nvSpPr>
            <p:spPr>
              <a:xfrm>
                <a:off x="1218789" y="1144781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30" name="Google Shape;6330;p18"/>
              <p:cNvSpPr/>
              <p:nvPr/>
            </p:nvSpPr>
            <p:spPr>
              <a:xfrm>
                <a:off x="2465921" y="1265456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6331" name="Google Shape;6331;p18"/>
            <p:cNvSpPr/>
            <p:nvPr/>
          </p:nvSpPr>
          <p:spPr>
            <a:xfrm rot="10800000">
              <a:off x="3465760" y="1210623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6332" name="Google Shape;6332;p18"/>
            <p:cNvGrpSpPr/>
            <p:nvPr/>
          </p:nvGrpSpPr>
          <p:grpSpPr>
            <a:xfrm>
              <a:off x="3327013" y="140740"/>
              <a:ext cx="3964145" cy="1455821"/>
              <a:chOff x="3233388" y="140740"/>
              <a:chExt cx="3964145" cy="1455821"/>
            </a:xfrm>
          </p:grpSpPr>
          <p:sp>
            <p:nvSpPr>
              <p:cNvPr id="6333" name="Google Shape;6333;p18"/>
              <p:cNvSpPr/>
              <p:nvPr/>
            </p:nvSpPr>
            <p:spPr>
              <a:xfrm rot="10800000" flipH="1">
                <a:off x="4341237" y="377380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34" name="Google Shape;6334;p18"/>
              <p:cNvSpPr/>
              <p:nvPr/>
            </p:nvSpPr>
            <p:spPr>
              <a:xfrm rot="10800000" flipH="1">
                <a:off x="3673048" y="880627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35" name="Google Shape;6335;p18"/>
              <p:cNvSpPr/>
              <p:nvPr/>
            </p:nvSpPr>
            <p:spPr>
              <a:xfrm rot="10800000" flipH="1">
                <a:off x="5601088" y="146715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36" name="Google Shape;6336;p18"/>
              <p:cNvSpPr/>
              <p:nvPr/>
            </p:nvSpPr>
            <p:spPr>
              <a:xfrm rot="10800000" flipH="1">
                <a:off x="5724521" y="3829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37" name="Google Shape;6337;p18"/>
              <p:cNvSpPr/>
              <p:nvPr/>
            </p:nvSpPr>
            <p:spPr>
              <a:xfrm rot="10800000" flipH="1">
                <a:off x="3991095" y="582805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38" name="Google Shape;6338;p18"/>
              <p:cNvSpPr/>
              <p:nvPr/>
            </p:nvSpPr>
            <p:spPr>
              <a:xfrm rot="10800000" flipH="1">
                <a:off x="4885176" y="377363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39" name="Google Shape;6339;p18"/>
              <p:cNvSpPr/>
              <p:nvPr/>
            </p:nvSpPr>
            <p:spPr>
              <a:xfrm rot="10800000" flipH="1">
                <a:off x="5239937" y="15851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40" name="Google Shape;6340;p18"/>
              <p:cNvSpPr/>
              <p:nvPr/>
            </p:nvSpPr>
            <p:spPr>
              <a:xfrm rot="10800000" flipH="1">
                <a:off x="5133210" y="156969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41" name="Google Shape;6341;p18"/>
              <p:cNvSpPr/>
              <p:nvPr/>
            </p:nvSpPr>
            <p:spPr>
              <a:xfrm rot="10800000" flipH="1">
                <a:off x="4503283" y="14074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42" name="Google Shape;6342;p18"/>
              <p:cNvSpPr/>
              <p:nvPr/>
            </p:nvSpPr>
            <p:spPr>
              <a:xfrm rot="10800000" flipH="1">
                <a:off x="3285424" y="410959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43" name="Google Shape;6343;p18"/>
              <p:cNvSpPr/>
              <p:nvPr/>
            </p:nvSpPr>
            <p:spPr>
              <a:xfrm rot="10800000" flipH="1">
                <a:off x="4896126" y="811318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44" name="Google Shape;6344;p18"/>
              <p:cNvSpPr/>
              <p:nvPr/>
            </p:nvSpPr>
            <p:spPr>
              <a:xfrm rot="10800000" flipH="1">
                <a:off x="6313814" y="205730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45" name="Google Shape;6345;p18"/>
              <p:cNvSpPr/>
              <p:nvPr/>
            </p:nvSpPr>
            <p:spPr>
              <a:xfrm rot="10800000" flipH="1">
                <a:off x="4425950" y="9008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46" name="Google Shape;6346;p18"/>
              <p:cNvSpPr/>
              <p:nvPr/>
            </p:nvSpPr>
            <p:spPr>
              <a:xfrm rot="10800000">
                <a:off x="6202092" y="936303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47" name="Google Shape;6347;p18"/>
              <p:cNvSpPr/>
              <p:nvPr/>
            </p:nvSpPr>
            <p:spPr>
              <a:xfrm rot="10800000">
                <a:off x="7156858" y="86568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48" name="Google Shape;6348;p18"/>
              <p:cNvSpPr/>
              <p:nvPr/>
            </p:nvSpPr>
            <p:spPr>
              <a:xfrm rot="10800000">
                <a:off x="5246316" y="96173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49" name="Google Shape;6349;p18"/>
              <p:cNvSpPr/>
              <p:nvPr/>
            </p:nvSpPr>
            <p:spPr>
              <a:xfrm rot="10800000">
                <a:off x="5907291" y="73882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50" name="Google Shape;6350;p18"/>
              <p:cNvSpPr/>
              <p:nvPr/>
            </p:nvSpPr>
            <p:spPr>
              <a:xfrm rot="10800000">
                <a:off x="6698607" y="802009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51" name="Google Shape;6351;p18"/>
              <p:cNvSpPr/>
              <p:nvPr/>
            </p:nvSpPr>
            <p:spPr>
              <a:xfrm rot="10800000">
                <a:off x="6405679" y="58437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52" name="Google Shape;6352;p18"/>
              <p:cNvSpPr/>
              <p:nvPr/>
            </p:nvSpPr>
            <p:spPr>
              <a:xfrm rot="10800000">
                <a:off x="5530519" y="78295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53" name="Google Shape;6353;p18"/>
              <p:cNvSpPr/>
              <p:nvPr/>
            </p:nvSpPr>
            <p:spPr>
              <a:xfrm rot="10800000">
                <a:off x="6314814" y="145098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54" name="Google Shape;6354;p18"/>
              <p:cNvSpPr/>
              <p:nvPr/>
            </p:nvSpPr>
            <p:spPr>
              <a:xfrm rot="10800000" flipH="1">
                <a:off x="6920595" y="1365965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55" name="Google Shape;6355;p18"/>
              <p:cNvSpPr/>
              <p:nvPr/>
            </p:nvSpPr>
            <p:spPr>
              <a:xfrm rot="10800000">
                <a:off x="5855273" y="1108793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56" name="Google Shape;6356;p18"/>
              <p:cNvSpPr/>
              <p:nvPr/>
            </p:nvSpPr>
            <p:spPr>
              <a:xfrm rot="10800000" flipH="1">
                <a:off x="4606080" y="136596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57" name="Google Shape;6357;p18"/>
              <p:cNvSpPr/>
              <p:nvPr/>
            </p:nvSpPr>
            <p:spPr>
              <a:xfrm rot="10800000" flipH="1">
                <a:off x="4097227" y="124315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58" name="Google Shape;6358;p18"/>
              <p:cNvSpPr/>
              <p:nvPr/>
            </p:nvSpPr>
            <p:spPr>
              <a:xfrm rot="10800000" flipH="1">
                <a:off x="3233388" y="122197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6359" name="Google Shape;6359;p18"/>
          <p:cNvGrpSpPr/>
          <p:nvPr/>
        </p:nvGrpSpPr>
        <p:grpSpPr>
          <a:xfrm>
            <a:off x="-83090" y="-785836"/>
            <a:ext cx="9269390" cy="2817611"/>
            <a:chOff x="-83090" y="-785836"/>
            <a:chExt cx="9269390" cy="2817611"/>
          </a:xfrm>
        </p:grpSpPr>
        <p:grpSp>
          <p:nvGrpSpPr>
            <p:cNvPr id="6360" name="Google Shape;6360;p18"/>
            <p:cNvGrpSpPr/>
            <p:nvPr/>
          </p:nvGrpSpPr>
          <p:grpSpPr>
            <a:xfrm>
              <a:off x="7675247" y="-50150"/>
              <a:ext cx="1511053" cy="1603986"/>
              <a:chOff x="7805848" y="0"/>
              <a:chExt cx="1338162" cy="1420462"/>
            </a:xfrm>
          </p:grpSpPr>
          <p:grpSp>
            <p:nvGrpSpPr>
              <p:cNvPr id="6361" name="Google Shape;6361;p18"/>
              <p:cNvGrpSpPr/>
              <p:nvPr/>
            </p:nvGrpSpPr>
            <p:grpSpPr>
              <a:xfrm>
                <a:off x="8368560" y="0"/>
                <a:ext cx="775450" cy="710225"/>
                <a:chOff x="2092310" y="847750"/>
                <a:chExt cx="775450" cy="710225"/>
              </a:xfrm>
            </p:grpSpPr>
            <p:sp>
              <p:nvSpPr>
                <p:cNvPr id="6362" name="Google Shape;6362;p18"/>
                <p:cNvSpPr/>
                <p:nvPr/>
              </p:nvSpPr>
              <p:spPr>
                <a:xfrm>
                  <a:off x="2340838" y="1450978"/>
                  <a:ext cx="41819" cy="4109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9" h="913" extrusionOk="0">
                      <a:moveTo>
                        <a:pt x="913" y="384"/>
                      </a:moveTo>
                      <a:cubicBezTo>
                        <a:pt x="929" y="720"/>
                        <a:pt x="497" y="912"/>
                        <a:pt x="257" y="656"/>
                      </a:cubicBezTo>
                      <a:cubicBezTo>
                        <a:pt x="1" y="416"/>
                        <a:pt x="177" y="0"/>
                        <a:pt x="529" y="0"/>
                      </a:cubicBezTo>
                      <a:cubicBezTo>
                        <a:pt x="737" y="0"/>
                        <a:pt x="913" y="160"/>
                        <a:pt x="913" y="384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63" name="Google Shape;6363;p18"/>
                <p:cNvSpPr/>
                <p:nvPr/>
              </p:nvSpPr>
              <p:spPr>
                <a:xfrm>
                  <a:off x="2092310" y="1309455"/>
                  <a:ext cx="42539" cy="4253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45" h="945" extrusionOk="0">
                      <a:moveTo>
                        <a:pt x="945" y="416"/>
                      </a:moveTo>
                      <a:cubicBezTo>
                        <a:pt x="945" y="768"/>
                        <a:pt x="513" y="944"/>
                        <a:pt x="257" y="688"/>
                      </a:cubicBezTo>
                      <a:cubicBezTo>
                        <a:pt x="1" y="448"/>
                        <a:pt x="193" y="16"/>
                        <a:pt x="545" y="16"/>
                      </a:cubicBezTo>
                      <a:cubicBezTo>
                        <a:pt x="769" y="0"/>
                        <a:pt x="945" y="192"/>
                        <a:pt x="945" y="416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64" name="Google Shape;6364;p18"/>
                <p:cNvSpPr/>
                <p:nvPr/>
              </p:nvSpPr>
              <p:spPr>
                <a:xfrm>
                  <a:off x="2828822" y="1112070"/>
                  <a:ext cx="9408" cy="86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9" h="193" extrusionOk="0">
                      <a:moveTo>
                        <a:pt x="208" y="81"/>
                      </a:moveTo>
                      <a:cubicBezTo>
                        <a:pt x="208" y="193"/>
                        <a:pt x="0" y="1"/>
                        <a:pt x="128" y="1"/>
                      </a:cubicBezTo>
                      <a:cubicBezTo>
                        <a:pt x="160" y="1"/>
                        <a:pt x="208" y="33"/>
                        <a:pt x="208" y="81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65" name="Google Shape;6365;p18"/>
                <p:cNvSpPr/>
                <p:nvPr/>
              </p:nvSpPr>
              <p:spPr>
                <a:xfrm>
                  <a:off x="2858352" y="1249632"/>
                  <a:ext cx="9408" cy="108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9" h="241" extrusionOk="0">
                      <a:moveTo>
                        <a:pt x="192" y="145"/>
                      </a:moveTo>
                      <a:cubicBezTo>
                        <a:pt x="160" y="241"/>
                        <a:pt x="0" y="209"/>
                        <a:pt x="32" y="97"/>
                      </a:cubicBezTo>
                      <a:cubicBezTo>
                        <a:pt x="48" y="1"/>
                        <a:pt x="208" y="33"/>
                        <a:pt x="192" y="145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66" name="Google Shape;6366;p18"/>
                <p:cNvSpPr/>
                <p:nvPr/>
              </p:nvSpPr>
              <p:spPr>
                <a:xfrm>
                  <a:off x="2211149" y="947140"/>
                  <a:ext cx="7968" cy="79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7" h="177" extrusionOk="0">
                      <a:moveTo>
                        <a:pt x="177" y="112"/>
                      </a:moveTo>
                      <a:cubicBezTo>
                        <a:pt x="161" y="144"/>
                        <a:pt x="113" y="176"/>
                        <a:pt x="81" y="160"/>
                      </a:cubicBezTo>
                      <a:cubicBezTo>
                        <a:pt x="33" y="160"/>
                        <a:pt x="1" y="112"/>
                        <a:pt x="17" y="64"/>
                      </a:cubicBezTo>
                      <a:cubicBezTo>
                        <a:pt x="33" y="32"/>
                        <a:pt x="65" y="0"/>
                        <a:pt x="113" y="16"/>
                      </a:cubicBezTo>
                      <a:cubicBezTo>
                        <a:pt x="161" y="16"/>
                        <a:pt x="177" y="64"/>
                        <a:pt x="177" y="112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67" name="Google Shape;6367;p18"/>
                <p:cNvSpPr/>
                <p:nvPr/>
              </p:nvSpPr>
              <p:spPr>
                <a:xfrm>
                  <a:off x="2453015" y="1299709"/>
                  <a:ext cx="9408" cy="86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9" h="193" extrusionOk="0">
                      <a:moveTo>
                        <a:pt x="193" y="112"/>
                      </a:moveTo>
                      <a:cubicBezTo>
                        <a:pt x="193" y="160"/>
                        <a:pt x="145" y="192"/>
                        <a:pt x="97" y="176"/>
                      </a:cubicBezTo>
                      <a:cubicBezTo>
                        <a:pt x="0" y="160"/>
                        <a:pt x="32" y="0"/>
                        <a:pt x="129" y="16"/>
                      </a:cubicBezTo>
                      <a:cubicBezTo>
                        <a:pt x="177" y="32"/>
                        <a:pt x="209" y="80"/>
                        <a:pt x="193" y="112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68" name="Google Shape;6368;p18"/>
                <p:cNvSpPr/>
                <p:nvPr/>
              </p:nvSpPr>
              <p:spPr>
                <a:xfrm>
                  <a:off x="2435526" y="995395"/>
                  <a:ext cx="9408" cy="940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9" h="209" extrusionOk="0">
                      <a:moveTo>
                        <a:pt x="209" y="80"/>
                      </a:moveTo>
                      <a:cubicBezTo>
                        <a:pt x="209" y="208"/>
                        <a:pt x="1" y="0"/>
                        <a:pt x="129" y="0"/>
                      </a:cubicBezTo>
                      <a:cubicBezTo>
                        <a:pt x="177" y="0"/>
                        <a:pt x="209" y="48"/>
                        <a:pt x="209" y="8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69" name="Google Shape;6369;p18"/>
                <p:cNvSpPr/>
                <p:nvPr/>
              </p:nvSpPr>
              <p:spPr>
                <a:xfrm>
                  <a:off x="2164334" y="1538484"/>
                  <a:ext cx="19491" cy="194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3" h="433" extrusionOk="0">
                      <a:moveTo>
                        <a:pt x="433" y="192"/>
                      </a:moveTo>
                      <a:cubicBezTo>
                        <a:pt x="433" y="352"/>
                        <a:pt x="241" y="432"/>
                        <a:pt x="113" y="320"/>
                      </a:cubicBezTo>
                      <a:cubicBezTo>
                        <a:pt x="1" y="208"/>
                        <a:pt x="81" y="0"/>
                        <a:pt x="257" y="0"/>
                      </a:cubicBezTo>
                      <a:cubicBezTo>
                        <a:pt x="353" y="0"/>
                        <a:pt x="433" y="80"/>
                        <a:pt x="433" y="192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70" name="Google Shape;6370;p18"/>
                <p:cNvSpPr/>
                <p:nvPr/>
              </p:nvSpPr>
              <p:spPr>
                <a:xfrm>
                  <a:off x="2680453" y="1103427"/>
                  <a:ext cx="18771" cy="2165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7" h="481" extrusionOk="0">
                      <a:moveTo>
                        <a:pt x="400" y="273"/>
                      </a:moveTo>
                      <a:cubicBezTo>
                        <a:pt x="368" y="481"/>
                        <a:pt x="48" y="481"/>
                        <a:pt x="32" y="273"/>
                      </a:cubicBezTo>
                      <a:cubicBezTo>
                        <a:pt x="0" y="1"/>
                        <a:pt x="416" y="1"/>
                        <a:pt x="400" y="27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71" name="Google Shape;6371;p18"/>
                <p:cNvSpPr/>
                <p:nvPr/>
              </p:nvSpPr>
              <p:spPr>
                <a:xfrm>
                  <a:off x="2533479" y="847750"/>
                  <a:ext cx="19491" cy="194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3" h="433" extrusionOk="0">
                      <a:moveTo>
                        <a:pt x="433" y="192"/>
                      </a:moveTo>
                      <a:cubicBezTo>
                        <a:pt x="433" y="352"/>
                        <a:pt x="241" y="432"/>
                        <a:pt x="129" y="320"/>
                      </a:cubicBezTo>
                      <a:cubicBezTo>
                        <a:pt x="1" y="192"/>
                        <a:pt x="97" y="0"/>
                        <a:pt x="257" y="0"/>
                      </a:cubicBezTo>
                      <a:cubicBezTo>
                        <a:pt x="353" y="0"/>
                        <a:pt x="433" y="80"/>
                        <a:pt x="433" y="192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72" name="Google Shape;6372;p18"/>
                <p:cNvSpPr/>
                <p:nvPr/>
              </p:nvSpPr>
              <p:spPr>
                <a:xfrm>
                  <a:off x="2831703" y="979550"/>
                  <a:ext cx="18771" cy="1877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7" h="417" extrusionOk="0">
                      <a:moveTo>
                        <a:pt x="416" y="176"/>
                      </a:moveTo>
                      <a:cubicBezTo>
                        <a:pt x="416" y="336"/>
                        <a:pt x="224" y="416"/>
                        <a:pt x="112" y="304"/>
                      </a:cubicBezTo>
                      <a:cubicBezTo>
                        <a:pt x="0" y="192"/>
                        <a:pt x="80" y="0"/>
                        <a:pt x="240" y="0"/>
                      </a:cubicBezTo>
                      <a:cubicBezTo>
                        <a:pt x="336" y="0"/>
                        <a:pt x="416" y="80"/>
                        <a:pt x="416" y="176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73" name="Google Shape;6373;p18"/>
                <p:cNvSpPr/>
                <p:nvPr/>
              </p:nvSpPr>
              <p:spPr>
                <a:xfrm>
                  <a:off x="2327873" y="1193455"/>
                  <a:ext cx="19491" cy="1877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3" h="417" extrusionOk="0">
                      <a:moveTo>
                        <a:pt x="432" y="177"/>
                      </a:moveTo>
                      <a:cubicBezTo>
                        <a:pt x="432" y="337"/>
                        <a:pt x="240" y="417"/>
                        <a:pt x="128" y="305"/>
                      </a:cubicBezTo>
                      <a:cubicBezTo>
                        <a:pt x="0" y="193"/>
                        <a:pt x="80" y="1"/>
                        <a:pt x="256" y="1"/>
                      </a:cubicBezTo>
                      <a:cubicBezTo>
                        <a:pt x="352" y="1"/>
                        <a:pt x="432" y="81"/>
                        <a:pt x="432" y="177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74" name="Google Shape;6374;p18"/>
                <p:cNvSpPr/>
                <p:nvPr/>
              </p:nvSpPr>
              <p:spPr>
                <a:xfrm>
                  <a:off x="2479078" y="1482667"/>
                  <a:ext cx="19491" cy="194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3" h="433" extrusionOk="0">
                      <a:moveTo>
                        <a:pt x="433" y="193"/>
                      </a:moveTo>
                      <a:cubicBezTo>
                        <a:pt x="433" y="353"/>
                        <a:pt x="225" y="433"/>
                        <a:pt x="112" y="321"/>
                      </a:cubicBezTo>
                      <a:cubicBezTo>
                        <a:pt x="0" y="209"/>
                        <a:pt x="80" y="1"/>
                        <a:pt x="241" y="17"/>
                      </a:cubicBezTo>
                      <a:cubicBezTo>
                        <a:pt x="337" y="1"/>
                        <a:pt x="433" y="97"/>
                        <a:pt x="433" y="19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75" name="Google Shape;6375;p18"/>
                <p:cNvSpPr/>
                <p:nvPr/>
              </p:nvSpPr>
              <p:spPr>
                <a:xfrm>
                  <a:off x="2269534" y="962265"/>
                  <a:ext cx="69908" cy="6990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53" h="1553" extrusionOk="0">
                      <a:moveTo>
                        <a:pt x="768" y="1553"/>
                      </a:moveTo>
                      <a:lnTo>
                        <a:pt x="768" y="1553"/>
                      </a:lnTo>
                      <a:cubicBezTo>
                        <a:pt x="768" y="1121"/>
                        <a:pt x="416" y="785"/>
                        <a:pt x="0" y="785"/>
                      </a:cubicBezTo>
                      <a:lnTo>
                        <a:pt x="0" y="785"/>
                      </a:lnTo>
                      <a:cubicBezTo>
                        <a:pt x="416" y="785"/>
                        <a:pt x="768" y="432"/>
                        <a:pt x="768" y="0"/>
                      </a:cubicBezTo>
                      <a:lnTo>
                        <a:pt x="768" y="0"/>
                      </a:lnTo>
                      <a:cubicBezTo>
                        <a:pt x="768" y="432"/>
                        <a:pt x="1120" y="785"/>
                        <a:pt x="1552" y="785"/>
                      </a:cubicBezTo>
                      <a:lnTo>
                        <a:pt x="1552" y="785"/>
                      </a:lnTo>
                      <a:cubicBezTo>
                        <a:pt x="1120" y="785"/>
                        <a:pt x="768" y="1121"/>
                        <a:pt x="768" y="155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76" name="Google Shape;6376;p18"/>
                <p:cNvSpPr/>
                <p:nvPr/>
              </p:nvSpPr>
              <p:spPr>
                <a:xfrm>
                  <a:off x="2653421" y="1348504"/>
                  <a:ext cx="69953" cy="6918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54" h="1537" extrusionOk="0">
                      <a:moveTo>
                        <a:pt x="785" y="1537"/>
                      </a:moveTo>
                      <a:lnTo>
                        <a:pt x="785" y="1537"/>
                      </a:lnTo>
                      <a:cubicBezTo>
                        <a:pt x="785" y="1121"/>
                        <a:pt x="433" y="769"/>
                        <a:pt x="1" y="769"/>
                      </a:cubicBezTo>
                      <a:lnTo>
                        <a:pt x="1" y="769"/>
                      </a:lnTo>
                      <a:cubicBezTo>
                        <a:pt x="433" y="769"/>
                        <a:pt x="785" y="417"/>
                        <a:pt x="785" y="1"/>
                      </a:cubicBezTo>
                      <a:lnTo>
                        <a:pt x="785" y="1"/>
                      </a:lnTo>
                      <a:cubicBezTo>
                        <a:pt x="785" y="417"/>
                        <a:pt x="1121" y="769"/>
                        <a:pt x="1553" y="769"/>
                      </a:cubicBezTo>
                      <a:lnTo>
                        <a:pt x="1553" y="769"/>
                      </a:lnTo>
                      <a:cubicBezTo>
                        <a:pt x="1137" y="769"/>
                        <a:pt x="785" y="1121"/>
                        <a:pt x="785" y="1537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6377" name="Google Shape;6377;p18"/>
              <p:cNvGrpSpPr/>
              <p:nvPr/>
            </p:nvGrpSpPr>
            <p:grpSpPr>
              <a:xfrm rot="-5400000">
                <a:off x="7773235" y="184387"/>
                <a:ext cx="775450" cy="710225"/>
                <a:chOff x="2092310" y="847750"/>
                <a:chExt cx="775450" cy="710225"/>
              </a:xfrm>
            </p:grpSpPr>
            <p:sp>
              <p:nvSpPr>
                <p:cNvPr id="6378" name="Google Shape;6378;p18"/>
                <p:cNvSpPr/>
                <p:nvPr/>
              </p:nvSpPr>
              <p:spPr>
                <a:xfrm>
                  <a:off x="2340838" y="1450978"/>
                  <a:ext cx="41819" cy="4109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9" h="913" extrusionOk="0">
                      <a:moveTo>
                        <a:pt x="913" y="384"/>
                      </a:moveTo>
                      <a:cubicBezTo>
                        <a:pt x="929" y="720"/>
                        <a:pt x="497" y="912"/>
                        <a:pt x="257" y="656"/>
                      </a:cubicBezTo>
                      <a:cubicBezTo>
                        <a:pt x="1" y="416"/>
                        <a:pt x="177" y="0"/>
                        <a:pt x="529" y="0"/>
                      </a:cubicBezTo>
                      <a:cubicBezTo>
                        <a:pt x="737" y="0"/>
                        <a:pt x="913" y="160"/>
                        <a:pt x="913" y="384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79" name="Google Shape;6379;p18"/>
                <p:cNvSpPr/>
                <p:nvPr/>
              </p:nvSpPr>
              <p:spPr>
                <a:xfrm>
                  <a:off x="2092310" y="1309455"/>
                  <a:ext cx="42539" cy="4253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45" h="945" extrusionOk="0">
                      <a:moveTo>
                        <a:pt x="945" y="416"/>
                      </a:moveTo>
                      <a:cubicBezTo>
                        <a:pt x="945" y="768"/>
                        <a:pt x="513" y="944"/>
                        <a:pt x="257" y="688"/>
                      </a:cubicBezTo>
                      <a:cubicBezTo>
                        <a:pt x="1" y="448"/>
                        <a:pt x="193" y="16"/>
                        <a:pt x="545" y="16"/>
                      </a:cubicBezTo>
                      <a:cubicBezTo>
                        <a:pt x="769" y="0"/>
                        <a:pt x="945" y="192"/>
                        <a:pt x="945" y="416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80" name="Google Shape;6380;p18"/>
                <p:cNvSpPr/>
                <p:nvPr/>
              </p:nvSpPr>
              <p:spPr>
                <a:xfrm>
                  <a:off x="2828822" y="1112070"/>
                  <a:ext cx="9408" cy="86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9" h="193" extrusionOk="0">
                      <a:moveTo>
                        <a:pt x="208" y="81"/>
                      </a:moveTo>
                      <a:cubicBezTo>
                        <a:pt x="208" y="193"/>
                        <a:pt x="0" y="1"/>
                        <a:pt x="128" y="1"/>
                      </a:cubicBezTo>
                      <a:cubicBezTo>
                        <a:pt x="160" y="1"/>
                        <a:pt x="208" y="33"/>
                        <a:pt x="208" y="81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81" name="Google Shape;6381;p18"/>
                <p:cNvSpPr/>
                <p:nvPr/>
              </p:nvSpPr>
              <p:spPr>
                <a:xfrm>
                  <a:off x="2858352" y="1249632"/>
                  <a:ext cx="9408" cy="108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9" h="241" extrusionOk="0">
                      <a:moveTo>
                        <a:pt x="192" y="145"/>
                      </a:moveTo>
                      <a:cubicBezTo>
                        <a:pt x="160" y="241"/>
                        <a:pt x="0" y="209"/>
                        <a:pt x="32" y="97"/>
                      </a:cubicBezTo>
                      <a:cubicBezTo>
                        <a:pt x="48" y="1"/>
                        <a:pt x="208" y="33"/>
                        <a:pt x="192" y="145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82" name="Google Shape;6382;p18"/>
                <p:cNvSpPr/>
                <p:nvPr/>
              </p:nvSpPr>
              <p:spPr>
                <a:xfrm>
                  <a:off x="2211149" y="947140"/>
                  <a:ext cx="7968" cy="79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7" h="177" extrusionOk="0">
                      <a:moveTo>
                        <a:pt x="177" y="112"/>
                      </a:moveTo>
                      <a:cubicBezTo>
                        <a:pt x="161" y="144"/>
                        <a:pt x="113" y="176"/>
                        <a:pt x="81" y="160"/>
                      </a:cubicBezTo>
                      <a:cubicBezTo>
                        <a:pt x="33" y="160"/>
                        <a:pt x="1" y="112"/>
                        <a:pt x="17" y="64"/>
                      </a:cubicBezTo>
                      <a:cubicBezTo>
                        <a:pt x="33" y="32"/>
                        <a:pt x="65" y="0"/>
                        <a:pt x="113" y="16"/>
                      </a:cubicBezTo>
                      <a:cubicBezTo>
                        <a:pt x="161" y="16"/>
                        <a:pt x="177" y="64"/>
                        <a:pt x="177" y="112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83" name="Google Shape;6383;p18"/>
                <p:cNvSpPr/>
                <p:nvPr/>
              </p:nvSpPr>
              <p:spPr>
                <a:xfrm>
                  <a:off x="2453015" y="1299709"/>
                  <a:ext cx="9408" cy="86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9" h="193" extrusionOk="0">
                      <a:moveTo>
                        <a:pt x="193" y="112"/>
                      </a:moveTo>
                      <a:cubicBezTo>
                        <a:pt x="193" y="160"/>
                        <a:pt x="145" y="192"/>
                        <a:pt x="97" y="176"/>
                      </a:cubicBezTo>
                      <a:cubicBezTo>
                        <a:pt x="0" y="160"/>
                        <a:pt x="32" y="0"/>
                        <a:pt x="129" y="16"/>
                      </a:cubicBezTo>
                      <a:cubicBezTo>
                        <a:pt x="177" y="32"/>
                        <a:pt x="209" y="80"/>
                        <a:pt x="193" y="112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84" name="Google Shape;6384;p18"/>
                <p:cNvSpPr/>
                <p:nvPr/>
              </p:nvSpPr>
              <p:spPr>
                <a:xfrm>
                  <a:off x="2435526" y="995395"/>
                  <a:ext cx="9408" cy="940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9" h="209" extrusionOk="0">
                      <a:moveTo>
                        <a:pt x="209" y="80"/>
                      </a:moveTo>
                      <a:cubicBezTo>
                        <a:pt x="209" y="208"/>
                        <a:pt x="1" y="0"/>
                        <a:pt x="129" y="0"/>
                      </a:cubicBezTo>
                      <a:cubicBezTo>
                        <a:pt x="177" y="0"/>
                        <a:pt x="209" y="48"/>
                        <a:pt x="209" y="8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85" name="Google Shape;6385;p18"/>
                <p:cNvSpPr/>
                <p:nvPr/>
              </p:nvSpPr>
              <p:spPr>
                <a:xfrm>
                  <a:off x="2164334" y="1538484"/>
                  <a:ext cx="19491" cy="194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3" h="433" extrusionOk="0">
                      <a:moveTo>
                        <a:pt x="433" y="192"/>
                      </a:moveTo>
                      <a:cubicBezTo>
                        <a:pt x="433" y="352"/>
                        <a:pt x="241" y="432"/>
                        <a:pt x="113" y="320"/>
                      </a:cubicBezTo>
                      <a:cubicBezTo>
                        <a:pt x="1" y="208"/>
                        <a:pt x="81" y="0"/>
                        <a:pt x="257" y="0"/>
                      </a:cubicBezTo>
                      <a:cubicBezTo>
                        <a:pt x="353" y="0"/>
                        <a:pt x="433" y="80"/>
                        <a:pt x="433" y="192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86" name="Google Shape;6386;p18"/>
                <p:cNvSpPr/>
                <p:nvPr/>
              </p:nvSpPr>
              <p:spPr>
                <a:xfrm>
                  <a:off x="2680453" y="1103427"/>
                  <a:ext cx="18771" cy="2165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7" h="481" extrusionOk="0">
                      <a:moveTo>
                        <a:pt x="400" y="273"/>
                      </a:moveTo>
                      <a:cubicBezTo>
                        <a:pt x="368" y="481"/>
                        <a:pt x="48" y="481"/>
                        <a:pt x="32" y="273"/>
                      </a:cubicBezTo>
                      <a:cubicBezTo>
                        <a:pt x="0" y="1"/>
                        <a:pt x="416" y="1"/>
                        <a:pt x="400" y="27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87" name="Google Shape;6387;p18"/>
                <p:cNvSpPr/>
                <p:nvPr/>
              </p:nvSpPr>
              <p:spPr>
                <a:xfrm>
                  <a:off x="2533479" y="847750"/>
                  <a:ext cx="19491" cy="194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3" h="433" extrusionOk="0">
                      <a:moveTo>
                        <a:pt x="433" y="192"/>
                      </a:moveTo>
                      <a:cubicBezTo>
                        <a:pt x="433" y="352"/>
                        <a:pt x="241" y="432"/>
                        <a:pt x="129" y="320"/>
                      </a:cubicBezTo>
                      <a:cubicBezTo>
                        <a:pt x="1" y="192"/>
                        <a:pt x="97" y="0"/>
                        <a:pt x="257" y="0"/>
                      </a:cubicBezTo>
                      <a:cubicBezTo>
                        <a:pt x="353" y="0"/>
                        <a:pt x="433" y="80"/>
                        <a:pt x="433" y="192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88" name="Google Shape;6388;p18"/>
                <p:cNvSpPr/>
                <p:nvPr/>
              </p:nvSpPr>
              <p:spPr>
                <a:xfrm>
                  <a:off x="2831703" y="979550"/>
                  <a:ext cx="18771" cy="1877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7" h="417" extrusionOk="0">
                      <a:moveTo>
                        <a:pt x="416" y="176"/>
                      </a:moveTo>
                      <a:cubicBezTo>
                        <a:pt x="416" y="336"/>
                        <a:pt x="224" y="416"/>
                        <a:pt x="112" y="304"/>
                      </a:cubicBezTo>
                      <a:cubicBezTo>
                        <a:pt x="0" y="192"/>
                        <a:pt x="80" y="0"/>
                        <a:pt x="240" y="0"/>
                      </a:cubicBezTo>
                      <a:cubicBezTo>
                        <a:pt x="336" y="0"/>
                        <a:pt x="416" y="80"/>
                        <a:pt x="416" y="176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89" name="Google Shape;6389;p18"/>
                <p:cNvSpPr/>
                <p:nvPr/>
              </p:nvSpPr>
              <p:spPr>
                <a:xfrm>
                  <a:off x="2327873" y="1193455"/>
                  <a:ext cx="19491" cy="1877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3" h="417" extrusionOk="0">
                      <a:moveTo>
                        <a:pt x="432" y="177"/>
                      </a:moveTo>
                      <a:cubicBezTo>
                        <a:pt x="432" y="337"/>
                        <a:pt x="240" y="417"/>
                        <a:pt x="128" y="305"/>
                      </a:cubicBezTo>
                      <a:cubicBezTo>
                        <a:pt x="0" y="193"/>
                        <a:pt x="80" y="1"/>
                        <a:pt x="256" y="1"/>
                      </a:cubicBezTo>
                      <a:cubicBezTo>
                        <a:pt x="352" y="1"/>
                        <a:pt x="432" y="81"/>
                        <a:pt x="432" y="177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90" name="Google Shape;6390;p18"/>
                <p:cNvSpPr/>
                <p:nvPr/>
              </p:nvSpPr>
              <p:spPr>
                <a:xfrm>
                  <a:off x="2479078" y="1482667"/>
                  <a:ext cx="19491" cy="194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3" h="433" extrusionOk="0">
                      <a:moveTo>
                        <a:pt x="433" y="193"/>
                      </a:moveTo>
                      <a:cubicBezTo>
                        <a:pt x="433" y="353"/>
                        <a:pt x="225" y="433"/>
                        <a:pt x="112" y="321"/>
                      </a:cubicBezTo>
                      <a:cubicBezTo>
                        <a:pt x="0" y="209"/>
                        <a:pt x="80" y="1"/>
                        <a:pt x="241" y="17"/>
                      </a:cubicBezTo>
                      <a:cubicBezTo>
                        <a:pt x="337" y="1"/>
                        <a:pt x="433" y="97"/>
                        <a:pt x="433" y="19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91" name="Google Shape;6391;p18"/>
                <p:cNvSpPr/>
                <p:nvPr/>
              </p:nvSpPr>
              <p:spPr>
                <a:xfrm>
                  <a:off x="2269534" y="962265"/>
                  <a:ext cx="69908" cy="6990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53" h="1553" extrusionOk="0">
                      <a:moveTo>
                        <a:pt x="768" y="1553"/>
                      </a:moveTo>
                      <a:lnTo>
                        <a:pt x="768" y="1553"/>
                      </a:lnTo>
                      <a:cubicBezTo>
                        <a:pt x="768" y="1121"/>
                        <a:pt x="416" y="785"/>
                        <a:pt x="0" y="785"/>
                      </a:cubicBezTo>
                      <a:lnTo>
                        <a:pt x="0" y="785"/>
                      </a:lnTo>
                      <a:cubicBezTo>
                        <a:pt x="416" y="785"/>
                        <a:pt x="768" y="432"/>
                        <a:pt x="768" y="0"/>
                      </a:cubicBezTo>
                      <a:lnTo>
                        <a:pt x="768" y="0"/>
                      </a:lnTo>
                      <a:cubicBezTo>
                        <a:pt x="768" y="432"/>
                        <a:pt x="1120" y="785"/>
                        <a:pt x="1552" y="785"/>
                      </a:cubicBezTo>
                      <a:lnTo>
                        <a:pt x="1552" y="785"/>
                      </a:lnTo>
                      <a:cubicBezTo>
                        <a:pt x="1120" y="785"/>
                        <a:pt x="768" y="1121"/>
                        <a:pt x="768" y="155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92" name="Google Shape;6392;p18"/>
                <p:cNvSpPr/>
                <p:nvPr/>
              </p:nvSpPr>
              <p:spPr>
                <a:xfrm>
                  <a:off x="2653421" y="1348504"/>
                  <a:ext cx="69953" cy="6918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54" h="1537" extrusionOk="0">
                      <a:moveTo>
                        <a:pt x="785" y="1537"/>
                      </a:moveTo>
                      <a:lnTo>
                        <a:pt x="785" y="1537"/>
                      </a:lnTo>
                      <a:cubicBezTo>
                        <a:pt x="785" y="1121"/>
                        <a:pt x="433" y="769"/>
                        <a:pt x="1" y="769"/>
                      </a:cubicBezTo>
                      <a:lnTo>
                        <a:pt x="1" y="769"/>
                      </a:lnTo>
                      <a:cubicBezTo>
                        <a:pt x="433" y="769"/>
                        <a:pt x="785" y="417"/>
                        <a:pt x="785" y="1"/>
                      </a:cubicBezTo>
                      <a:lnTo>
                        <a:pt x="785" y="1"/>
                      </a:lnTo>
                      <a:cubicBezTo>
                        <a:pt x="785" y="417"/>
                        <a:pt x="1121" y="769"/>
                        <a:pt x="1553" y="769"/>
                      </a:cubicBezTo>
                      <a:lnTo>
                        <a:pt x="1553" y="769"/>
                      </a:lnTo>
                      <a:cubicBezTo>
                        <a:pt x="1137" y="769"/>
                        <a:pt x="785" y="1121"/>
                        <a:pt x="785" y="1537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6393" name="Google Shape;6393;p18"/>
              <p:cNvGrpSpPr/>
              <p:nvPr/>
            </p:nvGrpSpPr>
            <p:grpSpPr>
              <a:xfrm rot="10800000" flipH="1">
                <a:off x="8257960" y="710237"/>
                <a:ext cx="775450" cy="710225"/>
                <a:chOff x="2092310" y="847750"/>
                <a:chExt cx="775450" cy="710225"/>
              </a:xfrm>
            </p:grpSpPr>
            <p:sp>
              <p:nvSpPr>
                <p:cNvPr id="6394" name="Google Shape;6394;p18"/>
                <p:cNvSpPr/>
                <p:nvPr/>
              </p:nvSpPr>
              <p:spPr>
                <a:xfrm>
                  <a:off x="2340838" y="1450978"/>
                  <a:ext cx="41819" cy="4109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9" h="913" extrusionOk="0">
                      <a:moveTo>
                        <a:pt x="913" y="384"/>
                      </a:moveTo>
                      <a:cubicBezTo>
                        <a:pt x="929" y="720"/>
                        <a:pt x="497" y="912"/>
                        <a:pt x="257" y="656"/>
                      </a:cubicBezTo>
                      <a:cubicBezTo>
                        <a:pt x="1" y="416"/>
                        <a:pt x="177" y="0"/>
                        <a:pt x="529" y="0"/>
                      </a:cubicBezTo>
                      <a:cubicBezTo>
                        <a:pt x="737" y="0"/>
                        <a:pt x="913" y="160"/>
                        <a:pt x="913" y="384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95" name="Google Shape;6395;p18"/>
                <p:cNvSpPr/>
                <p:nvPr/>
              </p:nvSpPr>
              <p:spPr>
                <a:xfrm>
                  <a:off x="2092310" y="1309455"/>
                  <a:ext cx="42539" cy="4253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45" h="945" extrusionOk="0">
                      <a:moveTo>
                        <a:pt x="945" y="416"/>
                      </a:moveTo>
                      <a:cubicBezTo>
                        <a:pt x="945" y="768"/>
                        <a:pt x="513" y="944"/>
                        <a:pt x="257" y="688"/>
                      </a:cubicBezTo>
                      <a:cubicBezTo>
                        <a:pt x="1" y="448"/>
                        <a:pt x="193" y="16"/>
                        <a:pt x="545" y="16"/>
                      </a:cubicBezTo>
                      <a:cubicBezTo>
                        <a:pt x="769" y="0"/>
                        <a:pt x="945" y="192"/>
                        <a:pt x="945" y="416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96" name="Google Shape;6396;p18"/>
                <p:cNvSpPr/>
                <p:nvPr/>
              </p:nvSpPr>
              <p:spPr>
                <a:xfrm>
                  <a:off x="2828822" y="1112070"/>
                  <a:ext cx="9408" cy="86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9" h="193" extrusionOk="0">
                      <a:moveTo>
                        <a:pt x="208" y="81"/>
                      </a:moveTo>
                      <a:cubicBezTo>
                        <a:pt x="208" y="193"/>
                        <a:pt x="0" y="1"/>
                        <a:pt x="128" y="1"/>
                      </a:cubicBezTo>
                      <a:cubicBezTo>
                        <a:pt x="160" y="1"/>
                        <a:pt x="208" y="33"/>
                        <a:pt x="208" y="81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97" name="Google Shape;6397;p18"/>
                <p:cNvSpPr/>
                <p:nvPr/>
              </p:nvSpPr>
              <p:spPr>
                <a:xfrm>
                  <a:off x="2858352" y="1249632"/>
                  <a:ext cx="9408" cy="108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9" h="241" extrusionOk="0">
                      <a:moveTo>
                        <a:pt x="192" y="145"/>
                      </a:moveTo>
                      <a:cubicBezTo>
                        <a:pt x="160" y="241"/>
                        <a:pt x="0" y="209"/>
                        <a:pt x="32" y="97"/>
                      </a:cubicBezTo>
                      <a:cubicBezTo>
                        <a:pt x="48" y="1"/>
                        <a:pt x="208" y="33"/>
                        <a:pt x="192" y="145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98" name="Google Shape;6398;p18"/>
                <p:cNvSpPr/>
                <p:nvPr/>
              </p:nvSpPr>
              <p:spPr>
                <a:xfrm>
                  <a:off x="2211149" y="947140"/>
                  <a:ext cx="7968" cy="79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7" h="177" extrusionOk="0">
                      <a:moveTo>
                        <a:pt x="177" y="112"/>
                      </a:moveTo>
                      <a:cubicBezTo>
                        <a:pt x="161" y="144"/>
                        <a:pt x="113" y="176"/>
                        <a:pt x="81" y="160"/>
                      </a:cubicBezTo>
                      <a:cubicBezTo>
                        <a:pt x="33" y="160"/>
                        <a:pt x="1" y="112"/>
                        <a:pt x="17" y="64"/>
                      </a:cubicBezTo>
                      <a:cubicBezTo>
                        <a:pt x="33" y="32"/>
                        <a:pt x="65" y="0"/>
                        <a:pt x="113" y="16"/>
                      </a:cubicBezTo>
                      <a:cubicBezTo>
                        <a:pt x="161" y="16"/>
                        <a:pt x="177" y="64"/>
                        <a:pt x="177" y="112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99" name="Google Shape;6399;p18"/>
                <p:cNvSpPr/>
                <p:nvPr/>
              </p:nvSpPr>
              <p:spPr>
                <a:xfrm>
                  <a:off x="2453015" y="1299709"/>
                  <a:ext cx="9408" cy="86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9" h="193" extrusionOk="0">
                      <a:moveTo>
                        <a:pt x="193" y="112"/>
                      </a:moveTo>
                      <a:cubicBezTo>
                        <a:pt x="193" y="160"/>
                        <a:pt x="145" y="192"/>
                        <a:pt x="97" y="176"/>
                      </a:cubicBezTo>
                      <a:cubicBezTo>
                        <a:pt x="0" y="160"/>
                        <a:pt x="32" y="0"/>
                        <a:pt x="129" y="16"/>
                      </a:cubicBezTo>
                      <a:cubicBezTo>
                        <a:pt x="177" y="32"/>
                        <a:pt x="209" y="80"/>
                        <a:pt x="193" y="112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00" name="Google Shape;6400;p18"/>
                <p:cNvSpPr/>
                <p:nvPr/>
              </p:nvSpPr>
              <p:spPr>
                <a:xfrm>
                  <a:off x="2435526" y="995395"/>
                  <a:ext cx="9408" cy="940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9" h="209" extrusionOk="0">
                      <a:moveTo>
                        <a:pt x="209" y="80"/>
                      </a:moveTo>
                      <a:cubicBezTo>
                        <a:pt x="209" y="208"/>
                        <a:pt x="1" y="0"/>
                        <a:pt x="129" y="0"/>
                      </a:cubicBezTo>
                      <a:cubicBezTo>
                        <a:pt x="177" y="0"/>
                        <a:pt x="209" y="48"/>
                        <a:pt x="209" y="8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01" name="Google Shape;6401;p18"/>
                <p:cNvSpPr/>
                <p:nvPr/>
              </p:nvSpPr>
              <p:spPr>
                <a:xfrm>
                  <a:off x="2164334" y="1538484"/>
                  <a:ext cx="19491" cy="194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3" h="433" extrusionOk="0">
                      <a:moveTo>
                        <a:pt x="433" y="192"/>
                      </a:moveTo>
                      <a:cubicBezTo>
                        <a:pt x="433" y="352"/>
                        <a:pt x="241" y="432"/>
                        <a:pt x="113" y="320"/>
                      </a:cubicBezTo>
                      <a:cubicBezTo>
                        <a:pt x="1" y="208"/>
                        <a:pt x="81" y="0"/>
                        <a:pt x="257" y="0"/>
                      </a:cubicBezTo>
                      <a:cubicBezTo>
                        <a:pt x="353" y="0"/>
                        <a:pt x="433" y="80"/>
                        <a:pt x="433" y="192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02" name="Google Shape;6402;p18"/>
                <p:cNvSpPr/>
                <p:nvPr/>
              </p:nvSpPr>
              <p:spPr>
                <a:xfrm>
                  <a:off x="2680453" y="1103427"/>
                  <a:ext cx="18771" cy="2165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7" h="481" extrusionOk="0">
                      <a:moveTo>
                        <a:pt x="400" y="273"/>
                      </a:moveTo>
                      <a:cubicBezTo>
                        <a:pt x="368" y="481"/>
                        <a:pt x="48" y="481"/>
                        <a:pt x="32" y="273"/>
                      </a:cubicBezTo>
                      <a:cubicBezTo>
                        <a:pt x="0" y="1"/>
                        <a:pt x="416" y="1"/>
                        <a:pt x="400" y="27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03" name="Google Shape;6403;p18"/>
                <p:cNvSpPr/>
                <p:nvPr/>
              </p:nvSpPr>
              <p:spPr>
                <a:xfrm>
                  <a:off x="2533479" y="847750"/>
                  <a:ext cx="19491" cy="194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3" h="433" extrusionOk="0">
                      <a:moveTo>
                        <a:pt x="433" y="192"/>
                      </a:moveTo>
                      <a:cubicBezTo>
                        <a:pt x="433" y="352"/>
                        <a:pt x="241" y="432"/>
                        <a:pt x="129" y="320"/>
                      </a:cubicBezTo>
                      <a:cubicBezTo>
                        <a:pt x="1" y="192"/>
                        <a:pt x="97" y="0"/>
                        <a:pt x="257" y="0"/>
                      </a:cubicBezTo>
                      <a:cubicBezTo>
                        <a:pt x="353" y="0"/>
                        <a:pt x="433" y="80"/>
                        <a:pt x="433" y="192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04" name="Google Shape;6404;p18"/>
                <p:cNvSpPr/>
                <p:nvPr/>
              </p:nvSpPr>
              <p:spPr>
                <a:xfrm>
                  <a:off x="2831703" y="979550"/>
                  <a:ext cx="18771" cy="1877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7" h="417" extrusionOk="0">
                      <a:moveTo>
                        <a:pt x="416" y="176"/>
                      </a:moveTo>
                      <a:cubicBezTo>
                        <a:pt x="416" y="336"/>
                        <a:pt x="224" y="416"/>
                        <a:pt x="112" y="304"/>
                      </a:cubicBezTo>
                      <a:cubicBezTo>
                        <a:pt x="0" y="192"/>
                        <a:pt x="80" y="0"/>
                        <a:pt x="240" y="0"/>
                      </a:cubicBezTo>
                      <a:cubicBezTo>
                        <a:pt x="336" y="0"/>
                        <a:pt x="416" y="80"/>
                        <a:pt x="416" y="176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05" name="Google Shape;6405;p18"/>
                <p:cNvSpPr/>
                <p:nvPr/>
              </p:nvSpPr>
              <p:spPr>
                <a:xfrm>
                  <a:off x="2327873" y="1193455"/>
                  <a:ext cx="19491" cy="1877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3" h="417" extrusionOk="0">
                      <a:moveTo>
                        <a:pt x="432" y="177"/>
                      </a:moveTo>
                      <a:cubicBezTo>
                        <a:pt x="432" y="337"/>
                        <a:pt x="240" y="417"/>
                        <a:pt x="128" y="305"/>
                      </a:cubicBezTo>
                      <a:cubicBezTo>
                        <a:pt x="0" y="193"/>
                        <a:pt x="80" y="1"/>
                        <a:pt x="256" y="1"/>
                      </a:cubicBezTo>
                      <a:cubicBezTo>
                        <a:pt x="352" y="1"/>
                        <a:pt x="432" y="81"/>
                        <a:pt x="432" y="177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06" name="Google Shape;6406;p18"/>
                <p:cNvSpPr/>
                <p:nvPr/>
              </p:nvSpPr>
              <p:spPr>
                <a:xfrm>
                  <a:off x="2479078" y="1482667"/>
                  <a:ext cx="19491" cy="194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3" h="433" extrusionOk="0">
                      <a:moveTo>
                        <a:pt x="433" y="193"/>
                      </a:moveTo>
                      <a:cubicBezTo>
                        <a:pt x="433" y="353"/>
                        <a:pt x="225" y="433"/>
                        <a:pt x="112" y="321"/>
                      </a:cubicBezTo>
                      <a:cubicBezTo>
                        <a:pt x="0" y="209"/>
                        <a:pt x="80" y="1"/>
                        <a:pt x="241" y="17"/>
                      </a:cubicBezTo>
                      <a:cubicBezTo>
                        <a:pt x="337" y="1"/>
                        <a:pt x="433" y="97"/>
                        <a:pt x="433" y="19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07" name="Google Shape;6407;p18"/>
                <p:cNvSpPr/>
                <p:nvPr/>
              </p:nvSpPr>
              <p:spPr>
                <a:xfrm>
                  <a:off x="2269534" y="962265"/>
                  <a:ext cx="69908" cy="6990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53" h="1553" extrusionOk="0">
                      <a:moveTo>
                        <a:pt x="768" y="1553"/>
                      </a:moveTo>
                      <a:lnTo>
                        <a:pt x="768" y="1553"/>
                      </a:lnTo>
                      <a:cubicBezTo>
                        <a:pt x="768" y="1121"/>
                        <a:pt x="416" y="785"/>
                        <a:pt x="0" y="785"/>
                      </a:cubicBezTo>
                      <a:lnTo>
                        <a:pt x="0" y="785"/>
                      </a:lnTo>
                      <a:cubicBezTo>
                        <a:pt x="416" y="785"/>
                        <a:pt x="768" y="432"/>
                        <a:pt x="768" y="0"/>
                      </a:cubicBezTo>
                      <a:lnTo>
                        <a:pt x="768" y="0"/>
                      </a:lnTo>
                      <a:cubicBezTo>
                        <a:pt x="768" y="432"/>
                        <a:pt x="1120" y="785"/>
                        <a:pt x="1552" y="785"/>
                      </a:cubicBezTo>
                      <a:lnTo>
                        <a:pt x="1552" y="785"/>
                      </a:lnTo>
                      <a:cubicBezTo>
                        <a:pt x="1120" y="785"/>
                        <a:pt x="768" y="1121"/>
                        <a:pt x="768" y="155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08" name="Google Shape;6408;p18"/>
                <p:cNvSpPr/>
                <p:nvPr/>
              </p:nvSpPr>
              <p:spPr>
                <a:xfrm>
                  <a:off x="2653421" y="1348504"/>
                  <a:ext cx="69953" cy="6918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54" h="1537" extrusionOk="0">
                      <a:moveTo>
                        <a:pt x="785" y="1537"/>
                      </a:moveTo>
                      <a:lnTo>
                        <a:pt x="785" y="1537"/>
                      </a:lnTo>
                      <a:cubicBezTo>
                        <a:pt x="785" y="1121"/>
                        <a:pt x="433" y="769"/>
                        <a:pt x="1" y="769"/>
                      </a:cubicBezTo>
                      <a:lnTo>
                        <a:pt x="1" y="769"/>
                      </a:lnTo>
                      <a:cubicBezTo>
                        <a:pt x="433" y="769"/>
                        <a:pt x="785" y="417"/>
                        <a:pt x="785" y="1"/>
                      </a:cubicBezTo>
                      <a:lnTo>
                        <a:pt x="785" y="1"/>
                      </a:lnTo>
                      <a:cubicBezTo>
                        <a:pt x="785" y="417"/>
                        <a:pt x="1121" y="769"/>
                        <a:pt x="1553" y="769"/>
                      </a:cubicBezTo>
                      <a:lnTo>
                        <a:pt x="1553" y="769"/>
                      </a:lnTo>
                      <a:cubicBezTo>
                        <a:pt x="1137" y="769"/>
                        <a:pt x="785" y="1121"/>
                        <a:pt x="785" y="1537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grpSp>
          <p:nvGrpSpPr>
            <p:cNvPr id="6409" name="Google Shape;6409;p18"/>
            <p:cNvGrpSpPr/>
            <p:nvPr/>
          </p:nvGrpSpPr>
          <p:grpSpPr>
            <a:xfrm>
              <a:off x="-83090" y="-785836"/>
              <a:ext cx="3834326" cy="2817611"/>
              <a:chOff x="-83090" y="-785836"/>
              <a:chExt cx="3834326" cy="2817611"/>
            </a:xfrm>
          </p:grpSpPr>
          <p:grpSp>
            <p:nvGrpSpPr>
              <p:cNvPr id="6410" name="Google Shape;6410;p18"/>
              <p:cNvGrpSpPr/>
              <p:nvPr/>
            </p:nvGrpSpPr>
            <p:grpSpPr>
              <a:xfrm>
                <a:off x="-83090" y="-113296"/>
                <a:ext cx="1742375" cy="2145071"/>
                <a:chOff x="10" y="4"/>
                <a:chExt cx="1742375" cy="2145071"/>
              </a:xfrm>
            </p:grpSpPr>
            <p:grpSp>
              <p:nvGrpSpPr>
                <p:cNvPr id="6411" name="Google Shape;6411;p18"/>
                <p:cNvGrpSpPr/>
                <p:nvPr/>
              </p:nvGrpSpPr>
              <p:grpSpPr>
                <a:xfrm flipH="1">
                  <a:off x="10" y="4"/>
                  <a:ext cx="1699100" cy="2145071"/>
                  <a:chOff x="146217" y="2712579"/>
                  <a:chExt cx="1552966" cy="1960401"/>
                </a:xfrm>
              </p:grpSpPr>
              <p:grpSp>
                <p:nvGrpSpPr>
                  <p:cNvPr id="6412" name="Google Shape;6412;p18"/>
                  <p:cNvGrpSpPr/>
                  <p:nvPr/>
                </p:nvGrpSpPr>
                <p:grpSpPr>
                  <a:xfrm>
                    <a:off x="146217" y="2712579"/>
                    <a:ext cx="1134008" cy="607901"/>
                    <a:chOff x="5206900" y="826150"/>
                    <a:chExt cx="599275" cy="321250"/>
                  </a:xfrm>
                </p:grpSpPr>
                <p:sp>
                  <p:nvSpPr>
                    <p:cNvPr id="6413" name="Google Shape;6413;p18"/>
                    <p:cNvSpPr/>
                    <p:nvPr/>
                  </p:nvSpPr>
                  <p:spPr>
                    <a:xfrm>
                      <a:off x="5206900" y="828950"/>
                      <a:ext cx="25225" cy="25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09" h="1025" extrusionOk="0">
                          <a:moveTo>
                            <a:pt x="1008" y="448"/>
                          </a:moveTo>
                          <a:cubicBezTo>
                            <a:pt x="1008" y="832"/>
                            <a:pt x="544" y="1024"/>
                            <a:pt x="272" y="752"/>
                          </a:cubicBezTo>
                          <a:cubicBezTo>
                            <a:pt x="0" y="480"/>
                            <a:pt x="192" y="0"/>
                            <a:pt x="576" y="0"/>
                          </a:cubicBezTo>
                          <a:cubicBezTo>
                            <a:pt x="816" y="0"/>
                            <a:pt x="1008" y="208"/>
                            <a:pt x="1008" y="448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6414" name="Google Shape;6414;p18"/>
                    <p:cNvSpPr/>
                    <p:nvPr/>
                  </p:nvSpPr>
                  <p:spPr>
                    <a:xfrm>
                      <a:off x="5468125" y="1067750"/>
                      <a:ext cx="25625" cy="252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25" h="1009" extrusionOk="0">
                          <a:moveTo>
                            <a:pt x="1024" y="433"/>
                          </a:moveTo>
                          <a:cubicBezTo>
                            <a:pt x="1024" y="817"/>
                            <a:pt x="560" y="1009"/>
                            <a:pt x="288" y="737"/>
                          </a:cubicBezTo>
                          <a:cubicBezTo>
                            <a:pt x="0" y="465"/>
                            <a:pt x="208" y="1"/>
                            <a:pt x="592" y="1"/>
                          </a:cubicBezTo>
                          <a:cubicBezTo>
                            <a:pt x="832" y="1"/>
                            <a:pt x="1024" y="193"/>
                            <a:pt x="1024" y="433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6415" name="Google Shape;6415;p18"/>
                    <p:cNvSpPr/>
                    <p:nvPr/>
                  </p:nvSpPr>
                  <p:spPr>
                    <a:xfrm>
                      <a:off x="5679325" y="1085750"/>
                      <a:ext cx="25625" cy="2565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25" h="1026" extrusionOk="0">
                          <a:moveTo>
                            <a:pt x="1025" y="433"/>
                          </a:moveTo>
                          <a:cubicBezTo>
                            <a:pt x="1025" y="833"/>
                            <a:pt x="545" y="1025"/>
                            <a:pt x="273" y="753"/>
                          </a:cubicBezTo>
                          <a:cubicBezTo>
                            <a:pt x="1" y="481"/>
                            <a:pt x="193" y="1"/>
                            <a:pt x="577" y="1"/>
                          </a:cubicBezTo>
                          <a:cubicBezTo>
                            <a:pt x="817" y="1"/>
                            <a:pt x="1025" y="193"/>
                            <a:pt x="1025" y="433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6416" name="Google Shape;6416;p18"/>
                    <p:cNvSpPr/>
                    <p:nvPr/>
                  </p:nvSpPr>
                  <p:spPr>
                    <a:xfrm>
                      <a:off x="5318900" y="877350"/>
                      <a:ext cx="4425" cy="44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7" h="177" extrusionOk="0">
                          <a:moveTo>
                            <a:pt x="177" y="80"/>
                          </a:moveTo>
                          <a:cubicBezTo>
                            <a:pt x="177" y="128"/>
                            <a:pt x="145" y="176"/>
                            <a:pt x="97" y="176"/>
                          </a:cubicBezTo>
                          <a:cubicBezTo>
                            <a:pt x="49" y="176"/>
                            <a:pt x="1" y="128"/>
                            <a:pt x="1" y="80"/>
                          </a:cubicBezTo>
                          <a:cubicBezTo>
                            <a:pt x="1" y="32"/>
                            <a:pt x="49" y="0"/>
                            <a:pt x="97" y="0"/>
                          </a:cubicBezTo>
                          <a:cubicBezTo>
                            <a:pt x="145" y="0"/>
                            <a:pt x="177" y="32"/>
                            <a:pt x="177" y="80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6417" name="Google Shape;6417;p18"/>
                    <p:cNvSpPr/>
                    <p:nvPr/>
                  </p:nvSpPr>
                  <p:spPr>
                    <a:xfrm>
                      <a:off x="5749725" y="1021350"/>
                      <a:ext cx="6025" cy="6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41" extrusionOk="0">
                          <a:moveTo>
                            <a:pt x="241" y="97"/>
                          </a:moveTo>
                          <a:cubicBezTo>
                            <a:pt x="241" y="241"/>
                            <a:pt x="1" y="1"/>
                            <a:pt x="145" y="1"/>
                          </a:cubicBezTo>
                          <a:cubicBezTo>
                            <a:pt x="193" y="1"/>
                            <a:pt x="225" y="49"/>
                            <a:pt x="241" y="97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6418" name="Google Shape;6418;p18"/>
                    <p:cNvSpPr/>
                    <p:nvPr/>
                  </p:nvSpPr>
                  <p:spPr>
                    <a:xfrm>
                      <a:off x="5527725" y="874950"/>
                      <a:ext cx="6025" cy="6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41" extrusionOk="0">
                          <a:moveTo>
                            <a:pt x="240" y="96"/>
                          </a:moveTo>
                          <a:cubicBezTo>
                            <a:pt x="240" y="240"/>
                            <a:pt x="0" y="0"/>
                            <a:pt x="144" y="0"/>
                          </a:cubicBezTo>
                          <a:cubicBezTo>
                            <a:pt x="192" y="0"/>
                            <a:pt x="240" y="48"/>
                            <a:pt x="240" y="96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6419" name="Google Shape;6419;p18"/>
                    <p:cNvSpPr/>
                    <p:nvPr/>
                  </p:nvSpPr>
                  <p:spPr>
                    <a:xfrm>
                      <a:off x="5418900" y="861350"/>
                      <a:ext cx="6025" cy="5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25" extrusionOk="0">
                          <a:moveTo>
                            <a:pt x="241" y="64"/>
                          </a:moveTo>
                          <a:cubicBezTo>
                            <a:pt x="241" y="112"/>
                            <a:pt x="225" y="160"/>
                            <a:pt x="177" y="176"/>
                          </a:cubicBezTo>
                          <a:cubicBezTo>
                            <a:pt x="49" y="224"/>
                            <a:pt x="1" y="32"/>
                            <a:pt x="129" y="16"/>
                          </a:cubicBezTo>
                          <a:cubicBezTo>
                            <a:pt x="177" y="0"/>
                            <a:pt x="225" y="16"/>
                            <a:pt x="241" y="64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6420" name="Google Shape;6420;p18"/>
                    <p:cNvSpPr/>
                    <p:nvPr/>
                  </p:nvSpPr>
                  <p:spPr>
                    <a:xfrm>
                      <a:off x="5634925" y="986150"/>
                      <a:ext cx="120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81" extrusionOk="0">
                          <a:moveTo>
                            <a:pt x="481" y="209"/>
                          </a:moveTo>
                          <a:cubicBezTo>
                            <a:pt x="481" y="385"/>
                            <a:pt x="257" y="481"/>
                            <a:pt x="129" y="353"/>
                          </a:cubicBezTo>
                          <a:cubicBezTo>
                            <a:pt x="1" y="225"/>
                            <a:pt x="97" y="1"/>
                            <a:pt x="273" y="1"/>
                          </a:cubicBezTo>
                          <a:cubicBezTo>
                            <a:pt x="385" y="1"/>
                            <a:pt x="481" y="97"/>
                            <a:pt x="481" y="209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6421" name="Google Shape;6421;p18"/>
                    <p:cNvSpPr/>
                    <p:nvPr/>
                  </p:nvSpPr>
                  <p:spPr>
                    <a:xfrm>
                      <a:off x="5717725" y="1135775"/>
                      <a:ext cx="116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65" extrusionOk="0">
                          <a:moveTo>
                            <a:pt x="465" y="192"/>
                          </a:moveTo>
                          <a:cubicBezTo>
                            <a:pt x="465" y="368"/>
                            <a:pt x="257" y="464"/>
                            <a:pt x="129" y="336"/>
                          </a:cubicBezTo>
                          <a:cubicBezTo>
                            <a:pt x="1" y="208"/>
                            <a:pt x="81" y="0"/>
                            <a:pt x="273" y="0"/>
                          </a:cubicBezTo>
                          <a:cubicBezTo>
                            <a:pt x="385" y="0"/>
                            <a:pt x="465" y="80"/>
                            <a:pt x="465" y="192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6422" name="Google Shape;6422;p18"/>
                    <p:cNvSpPr/>
                    <p:nvPr/>
                  </p:nvSpPr>
                  <p:spPr>
                    <a:xfrm>
                      <a:off x="5316900" y="997350"/>
                      <a:ext cx="116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81" extrusionOk="0">
                          <a:moveTo>
                            <a:pt x="465" y="209"/>
                          </a:moveTo>
                          <a:cubicBezTo>
                            <a:pt x="465" y="385"/>
                            <a:pt x="257" y="481"/>
                            <a:pt x="129" y="353"/>
                          </a:cubicBezTo>
                          <a:cubicBezTo>
                            <a:pt x="1" y="225"/>
                            <a:pt x="81" y="1"/>
                            <a:pt x="273" y="1"/>
                          </a:cubicBezTo>
                          <a:cubicBezTo>
                            <a:pt x="369" y="1"/>
                            <a:pt x="465" y="97"/>
                            <a:pt x="465" y="209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6423" name="Google Shape;6423;p18"/>
                    <p:cNvSpPr/>
                    <p:nvPr/>
                  </p:nvSpPr>
                  <p:spPr>
                    <a:xfrm>
                      <a:off x="5331700" y="1124575"/>
                      <a:ext cx="120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65" extrusionOk="0">
                          <a:moveTo>
                            <a:pt x="481" y="208"/>
                          </a:moveTo>
                          <a:cubicBezTo>
                            <a:pt x="481" y="384"/>
                            <a:pt x="257" y="464"/>
                            <a:pt x="129" y="352"/>
                          </a:cubicBezTo>
                          <a:cubicBezTo>
                            <a:pt x="1" y="224"/>
                            <a:pt x="97" y="0"/>
                            <a:pt x="273" y="0"/>
                          </a:cubicBezTo>
                          <a:cubicBezTo>
                            <a:pt x="385" y="0"/>
                            <a:pt x="481" y="96"/>
                            <a:pt x="481" y="208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6424" name="Google Shape;6424;p18"/>
                    <p:cNvSpPr/>
                    <p:nvPr/>
                  </p:nvSpPr>
                  <p:spPr>
                    <a:xfrm>
                      <a:off x="5794150" y="906150"/>
                      <a:ext cx="120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81" extrusionOk="0">
                          <a:moveTo>
                            <a:pt x="480" y="208"/>
                          </a:moveTo>
                          <a:cubicBezTo>
                            <a:pt x="480" y="384"/>
                            <a:pt x="256" y="480"/>
                            <a:pt x="128" y="352"/>
                          </a:cubicBezTo>
                          <a:cubicBezTo>
                            <a:pt x="0" y="224"/>
                            <a:pt x="96" y="0"/>
                            <a:pt x="272" y="0"/>
                          </a:cubicBezTo>
                          <a:cubicBezTo>
                            <a:pt x="384" y="0"/>
                            <a:pt x="480" y="96"/>
                            <a:pt x="480" y="208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6425" name="Google Shape;6425;p18"/>
                    <p:cNvSpPr/>
                    <p:nvPr/>
                  </p:nvSpPr>
                  <p:spPr>
                    <a:xfrm>
                      <a:off x="5290500" y="924950"/>
                      <a:ext cx="116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65" extrusionOk="0">
                          <a:moveTo>
                            <a:pt x="465" y="193"/>
                          </a:moveTo>
                          <a:cubicBezTo>
                            <a:pt x="465" y="369"/>
                            <a:pt x="257" y="465"/>
                            <a:pt x="129" y="337"/>
                          </a:cubicBezTo>
                          <a:cubicBezTo>
                            <a:pt x="1" y="209"/>
                            <a:pt x="97" y="0"/>
                            <a:pt x="273" y="0"/>
                          </a:cubicBezTo>
                          <a:cubicBezTo>
                            <a:pt x="385" y="0"/>
                            <a:pt x="465" y="81"/>
                            <a:pt x="465" y="193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6426" name="Google Shape;6426;p18"/>
                    <p:cNvSpPr/>
                    <p:nvPr/>
                  </p:nvSpPr>
                  <p:spPr>
                    <a:xfrm>
                      <a:off x="5680925" y="826150"/>
                      <a:ext cx="43225" cy="432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29" h="1729" extrusionOk="0">
                          <a:moveTo>
                            <a:pt x="865" y="1728"/>
                          </a:moveTo>
                          <a:lnTo>
                            <a:pt x="865" y="1728"/>
                          </a:lnTo>
                          <a:cubicBezTo>
                            <a:pt x="865" y="1248"/>
                            <a:pt x="481" y="864"/>
                            <a:pt x="1" y="864"/>
                          </a:cubicBezTo>
                          <a:lnTo>
                            <a:pt x="1" y="864"/>
                          </a:lnTo>
                          <a:cubicBezTo>
                            <a:pt x="481" y="864"/>
                            <a:pt x="865" y="480"/>
                            <a:pt x="865" y="0"/>
                          </a:cubicBezTo>
                          <a:lnTo>
                            <a:pt x="865" y="0"/>
                          </a:lnTo>
                          <a:cubicBezTo>
                            <a:pt x="865" y="480"/>
                            <a:pt x="1265" y="864"/>
                            <a:pt x="1729" y="864"/>
                          </a:cubicBezTo>
                          <a:lnTo>
                            <a:pt x="1729" y="864"/>
                          </a:lnTo>
                          <a:cubicBezTo>
                            <a:pt x="1265" y="864"/>
                            <a:pt x="865" y="1248"/>
                            <a:pt x="865" y="1728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</p:grpSp>
              <p:grpSp>
                <p:nvGrpSpPr>
                  <p:cNvPr id="6427" name="Google Shape;6427;p18"/>
                  <p:cNvGrpSpPr/>
                  <p:nvPr/>
                </p:nvGrpSpPr>
                <p:grpSpPr>
                  <a:xfrm rot="-9256633">
                    <a:off x="489429" y="3110262"/>
                    <a:ext cx="1134020" cy="607908"/>
                    <a:chOff x="5206900" y="826150"/>
                    <a:chExt cx="599275" cy="321250"/>
                  </a:xfrm>
                </p:grpSpPr>
                <p:sp>
                  <p:nvSpPr>
                    <p:cNvPr id="6428" name="Google Shape;6428;p18"/>
                    <p:cNvSpPr/>
                    <p:nvPr/>
                  </p:nvSpPr>
                  <p:spPr>
                    <a:xfrm>
                      <a:off x="5206900" y="828950"/>
                      <a:ext cx="25225" cy="25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09" h="1025" extrusionOk="0">
                          <a:moveTo>
                            <a:pt x="1008" y="448"/>
                          </a:moveTo>
                          <a:cubicBezTo>
                            <a:pt x="1008" y="832"/>
                            <a:pt x="544" y="1024"/>
                            <a:pt x="272" y="752"/>
                          </a:cubicBezTo>
                          <a:cubicBezTo>
                            <a:pt x="0" y="480"/>
                            <a:pt x="192" y="0"/>
                            <a:pt x="576" y="0"/>
                          </a:cubicBezTo>
                          <a:cubicBezTo>
                            <a:pt x="816" y="0"/>
                            <a:pt x="1008" y="208"/>
                            <a:pt x="1008" y="448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6429" name="Google Shape;6429;p18"/>
                    <p:cNvSpPr/>
                    <p:nvPr/>
                  </p:nvSpPr>
                  <p:spPr>
                    <a:xfrm>
                      <a:off x="5468125" y="1067750"/>
                      <a:ext cx="25625" cy="252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25" h="1009" extrusionOk="0">
                          <a:moveTo>
                            <a:pt x="1024" y="433"/>
                          </a:moveTo>
                          <a:cubicBezTo>
                            <a:pt x="1024" y="817"/>
                            <a:pt x="560" y="1009"/>
                            <a:pt x="288" y="737"/>
                          </a:cubicBezTo>
                          <a:cubicBezTo>
                            <a:pt x="0" y="465"/>
                            <a:pt x="208" y="1"/>
                            <a:pt x="592" y="1"/>
                          </a:cubicBezTo>
                          <a:cubicBezTo>
                            <a:pt x="832" y="1"/>
                            <a:pt x="1024" y="193"/>
                            <a:pt x="1024" y="433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6430" name="Google Shape;6430;p18"/>
                    <p:cNvSpPr/>
                    <p:nvPr/>
                  </p:nvSpPr>
                  <p:spPr>
                    <a:xfrm>
                      <a:off x="5679325" y="1085750"/>
                      <a:ext cx="25625" cy="2565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25" h="1026" extrusionOk="0">
                          <a:moveTo>
                            <a:pt x="1025" y="433"/>
                          </a:moveTo>
                          <a:cubicBezTo>
                            <a:pt x="1025" y="833"/>
                            <a:pt x="545" y="1025"/>
                            <a:pt x="273" y="753"/>
                          </a:cubicBezTo>
                          <a:cubicBezTo>
                            <a:pt x="1" y="481"/>
                            <a:pt x="193" y="1"/>
                            <a:pt x="577" y="1"/>
                          </a:cubicBezTo>
                          <a:cubicBezTo>
                            <a:pt x="817" y="1"/>
                            <a:pt x="1025" y="193"/>
                            <a:pt x="1025" y="433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6431" name="Google Shape;6431;p18"/>
                    <p:cNvSpPr/>
                    <p:nvPr/>
                  </p:nvSpPr>
                  <p:spPr>
                    <a:xfrm>
                      <a:off x="5318900" y="877350"/>
                      <a:ext cx="4425" cy="44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7" h="177" extrusionOk="0">
                          <a:moveTo>
                            <a:pt x="177" y="80"/>
                          </a:moveTo>
                          <a:cubicBezTo>
                            <a:pt x="177" y="128"/>
                            <a:pt x="145" y="176"/>
                            <a:pt x="97" y="176"/>
                          </a:cubicBezTo>
                          <a:cubicBezTo>
                            <a:pt x="49" y="176"/>
                            <a:pt x="1" y="128"/>
                            <a:pt x="1" y="80"/>
                          </a:cubicBezTo>
                          <a:cubicBezTo>
                            <a:pt x="1" y="32"/>
                            <a:pt x="49" y="0"/>
                            <a:pt x="97" y="0"/>
                          </a:cubicBezTo>
                          <a:cubicBezTo>
                            <a:pt x="145" y="0"/>
                            <a:pt x="177" y="32"/>
                            <a:pt x="177" y="80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6432" name="Google Shape;6432;p18"/>
                    <p:cNvSpPr/>
                    <p:nvPr/>
                  </p:nvSpPr>
                  <p:spPr>
                    <a:xfrm>
                      <a:off x="5749725" y="1021350"/>
                      <a:ext cx="6025" cy="6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41" extrusionOk="0">
                          <a:moveTo>
                            <a:pt x="241" y="97"/>
                          </a:moveTo>
                          <a:cubicBezTo>
                            <a:pt x="241" y="241"/>
                            <a:pt x="1" y="1"/>
                            <a:pt x="145" y="1"/>
                          </a:cubicBezTo>
                          <a:cubicBezTo>
                            <a:pt x="193" y="1"/>
                            <a:pt x="225" y="49"/>
                            <a:pt x="241" y="97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6433" name="Google Shape;6433;p18"/>
                    <p:cNvSpPr/>
                    <p:nvPr/>
                  </p:nvSpPr>
                  <p:spPr>
                    <a:xfrm>
                      <a:off x="5527725" y="874950"/>
                      <a:ext cx="6025" cy="6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41" extrusionOk="0">
                          <a:moveTo>
                            <a:pt x="240" y="96"/>
                          </a:moveTo>
                          <a:cubicBezTo>
                            <a:pt x="240" y="240"/>
                            <a:pt x="0" y="0"/>
                            <a:pt x="144" y="0"/>
                          </a:cubicBezTo>
                          <a:cubicBezTo>
                            <a:pt x="192" y="0"/>
                            <a:pt x="240" y="48"/>
                            <a:pt x="240" y="96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6434" name="Google Shape;6434;p18"/>
                    <p:cNvSpPr/>
                    <p:nvPr/>
                  </p:nvSpPr>
                  <p:spPr>
                    <a:xfrm>
                      <a:off x="5418900" y="861350"/>
                      <a:ext cx="6025" cy="5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25" extrusionOk="0">
                          <a:moveTo>
                            <a:pt x="241" y="64"/>
                          </a:moveTo>
                          <a:cubicBezTo>
                            <a:pt x="241" y="112"/>
                            <a:pt x="225" y="160"/>
                            <a:pt x="177" y="176"/>
                          </a:cubicBezTo>
                          <a:cubicBezTo>
                            <a:pt x="49" y="224"/>
                            <a:pt x="1" y="32"/>
                            <a:pt x="129" y="16"/>
                          </a:cubicBezTo>
                          <a:cubicBezTo>
                            <a:pt x="177" y="0"/>
                            <a:pt x="225" y="16"/>
                            <a:pt x="241" y="64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6435" name="Google Shape;6435;p18"/>
                    <p:cNvSpPr/>
                    <p:nvPr/>
                  </p:nvSpPr>
                  <p:spPr>
                    <a:xfrm>
                      <a:off x="5634925" y="986150"/>
                      <a:ext cx="120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81" extrusionOk="0">
                          <a:moveTo>
                            <a:pt x="481" y="209"/>
                          </a:moveTo>
                          <a:cubicBezTo>
                            <a:pt x="481" y="385"/>
                            <a:pt x="257" y="481"/>
                            <a:pt x="129" y="353"/>
                          </a:cubicBezTo>
                          <a:cubicBezTo>
                            <a:pt x="1" y="225"/>
                            <a:pt x="97" y="1"/>
                            <a:pt x="273" y="1"/>
                          </a:cubicBezTo>
                          <a:cubicBezTo>
                            <a:pt x="385" y="1"/>
                            <a:pt x="481" y="97"/>
                            <a:pt x="481" y="209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6436" name="Google Shape;6436;p18"/>
                    <p:cNvSpPr/>
                    <p:nvPr/>
                  </p:nvSpPr>
                  <p:spPr>
                    <a:xfrm>
                      <a:off x="5717725" y="1135775"/>
                      <a:ext cx="116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65" extrusionOk="0">
                          <a:moveTo>
                            <a:pt x="465" y="192"/>
                          </a:moveTo>
                          <a:cubicBezTo>
                            <a:pt x="465" y="368"/>
                            <a:pt x="257" y="464"/>
                            <a:pt x="129" y="336"/>
                          </a:cubicBezTo>
                          <a:cubicBezTo>
                            <a:pt x="1" y="208"/>
                            <a:pt x="81" y="0"/>
                            <a:pt x="273" y="0"/>
                          </a:cubicBezTo>
                          <a:cubicBezTo>
                            <a:pt x="385" y="0"/>
                            <a:pt x="465" y="80"/>
                            <a:pt x="465" y="192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6437" name="Google Shape;6437;p18"/>
                    <p:cNvSpPr/>
                    <p:nvPr/>
                  </p:nvSpPr>
                  <p:spPr>
                    <a:xfrm>
                      <a:off x="5316900" y="997350"/>
                      <a:ext cx="116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81" extrusionOk="0">
                          <a:moveTo>
                            <a:pt x="465" y="209"/>
                          </a:moveTo>
                          <a:cubicBezTo>
                            <a:pt x="465" y="385"/>
                            <a:pt x="257" y="481"/>
                            <a:pt x="129" y="353"/>
                          </a:cubicBezTo>
                          <a:cubicBezTo>
                            <a:pt x="1" y="225"/>
                            <a:pt x="81" y="1"/>
                            <a:pt x="273" y="1"/>
                          </a:cubicBezTo>
                          <a:cubicBezTo>
                            <a:pt x="369" y="1"/>
                            <a:pt x="465" y="97"/>
                            <a:pt x="465" y="209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6438" name="Google Shape;6438;p18"/>
                    <p:cNvSpPr/>
                    <p:nvPr/>
                  </p:nvSpPr>
                  <p:spPr>
                    <a:xfrm>
                      <a:off x="5331700" y="1124575"/>
                      <a:ext cx="120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65" extrusionOk="0">
                          <a:moveTo>
                            <a:pt x="481" y="208"/>
                          </a:moveTo>
                          <a:cubicBezTo>
                            <a:pt x="481" y="384"/>
                            <a:pt x="257" y="464"/>
                            <a:pt x="129" y="352"/>
                          </a:cubicBezTo>
                          <a:cubicBezTo>
                            <a:pt x="1" y="224"/>
                            <a:pt x="97" y="0"/>
                            <a:pt x="273" y="0"/>
                          </a:cubicBezTo>
                          <a:cubicBezTo>
                            <a:pt x="385" y="0"/>
                            <a:pt x="481" y="96"/>
                            <a:pt x="481" y="208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6439" name="Google Shape;6439;p18"/>
                    <p:cNvSpPr/>
                    <p:nvPr/>
                  </p:nvSpPr>
                  <p:spPr>
                    <a:xfrm>
                      <a:off x="5794150" y="906150"/>
                      <a:ext cx="120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81" extrusionOk="0">
                          <a:moveTo>
                            <a:pt x="480" y="208"/>
                          </a:moveTo>
                          <a:cubicBezTo>
                            <a:pt x="480" y="384"/>
                            <a:pt x="256" y="480"/>
                            <a:pt x="128" y="352"/>
                          </a:cubicBezTo>
                          <a:cubicBezTo>
                            <a:pt x="0" y="224"/>
                            <a:pt x="96" y="0"/>
                            <a:pt x="272" y="0"/>
                          </a:cubicBezTo>
                          <a:cubicBezTo>
                            <a:pt x="384" y="0"/>
                            <a:pt x="480" y="96"/>
                            <a:pt x="480" y="208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6440" name="Google Shape;6440;p18"/>
                    <p:cNvSpPr/>
                    <p:nvPr/>
                  </p:nvSpPr>
                  <p:spPr>
                    <a:xfrm>
                      <a:off x="5290500" y="924950"/>
                      <a:ext cx="116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65" extrusionOk="0">
                          <a:moveTo>
                            <a:pt x="465" y="193"/>
                          </a:moveTo>
                          <a:cubicBezTo>
                            <a:pt x="465" y="369"/>
                            <a:pt x="257" y="465"/>
                            <a:pt x="129" y="337"/>
                          </a:cubicBezTo>
                          <a:cubicBezTo>
                            <a:pt x="1" y="209"/>
                            <a:pt x="97" y="0"/>
                            <a:pt x="273" y="0"/>
                          </a:cubicBezTo>
                          <a:cubicBezTo>
                            <a:pt x="385" y="0"/>
                            <a:pt x="465" y="81"/>
                            <a:pt x="465" y="193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6441" name="Google Shape;6441;p18"/>
                    <p:cNvSpPr/>
                    <p:nvPr/>
                  </p:nvSpPr>
                  <p:spPr>
                    <a:xfrm>
                      <a:off x="5680925" y="826150"/>
                      <a:ext cx="43225" cy="432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29" h="1729" extrusionOk="0">
                          <a:moveTo>
                            <a:pt x="865" y="1728"/>
                          </a:moveTo>
                          <a:lnTo>
                            <a:pt x="865" y="1728"/>
                          </a:lnTo>
                          <a:cubicBezTo>
                            <a:pt x="865" y="1248"/>
                            <a:pt x="481" y="864"/>
                            <a:pt x="1" y="864"/>
                          </a:cubicBezTo>
                          <a:lnTo>
                            <a:pt x="1" y="864"/>
                          </a:lnTo>
                          <a:cubicBezTo>
                            <a:pt x="481" y="864"/>
                            <a:pt x="865" y="480"/>
                            <a:pt x="865" y="0"/>
                          </a:cubicBezTo>
                          <a:lnTo>
                            <a:pt x="865" y="0"/>
                          </a:lnTo>
                          <a:cubicBezTo>
                            <a:pt x="865" y="480"/>
                            <a:pt x="1265" y="864"/>
                            <a:pt x="1729" y="864"/>
                          </a:cubicBezTo>
                          <a:lnTo>
                            <a:pt x="1729" y="864"/>
                          </a:lnTo>
                          <a:cubicBezTo>
                            <a:pt x="1265" y="864"/>
                            <a:pt x="865" y="1248"/>
                            <a:pt x="865" y="1728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</p:grpSp>
              <p:grpSp>
                <p:nvGrpSpPr>
                  <p:cNvPr id="6442" name="Google Shape;6442;p18"/>
                  <p:cNvGrpSpPr/>
                  <p:nvPr/>
                </p:nvGrpSpPr>
                <p:grpSpPr>
                  <a:xfrm rot="7120513" flipH="1">
                    <a:off x="538618" y="3725726"/>
                    <a:ext cx="1133997" cy="607895"/>
                    <a:chOff x="5206900" y="826150"/>
                    <a:chExt cx="599275" cy="321250"/>
                  </a:xfrm>
                </p:grpSpPr>
                <p:sp>
                  <p:nvSpPr>
                    <p:cNvPr id="6443" name="Google Shape;6443;p18"/>
                    <p:cNvSpPr/>
                    <p:nvPr/>
                  </p:nvSpPr>
                  <p:spPr>
                    <a:xfrm>
                      <a:off x="5206900" y="828950"/>
                      <a:ext cx="25225" cy="25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09" h="1025" extrusionOk="0">
                          <a:moveTo>
                            <a:pt x="1008" y="448"/>
                          </a:moveTo>
                          <a:cubicBezTo>
                            <a:pt x="1008" y="832"/>
                            <a:pt x="544" y="1024"/>
                            <a:pt x="272" y="752"/>
                          </a:cubicBezTo>
                          <a:cubicBezTo>
                            <a:pt x="0" y="480"/>
                            <a:pt x="192" y="0"/>
                            <a:pt x="576" y="0"/>
                          </a:cubicBezTo>
                          <a:cubicBezTo>
                            <a:pt x="816" y="0"/>
                            <a:pt x="1008" y="208"/>
                            <a:pt x="1008" y="448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6444" name="Google Shape;6444;p18"/>
                    <p:cNvSpPr/>
                    <p:nvPr/>
                  </p:nvSpPr>
                  <p:spPr>
                    <a:xfrm>
                      <a:off x="5468125" y="1067750"/>
                      <a:ext cx="25625" cy="252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25" h="1009" extrusionOk="0">
                          <a:moveTo>
                            <a:pt x="1024" y="433"/>
                          </a:moveTo>
                          <a:cubicBezTo>
                            <a:pt x="1024" y="817"/>
                            <a:pt x="560" y="1009"/>
                            <a:pt x="288" y="737"/>
                          </a:cubicBezTo>
                          <a:cubicBezTo>
                            <a:pt x="0" y="465"/>
                            <a:pt x="208" y="1"/>
                            <a:pt x="592" y="1"/>
                          </a:cubicBezTo>
                          <a:cubicBezTo>
                            <a:pt x="832" y="1"/>
                            <a:pt x="1024" y="193"/>
                            <a:pt x="1024" y="433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6445" name="Google Shape;6445;p18"/>
                    <p:cNvSpPr/>
                    <p:nvPr/>
                  </p:nvSpPr>
                  <p:spPr>
                    <a:xfrm>
                      <a:off x="5679325" y="1085750"/>
                      <a:ext cx="25625" cy="2565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25" h="1026" extrusionOk="0">
                          <a:moveTo>
                            <a:pt x="1025" y="433"/>
                          </a:moveTo>
                          <a:cubicBezTo>
                            <a:pt x="1025" y="833"/>
                            <a:pt x="545" y="1025"/>
                            <a:pt x="273" y="753"/>
                          </a:cubicBezTo>
                          <a:cubicBezTo>
                            <a:pt x="1" y="481"/>
                            <a:pt x="193" y="1"/>
                            <a:pt x="577" y="1"/>
                          </a:cubicBezTo>
                          <a:cubicBezTo>
                            <a:pt x="817" y="1"/>
                            <a:pt x="1025" y="193"/>
                            <a:pt x="1025" y="433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6446" name="Google Shape;6446;p18"/>
                    <p:cNvSpPr/>
                    <p:nvPr/>
                  </p:nvSpPr>
                  <p:spPr>
                    <a:xfrm>
                      <a:off x="5318900" y="877350"/>
                      <a:ext cx="4425" cy="44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7" h="177" extrusionOk="0">
                          <a:moveTo>
                            <a:pt x="177" y="80"/>
                          </a:moveTo>
                          <a:cubicBezTo>
                            <a:pt x="177" y="128"/>
                            <a:pt x="145" y="176"/>
                            <a:pt x="97" y="176"/>
                          </a:cubicBezTo>
                          <a:cubicBezTo>
                            <a:pt x="49" y="176"/>
                            <a:pt x="1" y="128"/>
                            <a:pt x="1" y="80"/>
                          </a:cubicBezTo>
                          <a:cubicBezTo>
                            <a:pt x="1" y="32"/>
                            <a:pt x="49" y="0"/>
                            <a:pt x="97" y="0"/>
                          </a:cubicBezTo>
                          <a:cubicBezTo>
                            <a:pt x="145" y="0"/>
                            <a:pt x="177" y="32"/>
                            <a:pt x="177" y="80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6447" name="Google Shape;6447;p18"/>
                    <p:cNvSpPr/>
                    <p:nvPr/>
                  </p:nvSpPr>
                  <p:spPr>
                    <a:xfrm>
                      <a:off x="5749725" y="1021350"/>
                      <a:ext cx="6025" cy="6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41" extrusionOk="0">
                          <a:moveTo>
                            <a:pt x="241" y="97"/>
                          </a:moveTo>
                          <a:cubicBezTo>
                            <a:pt x="241" y="241"/>
                            <a:pt x="1" y="1"/>
                            <a:pt x="145" y="1"/>
                          </a:cubicBezTo>
                          <a:cubicBezTo>
                            <a:pt x="193" y="1"/>
                            <a:pt x="225" y="49"/>
                            <a:pt x="241" y="97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6448" name="Google Shape;6448;p18"/>
                    <p:cNvSpPr/>
                    <p:nvPr/>
                  </p:nvSpPr>
                  <p:spPr>
                    <a:xfrm>
                      <a:off x="5527725" y="874950"/>
                      <a:ext cx="6025" cy="6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41" extrusionOk="0">
                          <a:moveTo>
                            <a:pt x="240" y="96"/>
                          </a:moveTo>
                          <a:cubicBezTo>
                            <a:pt x="240" y="240"/>
                            <a:pt x="0" y="0"/>
                            <a:pt x="144" y="0"/>
                          </a:cubicBezTo>
                          <a:cubicBezTo>
                            <a:pt x="192" y="0"/>
                            <a:pt x="240" y="48"/>
                            <a:pt x="240" y="96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6449" name="Google Shape;6449;p18"/>
                    <p:cNvSpPr/>
                    <p:nvPr/>
                  </p:nvSpPr>
                  <p:spPr>
                    <a:xfrm>
                      <a:off x="5418900" y="861350"/>
                      <a:ext cx="6025" cy="5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25" extrusionOk="0">
                          <a:moveTo>
                            <a:pt x="241" y="64"/>
                          </a:moveTo>
                          <a:cubicBezTo>
                            <a:pt x="241" y="112"/>
                            <a:pt x="225" y="160"/>
                            <a:pt x="177" y="176"/>
                          </a:cubicBezTo>
                          <a:cubicBezTo>
                            <a:pt x="49" y="224"/>
                            <a:pt x="1" y="32"/>
                            <a:pt x="129" y="16"/>
                          </a:cubicBezTo>
                          <a:cubicBezTo>
                            <a:pt x="177" y="0"/>
                            <a:pt x="225" y="16"/>
                            <a:pt x="241" y="64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6450" name="Google Shape;6450;p18"/>
                    <p:cNvSpPr/>
                    <p:nvPr/>
                  </p:nvSpPr>
                  <p:spPr>
                    <a:xfrm>
                      <a:off x="5634925" y="986150"/>
                      <a:ext cx="120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81" extrusionOk="0">
                          <a:moveTo>
                            <a:pt x="481" y="209"/>
                          </a:moveTo>
                          <a:cubicBezTo>
                            <a:pt x="481" y="385"/>
                            <a:pt x="257" y="481"/>
                            <a:pt x="129" y="353"/>
                          </a:cubicBezTo>
                          <a:cubicBezTo>
                            <a:pt x="1" y="225"/>
                            <a:pt x="97" y="1"/>
                            <a:pt x="273" y="1"/>
                          </a:cubicBezTo>
                          <a:cubicBezTo>
                            <a:pt x="385" y="1"/>
                            <a:pt x="481" y="97"/>
                            <a:pt x="481" y="209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6451" name="Google Shape;6451;p18"/>
                    <p:cNvSpPr/>
                    <p:nvPr/>
                  </p:nvSpPr>
                  <p:spPr>
                    <a:xfrm>
                      <a:off x="5717725" y="1135775"/>
                      <a:ext cx="116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65" extrusionOk="0">
                          <a:moveTo>
                            <a:pt x="465" y="192"/>
                          </a:moveTo>
                          <a:cubicBezTo>
                            <a:pt x="465" y="368"/>
                            <a:pt x="257" y="464"/>
                            <a:pt x="129" y="336"/>
                          </a:cubicBezTo>
                          <a:cubicBezTo>
                            <a:pt x="1" y="208"/>
                            <a:pt x="81" y="0"/>
                            <a:pt x="273" y="0"/>
                          </a:cubicBezTo>
                          <a:cubicBezTo>
                            <a:pt x="385" y="0"/>
                            <a:pt x="465" y="80"/>
                            <a:pt x="465" y="192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6452" name="Google Shape;6452;p18"/>
                    <p:cNvSpPr/>
                    <p:nvPr/>
                  </p:nvSpPr>
                  <p:spPr>
                    <a:xfrm>
                      <a:off x="5316900" y="997350"/>
                      <a:ext cx="116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81" extrusionOk="0">
                          <a:moveTo>
                            <a:pt x="465" y="209"/>
                          </a:moveTo>
                          <a:cubicBezTo>
                            <a:pt x="465" y="385"/>
                            <a:pt x="257" y="481"/>
                            <a:pt x="129" y="353"/>
                          </a:cubicBezTo>
                          <a:cubicBezTo>
                            <a:pt x="1" y="225"/>
                            <a:pt x="81" y="1"/>
                            <a:pt x="273" y="1"/>
                          </a:cubicBezTo>
                          <a:cubicBezTo>
                            <a:pt x="369" y="1"/>
                            <a:pt x="465" y="97"/>
                            <a:pt x="465" y="209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6453" name="Google Shape;6453;p18"/>
                    <p:cNvSpPr/>
                    <p:nvPr/>
                  </p:nvSpPr>
                  <p:spPr>
                    <a:xfrm>
                      <a:off x="5331700" y="1124575"/>
                      <a:ext cx="120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65" extrusionOk="0">
                          <a:moveTo>
                            <a:pt x="481" y="208"/>
                          </a:moveTo>
                          <a:cubicBezTo>
                            <a:pt x="481" y="384"/>
                            <a:pt x="257" y="464"/>
                            <a:pt x="129" y="352"/>
                          </a:cubicBezTo>
                          <a:cubicBezTo>
                            <a:pt x="1" y="224"/>
                            <a:pt x="97" y="0"/>
                            <a:pt x="273" y="0"/>
                          </a:cubicBezTo>
                          <a:cubicBezTo>
                            <a:pt x="385" y="0"/>
                            <a:pt x="481" y="96"/>
                            <a:pt x="481" y="208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6454" name="Google Shape;6454;p18"/>
                    <p:cNvSpPr/>
                    <p:nvPr/>
                  </p:nvSpPr>
                  <p:spPr>
                    <a:xfrm>
                      <a:off x="5794150" y="906150"/>
                      <a:ext cx="120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81" extrusionOk="0">
                          <a:moveTo>
                            <a:pt x="480" y="208"/>
                          </a:moveTo>
                          <a:cubicBezTo>
                            <a:pt x="480" y="384"/>
                            <a:pt x="256" y="480"/>
                            <a:pt x="128" y="352"/>
                          </a:cubicBezTo>
                          <a:cubicBezTo>
                            <a:pt x="0" y="224"/>
                            <a:pt x="96" y="0"/>
                            <a:pt x="272" y="0"/>
                          </a:cubicBezTo>
                          <a:cubicBezTo>
                            <a:pt x="384" y="0"/>
                            <a:pt x="480" y="96"/>
                            <a:pt x="480" y="208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6455" name="Google Shape;6455;p18"/>
                    <p:cNvSpPr/>
                    <p:nvPr/>
                  </p:nvSpPr>
                  <p:spPr>
                    <a:xfrm>
                      <a:off x="5290500" y="924950"/>
                      <a:ext cx="116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65" extrusionOk="0">
                          <a:moveTo>
                            <a:pt x="465" y="193"/>
                          </a:moveTo>
                          <a:cubicBezTo>
                            <a:pt x="465" y="369"/>
                            <a:pt x="257" y="465"/>
                            <a:pt x="129" y="337"/>
                          </a:cubicBezTo>
                          <a:cubicBezTo>
                            <a:pt x="1" y="209"/>
                            <a:pt x="97" y="0"/>
                            <a:pt x="273" y="0"/>
                          </a:cubicBezTo>
                          <a:cubicBezTo>
                            <a:pt x="385" y="0"/>
                            <a:pt x="465" y="81"/>
                            <a:pt x="465" y="193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6456" name="Google Shape;6456;p18"/>
                    <p:cNvSpPr/>
                    <p:nvPr/>
                  </p:nvSpPr>
                  <p:spPr>
                    <a:xfrm>
                      <a:off x="5680925" y="826150"/>
                      <a:ext cx="43225" cy="432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29" h="1729" extrusionOk="0">
                          <a:moveTo>
                            <a:pt x="865" y="1728"/>
                          </a:moveTo>
                          <a:lnTo>
                            <a:pt x="865" y="1728"/>
                          </a:lnTo>
                          <a:cubicBezTo>
                            <a:pt x="865" y="1248"/>
                            <a:pt x="481" y="864"/>
                            <a:pt x="1" y="864"/>
                          </a:cubicBezTo>
                          <a:lnTo>
                            <a:pt x="1" y="864"/>
                          </a:lnTo>
                          <a:cubicBezTo>
                            <a:pt x="481" y="864"/>
                            <a:pt x="865" y="480"/>
                            <a:pt x="865" y="0"/>
                          </a:cubicBezTo>
                          <a:lnTo>
                            <a:pt x="865" y="0"/>
                          </a:lnTo>
                          <a:cubicBezTo>
                            <a:pt x="865" y="480"/>
                            <a:pt x="1265" y="864"/>
                            <a:pt x="1729" y="864"/>
                          </a:cubicBezTo>
                          <a:lnTo>
                            <a:pt x="1729" y="864"/>
                          </a:lnTo>
                          <a:cubicBezTo>
                            <a:pt x="1265" y="864"/>
                            <a:pt x="865" y="1248"/>
                            <a:pt x="865" y="1728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</p:grpSp>
            </p:grpSp>
            <p:grpSp>
              <p:nvGrpSpPr>
                <p:cNvPr id="6457" name="Google Shape;6457;p18"/>
                <p:cNvGrpSpPr/>
                <p:nvPr/>
              </p:nvGrpSpPr>
              <p:grpSpPr>
                <a:xfrm>
                  <a:off x="966935" y="615475"/>
                  <a:ext cx="775450" cy="710225"/>
                  <a:chOff x="2092310" y="847750"/>
                  <a:chExt cx="775450" cy="710225"/>
                </a:xfrm>
              </p:grpSpPr>
              <p:sp>
                <p:nvSpPr>
                  <p:cNvPr id="6458" name="Google Shape;6458;p18"/>
                  <p:cNvSpPr/>
                  <p:nvPr/>
                </p:nvSpPr>
                <p:spPr>
                  <a:xfrm>
                    <a:off x="2340838" y="1450978"/>
                    <a:ext cx="41819" cy="4109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29" h="913" extrusionOk="0">
                        <a:moveTo>
                          <a:pt x="913" y="384"/>
                        </a:moveTo>
                        <a:cubicBezTo>
                          <a:pt x="929" y="720"/>
                          <a:pt x="497" y="912"/>
                          <a:pt x="257" y="656"/>
                        </a:cubicBezTo>
                        <a:cubicBezTo>
                          <a:pt x="1" y="416"/>
                          <a:pt x="177" y="0"/>
                          <a:pt x="529" y="0"/>
                        </a:cubicBezTo>
                        <a:cubicBezTo>
                          <a:pt x="737" y="0"/>
                          <a:pt x="913" y="160"/>
                          <a:pt x="913" y="384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59" name="Google Shape;6459;p18"/>
                  <p:cNvSpPr/>
                  <p:nvPr/>
                </p:nvSpPr>
                <p:spPr>
                  <a:xfrm>
                    <a:off x="2092310" y="1309455"/>
                    <a:ext cx="42539" cy="4253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45" h="945" extrusionOk="0">
                        <a:moveTo>
                          <a:pt x="945" y="416"/>
                        </a:moveTo>
                        <a:cubicBezTo>
                          <a:pt x="945" y="768"/>
                          <a:pt x="513" y="944"/>
                          <a:pt x="257" y="688"/>
                        </a:cubicBezTo>
                        <a:cubicBezTo>
                          <a:pt x="1" y="448"/>
                          <a:pt x="193" y="16"/>
                          <a:pt x="545" y="16"/>
                        </a:cubicBezTo>
                        <a:cubicBezTo>
                          <a:pt x="769" y="0"/>
                          <a:pt x="945" y="192"/>
                          <a:pt x="945" y="416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60" name="Google Shape;6460;p18"/>
                  <p:cNvSpPr/>
                  <p:nvPr/>
                </p:nvSpPr>
                <p:spPr>
                  <a:xfrm>
                    <a:off x="2828822" y="1112070"/>
                    <a:ext cx="9408" cy="86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193" extrusionOk="0">
                        <a:moveTo>
                          <a:pt x="208" y="81"/>
                        </a:moveTo>
                        <a:cubicBezTo>
                          <a:pt x="208" y="193"/>
                          <a:pt x="0" y="1"/>
                          <a:pt x="128" y="1"/>
                        </a:cubicBezTo>
                        <a:cubicBezTo>
                          <a:pt x="160" y="1"/>
                          <a:pt x="208" y="33"/>
                          <a:pt x="208" y="81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61" name="Google Shape;6461;p18"/>
                  <p:cNvSpPr/>
                  <p:nvPr/>
                </p:nvSpPr>
                <p:spPr>
                  <a:xfrm>
                    <a:off x="2858352" y="1249632"/>
                    <a:ext cx="9408" cy="1084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241" extrusionOk="0">
                        <a:moveTo>
                          <a:pt x="192" y="145"/>
                        </a:moveTo>
                        <a:cubicBezTo>
                          <a:pt x="160" y="241"/>
                          <a:pt x="0" y="209"/>
                          <a:pt x="32" y="97"/>
                        </a:cubicBezTo>
                        <a:cubicBezTo>
                          <a:pt x="48" y="1"/>
                          <a:pt x="208" y="33"/>
                          <a:pt x="192" y="145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62" name="Google Shape;6462;p18"/>
                  <p:cNvSpPr/>
                  <p:nvPr/>
                </p:nvSpPr>
                <p:spPr>
                  <a:xfrm>
                    <a:off x="2211149" y="947140"/>
                    <a:ext cx="7968" cy="796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112"/>
                        </a:moveTo>
                        <a:cubicBezTo>
                          <a:pt x="161" y="144"/>
                          <a:pt x="113" y="176"/>
                          <a:pt x="81" y="160"/>
                        </a:cubicBezTo>
                        <a:cubicBezTo>
                          <a:pt x="33" y="160"/>
                          <a:pt x="1" y="112"/>
                          <a:pt x="17" y="64"/>
                        </a:cubicBezTo>
                        <a:cubicBezTo>
                          <a:pt x="33" y="32"/>
                          <a:pt x="65" y="0"/>
                          <a:pt x="113" y="16"/>
                        </a:cubicBezTo>
                        <a:cubicBezTo>
                          <a:pt x="161" y="16"/>
                          <a:pt x="177" y="64"/>
                          <a:pt x="177" y="11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63" name="Google Shape;6463;p18"/>
                  <p:cNvSpPr/>
                  <p:nvPr/>
                </p:nvSpPr>
                <p:spPr>
                  <a:xfrm>
                    <a:off x="2453015" y="1299709"/>
                    <a:ext cx="9408" cy="86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193" extrusionOk="0">
                        <a:moveTo>
                          <a:pt x="193" y="112"/>
                        </a:moveTo>
                        <a:cubicBezTo>
                          <a:pt x="193" y="160"/>
                          <a:pt x="145" y="192"/>
                          <a:pt x="97" y="176"/>
                        </a:cubicBezTo>
                        <a:cubicBezTo>
                          <a:pt x="0" y="160"/>
                          <a:pt x="32" y="0"/>
                          <a:pt x="129" y="16"/>
                        </a:cubicBezTo>
                        <a:cubicBezTo>
                          <a:pt x="177" y="32"/>
                          <a:pt x="209" y="80"/>
                          <a:pt x="193" y="11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64" name="Google Shape;6464;p18"/>
                  <p:cNvSpPr/>
                  <p:nvPr/>
                </p:nvSpPr>
                <p:spPr>
                  <a:xfrm>
                    <a:off x="2435526" y="995395"/>
                    <a:ext cx="9408" cy="940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209" extrusionOk="0">
                        <a:moveTo>
                          <a:pt x="209" y="80"/>
                        </a:moveTo>
                        <a:cubicBezTo>
                          <a:pt x="209" y="208"/>
                          <a:pt x="1" y="0"/>
                          <a:pt x="129" y="0"/>
                        </a:cubicBezTo>
                        <a:cubicBezTo>
                          <a:pt x="177" y="0"/>
                          <a:pt x="209" y="48"/>
                          <a:pt x="209" y="8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65" name="Google Shape;6465;p18"/>
                  <p:cNvSpPr/>
                  <p:nvPr/>
                </p:nvSpPr>
                <p:spPr>
                  <a:xfrm>
                    <a:off x="2164334" y="1538484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2"/>
                        </a:moveTo>
                        <a:cubicBezTo>
                          <a:pt x="433" y="352"/>
                          <a:pt x="241" y="432"/>
                          <a:pt x="113" y="320"/>
                        </a:cubicBezTo>
                        <a:cubicBezTo>
                          <a:pt x="1" y="208"/>
                          <a:pt x="81" y="0"/>
                          <a:pt x="257" y="0"/>
                        </a:cubicBezTo>
                        <a:cubicBezTo>
                          <a:pt x="353" y="0"/>
                          <a:pt x="433" y="80"/>
                          <a:pt x="433" y="19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66" name="Google Shape;6466;p18"/>
                  <p:cNvSpPr/>
                  <p:nvPr/>
                </p:nvSpPr>
                <p:spPr>
                  <a:xfrm>
                    <a:off x="2680453" y="1103427"/>
                    <a:ext cx="18771" cy="2165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17" h="481" extrusionOk="0">
                        <a:moveTo>
                          <a:pt x="400" y="273"/>
                        </a:moveTo>
                        <a:cubicBezTo>
                          <a:pt x="368" y="481"/>
                          <a:pt x="48" y="481"/>
                          <a:pt x="32" y="273"/>
                        </a:cubicBezTo>
                        <a:cubicBezTo>
                          <a:pt x="0" y="1"/>
                          <a:pt x="416" y="1"/>
                          <a:pt x="400" y="27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67" name="Google Shape;6467;p18"/>
                  <p:cNvSpPr/>
                  <p:nvPr/>
                </p:nvSpPr>
                <p:spPr>
                  <a:xfrm>
                    <a:off x="2533479" y="847750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2"/>
                        </a:moveTo>
                        <a:cubicBezTo>
                          <a:pt x="433" y="352"/>
                          <a:pt x="241" y="432"/>
                          <a:pt x="129" y="320"/>
                        </a:cubicBezTo>
                        <a:cubicBezTo>
                          <a:pt x="1" y="192"/>
                          <a:pt x="97" y="0"/>
                          <a:pt x="257" y="0"/>
                        </a:cubicBezTo>
                        <a:cubicBezTo>
                          <a:pt x="353" y="0"/>
                          <a:pt x="433" y="80"/>
                          <a:pt x="433" y="19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68" name="Google Shape;6468;p18"/>
                  <p:cNvSpPr/>
                  <p:nvPr/>
                </p:nvSpPr>
                <p:spPr>
                  <a:xfrm>
                    <a:off x="2831703" y="979550"/>
                    <a:ext cx="18771" cy="1877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17" h="417" extrusionOk="0">
                        <a:moveTo>
                          <a:pt x="416" y="176"/>
                        </a:moveTo>
                        <a:cubicBezTo>
                          <a:pt x="416" y="336"/>
                          <a:pt x="224" y="416"/>
                          <a:pt x="112" y="304"/>
                        </a:cubicBezTo>
                        <a:cubicBezTo>
                          <a:pt x="0" y="192"/>
                          <a:pt x="80" y="0"/>
                          <a:pt x="240" y="0"/>
                        </a:cubicBezTo>
                        <a:cubicBezTo>
                          <a:pt x="336" y="0"/>
                          <a:pt x="416" y="80"/>
                          <a:pt x="416" y="176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69" name="Google Shape;6469;p18"/>
                  <p:cNvSpPr/>
                  <p:nvPr/>
                </p:nvSpPr>
                <p:spPr>
                  <a:xfrm>
                    <a:off x="2327873" y="1193455"/>
                    <a:ext cx="19491" cy="1877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17" extrusionOk="0">
                        <a:moveTo>
                          <a:pt x="432" y="177"/>
                        </a:moveTo>
                        <a:cubicBezTo>
                          <a:pt x="432" y="337"/>
                          <a:pt x="240" y="417"/>
                          <a:pt x="128" y="305"/>
                        </a:cubicBezTo>
                        <a:cubicBezTo>
                          <a:pt x="0" y="193"/>
                          <a:pt x="80" y="1"/>
                          <a:pt x="256" y="1"/>
                        </a:cubicBezTo>
                        <a:cubicBezTo>
                          <a:pt x="352" y="1"/>
                          <a:pt x="432" y="81"/>
                          <a:pt x="432" y="177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70" name="Google Shape;6470;p18"/>
                  <p:cNvSpPr/>
                  <p:nvPr/>
                </p:nvSpPr>
                <p:spPr>
                  <a:xfrm>
                    <a:off x="2479078" y="1482667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3"/>
                        </a:moveTo>
                        <a:cubicBezTo>
                          <a:pt x="433" y="353"/>
                          <a:pt x="225" y="433"/>
                          <a:pt x="112" y="321"/>
                        </a:cubicBezTo>
                        <a:cubicBezTo>
                          <a:pt x="0" y="209"/>
                          <a:pt x="80" y="1"/>
                          <a:pt x="241" y="17"/>
                        </a:cubicBezTo>
                        <a:cubicBezTo>
                          <a:pt x="337" y="1"/>
                          <a:pt x="433" y="97"/>
                          <a:pt x="433" y="19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71" name="Google Shape;6471;p18"/>
                  <p:cNvSpPr/>
                  <p:nvPr/>
                </p:nvSpPr>
                <p:spPr>
                  <a:xfrm>
                    <a:off x="2269534" y="962265"/>
                    <a:ext cx="69908" cy="699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53" h="1553" extrusionOk="0">
                        <a:moveTo>
                          <a:pt x="768" y="1553"/>
                        </a:moveTo>
                        <a:lnTo>
                          <a:pt x="768" y="1553"/>
                        </a:lnTo>
                        <a:cubicBezTo>
                          <a:pt x="768" y="1121"/>
                          <a:pt x="416" y="785"/>
                          <a:pt x="0" y="785"/>
                        </a:cubicBezTo>
                        <a:lnTo>
                          <a:pt x="0" y="785"/>
                        </a:lnTo>
                        <a:cubicBezTo>
                          <a:pt x="416" y="785"/>
                          <a:pt x="768" y="432"/>
                          <a:pt x="768" y="0"/>
                        </a:cubicBezTo>
                        <a:lnTo>
                          <a:pt x="768" y="0"/>
                        </a:lnTo>
                        <a:cubicBezTo>
                          <a:pt x="768" y="432"/>
                          <a:pt x="1120" y="785"/>
                          <a:pt x="1552" y="785"/>
                        </a:cubicBezTo>
                        <a:lnTo>
                          <a:pt x="1552" y="785"/>
                        </a:lnTo>
                        <a:cubicBezTo>
                          <a:pt x="1120" y="785"/>
                          <a:pt x="768" y="1121"/>
                          <a:pt x="768" y="155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72" name="Google Shape;6472;p18"/>
                  <p:cNvSpPr/>
                  <p:nvPr/>
                </p:nvSpPr>
                <p:spPr>
                  <a:xfrm>
                    <a:off x="2653421" y="1348504"/>
                    <a:ext cx="69953" cy="6918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54" h="1537" extrusionOk="0">
                        <a:moveTo>
                          <a:pt x="785" y="1537"/>
                        </a:moveTo>
                        <a:lnTo>
                          <a:pt x="785" y="1537"/>
                        </a:lnTo>
                        <a:cubicBezTo>
                          <a:pt x="785" y="1121"/>
                          <a:pt x="433" y="769"/>
                          <a:pt x="1" y="769"/>
                        </a:cubicBezTo>
                        <a:lnTo>
                          <a:pt x="1" y="769"/>
                        </a:lnTo>
                        <a:cubicBezTo>
                          <a:pt x="433" y="769"/>
                          <a:pt x="785" y="417"/>
                          <a:pt x="785" y="1"/>
                        </a:cubicBezTo>
                        <a:lnTo>
                          <a:pt x="785" y="1"/>
                        </a:lnTo>
                        <a:cubicBezTo>
                          <a:pt x="785" y="417"/>
                          <a:pt x="1121" y="769"/>
                          <a:pt x="1553" y="769"/>
                        </a:cubicBezTo>
                        <a:lnTo>
                          <a:pt x="1553" y="769"/>
                        </a:lnTo>
                        <a:cubicBezTo>
                          <a:pt x="1137" y="769"/>
                          <a:pt x="785" y="1121"/>
                          <a:pt x="785" y="1537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sp>
              <p:nvSpPr>
                <p:cNvPr id="6473" name="Google Shape;6473;p18"/>
                <p:cNvSpPr/>
                <p:nvPr/>
              </p:nvSpPr>
              <p:spPr>
                <a:xfrm>
                  <a:off x="490925" y="539501"/>
                  <a:ext cx="814929" cy="4344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771" h="12675" extrusionOk="0">
                      <a:moveTo>
                        <a:pt x="17326" y="0"/>
                      </a:moveTo>
                      <a:lnTo>
                        <a:pt x="17326" y="0"/>
                      </a:lnTo>
                      <a:cubicBezTo>
                        <a:pt x="12737" y="1216"/>
                        <a:pt x="8481" y="3404"/>
                        <a:pt x="4834" y="6414"/>
                      </a:cubicBezTo>
                      <a:cubicBezTo>
                        <a:pt x="3831" y="7234"/>
                        <a:pt x="2858" y="8146"/>
                        <a:pt x="1977" y="9119"/>
                      </a:cubicBezTo>
                      <a:cubicBezTo>
                        <a:pt x="1885" y="9180"/>
                        <a:pt x="1825" y="9301"/>
                        <a:pt x="1794" y="9392"/>
                      </a:cubicBezTo>
                      <a:cubicBezTo>
                        <a:pt x="1733" y="9605"/>
                        <a:pt x="1885" y="9818"/>
                        <a:pt x="1885" y="10031"/>
                      </a:cubicBezTo>
                      <a:cubicBezTo>
                        <a:pt x="1885" y="10456"/>
                        <a:pt x="1369" y="10669"/>
                        <a:pt x="1004" y="10882"/>
                      </a:cubicBezTo>
                      <a:cubicBezTo>
                        <a:pt x="396" y="11277"/>
                        <a:pt x="1" y="11945"/>
                        <a:pt x="31" y="12675"/>
                      </a:cubicBezTo>
                      <a:cubicBezTo>
                        <a:pt x="1034" y="12675"/>
                        <a:pt x="2068" y="12614"/>
                        <a:pt x="3101" y="12523"/>
                      </a:cubicBezTo>
                      <a:cubicBezTo>
                        <a:pt x="3922" y="12462"/>
                        <a:pt x="4773" y="12341"/>
                        <a:pt x="5594" y="12249"/>
                      </a:cubicBezTo>
                      <a:lnTo>
                        <a:pt x="6566" y="12128"/>
                      </a:lnTo>
                      <a:cubicBezTo>
                        <a:pt x="6901" y="12097"/>
                        <a:pt x="7235" y="12037"/>
                        <a:pt x="7569" y="12006"/>
                      </a:cubicBezTo>
                      <a:cubicBezTo>
                        <a:pt x="9424" y="11702"/>
                        <a:pt x="11247" y="11094"/>
                        <a:pt x="12919" y="10213"/>
                      </a:cubicBezTo>
                      <a:cubicBezTo>
                        <a:pt x="13527" y="9848"/>
                        <a:pt x="14165" y="9514"/>
                        <a:pt x="14804" y="9240"/>
                      </a:cubicBezTo>
                      <a:cubicBezTo>
                        <a:pt x="15412" y="9028"/>
                        <a:pt x="16019" y="8906"/>
                        <a:pt x="16627" y="8724"/>
                      </a:cubicBezTo>
                      <a:cubicBezTo>
                        <a:pt x="18360" y="8176"/>
                        <a:pt x="19789" y="7052"/>
                        <a:pt x="21217" y="5927"/>
                      </a:cubicBezTo>
                      <a:cubicBezTo>
                        <a:pt x="21399" y="5806"/>
                        <a:pt x="21551" y="5593"/>
                        <a:pt x="21643" y="5380"/>
                      </a:cubicBezTo>
                      <a:cubicBezTo>
                        <a:pt x="21673" y="5258"/>
                        <a:pt x="21643" y="5137"/>
                        <a:pt x="21673" y="5015"/>
                      </a:cubicBezTo>
                      <a:cubicBezTo>
                        <a:pt x="21764" y="4590"/>
                        <a:pt x="22372" y="4468"/>
                        <a:pt x="22707" y="4164"/>
                      </a:cubicBezTo>
                      <a:cubicBezTo>
                        <a:pt x="22858" y="3951"/>
                        <a:pt x="23010" y="3708"/>
                        <a:pt x="23071" y="3435"/>
                      </a:cubicBezTo>
                      <a:lnTo>
                        <a:pt x="23770" y="1368"/>
                      </a:lnTo>
                      <a:cubicBezTo>
                        <a:pt x="22788" y="1140"/>
                        <a:pt x="21792" y="1028"/>
                        <a:pt x="20800" y="1028"/>
                      </a:cubicBezTo>
                      <a:cubicBezTo>
                        <a:pt x="17956" y="1028"/>
                        <a:pt x="15149" y="1950"/>
                        <a:pt x="12828" y="3708"/>
                      </a:cubicBezTo>
                      <a:cubicBezTo>
                        <a:pt x="12554" y="3921"/>
                        <a:pt x="12250" y="4134"/>
                        <a:pt x="11946" y="4286"/>
                      </a:cubicBezTo>
                      <a:cubicBezTo>
                        <a:pt x="11673" y="4377"/>
                        <a:pt x="11399" y="4407"/>
                        <a:pt x="11126" y="4468"/>
                      </a:cubicBezTo>
                      <a:cubicBezTo>
                        <a:pt x="9940" y="4772"/>
                        <a:pt x="9120" y="5836"/>
                        <a:pt x="8117" y="6535"/>
                      </a:cubicBezTo>
                      <a:cubicBezTo>
                        <a:pt x="7630" y="6869"/>
                        <a:pt x="7114" y="7143"/>
                        <a:pt x="6597" y="7477"/>
                      </a:cubicBezTo>
                      <a:cubicBezTo>
                        <a:pt x="5867" y="8024"/>
                        <a:pt x="5259" y="8724"/>
                        <a:pt x="4895" y="9544"/>
                      </a:cubicBezTo>
                      <a:cubicBezTo>
                        <a:pt x="5503" y="9657"/>
                        <a:pt x="6129" y="9720"/>
                        <a:pt x="6758" y="9720"/>
                      </a:cubicBezTo>
                      <a:cubicBezTo>
                        <a:pt x="6978" y="9720"/>
                        <a:pt x="7198" y="9712"/>
                        <a:pt x="7417" y="9696"/>
                      </a:cubicBezTo>
                      <a:cubicBezTo>
                        <a:pt x="8269" y="9635"/>
                        <a:pt x="9089" y="9271"/>
                        <a:pt x="9697" y="8663"/>
                      </a:cubicBezTo>
                      <a:cubicBezTo>
                        <a:pt x="10974" y="8663"/>
                        <a:pt x="12220" y="8389"/>
                        <a:pt x="13405" y="7903"/>
                      </a:cubicBezTo>
                      <a:cubicBezTo>
                        <a:pt x="14925" y="7295"/>
                        <a:pt x="16263" y="6322"/>
                        <a:pt x="17752" y="5562"/>
                      </a:cubicBezTo>
                      <a:cubicBezTo>
                        <a:pt x="17076" y="5219"/>
                        <a:pt x="16348" y="5053"/>
                        <a:pt x="15627" y="5053"/>
                      </a:cubicBezTo>
                      <a:cubicBezTo>
                        <a:pt x="14368" y="5053"/>
                        <a:pt x="13128" y="5558"/>
                        <a:pt x="12220" y="6505"/>
                      </a:cubicBezTo>
                      <a:cubicBezTo>
                        <a:pt x="12980" y="5927"/>
                        <a:pt x="13922" y="5593"/>
                        <a:pt x="14895" y="5593"/>
                      </a:cubicBezTo>
                      <a:cubicBezTo>
                        <a:pt x="14956" y="5593"/>
                        <a:pt x="15047" y="5593"/>
                        <a:pt x="15138" y="5654"/>
                      </a:cubicBezTo>
                      <a:cubicBezTo>
                        <a:pt x="15320" y="5806"/>
                        <a:pt x="15077" y="6110"/>
                        <a:pt x="14834" y="6231"/>
                      </a:cubicBezTo>
                      <a:lnTo>
                        <a:pt x="13132" y="7082"/>
                      </a:lnTo>
                      <a:cubicBezTo>
                        <a:pt x="12706" y="7295"/>
                        <a:pt x="12250" y="7477"/>
                        <a:pt x="11794" y="7599"/>
                      </a:cubicBezTo>
                      <a:cubicBezTo>
                        <a:pt x="11339" y="7660"/>
                        <a:pt x="10852" y="7690"/>
                        <a:pt x="10396" y="7721"/>
                      </a:cubicBezTo>
                      <a:cubicBezTo>
                        <a:pt x="9728" y="7751"/>
                        <a:pt x="9059" y="7933"/>
                        <a:pt x="8481" y="8237"/>
                      </a:cubicBezTo>
                      <a:cubicBezTo>
                        <a:pt x="8162" y="8408"/>
                        <a:pt x="7798" y="8608"/>
                        <a:pt x="7472" y="8608"/>
                      </a:cubicBezTo>
                      <a:cubicBezTo>
                        <a:pt x="7333" y="8608"/>
                        <a:pt x="7201" y="8571"/>
                        <a:pt x="7083" y="8480"/>
                      </a:cubicBezTo>
                      <a:cubicBezTo>
                        <a:pt x="8816" y="6839"/>
                        <a:pt x="10791" y="5471"/>
                        <a:pt x="12980" y="4407"/>
                      </a:cubicBezTo>
                      <a:cubicBezTo>
                        <a:pt x="13223" y="4316"/>
                        <a:pt x="13466" y="4164"/>
                        <a:pt x="13679" y="4012"/>
                      </a:cubicBezTo>
                      <a:cubicBezTo>
                        <a:pt x="13831" y="3860"/>
                        <a:pt x="13983" y="3708"/>
                        <a:pt x="14135" y="3556"/>
                      </a:cubicBezTo>
                      <a:cubicBezTo>
                        <a:pt x="14712" y="3100"/>
                        <a:pt x="15412" y="2736"/>
                        <a:pt x="16141" y="2553"/>
                      </a:cubicBezTo>
                      <a:cubicBezTo>
                        <a:pt x="17508" y="2116"/>
                        <a:pt x="18949" y="1654"/>
                        <a:pt x="20397" y="1654"/>
                      </a:cubicBezTo>
                      <a:cubicBezTo>
                        <a:pt x="20559" y="1654"/>
                        <a:pt x="20721" y="1660"/>
                        <a:pt x="20883" y="1672"/>
                      </a:cubicBezTo>
                      <a:cubicBezTo>
                        <a:pt x="21308" y="1702"/>
                        <a:pt x="21855" y="1915"/>
                        <a:pt x="21825" y="2340"/>
                      </a:cubicBezTo>
                      <a:cubicBezTo>
                        <a:pt x="21795" y="2492"/>
                        <a:pt x="21734" y="2644"/>
                        <a:pt x="21643" y="2766"/>
                      </a:cubicBezTo>
                      <a:cubicBezTo>
                        <a:pt x="19728" y="5532"/>
                        <a:pt x="16871" y="7569"/>
                        <a:pt x="13801" y="8967"/>
                      </a:cubicBezTo>
                      <a:cubicBezTo>
                        <a:pt x="10731" y="10365"/>
                        <a:pt x="7448" y="11186"/>
                        <a:pt x="4135" y="11915"/>
                      </a:cubicBezTo>
                      <a:cubicBezTo>
                        <a:pt x="4074" y="11945"/>
                        <a:pt x="4013" y="11961"/>
                        <a:pt x="3952" y="11961"/>
                      </a:cubicBezTo>
                      <a:cubicBezTo>
                        <a:pt x="3892" y="11961"/>
                        <a:pt x="3831" y="11945"/>
                        <a:pt x="3770" y="11915"/>
                      </a:cubicBezTo>
                      <a:cubicBezTo>
                        <a:pt x="3557" y="11824"/>
                        <a:pt x="3557" y="11520"/>
                        <a:pt x="3344" y="11398"/>
                      </a:cubicBezTo>
                      <a:cubicBezTo>
                        <a:pt x="3281" y="11356"/>
                        <a:pt x="3217" y="11343"/>
                        <a:pt x="3152" y="11343"/>
                      </a:cubicBezTo>
                      <a:cubicBezTo>
                        <a:pt x="3053" y="11343"/>
                        <a:pt x="2951" y="11373"/>
                        <a:pt x="2841" y="11373"/>
                      </a:cubicBezTo>
                      <a:cubicBezTo>
                        <a:pt x="2817" y="11373"/>
                        <a:pt x="2792" y="11372"/>
                        <a:pt x="2767" y="11368"/>
                      </a:cubicBezTo>
                      <a:cubicBezTo>
                        <a:pt x="2281" y="11368"/>
                        <a:pt x="1946" y="10790"/>
                        <a:pt x="2037" y="10335"/>
                      </a:cubicBezTo>
                      <a:cubicBezTo>
                        <a:pt x="2159" y="9848"/>
                        <a:pt x="2433" y="9423"/>
                        <a:pt x="2797" y="9119"/>
                      </a:cubicBezTo>
                      <a:cubicBezTo>
                        <a:pt x="6810" y="4924"/>
                        <a:pt x="11794" y="1793"/>
                        <a:pt x="17326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6474" name="Google Shape;6474;p18"/>
              <p:cNvGrpSpPr/>
              <p:nvPr/>
            </p:nvGrpSpPr>
            <p:grpSpPr>
              <a:xfrm rot="-3915993">
                <a:off x="1572031" y="-637886"/>
                <a:ext cx="1699217" cy="2145104"/>
                <a:chOff x="146217" y="2712579"/>
                <a:chExt cx="1552966" cy="1960401"/>
              </a:xfrm>
            </p:grpSpPr>
            <p:grpSp>
              <p:nvGrpSpPr>
                <p:cNvPr id="6475" name="Google Shape;6475;p18"/>
                <p:cNvGrpSpPr/>
                <p:nvPr/>
              </p:nvGrpSpPr>
              <p:grpSpPr>
                <a:xfrm>
                  <a:off x="146217" y="2712579"/>
                  <a:ext cx="1134008" cy="607901"/>
                  <a:chOff x="5206900" y="826150"/>
                  <a:chExt cx="599275" cy="321250"/>
                </a:xfrm>
              </p:grpSpPr>
              <p:sp>
                <p:nvSpPr>
                  <p:cNvPr id="6476" name="Google Shape;6476;p18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77" name="Google Shape;6477;p18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78" name="Google Shape;6478;p18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79" name="Google Shape;6479;p18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80" name="Google Shape;6480;p18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81" name="Google Shape;6481;p18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82" name="Google Shape;6482;p18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83" name="Google Shape;6483;p18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84" name="Google Shape;6484;p18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85" name="Google Shape;6485;p18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86" name="Google Shape;6486;p18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87" name="Google Shape;6487;p18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88" name="Google Shape;6488;p18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89" name="Google Shape;6489;p18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6490" name="Google Shape;6490;p18"/>
                <p:cNvGrpSpPr/>
                <p:nvPr/>
              </p:nvGrpSpPr>
              <p:grpSpPr>
                <a:xfrm rot="-9256633">
                  <a:off x="489429" y="3110262"/>
                  <a:ext cx="1134020" cy="607908"/>
                  <a:chOff x="5206900" y="826150"/>
                  <a:chExt cx="599275" cy="321250"/>
                </a:xfrm>
              </p:grpSpPr>
              <p:sp>
                <p:nvSpPr>
                  <p:cNvPr id="6491" name="Google Shape;6491;p18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92" name="Google Shape;6492;p18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93" name="Google Shape;6493;p18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94" name="Google Shape;6494;p18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95" name="Google Shape;6495;p18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96" name="Google Shape;6496;p18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97" name="Google Shape;6497;p18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98" name="Google Shape;6498;p18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99" name="Google Shape;6499;p18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500" name="Google Shape;6500;p18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501" name="Google Shape;6501;p18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502" name="Google Shape;6502;p18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503" name="Google Shape;6503;p18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504" name="Google Shape;6504;p18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6505" name="Google Shape;6505;p18"/>
                <p:cNvGrpSpPr/>
                <p:nvPr/>
              </p:nvGrpSpPr>
              <p:grpSpPr>
                <a:xfrm rot="7120513" flipH="1">
                  <a:off x="538618" y="3725726"/>
                  <a:ext cx="1133997" cy="607895"/>
                  <a:chOff x="5206900" y="826150"/>
                  <a:chExt cx="599275" cy="321250"/>
                </a:xfrm>
              </p:grpSpPr>
              <p:sp>
                <p:nvSpPr>
                  <p:cNvPr id="6506" name="Google Shape;6506;p18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507" name="Google Shape;6507;p18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508" name="Google Shape;6508;p18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509" name="Google Shape;6509;p18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510" name="Google Shape;6510;p18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511" name="Google Shape;6511;p18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512" name="Google Shape;6512;p18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513" name="Google Shape;6513;p18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514" name="Google Shape;6514;p18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515" name="Google Shape;6515;p18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516" name="Google Shape;6516;p18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517" name="Google Shape;6517;p18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518" name="Google Shape;6518;p18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519" name="Google Shape;6519;p18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</p:grpSp>
      </p:grpSp>
      <p:sp>
        <p:nvSpPr>
          <p:cNvPr id="6520" name="Google Shape;6520;p18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>
  <p:cSld name="CUSTOM_1_1_1_1">
    <p:spTree>
      <p:nvGrpSpPr>
        <p:cNvPr id="1" name="Shape 6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22" name="Google Shape;6522;p19"/>
          <p:cNvGrpSpPr/>
          <p:nvPr/>
        </p:nvGrpSpPr>
        <p:grpSpPr>
          <a:xfrm>
            <a:off x="176625" y="110350"/>
            <a:ext cx="8790774" cy="4922811"/>
            <a:chOff x="131600" y="118425"/>
            <a:chExt cx="8790774" cy="4922811"/>
          </a:xfrm>
        </p:grpSpPr>
        <p:sp>
          <p:nvSpPr>
            <p:cNvPr id="6523" name="Google Shape;6523;p19"/>
            <p:cNvSpPr/>
            <p:nvPr/>
          </p:nvSpPr>
          <p:spPr>
            <a:xfrm rot="5400000">
              <a:off x="856680" y="1032994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6524" name="Google Shape;6524;p19"/>
            <p:cNvGrpSpPr/>
            <p:nvPr/>
          </p:nvGrpSpPr>
          <p:grpSpPr>
            <a:xfrm>
              <a:off x="131600" y="1884558"/>
              <a:ext cx="2122449" cy="3112715"/>
              <a:chOff x="131600" y="1884558"/>
              <a:chExt cx="2122449" cy="3112715"/>
            </a:xfrm>
          </p:grpSpPr>
          <p:sp>
            <p:nvSpPr>
              <p:cNvPr id="6525" name="Google Shape;6525;p19"/>
              <p:cNvSpPr/>
              <p:nvPr/>
            </p:nvSpPr>
            <p:spPr>
              <a:xfrm rot="5400000" flipH="1">
                <a:off x="1356823" y="353957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26" name="Google Shape;6526;p19"/>
              <p:cNvSpPr/>
              <p:nvPr/>
            </p:nvSpPr>
            <p:spPr>
              <a:xfrm rot="5400000" flipH="1">
                <a:off x="368247" y="3804694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27" name="Google Shape;6527;p19"/>
              <p:cNvSpPr/>
              <p:nvPr/>
            </p:nvSpPr>
            <p:spPr>
              <a:xfrm rot="5400000" flipH="1">
                <a:off x="1212834" y="4945234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28" name="Google Shape;6528;p19"/>
              <p:cNvSpPr/>
              <p:nvPr/>
            </p:nvSpPr>
            <p:spPr>
              <a:xfrm rot="5400000" flipH="1">
                <a:off x="1889810" y="3456082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29" name="Google Shape;6529;p19"/>
              <p:cNvSpPr/>
              <p:nvPr/>
            </p:nvSpPr>
            <p:spPr>
              <a:xfrm rot="5400000" flipH="1">
                <a:off x="871337" y="4472741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30" name="Google Shape;6530;p19"/>
              <p:cNvSpPr/>
              <p:nvPr/>
            </p:nvSpPr>
            <p:spPr>
              <a:xfrm rot="5400000" flipH="1">
                <a:off x="1458022" y="2595443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31" name="Google Shape;6531;p19"/>
              <p:cNvSpPr/>
              <p:nvPr/>
            </p:nvSpPr>
            <p:spPr>
              <a:xfrm rot="5400000" flipH="1">
                <a:off x="373906" y="24622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32" name="Google Shape;6532;p19"/>
              <p:cNvSpPr/>
              <p:nvPr/>
            </p:nvSpPr>
            <p:spPr>
              <a:xfrm rot="5400000" flipH="1">
                <a:off x="573665" y="4207992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33" name="Google Shape;6533;p19"/>
              <p:cNvSpPr/>
              <p:nvPr/>
            </p:nvSpPr>
            <p:spPr>
              <a:xfrm rot="5400000" flipH="1">
                <a:off x="368214" y="3290320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34" name="Google Shape;6534;p19"/>
              <p:cNvSpPr/>
              <p:nvPr/>
            </p:nvSpPr>
            <p:spPr>
              <a:xfrm rot="5400000" flipH="1">
                <a:off x="149520" y="2943663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35" name="Google Shape;6535;p19"/>
              <p:cNvSpPr/>
              <p:nvPr/>
            </p:nvSpPr>
            <p:spPr>
              <a:xfrm rot="5400000" flipH="1">
                <a:off x="1558343" y="306837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36" name="Google Shape;6536;p19"/>
              <p:cNvSpPr/>
              <p:nvPr/>
            </p:nvSpPr>
            <p:spPr>
              <a:xfrm rot="5400000" flipH="1">
                <a:off x="130236" y="3708247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37" name="Google Shape;6537;p19"/>
              <p:cNvSpPr/>
              <p:nvPr/>
            </p:nvSpPr>
            <p:spPr>
              <a:xfrm rot="5400000" flipH="1">
                <a:off x="400364" y="4926212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38" name="Google Shape;6538;p19"/>
              <p:cNvSpPr/>
              <p:nvPr/>
            </p:nvSpPr>
            <p:spPr>
              <a:xfrm rot="5400000" flipH="1">
                <a:off x="799823" y="3303605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39" name="Google Shape;6539;p19"/>
              <p:cNvSpPr/>
              <p:nvPr/>
            </p:nvSpPr>
            <p:spPr>
              <a:xfrm rot="5400000" flipH="1">
                <a:off x="1234010" y="4104986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40" name="Google Shape;6540;p19"/>
              <p:cNvSpPr/>
              <p:nvPr/>
            </p:nvSpPr>
            <p:spPr>
              <a:xfrm rot="5400000" flipH="1">
                <a:off x="379148" y="2080743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41" name="Google Shape;6541;p19"/>
              <p:cNvSpPr/>
              <p:nvPr/>
            </p:nvSpPr>
            <p:spPr>
              <a:xfrm rot="5400000" flipH="1">
                <a:off x="891672" y="3760348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42" name="Google Shape;6542;p19"/>
              <p:cNvSpPr/>
              <p:nvPr/>
            </p:nvSpPr>
            <p:spPr>
              <a:xfrm rot="5400000">
                <a:off x="927170" y="1943554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43" name="Google Shape;6543;p19"/>
              <p:cNvSpPr/>
              <p:nvPr/>
            </p:nvSpPr>
            <p:spPr>
              <a:xfrm rot="5400000">
                <a:off x="1099652" y="2323349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44" name="Google Shape;6544;p19"/>
              <p:cNvSpPr/>
              <p:nvPr/>
            </p:nvSpPr>
            <p:spPr>
              <a:xfrm rot="5400000">
                <a:off x="952606" y="295021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45" name="Google Shape;6545;p19"/>
              <p:cNvSpPr/>
              <p:nvPr/>
            </p:nvSpPr>
            <p:spPr>
              <a:xfrm rot="5400000">
                <a:off x="729827" y="227943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46" name="Google Shape;6546;p19"/>
              <p:cNvSpPr/>
              <p:nvPr/>
            </p:nvSpPr>
            <p:spPr>
              <a:xfrm rot="5400000">
                <a:off x="1976994" y="3097293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47" name="Google Shape;6547;p19"/>
              <p:cNvSpPr/>
              <p:nvPr/>
            </p:nvSpPr>
            <p:spPr>
              <a:xfrm rot="5400000">
                <a:off x="1439631" y="1886769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48" name="Google Shape;6548;p19"/>
              <p:cNvSpPr/>
              <p:nvPr/>
            </p:nvSpPr>
            <p:spPr>
              <a:xfrm rot="5400000">
                <a:off x="2225601" y="353958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49" name="Google Shape;6549;p19"/>
              <p:cNvSpPr/>
              <p:nvPr/>
            </p:nvSpPr>
            <p:spPr>
              <a:xfrm rot="5400000">
                <a:off x="771336" y="2669355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550" name="Google Shape;6550;p19"/>
            <p:cNvGrpSpPr/>
            <p:nvPr/>
          </p:nvGrpSpPr>
          <p:grpSpPr>
            <a:xfrm flipH="1">
              <a:off x="2342550" y="2567965"/>
              <a:ext cx="3964145" cy="1455821"/>
              <a:chOff x="3233388" y="140740"/>
              <a:chExt cx="3964145" cy="1455821"/>
            </a:xfrm>
          </p:grpSpPr>
          <p:sp>
            <p:nvSpPr>
              <p:cNvPr id="6551" name="Google Shape;6551;p19"/>
              <p:cNvSpPr/>
              <p:nvPr/>
            </p:nvSpPr>
            <p:spPr>
              <a:xfrm rot="10800000" flipH="1">
                <a:off x="4606080" y="136596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52" name="Google Shape;6552;p19"/>
              <p:cNvSpPr/>
              <p:nvPr/>
            </p:nvSpPr>
            <p:spPr>
              <a:xfrm rot="10800000" flipH="1">
                <a:off x="4341237" y="377380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53" name="Google Shape;6553;p19"/>
              <p:cNvSpPr/>
              <p:nvPr/>
            </p:nvSpPr>
            <p:spPr>
              <a:xfrm rot="10800000" flipH="1">
                <a:off x="3233388" y="122197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54" name="Google Shape;6554;p19"/>
              <p:cNvSpPr/>
              <p:nvPr/>
            </p:nvSpPr>
            <p:spPr>
              <a:xfrm rot="10800000" flipH="1">
                <a:off x="6920595" y="1365965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55" name="Google Shape;6555;p19"/>
              <p:cNvSpPr/>
              <p:nvPr/>
            </p:nvSpPr>
            <p:spPr>
              <a:xfrm rot="10800000" flipH="1">
                <a:off x="3673048" y="880627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56" name="Google Shape;6556;p19"/>
              <p:cNvSpPr/>
              <p:nvPr/>
            </p:nvSpPr>
            <p:spPr>
              <a:xfrm rot="10800000" flipH="1">
                <a:off x="5601088" y="146715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57" name="Google Shape;6557;p19"/>
              <p:cNvSpPr/>
              <p:nvPr/>
            </p:nvSpPr>
            <p:spPr>
              <a:xfrm rot="10800000" flipH="1">
                <a:off x="5724521" y="3829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58" name="Google Shape;6558;p19"/>
              <p:cNvSpPr/>
              <p:nvPr/>
            </p:nvSpPr>
            <p:spPr>
              <a:xfrm rot="10800000" flipH="1">
                <a:off x="3991095" y="582805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59" name="Google Shape;6559;p19"/>
              <p:cNvSpPr/>
              <p:nvPr/>
            </p:nvSpPr>
            <p:spPr>
              <a:xfrm rot="10800000" flipH="1">
                <a:off x="4885176" y="377363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60" name="Google Shape;6560;p19"/>
              <p:cNvSpPr/>
              <p:nvPr/>
            </p:nvSpPr>
            <p:spPr>
              <a:xfrm rot="10800000" flipH="1">
                <a:off x="5542101" y="15851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61" name="Google Shape;6561;p19"/>
              <p:cNvSpPr/>
              <p:nvPr/>
            </p:nvSpPr>
            <p:spPr>
              <a:xfrm rot="10800000" flipH="1">
                <a:off x="5133210" y="156969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62" name="Google Shape;6562;p19"/>
              <p:cNvSpPr/>
              <p:nvPr/>
            </p:nvSpPr>
            <p:spPr>
              <a:xfrm rot="10800000" flipH="1">
                <a:off x="4503283" y="14074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63" name="Google Shape;6563;p19"/>
              <p:cNvSpPr/>
              <p:nvPr/>
            </p:nvSpPr>
            <p:spPr>
              <a:xfrm rot="10800000" flipH="1">
                <a:off x="3285424" y="410959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64" name="Google Shape;6564;p19"/>
              <p:cNvSpPr/>
              <p:nvPr/>
            </p:nvSpPr>
            <p:spPr>
              <a:xfrm rot="10800000" flipH="1">
                <a:off x="4896126" y="811318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65" name="Google Shape;6565;p19"/>
              <p:cNvSpPr/>
              <p:nvPr/>
            </p:nvSpPr>
            <p:spPr>
              <a:xfrm rot="10800000" flipH="1">
                <a:off x="4097227" y="124315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66" name="Google Shape;6566;p19"/>
              <p:cNvSpPr/>
              <p:nvPr/>
            </p:nvSpPr>
            <p:spPr>
              <a:xfrm rot="10800000" flipH="1">
                <a:off x="6313814" y="205730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67" name="Google Shape;6567;p19"/>
              <p:cNvSpPr/>
              <p:nvPr/>
            </p:nvSpPr>
            <p:spPr>
              <a:xfrm rot="10800000" flipH="1">
                <a:off x="4425950" y="9008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68" name="Google Shape;6568;p19"/>
              <p:cNvSpPr/>
              <p:nvPr/>
            </p:nvSpPr>
            <p:spPr>
              <a:xfrm rot="10800000">
                <a:off x="6202092" y="936303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69" name="Google Shape;6569;p19"/>
              <p:cNvSpPr/>
              <p:nvPr/>
            </p:nvSpPr>
            <p:spPr>
              <a:xfrm rot="10800000">
                <a:off x="5855273" y="1108793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70" name="Google Shape;6570;p19"/>
              <p:cNvSpPr/>
              <p:nvPr/>
            </p:nvSpPr>
            <p:spPr>
              <a:xfrm rot="10800000">
                <a:off x="7156858" y="86568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71" name="Google Shape;6571;p19"/>
              <p:cNvSpPr/>
              <p:nvPr/>
            </p:nvSpPr>
            <p:spPr>
              <a:xfrm rot="10800000">
                <a:off x="5246316" y="96173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72" name="Google Shape;6572;p19"/>
              <p:cNvSpPr/>
              <p:nvPr/>
            </p:nvSpPr>
            <p:spPr>
              <a:xfrm rot="10800000">
                <a:off x="5907291" y="73882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73" name="Google Shape;6573;p19"/>
              <p:cNvSpPr/>
              <p:nvPr/>
            </p:nvSpPr>
            <p:spPr>
              <a:xfrm rot="10800000">
                <a:off x="6698607" y="802009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74" name="Google Shape;6574;p19"/>
              <p:cNvSpPr/>
              <p:nvPr/>
            </p:nvSpPr>
            <p:spPr>
              <a:xfrm rot="10800000">
                <a:off x="6314814" y="145098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75" name="Google Shape;6575;p19"/>
              <p:cNvSpPr/>
              <p:nvPr/>
            </p:nvSpPr>
            <p:spPr>
              <a:xfrm rot="10800000">
                <a:off x="6405679" y="58437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76" name="Google Shape;6576;p19"/>
              <p:cNvSpPr/>
              <p:nvPr/>
            </p:nvSpPr>
            <p:spPr>
              <a:xfrm rot="10800000">
                <a:off x="5530519" y="78295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6577" name="Google Shape;6577;p19"/>
            <p:cNvSpPr/>
            <p:nvPr/>
          </p:nvSpPr>
          <p:spPr>
            <a:xfrm rot="10800000">
              <a:off x="5467181" y="2274087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78" name="Google Shape;6578;p19"/>
            <p:cNvSpPr/>
            <p:nvPr/>
          </p:nvSpPr>
          <p:spPr>
            <a:xfrm rot="10800000">
              <a:off x="1791338" y="2418078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79" name="Google Shape;6579;p19"/>
            <p:cNvSpPr/>
            <p:nvPr/>
          </p:nvSpPr>
          <p:spPr>
            <a:xfrm rot="10800000">
              <a:off x="4994538" y="1932740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80" name="Google Shape;6580;p19"/>
            <p:cNvSpPr/>
            <p:nvPr/>
          </p:nvSpPr>
          <p:spPr>
            <a:xfrm rot="10800000">
              <a:off x="2710372" y="2554680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81" name="Google Shape;6581;p19"/>
            <p:cNvSpPr/>
            <p:nvPr/>
          </p:nvSpPr>
          <p:spPr>
            <a:xfrm rot="10800000">
              <a:off x="2984293" y="1435017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82" name="Google Shape;6582;p19"/>
            <p:cNvSpPr/>
            <p:nvPr/>
          </p:nvSpPr>
          <p:spPr>
            <a:xfrm rot="10800000">
              <a:off x="4625351" y="1874393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83" name="Google Shape;6583;p19"/>
            <p:cNvSpPr/>
            <p:nvPr/>
          </p:nvSpPr>
          <p:spPr>
            <a:xfrm rot="10800000">
              <a:off x="3812259" y="1429475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84" name="Google Shape;6584;p19"/>
            <p:cNvSpPr/>
            <p:nvPr/>
          </p:nvSpPr>
          <p:spPr>
            <a:xfrm rot="10800000">
              <a:off x="3473571" y="242512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85" name="Google Shape;6585;p19"/>
            <p:cNvSpPr/>
            <p:nvPr/>
          </p:nvSpPr>
          <p:spPr>
            <a:xfrm rot="10800000">
              <a:off x="3823198" y="1863430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86" name="Google Shape;6586;p19"/>
            <p:cNvSpPr/>
            <p:nvPr/>
          </p:nvSpPr>
          <p:spPr>
            <a:xfrm rot="10800000">
              <a:off x="4626925" y="2295271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87" name="Google Shape;6587;p19"/>
            <p:cNvSpPr/>
            <p:nvPr/>
          </p:nvSpPr>
          <p:spPr>
            <a:xfrm rot="10800000">
              <a:off x="2405511" y="1257842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88" name="Google Shape;6588;p19"/>
            <p:cNvSpPr/>
            <p:nvPr/>
          </p:nvSpPr>
          <p:spPr>
            <a:xfrm rot="10800000">
              <a:off x="4282295" y="1952925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89" name="Google Shape;6589;p19"/>
            <p:cNvSpPr/>
            <p:nvPr/>
          </p:nvSpPr>
          <p:spPr>
            <a:xfrm rot="10800000" flipH="1">
              <a:off x="2379646" y="1608191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90" name="Google Shape;6590;p19"/>
            <p:cNvSpPr/>
            <p:nvPr/>
          </p:nvSpPr>
          <p:spPr>
            <a:xfrm rot="10800000" flipH="1">
              <a:off x="2845296" y="2160906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91" name="Google Shape;6591;p19"/>
            <p:cNvSpPr/>
            <p:nvPr/>
          </p:nvSpPr>
          <p:spPr>
            <a:xfrm rot="10800000" flipH="1">
              <a:off x="1555075" y="1917799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92" name="Google Shape;6592;p19"/>
            <p:cNvSpPr/>
            <p:nvPr/>
          </p:nvSpPr>
          <p:spPr>
            <a:xfrm rot="10800000" flipH="1">
              <a:off x="3472169" y="2013852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93" name="Google Shape;6593;p19"/>
            <p:cNvSpPr/>
            <p:nvPr/>
          </p:nvSpPr>
          <p:spPr>
            <a:xfrm rot="10800000" flipH="1">
              <a:off x="2801524" y="1790938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94" name="Google Shape;6594;p19"/>
            <p:cNvSpPr/>
            <p:nvPr/>
          </p:nvSpPr>
          <p:spPr>
            <a:xfrm rot="10800000" flipH="1">
              <a:off x="2007089" y="1854122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95" name="Google Shape;6595;p19"/>
            <p:cNvSpPr/>
            <p:nvPr/>
          </p:nvSpPr>
          <p:spPr>
            <a:xfrm rot="10800000" flipH="1">
              <a:off x="2379655" y="224722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96" name="Google Shape;6596;p19"/>
            <p:cNvSpPr/>
            <p:nvPr/>
          </p:nvSpPr>
          <p:spPr>
            <a:xfrm rot="10800000" flipH="1">
              <a:off x="3188821" y="1835070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97" name="Google Shape;6597;p19"/>
            <p:cNvSpPr/>
            <p:nvPr/>
          </p:nvSpPr>
          <p:spPr>
            <a:xfrm rot="-5400000">
              <a:off x="6437893" y="3297974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98" name="Google Shape;6598;p19"/>
            <p:cNvSpPr/>
            <p:nvPr/>
          </p:nvSpPr>
          <p:spPr>
            <a:xfrm rot="-5400000">
              <a:off x="7426754" y="3563094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99" name="Google Shape;6599;p19"/>
            <p:cNvSpPr/>
            <p:nvPr/>
          </p:nvSpPr>
          <p:spPr>
            <a:xfrm rot="-5400000">
              <a:off x="6614851" y="4703634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0" name="Google Shape;6600;p19"/>
            <p:cNvSpPr/>
            <p:nvPr/>
          </p:nvSpPr>
          <p:spPr>
            <a:xfrm rot="-5400000">
              <a:off x="8881564" y="4140694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1" name="Google Shape;6601;p19"/>
            <p:cNvSpPr/>
            <p:nvPr/>
          </p:nvSpPr>
          <p:spPr>
            <a:xfrm rot="-5400000">
              <a:off x="7511314" y="4294041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2" name="Google Shape;6602;p19"/>
            <p:cNvSpPr/>
            <p:nvPr/>
          </p:nvSpPr>
          <p:spPr>
            <a:xfrm rot="-5400000">
              <a:off x="5855679" y="1873118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3" name="Google Shape;6603;p19"/>
            <p:cNvSpPr/>
            <p:nvPr/>
          </p:nvSpPr>
          <p:spPr>
            <a:xfrm rot="-5400000">
              <a:off x="6656524" y="2857254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4" name="Google Shape;6604;p19"/>
            <p:cNvSpPr/>
            <p:nvPr/>
          </p:nvSpPr>
          <p:spPr>
            <a:xfrm rot="-5400000">
              <a:off x="7274485" y="3966392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5" name="Google Shape;6605;p19"/>
            <p:cNvSpPr/>
            <p:nvPr/>
          </p:nvSpPr>
          <p:spPr>
            <a:xfrm rot="-5400000">
              <a:off x="8443762" y="3936907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6" name="Google Shape;6606;p19"/>
            <p:cNvSpPr/>
            <p:nvPr/>
          </p:nvSpPr>
          <p:spPr>
            <a:xfrm rot="-5400000">
              <a:off x="8670718" y="3590250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7" name="Google Shape;6607;p19"/>
            <p:cNvSpPr/>
            <p:nvPr/>
          </p:nvSpPr>
          <p:spPr>
            <a:xfrm rot="-5400000">
              <a:off x="6164267" y="2286673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8" name="Google Shape;6608;p19"/>
            <p:cNvSpPr/>
            <p:nvPr/>
          </p:nvSpPr>
          <p:spPr>
            <a:xfrm rot="-5400000">
              <a:off x="8716418" y="4354835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9" name="Google Shape;6609;p19"/>
            <p:cNvSpPr/>
            <p:nvPr/>
          </p:nvSpPr>
          <p:spPr>
            <a:xfrm rot="-5400000">
              <a:off x="7458880" y="4684612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10" name="Google Shape;6610;p19"/>
            <p:cNvSpPr/>
            <p:nvPr/>
          </p:nvSpPr>
          <p:spPr>
            <a:xfrm rot="-5400000">
              <a:off x="7046617" y="3062005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11" name="Google Shape;6611;p19"/>
            <p:cNvSpPr/>
            <p:nvPr/>
          </p:nvSpPr>
          <p:spPr>
            <a:xfrm rot="-5400000">
              <a:off x="7078796" y="4271886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12" name="Google Shape;6612;p19"/>
            <p:cNvSpPr/>
            <p:nvPr/>
          </p:nvSpPr>
          <p:spPr>
            <a:xfrm rot="-5400000">
              <a:off x="6943689" y="3518748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13" name="Google Shape;6613;p19"/>
            <p:cNvSpPr/>
            <p:nvPr/>
          </p:nvSpPr>
          <p:spPr>
            <a:xfrm rot="-5400000" flipH="1">
              <a:off x="6867546" y="1701954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14" name="Google Shape;6614;p19"/>
            <p:cNvSpPr/>
            <p:nvPr/>
          </p:nvSpPr>
          <p:spPr>
            <a:xfrm rot="-5400000" flipH="1">
              <a:off x="6728032" y="2081749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15" name="Google Shape;6615;p19"/>
            <p:cNvSpPr/>
            <p:nvPr/>
          </p:nvSpPr>
          <p:spPr>
            <a:xfrm rot="-5400000" flipH="1">
              <a:off x="6580720" y="2418065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16" name="Google Shape;6616;p19"/>
            <p:cNvSpPr/>
            <p:nvPr/>
          </p:nvSpPr>
          <p:spPr>
            <a:xfrm rot="-5400000" flipH="1">
              <a:off x="7106104" y="2037835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17" name="Google Shape;6617;p19"/>
            <p:cNvSpPr/>
            <p:nvPr/>
          </p:nvSpPr>
          <p:spPr>
            <a:xfrm rot="-5400000" flipH="1">
              <a:off x="5855819" y="2855693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18" name="Google Shape;6618;p19"/>
            <p:cNvSpPr/>
            <p:nvPr/>
          </p:nvSpPr>
          <p:spPr>
            <a:xfrm rot="-5400000" flipH="1">
              <a:off x="8557992" y="4224196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19" name="Google Shape;6619;p19"/>
            <p:cNvSpPr/>
            <p:nvPr/>
          </p:nvSpPr>
          <p:spPr>
            <a:xfrm rot="-5400000" flipH="1">
              <a:off x="7075119" y="2427755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20" name="Google Shape;6620;p19"/>
            <p:cNvSpPr/>
            <p:nvPr/>
          </p:nvSpPr>
          <p:spPr>
            <a:xfrm rot="-5400000" flipH="1">
              <a:off x="6923371" y="255804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21" name="Google Shape;6621;p19"/>
            <p:cNvSpPr/>
            <p:nvPr/>
          </p:nvSpPr>
          <p:spPr>
            <a:xfrm rot="-5400000" flipH="1">
              <a:off x="7452482" y="411755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22" name="Google Shape;6622;p19"/>
            <p:cNvSpPr/>
            <p:nvPr/>
          </p:nvSpPr>
          <p:spPr>
            <a:xfrm rot="-5400000">
              <a:off x="8807099" y="641429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23" name="Google Shape;6623;p19"/>
            <p:cNvSpPr/>
            <p:nvPr/>
          </p:nvSpPr>
          <p:spPr>
            <a:xfrm>
              <a:off x="2963692" y="4896893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24" name="Google Shape;6624;p19"/>
            <p:cNvSpPr/>
            <p:nvPr/>
          </p:nvSpPr>
          <p:spPr>
            <a:xfrm>
              <a:off x="471112" y="4574671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25" name="Google Shape;6625;p19"/>
            <p:cNvSpPr/>
            <p:nvPr/>
          </p:nvSpPr>
          <p:spPr>
            <a:xfrm>
              <a:off x="2753463" y="4668875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26" name="Google Shape;6626;p19"/>
            <p:cNvSpPr/>
            <p:nvPr/>
          </p:nvSpPr>
          <p:spPr>
            <a:xfrm>
              <a:off x="6655795" y="4840317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27" name="Google Shape;6627;p19"/>
            <p:cNvSpPr/>
            <p:nvPr/>
          </p:nvSpPr>
          <p:spPr>
            <a:xfrm>
              <a:off x="4825185" y="4561639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28" name="Google Shape;6628;p19"/>
            <p:cNvSpPr/>
            <p:nvPr/>
          </p:nvSpPr>
          <p:spPr>
            <a:xfrm>
              <a:off x="4222013" y="4852496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29" name="Google Shape;6629;p19"/>
            <p:cNvSpPr/>
            <p:nvPr/>
          </p:nvSpPr>
          <p:spPr>
            <a:xfrm>
              <a:off x="2394971" y="4710131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30" name="Google Shape;6630;p19"/>
            <p:cNvSpPr/>
            <p:nvPr/>
          </p:nvSpPr>
          <p:spPr>
            <a:xfrm>
              <a:off x="261895" y="4144797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31" name="Google Shape;6631;p19"/>
            <p:cNvSpPr/>
            <p:nvPr/>
          </p:nvSpPr>
          <p:spPr>
            <a:xfrm>
              <a:off x="1147839" y="4589456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32" name="Google Shape;6632;p19"/>
            <p:cNvSpPr/>
            <p:nvPr/>
          </p:nvSpPr>
          <p:spPr>
            <a:xfrm>
              <a:off x="1651262" y="4079205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33" name="Google Shape;6633;p19"/>
            <p:cNvSpPr/>
            <p:nvPr/>
          </p:nvSpPr>
          <p:spPr>
            <a:xfrm>
              <a:off x="5460560" y="4603603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34" name="Google Shape;6634;p19"/>
            <p:cNvSpPr/>
            <p:nvPr/>
          </p:nvSpPr>
          <p:spPr>
            <a:xfrm>
              <a:off x="1698183" y="4810645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35" name="Google Shape;6635;p19"/>
            <p:cNvSpPr/>
            <p:nvPr/>
          </p:nvSpPr>
          <p:spPr>
            <a:xfrm>
              <a:off x="201799" y="4466009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36" name="Google Shape;6636;p19"/>
            <p:cNvSpPr/>
            <p:nvPr/>
          </p:nvSpPr>
          <p:spPr>
            <a:xfrm>
              <a:off x="3465751" y="4816833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37" name="Google Shape;6637;p19"/>
            <p:cNvSpPr/>
            <p:nvPr/>
          </p:nvSpPr>
          <p:spPr>
            <a:xfrm>
              <a:off x="2625602" y="5006428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38" name="Google Shape;6638;p19"/>
            <p:cNvSpPr/>
            <p:nvPr/>
          </p:nvSpPr>
          <p:spPr>
            <a:xfrm>
              <a:off x="2785939" y="4360921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39" name="Google Shape;6639;p19"/>
            <p:cNvSpPr/>
            <p:nvPr/>
          </p:nvSpPr>
          <p:spPr>
            <a:xfrm>
              <a:off x="189850" y="4847376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40" name="Google Shape;6640;p19"/>
            <p:cNvSpPr/>
            <p:nvPr/>
          </p:nvSpPr>
          <p:spPr>
            <a:xfrm flipH="1">
              <a:off x="2255392" y="3721275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41" name="Google Shape;6641;p19"/>
            <p:cNvSpPr/>
            <p:nvPr/>
          </p:nvSpPr>
          <p:spPr>
            <a:xfrm flipH="1">
              <a:off x="1929748" y="3759794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42" name="Google Shape;6642;p19"/>
            <p:cNvSpPr/>
            <p:nvPr/>
          </p:nvSpPr>
          <p:spPr>
            <a:xfrm flipH="1">
              <a:off x="3183433" y="4265621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43" name="Google Shape;6643;p19"/>
            <p:cNvSpPr/>
            <p:nvPr/>
          </p:nvSpPr>
          <p:spPr>
            <a:xfrm flipH="1">
              <a:off x="1435716" y="4350612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44" name="Google Shape;6644;p19"/>
            <p:cNvSpPr/>
            <p:nvPr/>
          </p:nvSpPr>
          <p:spPr>
            <a:xfrm flipH="1">
              <a:off x="1933866" y="4594998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45" name="Google Shape;6645;p19"/>
            <p:cNvSpPr/>
            <p:nvPr/>
          </p:nvSpPr>
          <p:spPr>
            <a:xfrm flipH="1">
              <a:off x="5826957" y="4975631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46" name="Google Shape;6646;p19"/>
            <p:cNvSpPr/>
            <p:nvPr/>
          </p:nvSpPr>
          <p:spPr>
            <a:xfrm flipH="1">
              <a:off x="5920051" y="4707077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47" name="Google Shape;6647;p19"/>
            <p:cNvSpPr/>
            <p:nvPr/>
          </p:nvSpPr>
          <p:spPr>
            <a:xfrm flipH="1">
              <a:off x="2402654" y="4088599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48" name="Google Shape;6648;p19"/>
            <p:cNvSpPr/>
            <p:nvPr/>
          </p:nvSpPr>
          <p:spPr>
            <a:xfrm flipH="1">
              <a:off x="2060344" y="4210513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49" name="Google Shape;6649;p19"/>
            <p:cNvSpPr/>
            <p:nvPr/>
          </p:nvSpPr>
          <p:spPr>
            <a:xfrm rot="10800000" flipH="1">
              <a:off x="4535130" y="4810639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50" name="Google Shape;6650;p19"/>
            <p:cNvSpPr/>
            <p:nvPr/>
          </p:nvSpPr>
          <p:spPr>
            <a:xfrm rot="10800000" flipH="1">
              <a:off x="7364662" y="4897030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51" name="Google Shape;6651;p19"/>
            <p:cNvSpPr/>
            <p:nvPr/>
          </p:nvSpPr>
          <p:spPr>
            <a:xfrm rot="10800000" flipH="1">
              <a:off x="3162438" y="4666650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52" name="Google Shape;6652;p19"/>
            <p:cNvSpPr/>
            <p:nvPr/>
          </p:nvSpPr>
          <p:spPr>
            <a:xfrm rot="10800000" flipH="1">
              <a:off x="7867920" y="4559015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53" name="Google Shape;6653;p19"/>
            <p:cNvSpPr/>
            <p:nvPr/>
          </p:nvSpPr>
          <p:spPr>
            <a:xfrm rot="10800000" flipH="1">
              <a:off x="3602098" y="4325302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54" name="Google Shape;6654;p19"/>
            <p:cNvSpPr/>
            <p:nvPr/>
          </p:nvSpPr>
          <p:spPr>
            <a:xfrm rot="10800000" flipH="1">
              <a:off x="5530138" y="4911830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55" name="Google Shape;6655;p19"/>
            <p:cNvSpPr/>
            <p:nvPr/>
          </p:nvSpPr>
          <p:spPr>
            <a:xfrm rot="10800000" flipH="1">
              <a:off x="8747946" y="4902554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56" name="Google Shape;6656;p19"/>
            <p:cNvSpPr/>
            <p:nvPr/>
          </p:nvSpPr>
          <p:spPr>
            <a:xfrm rot="10800000" flipH="1">
              <a:off x="3920145" y="4027480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57" name="Google Shape;6657;p19"/>
            <p:cNvSpPr/>
            <p:nvPr/>
          </p:nvSpPr>
          <p:spPr>
            <a:xfrm rot="10800000" flipH="1">
              <a:off x="7908601" y="4897013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58" name="Google Shape;6658;p19"/>
            <p:cNvSpPr/>
            <p:nvPr/>
          </p:nvSpPr>
          <p:spPr>
            <a:xfrm rot="10800000" flipH="1">
              <a:off x="8263362" y="4678160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59" name="Google Shape;6659;p19"/>
            <p:cNvSpPr/>
            <p:nvPr/>
          </p:nvSpPr>
          <p:spPr>
            <a:xfrm rot="10800000" flipH="1">
              <a:off x="5062260" y="501437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60" name="Google Shape;6660;p19"/>
            <p:cNvSpPr/>
            <p:nvPr/>
          </p:nvSpPr>
          <p:spPr>
            <a:xfrm rot="10800000" flipH="1">
              <a:off x="7008383" y="4595115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61" name="Google Shape;6661;p19"/>
            <p:cNvSpPr/>
            <p:nvPr/>
          </p:nvSpPr>
          <p:spPr>
            <a:xfrm rot="10800000" flipH="1">
              <a:off x="6522899" y="5011872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62" name="Google Shape;6662;p19"/>
            <p:cNvSpPr/>
            <p:nvPr/>
          </p:nvSpPr>
          <p:spPr>
            <a:xfrm rot="10800000" flipH="1">
              <a:off x="4825176" y="4255993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63" name="Google Shape;6663;p19"/>
            <p:cNvSpPr/>
            <p:nvPr/>
          </p:nvSpPr>
          <p:spPr>
            <a:xfrm rot="10800000" flipH="1">
              <a:off x="3801114" y="4644633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64" name="Google Shape;6664;p19"/>
            <p:cNvSpPr/>
            <p:nvPr/>
          </p:nvSpPr>
          <p:spPr>
            <a:xfrm rot="10800000" flipH="1">
              <a:off x="6242864" y="3650405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65" name="Google Shape;6665;p19"/>
            <p:cNvSpPr/>
            <p:nvPr/>
          </p:nvSpPr>
          <p:spPr>
            <a:xfrm rot="10800000" flipH="1">
              <a:off x="4355000" y="4345488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66" name="Google Shape;6666;p19"/>
            <p:cNvSpPr/>
            <p:nvPr/>
          </p:nvSpPr>
          <p:spPr>
            <a:xfrm rot="10800000">
              <a:off x="6131142" y="4380978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67" name="Google Shape;6667;p19"/>
            <p:cNvSpPr/>
            <p:nvPr/>
          </p:nvSpPr>
          <p:spPr>
            <a:xfrm rot="10800000">
              <a:off x="5824398" y="4244268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68" name="Google Shape;6668;p19"/>
            <p:cNvSpPr/>
            <p:nvPr/>
          </p:nvSpPr>
          <p:spPr>
            <a:xfrm rot="10800000">
              <a:off x="7867933" y="4140699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69" name="Google Shape;6669;p19"/>
            <p:cNvSpPr/>
            <p:nvPr/>
          </p:nvSpPr>
          <p:spPr>
            <a:xfrm rot="10800000">
              <a:off x="5175366" y="4406414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70" name="Google Shape;6670;p19"/>
            <p:cNvSpPr/>
            <p:nvPr/>
          </p:nvSpPr>
          <p:spPr>
            <a:xfrm rot="10800000">
              <a:off x="5788441" y="3887275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71" name="Google Shape;6671;p19"/>
            <p:cNvSpPr/>
            <p:nvPr/>
          </p:nvSpPr>
          <p:spPr>
            <a:xfrm rot="10800000">
              <a:off x="6627657" y="4246684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72" name="Google Shape;6672;p19"/>
            <p:cNvSpPr/>
            <p:nvPr/>
          </p:nvSpPr>
          <p:spPr>
            <a:xfrm rot="10800000">
              <a:off x="6243864" y="464542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73" name="Google Shape;6673;p19"/>
            <p:cNvSpPr/>
            <p:nvPr/>
          </p:nvSpPr>
          <p:spPr>
            <a:xfrm rot="10800000">
              <a:off x="6739829" y="3858824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74" name="Google Shape;6674;p19"/>
            <p:cNvSpPr/>
            <p:nvPr/>
          </p:nvSpPr>
          <p:spPr>
            <a:xfrm rot="10800000">
              <a:off x="5459569" y="4227633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75" name="Google Shape;6675;p19"/>
            <p:cNvSpPr/>
            <p:nvPr/>
          </p:nvSpPr>
          <p:spPr>
            <a:xfrm rot="10800000" flipH="1">
              <a:off x="1874423" y="1457649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76" name="Google Shape;6676;p19"/>
            <p:cNvSpPr/>
            <p:nvPr/>
          </p:nvSpPr>
          <p:spPr>
            <a:xfrm rot="-5400000">
              <a:off x="7273617" y="1644380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6677" name="Google Shape;6677;p19"/>
            <p:cNvGrpSpPr/>
            <p:nvPr/>
          </p:nvGrpSpPr>
          <p:grpSpPr>
            <a:xfrm rot="5400000">
              <a:off x="6199788" y="1372590"/>
              <a:ext cx="3964145" cy="1455821"/>
              <a:chOff x="3233388" y="140740"/>
              <a:chExt cx="3964145" cy="1455821"/>
            </a:xfrm>
          </p:grpSpPr>
          <p:sp>
            <p:nvSpPr>
              <p:cNvPr id="6678" name="Google Shape;6678;p19"/>
              <p:cNvSpPr/>
              <p:nvPr/>
            </p:nvSpPr>
            <p:spPr>
              <a:xfrm rot="10800000" flipH="1">
                <a:off x="4341237" y="377380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79" name="Google Shape;6679;p19"/>
              <p:cNvSpPr/>
              <p:nvPr/>
            </p:nvSpPr>
            <p:spPr>
              <a:xfrm rot="10800000" flipH="1">
                <a:off x="3233388" y="122197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80" name="Google Shape;6680;p19"/>
              <p:cNvSpPr/>
              <p:nvPr/>
            </p:nvSpPr>
            <p:spPr>
              <a:xfrm rot="10800000" flipH="1">
                <a:off x="6920595" y="1365965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81" name="Google Shape;6681;p19"/>
              <p:cNvSpPr/>
              <p:nvPr/>
            </p:nvSpPr>
            <p:spPr>
              <a:xfrm rot="10800000" flipH="1">
                <a:off x="3673048" y="880627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82" name="Google Shape;6682;p19"/>
              <p:cNvSpPr/>
              <p:nvPr/>
            </p:nvSpPr>
            <p:spPr>
              <a:xfrm rot="10800000" flipH="1">
                <a:off x="5601088" y="146715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83" name="Google Shape;6683;p19"/>
              <p:cNvSpPr/>
              <p:nvPr/>
            </p:nvSpPr>
            <p:spPr>
              <a:xfrm rot="10800000" flipH="1">
                <a:off x="5724521" y="3829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84" name="Google Shape;6684;p19"/>
              <p:cNvSpPr/>
              <p:nvPr/>
            </p:nvSpPr>
            <p:spPr>
              <a:xfrm rot="10800000" flipH="1">
                <a:off x="3991095" y="582805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85" name="Google Shape;6685;p19"/>
              <p:cNvSpPr/>
              <p:nvPr/>
            </p:nvSpPr>
            <p:spPr>
              <a:xfrm rot="10800000" flipH="1">
                <a:off x="4885176" y="377363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86" name="Google Shape;6686;p19"/>
              <p:cNvSpPr/>
              <p:nvPr/>
            </p:nvSpPr>
            <p:spPr>
              <a:xfrm rot="10800000" flipH="1">
                <a:off x="5239937" y="15851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87" name="Google Shape;6687;p19"/>
              <p:cNvSpPr/>
              <p:nvPr/>
            </p:nvSpPr>
            <p:spPr>
              <a:xfrm rot="10800000" flipH="1">
                <a:off x="5133210" y="156969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88" name="Google Shape;6688;p19"/>
              <p:cNvSpPr/>
              <p:nvPr/>
            </p:nvSpPr>
            <p:spPr>
              <a:xfrm rot="10800000" flipH="1">
                <a:off x="4503283" y="14074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89" name="Google Shape;6689;p19"/>
              <p:cNvSpPr/>
              <p:nvPr/>
            </p:nvSpPr>
            <p:spPr>
              <a:xfrm rot="10800000" flipH="1">
                <a:off x="3285424" y="410959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90" name="Google Shape;6690;p19"/>
              <p:cNvSpPr/>
              <p:nvPr/>
            </p:nvSpPr>
            <p:spPr>
              <a:xfrm rot="10800000" flipH="1">
                <a:off x="4896126" y="811318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91" name="Google Shape;6691;p19"/>
              <p:cNvSpPr/>
              <p:nvPr/>
            </p:nvSpPr>
            <p:spPr>
              <a:xfrm rot="10800000" flipH="1">
                <a:off x="4097227" y="124315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92" name="Google Shape;6692;p19"/>
              <p:cNvSpPr/>
              <p:nvPr/>
            </p:nvSpPr>
            <p:spPr>
              <a:xfrm rot="10800000" flipH="1">
                <a:off x="6313814" y="205730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93" name="Google Shape;6693;p19"/>
              <p:cNvSpPr/>
              <p:nvPr/>
            </p:nvSpPr>
            <p:spPr>
              <a:xfrm rot="10800000" flipH="1">
                <a:off x="4425950" y="9008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94" name="Google Shape;6694;p19"/>
              <p:cNvSpPr/>
              <p:nvPr/>
            </p:nvSpPr>
            <p:spPr>
              <a:xfrm rot="10800000">
                <a:off x="6202092" y="936303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95" name="Google Shape;6695;p19"/>
              <p:cNvSpPr/>
              <p:nvPr/>
            </p:nvSpPr>
            <p:spPr>
              <a:xfrm rot="10800000">
                <a:off x="5855273" y="1108793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96" name="Google Shape;6696;p19"/>
              <p:cNvSpPr/>
              <p:nvPr/>
            </p:nvSpPr>
            <p:spPr>
              <a:xfrm rot="10800000">
                <a:off x="7156858" y="86568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97" name="Google Shape;6697;p19"/>
              <p:cNvSpPr/>
              <p:nvPr/>
            </p:nvSpPr>
            <p:spPr>
              <a:xfrm rot="10800000">
                <a:off x="5246316" y="96173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98" name="Google Shape;6698;p19"/>
              <p:cNvSpPr/>
              <p:nvPr/>
            </p:nvSpPr>
            <p:spPr>
              <a:xfrm rot="10800000">
                <a:off x="5907291" y="73882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99" name="Google Shape;6699;p19"/>
              <p:cNvSpPr/>
              <p:nvPr/>
            </p:nvSpPr>
            <p:spPr>
              <a:xfrm rot="10800000">
                <a:off x="6698607" y="802009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00" name="Google Shape;6700;p19"/>
              <p:cNvSpPr/>
              <p:nvPr/>
            </p:nvSpPr>
            <p:spPr>
              <a:xfrm rot="10800000">
                <a:off x="6314814" y="145098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01" name="Google Shape;6701;p19"/>
              <p:cNvSpPr/>
              <p:nvPr/>
            </p:nvSpPr>
            <p:spPr>
              <a:xfrm rot="10800000">
                <a:off x="6405679" y="58437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02" name="Google Shape;6702;p19"/>
              <p:cNvSpPr/>
              <p:nvPr/>
            </p:nvSpPr>
            <p:spPr>
              <a:xfrm rot="10800000">
                <a:off x="5530519" y="78295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03" name="Google Shape;6703;p19"/>
              <p:cNvSpPr/>
              <p:nvPr/>
            </p:nvSpPr>
            <p:spPr>
              <a:xfrm rot="10800000" flipH="1">
                <a:off x="4606080" y="136596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6704" name="Google Shape;6704;p19"/>
            <p:cNvSpPr/>
            <p:nvPr/>
          </p:nvSpPr>
          <p:spPr>
            <a:xfrm rot="-5400000" flipH="1">
              <a:off x="6408804" y="1645169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05" name="Google Shape;6705;p19"/>
            <p:cNvSpPr/>
            <p:nvPr/>
          </p:nvSpPr>
          <p:spPr>
            <a:xfrm rot="10800000">
              <a:off x="4228830" y="1192853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06" name="Google Shape;6706;p19"/>
            <p:cNvSpPr/>
            <p:nvPr/>
          </p:nvSpPr>
          <p:spPr>
            <a:xfrm rot="10800000">
              <a:off x="5446704" y="1463072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07" name="Google Shape;6707;p19"/>
            <p:cNvSpPr/>
            <p:nvPr/>
          </p:nvSpPr>
          <p:spPr>
            <a:xfrm rot="10800000">
              <a:off x="4326649" y="1429493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08" name="Google Shape;6708;p19"/>
            <p:cNvSpPr/>
            <p:nvPr/>
          </p:nvSpPr>
          <p:spPr>
            <a:xfrm rot="10800000">
              <a:off x="4009721" y="2218151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6709" name="Google Shape;6709;p19"/>
            <p:cNvGrpSpPr/>
            <p:nvPr/>
          </p:nvGrpSpPr>
          <p:grpSpPr>
            <a:xfrm>
              <a:off x="234224" y="118425"/>
              <a:ext cx="3532446" cy="1609151"/>
              <a:chOff x="140599" y="118425"/>
              <a:chExt cx="3532446" cy="1609151"/>
            </a:xfrm>
          </p:grpSpPr>
          <p:sp>
            <p:nvSpPr>
              <p:cNvPr id="6710" name="Google Shape;6710;p19"/>
              <p:cNvSpPr/>
              <p:nvPr/>
            </p:nvSpPr>
            <p:spPr>
              <a:xfrm>
                <a:off x="703605" y="276605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11" name="Google Shape;6711;p19"/>
              <p:cNvSpPr/>
              <p:nvPr/>
            </p:nvSpPr>
            <p:spPr>
              <a:xfrm>
                <a:off x="438762" y="1265458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12" name="Google Shape;6712;p19"/>
              <p:cNvSpPr/>
              <p:nvPr/>
            </p:nvSpPr>
            <p:spPr>
              <a:xfrm>
                <a:off x="322613" y="11842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13" name="Google Shape;6713;p19"/>
              <p:cNvSpPr/>
              <p:nvPr/>
            </p:nvSpPr>
            <p:spPr>
              <a:xfrm>
                <a:off x="3632370" y="320667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14" name="Google Shape;6714;p19"/>
              <p:cNvSpPr/>
              <p:nvPr/>
            </p:nvSpPr>
            <p:spPr>
              <a:xfrm>
                <a:off x="568548" y="863464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15" name="Google Shape;6715;p19"/>
              <p:cNvSpPr/>
              <p:nvPr/>
            </p:nvSpPr>
            <p:spPr>
              <a:xfrm>
                <a:off x="1698613" y="226284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16" name="Google Shape;6716;p19"/>
              <p:cNvSpPr/>
              <p:nvPr/>
            </p:nvSpPr>
            <p:spPr>
              <a:xfrm>
                <a:off x="332845" y="700122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17" name="Google Shape;6717;p19"/>
              <p:cNvSpPr/>
              <p:nvPr/>
            </p:nvSpPr>
            <p:spPr>
              <a:xfrm>
                <a:off x="1722212" y="63453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18" name="Google Shape;6718;p19"/>
              <p:cNvSpPr/>
              <p:nvPr/>
            </p:nvSpPr>
            <p:spPr>
              <a:xfrm>
                <a:off x="1230735" y="13101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19" name="Google Shape;6719;p19"/>
              <p:cNvSpPr/>
              <p:nvPr/>
            </p:nvSpPr>
            <p:spPr>
              <a:xfrm>
                <a:off x="600808" y="156907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20" name="Google Shape;6720;p19"/>
              <p:cNvSpPr/>
              <p:nvPr/>
            </p:nvSpPr>
            <p:spPr>
              <a:xfrm>
                <a:off x="140599" y="1048834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21" name="Google Shape;6721;p19"/>
              <p:cNvSpPr/>
              <p:nvPr/>
            </p:nvSpPr>
            <p:spPr>
              <a:xfrm>
                <a:off x="927051" y="523633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22" name="Google Shape;6722;p19"/>
              <p:cNvSpPr/>
              <p:nvPr/>
            </p:nvSpPr>
            <p:spPr>
              <a:xfrm>
                <a:off x="194752" y="45597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23" name="Google Shape;6723;p19"/>
              <p:cNvSpPr/>
              <p:nvPr/>
            </p:nvSpPr>
            <p:spPr>
              <a:xfrm>
                <a:off x="2856889" y="916246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24" name="Google Shape;6724;p19"/>
              <p:cNvSpPr/>
              <p:nvPr/>
            </p:nvSpPr>
            <p:spPr>
              <a:xfrm>
                <a:off x="300425" y="16832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25" name="Google Shape;6725;p19"/>
              <p:cNvSpPr/>
              <p:nvPr/>
            </p:nvSpPr>
            <p:spPr>
              <a:xfrm flipH="1">
                <a:off x="2326342" y="276600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26" name="Google Shape;6726;p19"/>
              <p:cNvSpPr/>
              <p:nvPr/>
            </p:nvSpPr>
            <p:spPr>
              <a:xfrm flipH="1">
                <a:off x="2000698" y="315119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27" name="Google Shape;6727;p19"/>
              <p:cNvSpPr/>
              <p:nvPr/>
            </p:nvSpPr>
            <p:spPr>
              <a:xfrm flipH="1">
                <a:off x="3254383" y="82094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28" name="Google Shape;6728;p19"/>
              <p:cNvSpPr/>
              <p:nvPr/>
            </p:nvSpPr>
            <p:spPr>
              <a:xfrm flipH="1">
                <a:off x="1343841" y="73169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29" name="Google Shape;6729;p19"/>
              <p:cNvSpPr/>
              <p:nvPr/>
            </p:nvSpPr>
            <p:spPr>
              <a:xfrm flipH="1">
                <a:off x="2803532" y="455981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30" name="Google Shape;6730;p19"/>
              <p:cNvSpPr/>
              <p:nvPr/>
            </p:nvSpPr>
            <p:spPr>
              <a:xfrm flipH="1">
                <a:off x="2896626" y="187427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31" name="Google Shape;6731;p19"/>
              <p:cNvSpPr/>
              <p:nvPr/>
            </p:nvSpPr>
            <p:spPr>
              <a:xfrm flipH="1">
                <a:off x="2473604" y="64392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32" name="Google Shape;6732;p19"/>
              <p:cNvSpPr/>
              <p:nvPr/>
            </p:nvSpPr>
            <p:spPr>
              <a:xfrm flipH="1">
                <a:off x="2131294" y="76583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33" name="Google Shape;6733;p19"/>
              <p:cNvSpPr/>
              <p:nvPr/>
            </p:nvSpPr>
            <p:spPr>
              <a:xfrm flipH="1">
                <a:off x="2004816" y="1150323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34" name="Google Shape;6734;p19"/>
              <p:cNvSpPr/>
              <p:nvPr/>
            </p:nvSpPr>
            <p:spPr>
              <a:xfrm>
                <a:off x="1218789" y="1144781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35" name="Google Shape;6735;p19"/>
              <p:cNvSpPr/>
              <p:nvPr/>
            </p:nvSpPr>
            <p:spPr>
              <a:xfrm>
                <a:off x="2465921" y="1265456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6736" name="Google Shape;6736;p19"/>
            <p:cNvSpPr/>
            <p:nvPr/>
          </p:nvSpPr>
          <p:spPr>
            <a:xfrm rot="10800000">
              <a:off x="3465760" y="1210623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6737" name="Google Shape;6737;p19"/>
            <p:cNvGrpSpPr/>
            <p:nvPr/>
          </p:nvGrpSpPr>
          <p:grpSpPr>
            <a:xfrm>
              <a:off x="3327013" y="140740"/>
              <a:ext cx="3964145" cy="1455821"/>
              <a:chOff x="3233388" y="140740"/>
              <a:chExt cx="3964145" cy="1455821"/>
            </a:xfrm>
          </p:grpSpPr>
          <p:sp>
            <p:nvSpPr>
              <p:cNvPr id="6738" name="Google Shape;6738;p19"/>
              <p:cNvSpPr/>
              <p:nvPr/>
            </p:nvSpPr>
            <p:spPr>
              <a:xfrm rot="10800000" flipH="1">
                <a:off x="4341237" y="377380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39" name="Google Shape;6739;p19"/>
              <p:cNvSpPr/>
              <p:nvPr/>
            </p:nvSpPr>
            <p:spPr>
              <a:xfrm rot="10800000" flipH="1">
                <a:off x="3673048" y="880627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40" name="Google Shape;6740;p19"/>
              <p:cNvSpPr/>
              <p:nvPr/>
            </p:nvSpPr>
            <p:spPr>
              <a:xfrm rot="10800000" flipH="1">
                <a:off x="5601088" y="146715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41" name="Google Shape;6741;p19"/>
              <p:cNvSpPr/>
              <p:nvPr/>
            </p:nvSpPr>
            <p:spPr>
              <a:xfrm rot="10800000" flipH="1">
                <a:off x="5724521" y="3829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42" name="Google Shape;6742;p19"/>
              <p:cNvSpPr/>
              <p:nvPr/>
            </p:nvSpPr>
            <p:spPr>
              <a:xfrm rot="10800000" flipH="1">
                <a:off x="3991095" y="582805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43" name="Google Shape;6743;p19"/>
              <p:cNvSpPr/>
              <p:nvPr/>
            </p:nvSpPr>
            <p:spPr>
              <a:xfrm rot="10800000" flipH="1">
                <a:off x="4885176" y="377363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44" name="Google Shape;6744;p19"/>
              <p:cNvSpPr/>
              <p:nvPr/>
            </p:nvSpPr>
            <p:spPr>
              <a:xfrm rot="10800000" flipH="1">
                <a:off x="5239937" y="15851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45" name="Google Shape;6745;p19"/>
              <p:cNvSpPr/>
              <p:nvPr/>
            </p:nvSpPr>
            <p:spPr>
              <a:xfrm rot="10800000" flipH="1">
                <a:off x="5133210" y="156969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46" name="Google Shape;6746;p19"/>
              <p:cNvSpPr/>
              <p:nvPr/>
            </p:nvSpPr>
            <p:spPr>
              <a:xfrm rot="10800000" flipH="1">
                <a:off x="4503283" y="14074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47" name="Google Shape;6747;p19"/>
              <p:cNvSpPr/>
              <p:nvPr/>
            </p:nvSpPr>
            <p:spPr>
              <a:xfrm rot="10800000" flipH="1">
                <a:off x="3285424" y="410959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48" name="Google Shape;6748;p19"/>
              <p:cNvSpPr/>
              <p:nvPr/>
            </p:nvSpPr>
            <p:spPr>
              <a:xfrm rot="10800000" flipH="1">
                <a:off x="4896126" y="811318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49" name="Google Shape;6749;p19"/>
              <p:cNvSpPr/>
              <p:nvPr/>
            </p:nvSpPr>
            <p:spPr>
              <a:xfrm rot="10800000" flipH="1">
                <a:off x="6313814" y="205730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50" name="Google Shape;6750;p19"/>
              <p:cNvSpPr/>
              <p:nvPr/>
            </p:nvSpPr>
            <p:spPr>
              <a:xfrm rot="10800000" flipH="1">
                <a:off x="4425950" y="9008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51" name="Google Shape;6751;p19"/>
              <p:cNvSpPr/>
              <p:nvPr/>
            </p:nvSpPr>
            <p:spPr>
              <a:xfrm rot="10800000">
                <a:off x="6202092" y="936303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52" name="Google Shape;6752;p19"/>
              <p:cNvSpPr/>
              <p:nvPr/>
            </p:nvSpPr>
            <p:spPr>
              <a:xfrm rot="10800000">
                <a:off x="7156858" y="86568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53" name="Google Shape;6753;p19"/>
              <p:cNvSpPr/>
              <p:nvPr/>
            </p:nvSpPr>
            <p:spPr>
              <a:xfrm rot="10800000">
                <a:off x="5246316" y="96173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54" name="Google Shape;6754;p19"/>
              <p:cNvSpPr/>
              <p:nvPr/>
            </p:nvSpPr>
            <p:spPr>
              <a:xfrm rot="10800000">
                <a:off x="5907291" y="73882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55" name="Google Shape;6755;p19"/>
              <p:cNvSpPr/>
              <p:nvPr/>
            </p:nvSpPr>
            <p:spPr>
              <a:xfrm rot="10800000">
                <a:off x="6698607" y="802009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56" name="Google Shape;6756;p19"/>
              <p:cNvSpPr/>
              <p:nvPr/>
            </p:nvSpPr>
            <p:spPr>
              <a:xfrm rot="10800000">
                <a:off x="6405679" y="58437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57" name="Google Shape;6757;p19"/>
              <p:cNvSpPr/>
              <p:nvPr/>
            </p:nvSpPr>
            <p:spPr>
              <a:xfrm rot="10800000">
                <a:off x="5530519" y="78295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58" name="Google Shape;6758;p19"/>
              <p:cNvSpPr/>
              <p:nvPr/>
            </p:nvSpPr>
            <p:spPr>
              <a:xfrm rot="10800000">
                <a:off x="6314814" y="145098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59" name="Google Shape;6759;p19"/>
              <p:cNvSpPr/>
              <p:nvPr/>
            </p:nvSpPr>
            <p:spPr>
              <a:xfrm rot="10800000" flipH="1">
                <a:off x="6920595" y="1365965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60" name="Google Shape;6760;p19"/>
              <p:cNvSpPr/>
              <p:nvPr/>
            </p:nvSpPr>
            <p:spPr>
              <a:xfrm rot="10800000">
                <a:off x="5855273" y="1108793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61" name="Google Shape;6761;p19"/>
              <p:cNvSpPr/>
              <p:nvPr/>
            </p:nvSpPr>
            <p:spPr>
              <a:xfrm rot="10800000" flipH="1">
                <a:off x="4606080" y="136596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62" name="Google Shape;6762;p19"/>
              <p:cNvSpPr/>
              <p:nvPr/>
            </p:nvSpPr>
            <p:spPr>
              <a:xfrm rot="10800000" flipH="1">
                <a:off x="4097227" y="124315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63" name="Google Shape;6763;p19"/>
              <p:cNvSpPr/>
              <p:nvPr/>
            </p:nvSpPr>
            <p:spPr>
              <a:xfrm rot="10800000" flipH="1">
                <a:off x="3233388" y="122197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6764" name="Google Shape;6764;p19"/>
          <p:cNvGrpSpPr/>
          <p:nvPr/>
        </p:nvGrpSpPr>
        <p:grpSpPr>
          <a:xfrm>
            <a:off x="-341440" y="-246683"/>
            <a:ext cx="1699100" cy="2145071"/>
            <a:chOff x="-341440" y="-246683"/>
            <a:chExt cx="1699100" cy="2145071"/>
          </a:xfrm>
        </p:grpSpPr>
        <p:grpSp>
          <p:nvGrpSpPr>
            <p:cNvPr id="6765" name="Google Shape;6765;p19"/>
            <p:cNvGrpSpPr/>
            <p:nvPr/>
          </p:nvGrpSpPr>
          <p:grpSpPr>
            <a:xfrm flipH="1">
              <a:off x="-341440" y="-246683"/>
              <a:ext cx="1699100" cy="2145071"/>
              <a:chOff x="146217" y="2712579"/>
              <a:chExt cx="1552966" cy="1960401"/>
            </a:xfrm>
          </p:grpSpPr>
          <p:grpSp>
            <p:nvGrpSpPr>
              <p:cNvPr id="6766" name="Google Shape;6766;p19"/>
              <p:cNvGrpSpPr/>
              <p:nvPr/>
            </p:nvGrpSpPr>
            <p:grpSpPr>
              <a:xfrm>
                <a:off x="146217" y="2712579"/>
                <a:ext cx="1134008" cy="607901"/>
                <a:chOff x="5206900" y="826150"/>
                <a:chExt cx="599275" cy="321250"/>
              </a:xfrm>
            </p:grpSpPr>
            <p:sp>
              <p:nvSpPr>
                <p:cNvPr id="6767" name="Google Shape;6767;p19"/>
                <p:cNvSpPr/>
                <p:nvPr/>
              </p:nvSpPr>
              <p:spPr>
                <a:xfrm>
                  <a:off x="5206900" y="828950"/>
                  <a:ext cx="25225" cy="2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09" h="1025" extrusionOk="0">
                      <a:moveTo>
                        <a:pt x="1008" y="448"/>
                      </a:moveTo>
                      <a:cubicBezTo>
                        <a:pt x="1008" y="832"/>
                        <a:pt x="544" y="1024"/>
                        <a:pt x="272" y="752"/>
                      </a:cubicBezTo>
                      <a:cubicBezTo>
                        <a:pt x="0" y="480"/>
                        <a:pt x="192" y="0"/>
                        <a:pt x="576" y="0"/>
                      </a:cubicBezTo>
                      <a:cubicBezTo>
                        <a:pt x="816" y="0"/>
                        <a:pt x="1008" y="208"/>
                        <a:pt x="1008" y="448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768" name="Google Shape;6768;p19"/>
                <p:cNvSpPr/>
                <p:nvPr/>
              </p:nvSpPr>
              <p:spPr>
                <a:xfrm>
                  <a:off x="5468125" y="1067750"/>
                  <a:ext cx="25625" cy="25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09" extrusionOk="0">
                      <a:moveTo>
                        <a:pt x="1024" y="433"/>
                      </a:moveTo>
                      <a:cubicBezTo>
                        <a:pt x="1024" y="817"/>
                        <a:pt x="560" y="1009"/>
                        <a:pt x="288" y="737"/>
                      </a:cubicBezTo>
                      <a:cubicBezTo>
                        <a:pt x="0" y="465"/>
                        <a:pt x="208" y="1"/>
                        <a:pt x="592" y="1"/>
                      </a:cubicBezTo>
                      <a:cubicBezTo>
                        <a:pt x="832" y="1"/>
                        <a:pt x="1024" y="193"/>
                        <a:pt x="1024" y="43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769" name="Google Shape;6769;p19"/>
                <p:cNvSpPr/>
                <p:nvPr/>
              </p:nvSpPr>
              <p:spPr>
                <a:xfrm>
                  <a:off x="5679325" y="1085750"/>
                  <a:ext cx="25625" cy="25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26" extrusionOk="0">
                      <a:moveTo>
                        <a:pt x="1025" y="433"/>
                      </a:moveTo>
                      <a:cubicBezTo>
                        <a:pt x="1025" y="833"/>
                        <a:pt x="545" y="1025"/>
                        <a:pt x="273" y="753"/>
                      </a:cubicBezTo>
                      <a:cubicBezTo>
                        <a:pt x="1" y="481"/>
                        <a:pt x="193" y="1"/>
                        <a:pt x="577" y="1"/>
                      </a:cubicBezTo>
                      <a:cubicBezTo>
                        <a:pt x="817" y="1"/>
                        <a:pt x="1025" y="193"/>
                        <a:pt x="1025" y="43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770" name="Google Shape;6770;p19"/>
                <p:cNvSpPr/>
                <p:nvPr/>
              </p:nvSpPr>
              <p:spPr>
                <a:xfrm>
                  <a:off x="5318900" y="877350"/>
                  <a:ext cx="4425" cy="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7" h="177" extrusionOk="0">
                      <a:moveTo>
                        <a:pt x="177" y="80"/>
                      </a:moveTo>
                      <a:cubicBezTo>
                        <a:pt x="177" y="128"/>
                        <a:pt x="145" y="176"/>
                        <a:pt x="97" y="176"/>
                      </a:cubicBezTo>
                      <a:cubicBezTo>
                        <a:pt x="49" y="176"/>
                        <a:pt x="1" y="128"/>
                        <a:pt x="1" y="80"/>
                      </a:cubicBezTo>
                      <a:cubicBezTo>
                        <a:pt x="1" y="32"/>
                        <a:pt x="49" y="0"/>
                        <a:pt x="97" y="0"/>
                      </a:cubicBezTo>
                      <a:cubicBezTo>
                        <a:pt x="145" y="0"/>
                        <a:pt x="177" y="32"/>
                        <a:pt x="177" y="8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771" name="Google Shape;6771;p19"/>
                <p:cNvSpPr/>
                <p:nvPr/>
              </p:nvSpPr>
              <p:spPr>
                <a:xfrm>
                  <a:off x="5749725" y="10213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1" y="97"/>
                      </a:moveTo>
                      <a:cubicBezTo>
                        <a:pt x="241" y="241"/>
                        <a:pt x="1" y="1"/>
                        <a:pt x="145" y="1"/>
                      </a:cubicBezTo>
                      <a:cubicBezTo>
                        <a:pt x="193" y="1"/>
                        <a:pt x="225" y="49"/>
                        <a:pt x="241" y="97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772" name="Google Shape;6772;p19"/>
                <p:cNvSpPr/>
                <p:nvPr/>
              </p:nvSpPr>
              <p:spPr>
                <a:xfrm>
                  <a:off x="5527725" y="8749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0" y="96"/>
                      </a:moveTo>
                      <a:cubicBezTo>
                        <a:pt x="240" y="240"/>
                        <a:pt x="0" y="0"/>
                        <a:pt x="144" y="0"/>
                      </a:cubicBezTo>
                      <a:cubicBezTo>
                        <a:pt x="192" y="0"/>
                        <a:pt x="240" y="48"/>
                        <a:pt x="240" y="96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773" name="Google Shape;6773;p19"/>
                <p:cNvSpPr/>
                <p:nvPr/>
              </p:nvSpPr>
              <p:spPr>
                <a:xfrm>
                  <a:off x="5418900" y="861350"/>
                  <a:ext cx="6025" cy="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25" extrusionOk="0">
                      <a:moveTo>
                        <a:pt x="241" y="64"/>
                      </a:moveTo>
                      <a:cubicBezTo>
                        <a:pt x="241" y="112"/>
                        <a:pt x="225" y="160"/>
                        <a:pt x="177" y="176"/>
                      </a:cubicBezTo>
                      <a:cubicBezTo>
                        <a:pt x="49" y="224"/>
                        <a:pt x="1" y="32"/>
                        <a:pt x="129" y="16"/>
                      </a:cubicBezTo>
                      <a:cubicBezTo>
                        <a:pt x="177" y="0"/>
                        <a:pt x="225" y="16"/>
                        <a:pt x="241" y="64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774" name="Google Shape;6774;p19"/>
                <p:cNvSpPr/>
                <p:nvPr/>
              </p:nvSpPr>
              <p:spPr>
                <a:xfrm>
                  <a:off x="5634925" y="98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1" y="209"/>
                      </a:moveTo>
                      <a:cubicBezTo>
                        <a:pt x="481" y="385"/>
                        <a:pt x="257" y="481"/>
                        <a:pt x="129" y="353"/>
                      </a:cubicBezTo>
                      <a:cubicBezTo>
                        <a:pt x="1" y="225"/>
                        <a:pt x="97" y="1"/>
                        <a:pt x="273" y="1"/>
                      </a:cubicBezTo>
                      <a:cubicBezTo>
                        <a:pt x="385" y="1"/>
                        <a:pt x="481" y="97"/>
                        <a:pt x="481" y="209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775" name="Google Shape;6775;p19"/>
                <p:cNvSpPr/>
                <p:nvPr/>
              </p:nvSpPr>
              <p:spPr>
                <a:xfrm>
                  <a:off x="5717725" y="1135775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2"/>
                      </a:moveTo>
                      <a:cubicBezTo>
                        <a:pt x="465" y="368"/>
                        <a:pt x="257" y="464"/>
                        <a:pt x="129" y="336"/>
                      </a:cubicBezTo>
                      <a:cubicBezTo>
                        <a:pt x="1" y="208"/>
                        <a:pt x="81" y="0"/>
                        <a:pt x="273" y="0"/>
                      </a:cubicBezTo>
                      <a:cubicBezTo>
                        <a:pt x="385" y="0"/>
                        <a:pt x="465" y="80"/>
                        <a:pt x="465" y="192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776" name="Google Shape;6776;p19"/>
                <p:cNvSpPr/>
                <p:nvPr/>
              </p:nvSpPr>
              <p:spPr>
                <a:xfrm>
                  <a:off x="5316900" y="997350"/>
                  <a:ext cx="116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81" extrusionOk="0">
                      <a:moveTo>
                        <a:pt x="465" y="209"/>
                      </a:moveTo>
                      <a:cubicBezTo>
                        <a:pt x="465" y="385"/>
                        <a:pt x="257" y="481"/>
                        <a:pt x="129" y="353"/>
                      </a:cubicBezTo>
                      <a:cubicBezTo>
                        <a:pt x="1" y="225"/>
                        <a:pt x="81" y="1"/>
                        <a:pt x="273" y="1"/>
                      </a:cubicBezTo>
                      <a:cubicBezTo>
                        <a:pt x="369" y="1"/>
                        <a:pt x="465" y="97"/>
                        <a:pt x="465" y="209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777" name="Google Shape;6777;p19"/>
                <p:cNvSpPr/>
                <p:nvPr/>
              </p:nvSpPr>
              <p:spPr>
                <a:xfrm>
                  <a:off x="5331700" y="1124575"/>
                  <a:ext cx="120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65" extrusionOk="0">
                      <a:moveTo>
                        <a:pt x="481" y="208"/>
                      </a:moveTo>
                      <a:cubicBezTo>
                        <a:pt x="481" y="384"/>
                        <a:pt x="257" y="464"/>
                        <a:pt x="129" y="352"/>
                      </a:cubicBezTo>
                      <a:cubicBezTo>
                        <a:pt x="1" y="224"/>
                        <a:pt x="97" y="0"/>
                        <a:pt x="273" y="0"/>
                      </a:cubicBezTo>
                      <a:cubicBezTo>
                        <a:pt x="385" y="0"/>
                        <a:pt x="481" y="96"/>
                        <a:pt x="481" y="208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778" name="Google Shape;6778;p19"/>
                <p:cNvSpPr/>
                <p:nvPr/>
              </p:nvSpPr>
              <p:spPr>
                <a:xfrm>
                  <a:off x="5794150" y="90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0" y="208"/>
                      </a:moveTo>
                      <a:cubicBezTo>
                        <a:pt x="480" y="384"/>
                        <a:pt x="256" y="480"/>
                        <a:pt x="128" y="352"/>
                      </a:cubicBezTo>
                      <a:cubicBezTo>
                        <a:pt x="0" y="224"/>
                        <a:pt x="96" y="0"/>
                        <a:pt x="272" y="0"/>
                      </a:cubicBezTo>
                      <a:cubicBezTo>
                        <a:pt x="384" y="0"/>
                        <a:pt x="480" y="96"/>
                        <a:pt x="480" y="208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779" name="Google Shape;6779;p19"/>
                <p:cNvSpPr/>
                <p:nvPr/>
              </p:nvSpPr>
              <p:spPr>
                <a:xfrm>
                  <a:off x="5290500" y="924950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3"/>
                      </a:moveTo>
                      <a:cubicBezTo>
                        <a:pt x="465" y="369"/>
                        <a:pt x="257" y="465"/>
                        <a:pt x="129" y="337"/>
                      </a:cubicBezTo>
                      <a:cubicBezTo>
                        <a:pt x="1" y="209"/>
                        <a:pt x="97" y="0"/>
                        <a:pt x="273" y="0"/>
                      </a:cubicBezTo>
                      <a:cubicBezTo>
                        <a:pt x="385" y="0"/>
                        <a:pt x="465" y="81"/>
                        <a:pt x="465" y="19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780" name="Google Shape;6780;p19"/>
                <p:cNvSpPr/>
                <p:nvPr/>
              </p:nvSpPr>
              <p:spPr>
                <a:xfrm>
                  <a:off x="5680925" y="826150"/>
                  <a:ext cx="43225" cy="43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9" h="1729" extrusionOk="0">
                      <a:moveTo>
                        <a:pt x="865" y="1728"/>
                      </a:moveTo>
                      <a:lnTo>
                        <a:pt x="865" y="1728"/>
                      </a:lnTo>
                      <a:cubicBezTo>
                        <a:pt x="865" y="1248"/>
                        <a:pt x="481" y="864"/>
                        <a:pt x="1" y="864"/>
                      </a:cubicBezTo>
                      <a:lnTo>
                        <a:pt x="1" y="864"/>
                      </a:lnTo>
                      <a:cubicBezTo>
                        <a:pt x="481" y="864"/>
                        <a:pt x="865" y="480"/>
                        <a:pt x="865" y="0"/>
                      </a:cubicBezTo>
                      <a:lnTo>
                        <a:pt x="865" y="0"/>
                      </a:lnTo>
                      <a:cubicBezTo>
                        <a:pt x="865" y="480"/>
                        <a:pt x="1265" y="864"/>
                        <a:pt x="1729" y="864"/>
                      </a:cubicBezTo>
                      <a:lnTo>
                        <a:pt x="1729" y="864"/>
                      </a:lnTo>
                      <a:cubicBezTo>
                        <a:pt x="1265" y="864"/>
                        <a:pt x="865" y="1248"/>
                        <a:pt x="865" y="1728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6781" name="Google Shape;6781;p19"/>
              <p:cNvGrpSpPr/>
              <p:nvPr/>
            </p:nvGrpSpPr>
            <p:grpSpPr>
              <a:xfrm rot="-9256633">
                <a:off x="489429" y="3110262"/>
                <a:ext cx="1134020" cy="607908"/>
                <a:chOff x="5206900" y="826150"/>
                <a:chExt cx="599275" cy="321250"/>
              </a:xfrm>
            </p:grpSpPr>
            <p:sp>
              <p:nvSpPr>
                <p:cNvPr id="6782" name="Google Shape;6782;p19"/>
                <p:cNvSpPr/>
                <p:nvPr/>
              </p:nvSpPr>
              <p:spPr>
                <a:xfrm>
                  <a:off x="5206900" y="828950"/>
                  <a:ext cx="25225" cy="2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09" h="1025" extrusionOk="0">
                      <a:moveTo>
                        <a:pt x="1008" y="448"/>
                      </a:moveTo>
                      <a:cubicBezTo>
                        <a:pt x="1008" y="832"/>
                        <a:pt x="544" y="1024"/>
                        <a:pt x="272" y="752"/>
                      </a:cubicBezTo>
                      <a:cubicBezTo>
                        <a:pt x="0" y="480"/>
                        <a:pt x="192" y="0"/>
                        <a:pt x="576" y="0"/>
                      </a:cubicBezTo>
                      <a:cubicBezTo>
                        <a:pt x="816" y="0"/>
                        <a:pt x="1008" y="208"/>
                        <a:pt x="1008" y="448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783" name="Google Shape;6783;p19"/>
                <p:cNvSpPr/>
                <p:nvPr/>
              </p:nvSpPr>
              <p:spPr>
                <a:xfrm>
                  <a:off x="5468125" y="1067750"/>
                  <a:ext cx="25625" cy="25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09" extrusionOk="0">
                      <a:moveTo>
                        <a:pt x="1024" y="433"/>
                      </a:moveTo>
                      <a:cubicBezTo>
                        <a:pt x="1024" y="817"/>
                        <a:pt x="560" y="1009"/>
                        <a:pt x="288" y="737"/>
                      </a:cubicBezTo>
                      <a:cubicBezTo>
                        <a:pt x="0" y="465"/>
                        <a:pt x="208" y="1"/>
                        <a:pt x="592" y="1"/>
                      </a:cubicBezTo>
                      <a:cubicBezTo>
                        <a:pt x="832" y="1"/>
                        <a:pt x="1024" y="193"/>
                        <a:pt x="1024" y="43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784" name="Google Shape;6784;p19"/>
                <p:cNvSpPr/>
                <p:nvPr/>
              </p:nvSpPr>
              <p:spPr>
                <a:xfrm>
                  <a:off x="5679325" y="1085750"/>
                  <a:ext cx="25625" cy="25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26" extrusionOk="0">
                      <a:moveTo>
                        <a:pt x="1025" y="433"/>
                      </a:moveTo>
                      <a:cubicBezTo>
                        <a:pt x="1025" y="833"/>
                        <a:pt x="545" y="1025"/>
                        <a:pt x="273" y="753"/>
                      </a:cubicBezTo>
                      <a:cubicBezTo>
                        <a:pt x="1" y="481"/>
                        <a:pt x="193" y="1"/>
                        <a:pt x="577" y="1"/>
                      </a:cubicBezTo>
                      <a:cubicBezTo>
                        <a:pt x="817" y="1"/>
                        <a:pt x="1025" y="193"/>
                        <a:pt x="1025" y="43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785" name="Google Shape;6785;p19"/>
                <p:cNvSpPr/>
                <p:nvPr/>
              </p:nvSpPr>
              <p:spPr>
                <a:xfrm>
                  <a:off x="5318900" y="877350"/>
                  <a:ext cx="4425" cy="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7" h="177" extrusionOk="0">
                      <a:moveTo>
                        <a:pt x="177" y="80"/>
                      </a:moveTo>
                      <a:cubicBezTo>
                        <a:pt x="177" y="128"/>
                        <a:pt x="145" y="176"/>
                        <a:pt x="97" y="176"/>
                      </a:cubicBezTo>
                      <a:cubicBezTo>
                        <a:pt x="49" y="176"/>
                        <a:pt x="1" y="128"/>
                        <a:pt x="1" y="80"/>
                      </a:cubicBezTo>
                      <a:cubicBezTo>
                        <a:pt x="1" y="32"/>
                        <a:pt x="49" y="0"/>
                        <a:pt x="97" y="0"/>
                      </a:cubicBezTo>
                      <a:cubicBezTo>
                        <a:pt x="145" y="0"/>
                        <a:pt x="177" y="32"/>
                        <a:pt x="177" y="8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786" name="Google Shape;6786;p19"/>
                <p:cNvSpPr/>
                <p:nvPr/>
              </p:nvSpPr>
              <p:spPr>
                <a:xfrm>
                  <a:off x="5749725" y="10213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1" y="97"/>
                      </a:moveTo>
                      <a:cubicBezTo>
                        <a:pt x="241" y="241"/>
                        <a:pt x="1" y="1"/>
                        <a:pt x="145" y="1"/>
                      </a:cubicBezTo>
                      <a:cubicBezTo>
                        <a:pt x="193" y="1"/>
                        <a:pt x="225" y="49"/>
                        <a:pt x="241" y="97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787" name="Google Shape;6787;p19"/>
                <p:cNvSpPr/>
                <p:nvPr/>
              </p:nvSpPr>
              <p:spPr>
                <a:xfrm>
                  <a:off x="5527725" y="8749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0" y="96"/>
                      </a:moveTo>
                      <a:cubicBezTo>
                        <a:pt x="240" y="240"/>
                        <a:pt x="0" y="0"/>
                        <a:pt x="144" y="0"/>
                      </a:cubicBezTo>
                      <a:cubicBezTo>
                        <a:pt x="192" y="0"/>
                        <a:pt x="240" y="48"/>
                        <a:pt x="240" y="96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788" name="Google Shape;6788;p19"/>
                <p:cNvSpPr/>
                <p:nvPr/>
              </p:nvSpPr>
              <p:spPr>
                <a:xfrm>
                  <a:off x="5418900" y="861350"/>
                  <a:ext cx="6025" cy="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25" extrusionOk="0">
                      <a:moveTo>
                        <a:pt x="241" y="64"/>
                      </a:moveTo>
                      <a:cubicBezTo>
                        <a:pt x="241" y="112"/>
                        <a:pt x="225" y="160"/>
                        <a:pt x="177" y="176"/>
                      </a:cubicBezTo>
                      <a:cubicBezTo>
                        <a:pt x="49" y="224"/>
                        <a:pt x="1" y="32"/>
                        <a:pt x="129" y="16"/>
                      </a:cubicBezTo>
                      <a:cubicBezTo>
                        <a:pt x="177" y="0"/>
                        <a:pt x="225" y="16"/>
                        <a:pt x="241" y="64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789" name="Google Shape;6789;p19"/>
                <p:cNvSpPr/>
                <p:nvPr/>
              </p:nvSpPr>
              <p:spPr>
                <a:xfrm>
                  <a:off x="5634925" y="98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1" y="209"/>
                      </a:moveTo>
                      <a:cubicBezTo>
                        <a:pt x="481" y="385"/>
                        <a:pt x="257" y="481"/>
                        <a:pt x="129" y="353"/>
                      </a:cubicBezTo>
                      <a:cubicBezTo>
                        <a:pt x="1" y="225"/>
                        <a:pt x="97" y="1"/>
                        <a:pt x="273" y="1"/>
                      </a:cubicBezTo>
                      <a:cubicBezTo>
                        <a:pt x="385" y="1"/>
                        <a:pt x="481" y="97"/>
                        <a:pt x="481" y="209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790" name="Google Shape;6790;p19"/>
                <p:cNvSpPr/>
                <p:nvPr/>
              </p:nvSpPr>
              <p:spPr>
                <a:xfrm>
                  <a:off x="5717725" y="1135775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2"/>
                      </a:moveTo>
                      <a:cubicBezTo>
                        <a:pt x="465" y="368"/>
                        <a:pt x="257" y="464"/>
                        <a:pt x="129" y="336"/>
                      </a:cubicBezTo>
                      <a:cubicBezTo>
                        <a:pt x="1" y="208"/>
                        <a:pt x="81" y="0"/>
                        <a:pt x="273" y="0"/>
                      </a:cubicBezTo>
                      <a:cubicBezTo>
                        <a:pt x="385" y="0"/>
                        <a:pt x="465" y="80"/>
                        <a:pt x="465" y="192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791" name="Google Shape;6791;p19"/>
                <p:cNvSpPr/>
                <p:nvPr/>
              </p:nvSpPr>
              <p:spPr>
                <a:xfrm>
                  <a:off x="5316900" y="997350"/>
                  <a:ext cx="116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81" extrusionOk="0">
                      <a:moveTo>
                        <a:pt x="465" y="209"/>
                      </a:moveTo>
                      <a:cubicBezTo>
                        <a:pt x="465" y="385"/>
                        <a:pt x="257" y="481"/>
                        <a:pt x="129" y="353"/>
                      </a:cubicBezTo>
                      <a:cubicBezTo>
                        <a:pt x="1" y="225"/>
                        <a:pt x="81" y="1"/>
                        <a:pt x="273" y="1"/>
                      </a:cubicBezTo>
                      <a:cubicBezTo>
                        <a:pt x="369" y="1"/>
                        <a:pt x="465" y="97"/>
                        <a:pt x="465" y="209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792" name="Google Shape;6792;p19"/>
                <p:cNvSpPr/>
                <p:nvPr/>
              </p:nvSpPr>
              <p:spPr>
                <a:xfrm>
                  <a:off x="5331700" y="1124575"/>
                  <a:ext cx="120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65" extrusionOk="0">
                      <a:moveTo>
                        <a:pt x="481" y="208"/>
                      </a:moveTo>
                      <a:cubicBezTo>
                        <a:pt x="481" y="384"/>
                        <a:pt x="257" y="464"/>
                        <a:pt x="129" y="352"/>
                      </a:cubicBezTo>
                      <a:cubicBezTo>
                        <a:pt x="1" y="224"/>
                        <a:pt x="97" y="0"/>
                        <a:pt x="273" y="0"/>
                      </a:cubicBezTo>
                      <a:cubicBezTo>
                        <a:pt x="385" y="0"/>
                        <a:pt x="481" y="96"/>
                        <a:pt x="481" y="208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793" name="Google Shape;6793;p19"/>
                <p:cNvSpPr/>
                <p:nvPr/>
              </p:nvSpPr>
              <p:spPr>
                <a:xfrm>
                  <a:off x="5794150" y="90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0" y="208"/>
                      </a:moveTo>
                      <a:cubicBezTo>
                        <a:pt x="480" y="384"/>
                        <a:pt x="256" y="480"/>
                        <a:pt x="128" y="352"/>
                      </a:cubicBezTo>
                      <a:cubicBezTo>
                        <a:pt x="0" y="224"/>
                        <a:pt x="96" y="0"/>
                        <a:pt x="272" y="0"/>
                      </a:cubicBezTo>
                      <a:cubicBezTo>
                        <a:pt x="384" y="0"/>
                        <a:pt x="480" y="96"/>
                        <a:pt x="480" y="208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794" name="Google Shape;6794;p19"/>
                <p:cNvSpPr/>
                <p:nvPr/>
              </p:nvSpPr>
              <p:spPr>
                <a:xfrm>
                  <a:off x="5290500" y="924950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3"/>
                      </a:moveTo>
                      <a:cubicBezTo>
                        <a:pt x="465" y="369"/>
                        <a:pt x="257" y="465"/>
                        <a:pt x="129" y="337"/>
                      </a:cubicBezTo>
                      <a:cubicBezTo>
                        <a:pt x="1" y="209"/>
                        <a:pt x="97" y="0"/>
                        <a:pt x="273" y="0"/>
                      </a:cubicBezTo>
                      <a:cubicBezTo>
                        <a:pt x="385" y="0"/>
                        <a:pt x="465" y="81"/>
                        <a:pt x="465" y="19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795" name="Google Shape;6795;p19"/>
                <p:cNvSpPr/>
                <p:nvPr/>
              </p:nvSpPr>
              <p:spPr>
                <a:xfrm>
                  <a:off x="5680925" y="826150"/>
                  <a:ext cx="43225" cy="43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9" h="1729" extrusionOk="0">
                      <a:moveTo>
                        <a:pt x="865" y="1728"/>
                      </a:moveTo>
                      <a:lnTo>
                        <a:pt x="865" y="1728"/>
                      </a:lnTo>
                      <a:cubicBezTo>
                        <a:pt x="865" y="1248"/>
                        <a:pt x="481" y="864"/>
                        <a:pt x="1" y="864"/>
                      </a:cubicBezTo>
                      <a:lnTo>
                        <a:pt x="1" y="864"/>
                      </a:lnTo>
                      <a:cubicBezTo>
                        <a:pt x="481" y="864"/>
                        <a:pt x="865" y="480"/>
                        <a:pt x="865" y="0"/>
                      </a:cubicBezTo>
                      <a:lnTo>
                        <a:pt x="865" y="0"/>
                      </a:lnTo>
                      <a:cubicBezTo>
                        <a:pt x="865" y="480"/>
                        <a:pt x="1265" y="864"/>
                        <a:pt x="1729" y="864"/>
                      </a:cubicBezTo>
                      <a:lnTo>
                        <a:pt x="1729" y="864"/>
                      </a:lnTo>
                      <a:cubicBezTo>
                        <a:pt x="1265" y="864"/>
                        <a:pt x="865" y="1248"/>
                        <a:pt x="865" y="1728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6796" name="Google Shape;6796;p19"/>
              <p:cNvGrpSpPr/>
              <p:nvPr/>
            </p:nvGrpSpPr>
            <p:grpSpPr>
              <a:xfrm rot="7120513" flipH="1">
                <a:off x="538618" y="3725726"/>
                <a:ext cx="1133997" cy="607895"/>
                <a:chOff x="5206900" y="826150"/>
                <a:chExt cx="599275" cy="321250"/>
              </a:xfrm>
            </p:grpSpPr>
            <p:sp>
              <p:nvSpPr>
                <p:cNvPr id="6797" name="Google Shape;6797;p19"/>
                <p:cNvSpPr/>
                <p:nvPr/>
              </p:nvSpPr>
              <p:spPr>
                <a:xfrm>
                  <a:off x="5206900" y="828950"/>
                  <a:ext cx="25225" cy="2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09" h="1025" extrusionOk="0">
                      <a:moveTo>
                        <a:pt x="1008" y="448"/>
                      </a:moveTo>
                      <a:cubicBezTo>
                        <a:pt x="1008" y="832"/>
                        <a:pt x="544" y="1024"/>
                        <a:pt x="272" y="752"/>
                      </a:cubicBezTo>
                      <a:cubicBezTo>
                        <a:pt x="0" y="480"/>
                        <a:pt x="192" y="0"/>
                        <a:pt x="576" y="0"/>
                      </a:cubicBezTo>
                      <a:cubicBezTo>
                        <a:pt x="816" y="0"/>
                        <a:pt x="1008" y="208"/>
                        <a:pt x="1008" y="448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798" name="Google Shape;6798;p19"/>
                <p:cNvSpPr/>
                <p:nvPr/>
              </p:nvSpPr>
              <p:spPr>
                <a:xfrm>
                  <a:off x="5468125" y="1067750"/>
                  <a:ext cx="25625" cy="25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09" extrusionOk="0">
                      <a:moveTo>
                        <a:pt x="1024" y="433"/>
                      </a:moveTo>
                      <a:cubicBezTo>
                        <a:pt x="1024" y="817"/>
                        <a:pt x="560" y="1009"/>
                        <a:pt x="288" y="737"/>
                      </a:cubicBezTo>
                      <a:cubicBezTo>
                        <a:pt x="0" y="465"/>
                        <a:pt x="208" y="1"/>
                        <a:pt x="592" y="1"/>
                      </a:cubicBezTo>
                      <a:cubicBezTo>
                        <a:pt x="832" y="1"/>
                        <a:pt x="1024" y="193"/>
                        <a:pt x="1024" y="43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799" name="Google Shape;6799;p19"/>
                <p:cNvSpPr/>
                <p:nvPr/>
              </p:nvSpPr>
              <p:spPr>
                <a:xfrm>
                  <a:off x="5679325" y="1085750"/>
                  <a:ext cx="25625" cy="25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26" extrusionOk="0">
                      <a:moveTo>
                        <a:pt x="1025" y="433"/>
                      </a:moveTo>
                      <a:cubicBezTo>
                        <a:pt x="1025" y="833"/>
                        <a:pt x="545" y="1025"/>
                        <a:pt x="273" y="753"/>
                      </a:cubicBezTo>
                      <a:cubicBezTo>
                        <a:pt x="1" y="481"/>
                        <a:pt x="193" y="1"/>
                        <a:pt x="577" y="1"/>
                      </a:cubicBezTo>
                      <a:cubicBezTo>
                        <a:pt x="817" y="1"/>
                        <a:pt x="1025" y="193"/>
                        <a:pt x="1025" y="43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800" name="Google Shape;6800;p19"/>
                <p:cNvSpPr/>
                <p:nvPr/>
              </p:nvSpPr>
              <p:spPr>
                <a:xfrm>
                  <a:off x="5318900" y="877350"/>
                  <a:ext cx="4425" cy="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7" h="177" extrusionOk="0">
                      <a:moveTo>
                        <a:pt x="177" y="80"/>
                      </a:moveTo>
                      <a:cubicBezTo>
                        <a:pt x="177" y="128"/>
                        <a:pt x="145" y="176"/>
                        <a:pt x="97" y="176"/>
                      </a:cubicBezTo>
                      <a:cubicBezTo>
                        <a:pt x="49" y="176"/>
                        <a:pt x="1" y="128"/>
                        <a:pt x="1" y="80"/>
                      </a:cubicBezTo>
                      <a:cubicBezTo>
                        <a:pt x="1" y="32"/>
                        <a:pt x="49" y="0"/>
                        <a:pt x="97" y="0"/>
                      </a:cubicBezTo>
                      <a:cubicBezTo>
                        <a:pt x="145" y="0"/>
                        <a:pt x="177" y="32"/>
                        <a:pt x="177" y="8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801" name="Google Shape;6801;p19"/>
                <p:cNvSpPr/>
                <p:nvPr/>
              </p:nvSpPr>
              <p:spPr>
                <a:xfrm>
                  <a:off x="5749725" y="10213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1" y="97"/>
                      </a:moveTo>
                      <a:cubicBezTo>
                        <a:pt x="241" y="241"/>
                        <a:pt x="1" y="1"/>
                        <a:pt x="145" y="1"/>
                      </a:cubicBezTo>
                      <a:cubicBezTo>
                        <a:pt x="193" y="1"/>
                        <a:pt x="225" y="49"/>
                        <a:pt x="241" y="97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802" name="Google Shape;6802;p19"/>
                <p:cNvSpPr/>
                <p:nvPr/>
              </p:nvSpPr>
              <p:spPr>
                <a:xfrm>
                  <a:off x="5527725" y="8749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0" y="96"/>
                      </a:moveTo>
                      <a:cubicBezTo>
                        <a:pt x="240" y="240"/>
                        <a:pt x="0" y="0"/>
                        <a:pt x="144" y="0"/>
                      </a:cubicBezTo>
                      <a:cubicBezTo>
                        <a:pt x="192" y="0"/>
                        <a:pt x="240" y="48"/>
                        <a:pt x="240" y="96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803" name="Google Shape;6803;p19"/>
                <p:cNvSpPr/>
                <p:nvPr/>
              </p:nvSpPr>
              <p:spPr>
                <a:xfrm>
                  <a:off x="5418900" y="861350"/>
                  <a:ext cx="6025" cy="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25" extrusionOk="0">
                      <a:moveTo>
                        <a:pt x="241" y="64"/>
                      </a:moveTo>
                      <a:cubicBezTo>
                        <a:pt x="241" y="112"/>
                        <a:pt x="225" y="160"/>
                        <a:pt x="177" y="176"/>
                      </a:cubicBezTo>
                      <a:cubicBezTo>
                        <a:pt x="49" y="224"/>
                        <a:pt x="1" y="32"/>
                        <a:pt x="129" y="16"/>
                      </a:cubicBezTo>
                      <a:cubicBezTo>
                        <a:pt x="177" y="0"/>
                        <a:pt x="225" y="16"/>
                        <a:pt x="241" y="64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804" name="Google Shape;6804;p19"/>
                <p:cNvSpPr/>
                <p:nvPr/>
              </p:nvSpPr>
              <p:spPr>
                <a:xfrm>
                  <a:off x="5634925" y="98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1" y="209"/>
                      </a:moveTo>
                      <a:cubicBezTo>
                        <a:pt x="481" y="385"/>
                        <a:pt x="257" y="481"/>
                        <a:pt x="129" y="353"/>
                      </a:cubicBezTo>
                      <a:cubicBezTo>
                        <a:pt x="1" y="225"/>
                        <a:pt x="97" y="1"/>
                        <a:pt x="273" y="1"/>
                      </a:cubicBezTo>
                      <a:cubicBezTo>
                        <a:pt x="385" y="1"/>
                        <a:pt x="481" y="97"/>
                        <a:pt x="481" y="209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805" name="Google Shape;6805;p19"/>
                <p:cNvSpPr/>
                <p:nvPr/>
              </p:nvSpPr>
              <p:spPr>
                <a:xfrm>
                  <a:off x="5717725" y="1135775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2"/>
                      </a:moveTo>
                      <a:cubicBezTo>
                        <a:pt x="465" y="368"/>
                        <a:pt x="257" y="464"/>
                        <a:pt x="129" y="336"/>
                      </a:cubicBezTo>
                      <a:cubicBezTo>
                        <a:pt x="1" y="208"/>
                        <a:pt x="81" y="0"/>
                        <a:pt x="273" y="0"/>
                      </a:cubicBezTo>
                      <a:cubicBezTo>
                        <a:pt x="385" y="0"/>
                        <a:pt x="465" y="80"/>
                        <a:pt x="465" y="192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806" name="Google Shape;6806;p19"/>
                <p:cNvSpPr/>
                <p:nvPr/>
              </p:nvSpPr>
              <p:spPr>
                <a:xfrm>
                  <a:off x="5316900" y="997350"/>
                  <a:ext cx="116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81" extrusionOk="0">
                      <a:moveTo>
                        <a:pt x="465" y="209"/>
                      </a:moveTo>
                      <a:cubicBezTo>
                        <a:pt x="465" y="385"/>
                        <a:pt x="257" y="481"/>
                        <a:pt x="129" y="353"/>
                      </a:cubicBezTo>
                      <a:cubicBezTo>
                        <a:pt x="1" y="225"/>
                        <a:pt x="81" y="1"/>
                        <a:pt x="273" y="1"/>
                      </a:cubicBezTo>
                      <a:cubicBezTo>
                        <a:pt x="369" y="1"/>
                        <a:pt x="465" y="97"/>
                        <a:pt x="465" y="209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807" name="Google Shape;6807;p19"/>
                <p:cNvSpPr/>
                <p:nvPr/>
              </p:nvSpPr>
              <p:spPr>
                <a:xfrm>
                  <a:off x="5331700" y="1124575"/>
                  <a:ext cx="120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65" extrusionOk="0">
                      <a:moveTo>
                        <a:pt x="481" y="208"/>
                      </a:moveTo>
                      <a:cubicBezTo>
                        <a:pt x="481" y="384"/>
                        <a:pt x="257" y="464"/>
                        <a:pt x="129" y="352"/>
                      </a:cubicBezTo>
                      <a:cubicBezTo>
                        <a:pt x="1" y="224"/>
                        <a:pt x="97" y="0"/>
                        <a:pt x="273" y="0"/>
                      </a:cubicBezTo>
                      <a:cubicBezTo>
                        <a:pt x="385" y="0"/>
                        <a:pt x="481" y="96"/>
                        <a:pt x="481" y="208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808" name="Google Shape;6808;p19"/>
                <p:cNvSpPr/>
                <p:nvPr/>
              </p:nvSpPr>
              <p:spPr>
                <a:xfrm>
                  <a:off x="5794150" y="90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0" y="208"/>
                      </a:moveTo>
                      <a:cubicBezTo>
                        <a:pt x="480" y="384"/>
                        <a:pt x="256" y="480"/>
                        <a:pt x="128" y="352"/>
                      </a:cubicBezTo>
                      <a:cubicBezTo>
                        <a:pt x="0" y="224"/>
                        <a:pt x="96" y="0"/>
                        <a:pt x="272" y="0"/>
                      </a:cubicBezTo>
                      <a:cubicBezTo>
                        <a:pt x="384" y="0"/>
                        <a:pt x="480" y="96"/>
                        <a:pt x="480" y="208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809" name="Google Shape;6809;p19"/>
                <p:cNvSpPr/>
                <p:nvPr/>
              </p:nvSpPr>
              <p:spPr>
                <a:xfrm>
                  <a:off x="5290500" y="924950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3"/>
                      </a:moveTo>
                      <a:cubicBezTo>
                        <a:pt x="465" y="369"/>
                        <a:pt x="257" y="465"/>
                        <a:pt x="129" y="337"/>
                      </a:cubicBezTo>
                      <a:cubicBezTo>
                        <a:pt x="1" y="209"/>
                        <a:pt x="97" y="0"/>
                        <a:pt x="273" y="0"/>
                      </a:cubicBezTo>
                      <a:cubicBezTo>
                        <a:pt x="385" y="0"/>
                        <a:pt x="465" y="81"/>
                        <a:pt x="465" y="19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810" name="Google Shape;6810;p19"/>
                <p:cNvSpPr/>
                <p:nvPr/>
              </p:nvSpPr>
              <p:spPr>
                <a:xfrm>
                  <a:off x="5680925" y="826150"/>
                  <a:ext cx="43225" cy="43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9" h="1729" extrusionOk="0">
                      <a:moveTo>
                        <a:pt x="865" y="1728"/>
                      </a:moveTo>
                      <a:lnTo>
                        <a:pt x="865" y="1728"/>
                      </a:lnTo>
                      <a:cubicBezTo>
                        <a:pt x="865" y="1248"/>
                        <a:pt x="481" y="864"/>
                        <a:pt x="1" y="864"/>
                      </a:cubicBezTo>
                      <a:lnTo>
                        <a:pt x="1" y="864"/>
                      </a:lnTo>
                      <a:cubicBezTo>
                        <a:pt x="481" y="864"/>
                        <a:pt x="865" y="480"/>
                        <a:pt x="865" y="0"/>
                      </a:cubicBezTo>
                      <a:lnTo>
                        <a:pt x="865" y="0"/>
                      </a:lnTo>
                      <a:cubicBezTo>
                        <a:pt x="865" y="480"/>
                        <a:pt x="1265" y="864"/>
                        <a:pt x="1729" y="864"/>
                      </a:cubicBezTo>
                      <a:lnTo>
                        <a:pt x="1729" y="864"/>
                      </a:lnTo>
                      <a:cubicBezTo>
                        <a:pt x="1265" y="864"/>
                        <a:pt x="865" y="1248"/>
                        <a:pt x="865" y="1728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grpSp>
          <p:nvGrpSpPr>
            <p:cNvPr id="6811" name="Google Shape;6811;p19"/>
            <p:cNvGrpSpPr/>
            <p:nvPr/>
          </p:nvGrpSpPr>
          <p:grpSpPr>
            <a:xfrm>
              <a:off x="416339" y="426542"/>
              <a:ext cx="449618" cy="541112"/>
              <a:chOff x="4815275" y="840950"/>
              <a:chExt cx="432450" cy="520450"/>
            </a:xfrm>
          </p:grpSpPr>
          <p:sp>
            <p:nvSpPr>
              <p:cNvPr id="6812" name="Google Shape;6812;p19"/>
              <p:cNvSpPr/>
              <p:nvPr/>
            </p:nvSpPr>
            <p:spPr>
              <a:xfrm>
                <a:off x="4884475" y="840950"/>
                <a:ext cx="306850" cy="277250"/>
              </a:xfrm>
              <a:custGeom>
                <a:avLst/>
                <a:gdLst/>
                <a:ahLst/>
                <a:cxnLst/>
                <a:rect l="l" t="t" r="r" b="b"/>
                <a:pathLst>
                  <a:path w="12274" h="11090" extrusionOk="0">
                    <a:moveTo>
                      <a:pt x="624" y="7825"/>
                    </a:moveTo>
                    <a:cubicBezTo>
                      <a:pt x="960" y="8417"/>
                      <a:pt x="1520" y="8817"/>
                      <a:pt x="2016" y="9297"/>
                    </a:cubicBezTo>
                    <a:cubicBezTo>
                      <a:pt x="2465" y="9729"/>
                      <a:pt x="2865" y="10241"/>
                      <a:pt x="3425" y="10529"/>
                    </a:cubicBezTo>
                    <a:cubicBezTo>
                      <a:pt x="3825" y="10689"/>
                      <a:pt x="4241" y="10801"/>
                      <a:pt x="4657" y="10833"/>
                    </a:cubicBezTo>
                    <a:cubicBezTo>
                      <a:pt x="5521" y="10961"/>
                      <a:pt x="6417" y="11089"/>
                      <a:pt x="7265" y="10881"/>
                    </a:cubicBezTo>
                    <a:cubicBezTo>
                      <a:pt x="8193" y="10641"/>
                      <a:pt x="8961" y="10017"/>
                      <a:pt x="9681" y="9393"/>
                    </a:cubicBezTo>
                    <a:cubicBezTo>
                      <a:pt x="10753" y="8481"/>
                      <a:pt x="11873" y="7425"/>
                      <a:pt x="12081" y="6033"/>
                    </a:cubicBezTo>
                    <a:cubicBezTo>
                      <a:pt x="12273" y="4849"/>
                      <a:pt x="11761" y="3665"/>
                      <a:pt x="10993" y="2752"/>
                    </a:cubicBezTo>
                    <a:cubicBezTo>
                      <a:pt x="10225" y="1840"/>
                      <a:pt x="9233" y="1184"/>
                      <a:pt x="8241" y="528"/>
                    </a:cubicBezTo>
                    <a:cubicBezTo>
                      <a:pt x="7841" y="272"/>
                      <a:pt x="7393" y="0"/>
                      <a:pt x="6913" y="32"/>
                    </a:cubicBezTo>
                    <a:cubicBezTo>
                      <a:pt x="6257" y="64"/>
                      <a:pt x="5793" y="656"/>
                      <a:pt x="5345" y="1136"/>
                    </a:cubicBezTo>
                    <a:cubicBezTo>
                      <a:pt x="4209" y="2352"/>
                      <a:pt x="2561" y="2544"/>
                      <a:pt x="1424" y="3553"/>
                    </a:cubicBezTo>
                    <a:cubicBezTo>
                      <a:pt x="448" y="4449"/>
                      <a:pt x="0" y="6673"/>
                      <a:pt x="624" y="7825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13" name="Google Shape;6813;p19"/>
              <p:cNvSpPr/>
              <p:nvPr/>
            </p:nvSpPr>
            <p:spPr>
              <a:xfrm>
                <a:off x="4815275" y="1152575"/>
                <a:ext cx="144425" cy="123625"/>
              </a:xfrm>
              <a:custGeom>
                <a:avLst/>
                <a:gdLst/>
                <a:ahLst/>
                <a:cxnLst/>
                <a:rect l="l" t="t" r="r" b="b"/>
                <a:pathLst>
                  <a:path w="5777" h="4945" extrusionOk="0">
                    <a:moveTo>
                      <a:pt x="512" y="2352"/>
                    </a:moveTo>
                    <a:cubicBezTo>
                      <a:pt x="976" y="3104"/>
                      <a:pt x="1536" y="3792"/>
                      <a:pt x="2160" y="4400"/>
                    </a:cubicBezTo>
                    <a:cubicBezTo>
                      <a:pt x="2320" y="4576"/>
                      <a:pt x="2512" y="4704"/>
                      <a:pt x="2736" y="4800"/>
                    </a:cubicBezTo>
                    <a:cubicBezTo>
                      <a:pt x="3152" y="4944"/>
                      <a:pt x="3616" y="4752"/>
                      <a:pt x="4032" y="4560"/>
                    </a:cubicBezTo>
                    <a:lnTo>
                      <a:pt x="5008" y="4096"/>
                    </a:lnTo>
                    <a:cubicBezTo>
                      <a:pt x="5185" y="4016"/>
                      <a:pt x="5345" y="3920"/>
                      <a:pt x="5473" y="3792"/>
                    </a:cubicBezTo>
                    <a:cubicBezTo>
                      <a:pt x="5729" y="3536"/>
                      <a:pt x="5761" y="3136"/>
                      <a:pt x="5761" y="2784"/>
                    </a:cubicBezTo>
                    <a:cubicBezTo>
                      <a:pt x="5777" y="2288"/>
                      <a:pt x="5777" y="1728"/>
                      <a:pt x="5457" y="1360"/>
                    </a:cubicBezTo>
                    <a:cubicBezTo>
                      <a:pt x="5249" y="1136"/>
                      <a:pt x="4992" y="976"/>
                      <a:pt x="4704" y="880"/>
                    </a:cubicBezTo>
                    <a:cubicBezTo>
                      <a:pt x="3680" y="416"/>
                      <a:pt x="2528" y="0"/>
                      <a:pt x="1408" y="432"/>
                    </a:cubicBezTo>
                    <a:cubicBezTo>
                      <a:pt x="592" y="752"/>
                      <a:pt x="0" y="1520"/>
                      <a:pt x="512" y="2352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14" name="Google Shape;6814;p19"/>
              <p:cNvSpPr/>
              <p:nvPr/>
            </p:nvSpPr>
            <p:spPr>
              <a:xfrm>
                <a:off x="5105275" y="1188975"/>
                <a:ext cx="142450" cy="172425"/>
              </a:xfrm>
              <a:custGeom>
                <a:avLst/>
                <a:gdLst/>
                <a:ahLst/>
                <a:cxnLst/>
                <a:rect l="l" t="t" r="r" b="b"/>
                <a:pathLst>
                  <a:path w="5698" h="6897" extrusionOk="0">
                    <a:moveTo>
                      <a:pt x="337" y="3040"/>
                    </a:moveTo>
                    <a:cubicBezTo>
                      <a:pt x="513" y="3264"/>
                      <a:pt x="721" y="3472"/>
                      <a:pt x="961" y="3649"/>
                    </a:cubicBezTo>
                    <a:cubicBezTo>
                      <a:pt x="1505" y="4161"/>
                      <a:pt x="1713" y="4913"/>
                      <a:pt x="2049" y="5585"/>
                    </a:cubicBezTo>
                    <a:cubicBezTo>
                      <a:pt x="2385" y="6257"/>
                      <a:pt x="2993" y="6897"/>
                      <a:pt x="3745" y="6833"/>
                    </a:cubicBezTo>
                    <a:cubicBezTo>
                      <a:pt x="4193" y="6753"/>
                      <a:pt x="4593" y="6481"/>
                      <a:pt x="4833" y="6065"/>
                    </a:cubicBezTo>
                    <a:cubicBezTo>
                      <a:pt x="5041" y="5665"/>
                      <a:pt x="5201" y="5233"/>
                      <a:pt x="5297" y="4785"/>
                    </a:cubicBezTo>
                    <a:cubicBezTo>
                      <a:pt x="5521" y="3937"/>
                      <a:pt x="5697" y="2928"/>
                      <a:pt x="5121" y="2272"/>
                    </a:cubicBezTo>
                    <a:cubicBezTo>
                      <a:pt x="4897" y="2032"/>
                      <a:pt x="4593" y="1872"/>
                      <a:pt x="4417" y="1584"/>
                    </a:cubicBezTo>
                    <a:cubicBezTo>
                      <a:pt x="4241" y="1280"/>
                      <a:pt x="4289" y="864"/>
                      <a:pt x="4097" y="544"/>
                    </a:cubicBezTo>
                    <a:cubicBezTo>
                      <a:pt x="3873" y="128"/>
                      <a:pt x="3329" y="0"/>
                      <a:pt x="2865" y="0"/>
                    </a:cubicBezTo>
                    <a:cubicBezTo>
                      <a:pt x="2129" y="0"/>
                      <a:pt x="993" y="256"/>
                      <a:pt x="561" y="912"/>
                    </a:cubicBezTo>
                    <a:cubicBezTo>
                      <a:pt x="225" y="1408"/>
                      <a:pt x="1" y="2544"/>
                      <a:pt x="337" y="304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15" name="Google Shape;6815;p19"/>
              <p:cNvSpPr/>
              <p:nvPr/>
            </p:nvSpPr>
            <p:spPr>
              <a:xfrm>
                <a:off x="5024075" y="1286975"/>
                <a:ext cx="71225" cy="58025"/>
              </a:xfrm>
              <a:custGeom>
                <a:avLst/>
                <a:gdLst/>
                <a:ahLst/>
                <a:cxnLst/>
                <a:rect l="l" t="t" r="r" b="b"/>
                <a:pathLst>
                  <a:path w="2849" h="2321" extrusionOk="0">
                    <a:moveTo>
                      <a:pt x="561" y="1521"/>
                    </a:moveTo>
                    <a:cubicBezTo>
                      <a:pt x="833" y="1969"/>
                      <a:pt x="1345" y="2177"/>
                      <a:pt x="1841" y="2273"/>
                    </a:cubicBezTo>
                    <a:cubicBezTo>
                      <a:pt x="2033" y="2321"/>
                      <a:pt x="2225" y="2321"/>
                      <a:pt x="2401" y="2241"/>
                    </a:cubicBezTo>
                    <a:cubicBezTo>
                      <a:pt x="2545" y="2129"/>
                      <a:pt x="2641" y="2001"/>
                      <a:pt x="2689" y="1841"/>
                    </a:cubicBezTo>
                    <a:cubicBezTo>
                      <a:pt x="2769" y="1585"/>
                      <a:pt x="2817" y="1329"/>
                      <a:pt x="2833" y="1073"/>
                    </a:cubicBezTo>
                    <a:cubicBezTo>
                      <a:pt x="2849" y="865"/>
                      <a:pt x="2801" y="641"/>
                      <a:pt x="2689" y="449"/>
                    </a:cubicBezTo>
                    <a:cubicBezTo>
                      <a:pt x="2497" y="177"/>
                      <a:pt x="2177" y="17"/>
                      <a:pt x="1841" y="17"/>
                    </a:cubicBezTo>
                    <a:cubicBezTo>
                      <a:pt x="1041" y="1"/>
                      <a:pt x="1" y="609"/>
                      <a:pt x="561" y="1521"/>
                    </a:cubicBezTo>
                    <a:close/>
                  </a:path>
                </a:pathLst>
              </a:custGeom>
              <a:solidFill>
                <a:srgbClr val="EAD1A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16" name="Google Shape;6816;p19"/>
              <p:cNvSpPr/>
              <p:nvPr/>
            </p:nvSpPr>
            <p:spPr>
              <a:xfrm>
                <a:off x="5176500" y="1064150"/>
                <a:ext cx="69625" cy="71250"/>
              </a:xfrm>
              <a:custGeom>
                <a:avLst/>
                <a:gdLst/>
                <a:ahLst/>
                <a:cxnLst/>
                <a:rect l="l" t="t" r="r" b="b"/>
                <a:pathLst>
                  <a:path w="2785" h="2850" extrusionOk="0">
                    <a:moveTo>
                      <a:pt x="80" y="1409"/>
                    </a:moveTo>
                    <a:cubicBezTo>
                      <a:pt x="32" y="1457"/>
                      <a:pt x="0" y="1521"/>
                      <a:pt x="0" y="1601"/>
                    </a:cubicBezTo>
                    <a:cubicBezTo>
                      <a:pt x="16" y="1681"/>
                      <a:pt x="64" y="1745"/>
                      <a:pt x="128" y="1809"/>
                    </a:cubicBezTo>
                    <a:lnTo>
                      <a:pt x="1040" y="2705"/>
                    </a:lnTo>
                    <a:cubicBezTo>
                      <a:pt x="1088" y="2769"/>
                      <a:pt x="1168" y="2817"/>
                      <a:pt x="1248" y="2849"/>
                    </a:cubicBezTo>
                    <a:cubicBezTo>
                      <a:pt x="1360" y="2849"/>
                      <a:pt x="1472" y="2817"/>
                      <a:pt x="1552" y="2753"/>
                    </a:cubicBezTo>
                    <a:cubicBezTo>
                      <a:pt x="2048" y="2385"/>
                      <a:pt x="2320" y="1809"/>
                      <a:pt x="2560" y="1249"/>
                    </a:cubicBezTo>
                    <a:cubicBezTo>
                      <a:pt x="2672" y="993"/>
                      <a:pt x="2784" y="689"/>
                      <a:pt x="2640" y="449"/>
                    </a:cubicBezTo>
                    <a:cubicBezTo>
                      <a:pt x="2400" y="49"/>
                      <a:pt x="1520" y="1"/>
                      <a:pt x="1136" y="161"/>
                    </a:cubicBezTo>
                    <a:cubicBezTo>
                      <a:pt x="704" y="369"/>
                      <a:pt x="336" y="1025"/>
                      <a:pt x="80" y="1409"/>
                    </a:cubicBezTo>
                    <a:close/>
                  </a:path>
                </a:pathLst>
              </a:custGeom>
              <a:solidFill>
                <a:srgbClr val="EAD1A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6817" name="Google Shape;6817;p19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818" name="Google Shape;6818;p19"/>
          <p:cNvSpPr txBox="1">
            <a:spLocks noGrp="1"/>
          </p:cNvSpPr>
          <p:nvPr>
            <p:ph type="subTitle" idx="1"/>
          </p:nvPr>
        </p:nvSpPr>
        <p:spPr>
          <a:xfrm>
            <a:off x="866100" y="1731590"/>
            <a:ext cx="1749300" cy="31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Big Shoulders Text"/>
              <a:buNone/>
              <a:defRPr sz="2000">
                <a:solidFill>
                  <a:schemeClr val="accent2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9pPr>
          </a:lstStyle>
          <a:p>
            <a:endParaRPr/>
          </a:p>
        </p:txBody>
      </p:sp>
      <p:sp>
        <p:nvSpPr>
          <p:cNvPr id="6819" name="Google Shape;6819;p19"/>
          <p:cNvSpPr txBox="1">
            <a:spLocks noGrp="1"/>
          </p:cNvSpPr>
          <p:nvPr>
            <p:ph type="subTitle" idx="2"/>
          </p:nvPr>
        </p:nvSpPr>
        <p:spPr>
          <a:xfrm>
            <a:off x="865950" y="2108737"/>
            <a:ext cx="17493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Light"/>
              <a:buNone/>
              <a:defRPr sz="1400"/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20" name="Google Shape;6820;p19"/>
          <p:cNvSpPr txBox="1">
            <a:spLocks noGrp="1"/>
          </p:cNvSpPr>
          <p:nvPr>
            <p:ph type="subTitle" idx="3"/>
          </p:nvPr>
        </p:nvSpPr>
        <p:spPr>
          <a:xfrm>
            <a:off x="865950" y="3579625"/>
            <a:ext cx="1749300" cy="30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Big Shoulders Text"/>
              <a:buNone/>
              <a:defRPr sz="2000">
                <a:solidFill>
                  <a:schemeClr val="accent2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9pPr>
          </a:lstStyle>
          <a:p>
            <a:endParaRPr/>
          </a:p>
        </p:txBody>
      </p:sp>
      <p:sp>
        <p:nvSpPr>
          <p:cNvPr id="6821" name="Google Shape;6821;p19"/>
          <p:cNvSpPr txBox="1">
            <a:spLocks noGrp="1"/>
          </p:cNvSpPr>
          <p:nvPr>
            <p:ph type="subTitle" idx="4"/>
          </p:nvPr>
        </p:nvSpPr>
        <p:spPr>
          <a:xfrm>
            <a:off x="865950" y="3956774"/>
            <a:ext cx="17493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Light"/>
              <a:buNone/>
              <a:defRPr sz="1400"/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22" name="Google Shape;6822;p19"/>
          <p:cNvSpPr txBox="1">
            <a:spLocks noGrp="1"/>
          </p:cNvSpPr>
          <p:nvPr>
            <p:ph type="subTitle" idx="5"/>
          </p:nvPr>
        </p:nvSpPr>
        <p:spPr>
          <a:xfrm>
            <a:off x="3696253" y="1731599"/>
            <a:ext cx="1749300" cy="31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Big Shoulders Text"/>
              <a:buNone/>
              <a:defRPr sz="2000">
                <a:solidFill>
                  <a:schemeClr val="accent2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9pPr>
          </a:lstStyle>
          <a:p>
            <a:endParaRPr/>
          </a:p>
        </p:txBody>
      </p:sp>
      <p:sp>
        <p:nvSpPr>
          <p:cNvPr id="6823" name="Google Shape;6823;p19"/>
          <p:cNvSpPr txBox="1">
            <a:spLocks noGrp="1"/>
          </p:cNvSpPr>
          <p:nvPr>
            <p:ph type="subTitle" idx="6"/>
          </p:nvPr>
        </p:nvSpPr>
        <p:spPr>
          <a:xfrm>
            <a:off x="3696250" y="2108737"/>
            <a:ext cx="17493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Light"/>
              <a:buNone/>
              <a:defRPr sz="1400"/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24" name="Google Shape;6824;p19"/>
          <p:cNvSpPr txBox="1">
            <a:spLocks noGrp="1"/>
          </p:cNvSpPr>
          <p:nvPr>
            <p:ph type="subTitle" idx="7"/>
          </p:nvPr>
        </p:nvSpPr>
        <p:spPr>
          <a:xfrm>
            <a:off x="3697815" y="3579625"/>
            <a:ext cx="1746000" cy="30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Big Shoulders Text"/>
              <a:buNone/>
              <a:defRPr sz="2000">
                <a:solidFill>
                  <a:schemeClr val="accent2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9pPr>
          </a:lstStyle>
          <a:p>
            <a:endParaRPr/>
          </a:p>
        </p:txBody>
      </p:sp>
      <p:sp>
        <p:nvSpPr>
          <p:cNvPr id="6825" name="Google Shape;6825;p19"/>
          <p:cNvSpPr txBox="1">
            <a:spLocks noGrp="1"/>
          </p:cNvSpPr>
          <p:nvPr>
            <p:ph type="subTitle" idx="8"/>
          </p:nvPr>
        </p:nvSpPr>
        <p:spPr>
          <a:xfrm>
            <a:off x="3696250" y="3956775"/>
            <a:ext cx="17493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Light"/>
              <a:buNone/>
              <a:defRPr sz="1400"/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26" name="Google Shape;6826;p19"/>
          <p:cNvSpPr txBox="1">
            <a:spLocks noGrp="1"/>
          </p:cNvSpPr>
          <p:nvPr>
            <p:ph type="subTitle" idx="9"/>
          </p:nvPr>
        </p:nvSpPr>
        <p:spPr>
          <a:xfrm>
            <a:off x="6528700" y="1731357"/>
            <a:ext cx="1749300" cy="31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Big Shoulders Text"/>
              <a:buNone/>
              <a:defRPr sz="2000">
                <a:solidFill>
                  <a:schemeClr val="accent2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9pPr>
          </a:lstStyle>
          <a:p>
            <a:endParaRPr/>
          </a:p>
        </p:txBody>
      </p:sp>
      <p:sp>
        <p:nvSpPr>
          <p:cNvPr id="6827" name="Google Shape;6827;p19"/>
          <p:cNvSpPr txBox="1">
            <a:spLocks noGrp="1"/>
          </p:cNvSpPr>
          <p:nvPr>
            <p:ph type="subTitle" idx="13"/>
          </p:nvPr>
        </p:nvSpPr>
        <p:spPr>
          <a:xfrm>
            <a:off x="6528700" y="2108716"/>
            <a:ext cx="17493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Light"/>
              <a:buNone/>
              <a:defRPr sz="1400"/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28" name="Google Shape;6828;p19"/>
          <p:cNvSpPr txBox="1">
            <a:spLocks noGrp="1"/>
          </p:cNvSpPr>
          <p:nvPr>
            <p:ph type="subTitle" idx="14"/>
          </p:nvPr>
        </p:nvSpPr>
        <p:spPr>
          <a:xfrm>
            <a:off x="6527288" y="3579442"/>
            <a:ext cx="1749300" cy="30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Big Shoulders Text"/>
              <a:buNone/>
              <a:defRPr sz="2000">
                <a:solidFill>
                  <a:schemeClr val="accent2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9pPr>
          </a:lstStyle>
          <a:p>
            <a:endParaRPr/>
          </a:p>
        </p:txBody>
      </p:sp>
      <p:sp>
        <p:nvSpPr>
          <p:cNvPr id="6829" name="Google Shape;6829;p19"/>
          <p:cNvSpPr txBox="1">
            <a:spLocks noGrp="1"/>
          </p:cNvSpPr>
          <p:nvPr>
            <p:ph type="subTitle" idx="15"/>
          </p:nvPr>
        </p:nvSpPr>
        <p:spPr>
          <a:xfrm>
            <a:off x="6528700" y="3956775"/>
            <a:ext cx="17493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Light"/>
              <a:buNone/>
              <a:defRPr sz="1400"/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3">
  <p:cSld name="CUSTOM_2">
    <p:spTree>
      <p:nvGrpSpPr>
        <p:cNvPr id="1" name="Shape 68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31" name="Google Shape;6831;p20"/>
          <p:cNvGrpSpPr/>
          <p:nvPr/>
        </p:nvGrpSpPr>
        <p:grpSpPr>
          <a:xfrm>
            <a:off x="176625" y="110350"/>
            <a:ext cx="8790774" cy="4922811"/>
            <a:chOff x="131600" y="118425"/>
            <a:chExt cx="8790774" cy="4922811"/>
          </a:xfrm>
        </p:grpSpPr>
        <p:sp>
          <p:nvSpPr>
            <p:cNvPr id="6832" name="Google Shape;6832;p20"/>
            <p:cNvSpPr/>
            <p:nvPr/>
          </p:nvSpPr>
          <p:spPr>
            <a:xfrm rot="5400000">
              <a:off x="856680" y="1032994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6833" name="Google Shape;6833;p20"/>
            <p:cNvGrpSpPr/>
            <p:nvPr/>
          </p:nvGrpSpPr>
          <p:grpSpPr>
            <a:xfrm>
              <a:off x="131600" y="1884558"/>
              <a:ext cx="2122449" cy="3112715"/>
              <a:chOff x="131600" y="1884558"/>
              <a:chExt cx="2122449" cy="3112715"/>
            </a:xfrm>
          </p:grpSpPr>
          <p:sp>
            <p:nvSpPr>
              <p:cNvPr id="6834" name="Google Shape;6834;p20"/>
              <p:cNvSpPr/>
              <p:nvPr/>
            </p:nvSpPr>
            <p:spPr>
              <a:xfrm rot="5400000" flipH="1">
                <a:off x="1356823" y="353957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35" name="Google Shape;6835;p20"/>
              <p:cNvSpPr/>
              <p:nvPr/>
            </p:nvSpPr>
            <p:spPr>
              <a:xfrm rot="5400000" flipH="1">
                <a:off x="368247" y="3804694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36" name="Google Shape;6836;p20"/>
              <p:cNvSpPr/>
              <p:nvPr/>
            </p:nvSpPr>
            <p:spPr>
              <a:xfrm rot="5400000" flipH="1">
                <a:off x="1212834" y="4945234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37" name="Google Shape;6837;p20"/>
              <p:cNvSpPr/>
              <p:nvPr/>
            </p:nvSpPr>
            <p:spPr>
              <a:xfrm rot="5400000" flipH="1">
                <a:off x="1889810" y="3456082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38" name="Google Shape;6838;p20"/>
              <p:cNvSpPr/>
              <p:nvPr/>
            </p:nvSpPr>
            <p:spPr>
              <a:xfrm rot="5400000" flipH="1">
                <a:off x="871337" y="4472741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39" name="Google Shape;6839;p20"/>
              <p:cNvSpPr/>
              <p:nvPr/>
            </p:nvSpPr>
            <p:spPr>
              <a:xfrm rot="5400000" flipH="1">
                <a:off x="1458022" y="2595443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40" name="Google Shape;6840;p20"/>
              <p:cNvSpPr/>
              <p:nvPr/>
            </p:nvSpPr>
            <p:spPr>
              <a:xfrm rot="5400000" flipH="1">
                <a:off x="373906" y="24622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41" name="Google Shape;6841;p20"/>
              <p:cNvSpPr/>
              <p:nvPr/>
            </p:nvSpPr>
            <p:spPr>
              <a:xfrm rot="5400000" flipH="1">
                <a:off x="573665" y="4207992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42" name="Google Shape;6842;p20"/>
              <p:cNvSpPr/>
              <p:nvPr/>
            </p:nvSpPr>
            <p:spPr>
              <a:xfrm rot="5400000" flipH="1">
                <a:off x="368214" y="3290320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43" name="Google Shape;6843;p20"/>
              <p:cNvSpPr/>
              <p:nvPr/>
            </p:nvSpPr>
            <p:spPr>
              <a:xfrm rot="5400000" flipH="1">
                <a:off x="149520" y="2943663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44" name="Google Shape;6844;p20"/>
              <p:cNvSpPr/>
              <p:nvPr/>
            </p:nvSpPr>
            <p:spPr>
              <a:xfrm rot="5400000" flipH="1">
                <a:off x="1558343" y="306837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45" name="Google Shape;6845;p20"/>
              <p:cNvSpPr/>
              <p:nvPr/>
            </p:nvSpPr>
            <p:spPr>
              <a:xfrm rot="5400000" flipH="1">
                <a:off x="130236" y="3708247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46" name="Google Shape;6846;p20"/>
              <p:cNvSpPr/>
              <p:nvPr/>
            </p:nvSpPr>
            <p:spPr>
              <a:xfrm rot="5400000" flipH="1">
                <a:off x="400364" y="4926212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47" name="Google Shape;6847;p20"/>
              <p:cNvSpPr/>
              <p:nvPr/>
            </p:nvSpPr>
            <p:spPr>
              <a:xfrm rot="5400000" flipH="1">
                <a:off x="799823" y="3303605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48" name="Google Shape;6848;p20"/>
              <p:cNvSpPr/>
              <p:nvPr/>
            </p:nvSpPr>
            <p:spPr>
              <a:xfrm rot="5400000" flipH="1">
                <a:off x="1234010" y="4104986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49" name="Google Shape;6849;p20"/>
              <p:cNvSpPr/>
              <p:nvPr/>
            </p:nvSpPr>
            <p:spPr>
              <a:xfrm rot="5400000" flipH="1">
                <a:off x="379148" y="2080743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50" name="Google Shape;6850;p20"/>
              <p:cNvSpPr/>
              <p:nvPr/>
            </p:nvSpPr>
            <p:spPr>
              <a:xfrm rot="5400000" flipH="1">
                <a:off x="891672" y="3760348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51" name="Google Shape;6851;p20"/>
              <p:cNvSpPr/>
              <p:nvPr/>
            </p:nvSpPr>
            <p:spPr>
              <a:xfrm rot="5400000">
                <a:off x="927170" y="1943554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52" name="Google Shape;6852;p20"/>
              <p:cNvSpPr/>
              <p:nvPr/>
            </p:nvSpPr>
            <p:spPr>
              <a:xfrm rot="5400000">
                <a:off x="1099652" y="2323349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53" name="Google Shape;6853;p20"/>
              <p:cNvSpPr/>
              <p:nvPr/>
            </p:nvSpPr>
            <p:spPr>
              <a:xfrm rot="5400000">
                <a:off x="952606" y="295021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54" name="Google Shape;6854;p20"/>
              <p:cNvSpPr/>
              <p:nvPr/>
            </p:nvSpPr>
            <p:spPr>
              <a:xfrm rot="5400000">
                <a:off x="729827" y="227943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55" name="Google Shape;6855;p20"/>
              <p:cNvSpPr/>
              <p:nvPr/>
            </p:nvSpPr>
            <p:spPr>
              <a:xfrm rot="5400000">
                <a:off x="1976994" y="3097293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56" name="Google Shape;6856;p20"/>
              <p:cNvSpPr/>
              <p:nvPr/>
            </p:nvSpPr>
            <p:spPr>
              <a:xfrm rot="5400000">
                <a:off x="1439631" y="1886769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57" name="Google Shape;6857;p20"/>
              <p:cNvSpPr/>
              <p:nvPr/>
            </p:nvSpPr>
            <p:spPr>
              <a:xfrm rot="5400000">
                <a:off x="2225601" y="353958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58" name="Google Shape;6858;p20"/>
              <p:cNvSpPr/>
              <p:nvPr/>
            </p:nvSpPr>
            <p:spPr>
              <a:xfrm rot="5400000">
                <a:off x="771336" y="2669355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859" name="Google Shape;6859;p20"/>
            <p:cNvGrpSpPr/>
            <p:nvPr/>
          </p:nvGrpSpPr>
          <p:grpSpPr>
            <a:xfrm flipH="1">
              <a:off x="2342550" y="2567965"/>
              <a:ext cx="3964145" cy="1455821"/>
              <a:chOff x="3233388" y="140740"/>
              <a:chExt cx="3964145" cy="1455821"/>
            </a:xfrm>
          </p:grpSpPr>
          <p:sp>
            <p:nvSpPr>
              <p:cNvPr id="6860" name="Google Shape;6860;p20"/>
              <p:cNvSpPr/>
              <p:nvPr/>
            </p:nvSpPr>
            <p:spPr>
              <a:xfrm rot="10800000" flipH="1">
                <a:off x="4606080" y="136596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61" name="Google Shape;6861;p20"/>
              <p:cNvSpPr/>
              <p:nvPr/>
            </p:nvSpPr>
            <p:spPr>
              <a:xfrm rot="10800000" flipH="1">
                <a:off x="4341237" y="377380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62" name="Google Shape;6862;p20"/>
              <p:cNvSpPr/>
              <p:nvPr/>
            </p:nvSpPr>
            <p:spPr>
              <a:xfrm rot="10800000" flipH="1">
                <a:off x="3233388" y="122197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63" name="Google Shape;6863;p20"/>
              <p:cNvSpPr/>
              <p:nvPr/>
            </p:nvSpPr>
            <p:spPr>
              <a:xfrm rot="10800000" flipH="1">
                <a:off x="6920595" y="1365965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64" name="Google Shape;6864;p20"/>
              <p:cNvSpPr/>
              <p:nvPr/>
            </p:nvSpPr>
            <p:spPr>
              <a:xfrm rot="10800000" flipH="1">
                <a:off x="3673048" y="880627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65" name="Google Shape;6865;p20"/>
              <p:cNvSpPr/>
              <p:nvPr/>
            </p:nvSpPr>
            <p:spPr>
              <a:xfrm rot="10800000" flipH="1">
                <a:off x="5601088" y="146715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66" name="Google Shape;6866;p20"/>
              <p:cNvSpPr/>
              <p:nvPr/>
            </p:nvSpPr>
            <p:spPr>
              <a:xfrm rot="10800000" flipH="1">
                <a:off x="5724521" y="3829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67" name="Google Shape;6867;p20"/>
              <p:cNvSpPr/>
              <p:nvPr/>
            </p:nvSpPr>
            <p:spPr>
              <a:xfrm rot="10800000" flipH="1">
                <a:off x="3991095" y="582805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68" name="Google Shape;6868;p20"/>
              <p:cNvSpPr/>
              <p:nvPr/>
            </p:nvSpPr>
            <p:spPr>
              <a:xfrm rot="10800000" flipH="1">
                <a:off x="4885176" y="377363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69" name="Google Shape;6869;p20"/>
              <p:cNvSpPr/>
              <p:nvPr/>
            </p:nvSpPr>
            <p:spPr>
              <a:xfrm rot="10800000" flipH="1">
                <a:off x="5542101" y="15851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70" name="Google Shape;6870;p20"/>
              <p:cNvSpPr/>
              <p:nvPr/>
            </p:nvSpPr>
            <p:spPr>
              <a:xfrm rot="10800000" flipH="1">
                <a:off x="5133210" y="156969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71" name="Google Shape;6871;p20"/>
              <p:cNvSpPr/>
              <p:nvPr/>
            </p:nvSpPr>
            <p:spPr>
              <a:xfrm rot="10800000" flipH="1">
                <a:off x="4503283" y="14074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72" name="Google Shape;6872;p20"/>
              <p:cNvSpPr/>
              <p:nvPr/>
            </p:nvSpPr>
            <p:spPr>
              <a:xfrm rot="10800000" flipH="1">
                <a:off x="3285424" y="410959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73" name="Google Shape;6873;p20"/>
              <p:cNvSpPr/>
              <p:nvPr/>
            </p:nvSpPr>
            <p:spPr>
              <a:xfrm rot="10800000" flipH="1">
                <a:off x="4896126" y="811318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74" name="Google Shape;6874;p20"/>
              <p:cNvSpPr/>
              <p:nvPr/>
            </p:nvSpPr>
            <p:spPr>
              <a:xfrm rot="10800000" flipH="1">
                <a:off x="4097227" y="124315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75" name="Google Shape;6875;p20"/>
              <p:cNvSpPr/>
              <p:nvPr/>
            </p:nvSpPr>
            <p:spPr>
              <a:xfrm rot="10800000" flipH="1">
                <a:off x="6313814" y="205730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76" name="Google Shape;6876;p20"/>
              <p:cNvSpPr/>
              <p:nvPr/>
            </p:nvSpPr>
            <p:spPr>
              <a:xfrm rot="10800000" flipH="1">
                <a:off x="4425950" y="9008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77" name="Google Shape;6877;p20"/>
              <p:cNvSpPr/>
              <p:nvPr/>
            </p:nvSpPr>
            <p:spPr>
              <a:xfrm rot="10800000">
                <a:off x="6202092" y="936303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78" name="Google Shape;6878;p20"/>
              <p:cNvSpPr/>
              <p:nvPr/>
            </p:nvSpPr>
            <p:spPr>
              <a:xfrm rot="10800000">
                <a:off x="5855273" y="1108793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79" name="Google Shape;6879;p20"/>
              <p:cNvSpPr/>
              <p:nvPr/>
            </p:nvSpPr>
            <p:spPr>
              <a:xfrm rot="10800000">
                <a:off x="7156858" y="86568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80" name="Google Shape;6880;p20"/>
              <p:cNvSpPr/>
              <p:nvPr/>
            </p:nvSpPr>
            <p:spPr>
              <a:xfrm rot="10800000">
                <a:off x="5246316" y="96173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81" name="Google Shape;6881;p20"/>
              <p:cNvSpPr/>
              <p:nvPr/>
            </p:nvSpPr>
            <p:spPr>
              <a:xfrm rot="10800000">
                <a:off x="5907291" y="73882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82" name="Google Shape;6882;p20"/>
              <p:cNvSpPr/>
              <p:nvPr/>
            </p:nvSpPr>
            <p:spPr>
              <a:xfrm rot="10800000">
                <a:off x="6698607" y="802009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83" name="Google Shape;6883;p20"/>
              <p:cNvSpPr/>
              <p:nvPr/>
            </p:nvSpPr>
            <p:spPr>
              <a:xfrm rot="10800000">
                <a:off x="6314814" y="145098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84" name="Google Shape;6884;p20"/>
              <p:cNvSpPr/>
              <p:nvPr/>
            </p:nvSpPr>
            <p:spPr>
              <a:xfrm rot="10800000">
                <a:off x="6405679" y="58437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85" name="Google Shape;6885;p20"/>
              <p:cNvSpPr/>
              <p:nvPr/>
            </p:nvSpPr>
            <p:spPr>
              <a:xfrm rot="10800000">
                <a:off x="5530519" y="78295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6886" name="Google Shape;6886;p20"/>
            <p:cNvSpPr/>
            <p:nvPr/>
          </p:nvSpPr>
          <p:spPr>
            <a:xfrm rot="10800000">
              <a:off x="5467181" y="2274087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87" name="Google Shape;6887;p20"/>
            <p:cNvSpPr/>
            <p:nvPr/>
          </p:nvSpPr>
          <p:spPr>
            <a:xfrm rot="10800000">
              <a:off x="1791338" y="2418078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88" name="Google Shape;6888;p20"/>
            <p:cNvSpPr/>
            <p:nvPr/>
          </p:nvSpPr>
          <p:spPr>
            <a:xfrm rot="10800000">
              <a:off x="4994538" y="1932740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89" name="Google Shape;6889;p20"/>
            <p:cNvSpPr/>
            <p:nvPr/>
          </p:nvSpPr>
          <p:spPr>
            <a:xfrm rot="10800000">
              <a:off x="2710372" y="2554680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90" name="Google Shape;6890;p20"/>
            <p:cNvSpPr/>
            <p:nvPr/>
          </p:nvSpPr>
          <p:spPr>
            <a:xfrm rot="10800000">
              <a:off x="2984293" y="1435017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91" name="Google Shape;6891;p20"/>
            <p:cNvSpPr/>
            <p:nvPr/>
          </p:nvSpPr>
          <p:spPr>
            <a:xfrm rot="10800000">
              <a:off x="4625351" y="1874393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92" name="Google Shape;6892;p20"/>
            <p:cNvSpPr/>
            <p:nvPr/>
          </p:nvSpPr>
          <p:spPr>
            <a:xfrm rot="10800000">
              <a:off x="3812259" y="1429475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93" name="Google Shape;6893;p20"/>
            <p:cNvSpPr/>
            <p:nvPr/>
          </p:nvSpPr>
          <p:spPr>
            <a:xfrm rot="10800000">
              <a:off x="3473571" y="242512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94" name="Google Shape;6894;p20"/>
            <p:cNvSpPr/>
            <p:nvPr/>
          </p:nvSpPr>
          <p:spPr>
            <a:xfrm rot="10800000">
              <a:off x="3823198" y="1863430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95" name="Google Shape;6895;p20"/>
            <p:cNvSpPr/>
            <p:nvPr/>
          </p:nvSpPr>
          <p:spPr>
            <a:xfrm rot="10800000">
              <a:off x="4626925" y="2295271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96" name="Google Shape;6896;p20"/>
            <p:cNvSpPr/>
            <p:nvPr/>
          </p:nvSpPr>
          <p:spPr>
            <a:xfrm rot="10800000">
              <a:off x="2405511" y="1257842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97" name="Google Shape;6897;p20"/>
            <p:cNvSpPr/>
            <p:nvPr/>
          </p:nvSpPr>
          <p:spPr>
            <a:xfrm rot="10800000">
              <a:off x="4282295" y="1952925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98" name="Google Shape;6898;p20"/>
            <p:cNvSpPr/>
            <p:nvPr/>
          </p:nvSpPr>
          <p:spPr>
            <a:xfrm rot="10800000" flipH="1">
              <a:off x="2379646" y="1608191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99" name="Google Shape;6899;p20"/>
            <p:cNvSpPr/>
            <p:nvPr/>
          </p:nvSpPr>
          <p:spPr>
            <a:xfrm rot="10800000" flipH="1">
              <a:off x="2845296" y="2160906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00" name="Google Shape;6900;p20"/>
            <p:cNvSpPr/>
            <p:nvPr/>
          </p:nvSpPr>
          <p:spPr>
            <a:xfrm rot="10800000" flipH="1">
              <a:off x="1555075" y="1917799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01" name="Google Shape;6901;p20"/>
            <p:cNvSpPr/>
            <p:nvPr/>
          </p:nvSpPr>
          <p:spPr>
            <a:xfrm rot="10800000" flipH="1">
              <a:off x="3472169" y="2013852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02" name="Google Shape;6902;p20"/>
            <p:cNvSpPr/>
            <p:nvPr/>
          </p:nvSpPr>
          <p:spPr>
            <a:xfrm rot="10800000" flipH="1">
              <a:off x="2801524" y="1790938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03" name="Google Shape;6903;p20"/>
            <p:cNvSpPr/>
            <p:nvPr/>
          </p:nvSpPr>
          <p:spPr>
            <a:xfrm rot="10800000" flipH="1">
              <a:off x="2007089" y="1854122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04" name="Google Shape;6904;p20"/>
            <p:cNvSpPr/>
            <p:nvPr/>
          </p:nvSpPr>
          <p:spPr>
            <a:xfrm rot="10800000" flipH="1">
              <a:off x="2379655" y="224722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05" name="Google Shape;6905;p20"/>
            <p:cNvSpPr/>
            <p:nvPr/>
          </p:nvSpPr>
          <p:spPr>
            <a:xfrm rot="10800000" flipH="1">
              <a:off x="3188821" y="1835070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06" name="Google Shape;6906;p20"/>
            <p:cNvSpPr/>
            <p:nvPr/>
          </p:nvSpPr>
          <p:spPr>
            <a:xfrm rot="-5400000">
              <a:off x="6437893" y="3297974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07" name="Google Shape;6907;p20"/>
            <p:cNvSpPr/>
            <p:nvPr/>
          </p:nvSpPr>
          <p:spPr>
            <a:xfrm rot="-5400000">
              <a:off x="7426754" y="3563094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08" name="Google Shape;6908;p20"/>
            <p:cNvSpPr/>
            <p:nvPr/>
          </p:nvSpPr>
          <p:spPr>
            <a:xfrm rot="-5400000">
              <a:off x="6614851" y="4703634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09" name="Google Shape;6909;p20"/>
            <p:cNvSpPr/>
            <p:nvPr/>
          </p:nvSpPr>
          <p:spPr>
            <a:xfrm rot="-5400000">
              <a:off x="8881564" y="4140694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10" name="Google Shape;6910;p20"/>
            <p:cNvSpPr/>
            <p:nvPr/>
          </p:nvSpPr>
          <p:spPr>
            <a:xfrm rot="-5400000">
              <a:off x="7511314" y="4294041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11" name="Google Shape;6911;p20"/>
            <p:cNvSpPr/>
            <p:nvPr/>
          </p:nvSpPr>
          <p:spPr>
            <a:xfrm rot="-5400000">
              <a:off x="5855679" y="1873118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12" name="Google Shape;6912;p20"/>
            <p:cNvSpPr/>
            <p:nvPr/>
          </p:nvSpPr>
          <p:spPr>
            <a:xfrm rot="-5400000">
              <a:off x="6656524" y="2857254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13" name="Google Shape;6913;p20"/>
            <p:cNvSpPr/>
            <p:nvPr/>
          </p:nvSpPr>
          <p:spPr>
            <a:xfrm rot="-5400000">
              <a:off x="7274485" y="3966392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14" name="Google Shape;6914;p20"/>
            <p:cNvSpPr/>
            <p:nvPr/>
          </p:nvSpPr>
          <p:spPr>
            <a:xfrm rot="-5400000">
              <a:off x="8443762" y="3936907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15" name="Google Shape;6915;p20"/>
            <p:cNvSpPr/>
            <p:nvPr/>
          </p:nvSpPr>
          <p:spPr>
            <a:xfrm rot="-5400000">
              <a:off x="8670718" y="3590250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16" name="Google Shape;6916;p20"/>
            <p:cNvSpPr/>
            <p:nvPr/>
          </p:nvSpPr>
          <p:spPr>
            <a:xfrm rot="-5400000">
              <a:off x="6164267" y="2286673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17" name="Google Shape;6917;p20"/>
            <p:cNvSpPr/>
            <p:nvPr/>
          </p:nvSpPr>
          <p:spPr>
            <a:xfrm rot="-5400000">
              <a:off x="8716418" y="4354835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18" name="Google Shape;6918;p20"/>
            <p:cNvSpPr/>
            <p:nvPr/>
          </p:nvSpPr>
          <p:spPr>
            <a:xfrm rot="-5400000">
              <a:off x="7458880" y="4684612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19" name="Google Shape;6919;p20"/>
            <p:cNvSpPr/>
            <p:nvPr/>
          </p:nvSpPr>
          <p:spPr>
            <a:xfrm rot="-5400000">
              <a:off x="7046617" y="3062005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20" name="Google Shape;6920;p20"/>
            <p:cNvSpPr/>
            <p:nvPr/>
          </p:nvSpPr>
          <p:spPr>
            <a:xfrm rot="-5400000">
              <a:off x="7078796" y="4271886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21" name="Google Shape;6921;p20"/>
            <p:cNvSpPr/>
            <p:nvPr/>
          </p:nvSpPr>
          <p:spPr>
            <a:xfrm rot="-5400000">
              <a:off x="6943689" y="3518748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22" name="Google Shape;6922;p20"/>
            <p:cNvSpPr/>
            <p:nvPr/>
          </p:nvSpPr>
          <p:spPr>
            <a:xfrm rot="-5400000" flipH="1">
              <a:off x="6867546" y="1701954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23" name="Google Shape;6923;p20"/>
            <p:cNvSpPr/>
            <p:nvPr/>
          </p:nvSpPr>
          <p:spPr>
            <a:xfrm rot="-5400000" flipH="1">
              <a:off x="6728032" y="2081749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24" name="Google Shape;6924;p20"/>
            <p:cNvSpPr/>
            <p:nvPr/>
          </p:nvSpPr>
          <p:spPr>
            <a:xfrm rot="-5400000" flipH="1">
              <a:off x="6580720" y="2418065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25" name="Google Shape;6925;p20"/>
            <p:cNvSpPr/>
            <p:nvPr/>
          </p:nvSpPr>
          <p:spPr>
            <a:xfrm rot="-5400000" flipH="1">
              <a:off x="7106104" y="2037835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26" name="Google Shape;6926;p20"/>
            <p:cNvSpPr/>
            <p:nvPr/>
          </p:nvSpPr>
          <p:spPr>
            <a:xfrm rot="-5400000" flipH="1">
              <a:off x="5855819" y="2855693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27" name="Google Shape;6927;p20"/>
            <p:cNvSpPr/>
            <p:nvPr/>
          </p:nvSpPr>
          <p:spPr>
            <a:xfrm rot="-5400000" flipH="1">
              <a:off x="8557992" y="4224196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28" name="Google Shape;6928;p20"/>
            <p:cNvSpPr/>
            <p:nvPr/>
          </p:nvSpPr>
          <p:spPr>
            <a:xfrm rot="-5400000" flipH="1">
              <a:off x="7075119" y="2427755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29" name="Google Shape;6929;p20"/>
            <p:cNvSpPr/>
            <p:nvPr/>
          </p:nvSpPr>
          <p:spPr>
            <a:xfrm rot="-5400000" flipH="1">
              <a:off x="6923371" y="255804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30" name="Google Shape;6930;p20"/>
            <p:cNvSpPr/>
            <p:nvPr/>
          </p:nvSpPr>
          <p:spPr>
            <a:xfrm rot="-5400000" flipH="1">
              <a:off x="7452482" y="411755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31" name="Google Shape;6931;p20"/>
            <p:cNvSpPr/>
            <p:nvPr/>
          </p:nvSpPr>
          <p:spPr>
            <a:xfrm rot="-5400000">
              <a:off x="8807099" y="641429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32" name="Google Shape;6932;p20"/>
            <p:cNvSpPr/>
            <p:nvPr/>
          </p:nvSpPr>
          <p:spPr>
            <a:xfrm>
              <a:off x="2963692" y="4896893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33" name="Google Shape;6933;p20"/>
            <p:cNvSpPr/>
            <p:nvPr/>
          </p:nvSpPr>
          <p:spPr>
            <a:xfrm>
              <a:off x="471112" y="4574671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34" name="Google Shape;6934;p20"/>
            <p:cNvSpPr/>
            <p:nvPr/>
          </p:nvSpPr>
          <p:spPr>
            <a:xfrm>
              <a:off x="2753463" y="4668875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35" name="Google Shape;6935;p20"/>
            <p:cNvSpPr/>
            <p:nvPr/>
          </p:nvSpPr>
          <p:spPr>
            <a:xfrm>
              <a:off x="6655795" y="4840317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36" name="Google Shape;6936;p20"/>
            <p:cNvSpPr/>
            <p:nvPr/>
          </p:nvSpPr>
          <p:spPr>
            <a:xfrm>
              <a:off x="4825185" y="4561639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37" name="Google Shape;6937;p20"/>
            <p:cNvSpPr/>
            <p:nvPr/>
          </p:nvSpPr>
          <p:spPr>
            <a:xfrm>
              <a:off x="4222013" y="4852496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38" name="Google Shape;6938;p20"/>
            <p:cNvSpPr/>
            <p:nvPr/>
          </p:nvSpPr>
          <p:spPr>
            <a:xfrm>
              <a:off x="2394971" y="4710131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39" name="Google Shape;6939;p20"/>
            <p:cNvSpPr/>
            <p:nvPr/>
          </p:nvSpPr>
          <p:spPr>
            <a:xfrm>
              <a:off x="261895" y="4144797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40" name="Google Shape;6940;p20"/>
            <p:cNvSpPr/>
            <p:nvPr/>
          </p:nvSpPr>
          <p:spPr>
            <a:xfrm>
              <a:off x="1147839" y="4589456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41" name="Google Shape;6941;p20"/>
            <p:cNvSpPr/>
            <p:nvPr/>
          </p:nvSpPr>
          <p:spPr>
            <a:xfrm>
              <a:off x="1651262" y="4079205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42" name="Google Shape;6942;p20"/>
            <p:cNvSpPr/>
            <p:nvPr/>
          </p:nvSpPr>
          <p:spPr>
            <a:xfrm>
              <a:off x="5460560" y="4603603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43" name="Google Shape;6943;p20"/>
            <p:cNvSpPr/>
            <p:nvPr/>
          </p:nvSpPr>
          <p:spPr>
            <a:xfrm>
              <a:off x="1698183" y="4810645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44" name="Google Shape;6944;p20"/>
            <p:cNvSpPr/>
            <p:nvPr/>
          </p:nvSpPr>
          <p:spPr>
            <a:xfrm>
              <a:off x="201799" y="4466009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45" name="Google Shape;6945;p20"/>
            <p:cNvSpPr/>
            <p:nvPr/>
          </p:nvSpPr>
          <p:spPr>
            <a:xfrm>
              <a:off x="3465751" y="4816833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46" name="Google Shape;6946;p20"/>
            <p:cNvSpPr/>
            <p:nvPr/>
          </p:nvSpPr>
          <p:spPr>
            <a:xfrm>
              <a:off x="2625602" y="5006428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47" name="Google Shape;6947;p20"/>
            <p:cNvSpPr/>
            <p:nvPr/>
          </p:nvSpPr>
          <p:spPr>
            <a:xfrm>
              <a:off x="2785939" y="4360921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48" name="Google Shape;6948;p20"/>
            <p:cNvSpPr/>
            <p:nvPr/>
          </p:nvSpPr>
          <p:spPr>
            <a:xfrm>
              <a:off x="189850" y="4847376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49" name="Google Shape;6949;p20"/>
            <p:cNvSpPr/>
            <p:nvPr/>
          </p:nvSpPr>
          <p:spPr>
            <a:xfrm flipH="1">
              <a:off x="2255392" y="3721275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50" name="Google Shape;6950;p20"/>
            <p:cNvSpPr/>
            <p:nvPr/>
          </p:nvSpPr>
          <p:spPr>
            <a:xfrm flipH="1">
              <a:off x="1929748" y="3759794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51" name="Google Shape;6951;p20"/>
            <p:cNvSpPr/>
            <p:nvPr/>
          </p:nvSpPr>
          <p:spPr>
            <a:xfrm flipH="1">
              <a:off x="3183433" y="4265621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52" name="Google Shape;6952;p20"/>
            <p:cNvSpPr/>
            <p:nvPr/>
          </p:nvSpPr>
          <p:spPr>
            <a:xfrm flipH="1">
              <a:off x="1435716" y="4350612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53" name="Google Shape;6953;p20"/>
            <p:cNvSpPr/>
            <p:nvPr/>
          </p:nvSpPr>
          <p:spPr>
            <a:xfrm flipH="1">
              <a:off x="1933866" y="4594998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54" name="Google Shape;6954;p20"/>
            <p:cNvSpPr/>
            <p:nvPr/>
          </p:nvSpPr>
          <p:spPr>
            <a:xfrm flipH="1">
              <a:off x="5826957" y="4975631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55" name="Google Shape;6955;p20"/>
            <p:cNvSpPr/>
            <p:nvPr/>
          </p:nvSpPr>
          <p:spPr>
            <a:xfrm flipH="1">
              <a:off x="5920051" y="4707077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56" name="Google Shape;6956;p20"/>
            <p:cNvSpPr/>
            <p:nvPr/>
          </p:nvSpPr>
          <p:spPr>
            <a:xfrm flipH="1">
              <a:off x="2402654" y="4088599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57" name="Google Shape;6957;p20"/>
            <p:cNvSpPr/>
            <p:nvPr/>
          </p:nvSpPr>
          <p:spPr>
            <a:xfrm flipH="1">
              <a:off x="2060344" y="4210513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58" name="Google Shape;6958;p20"/>
            <p:cNvSpPr/>
            <p:nvPr/>
          </p:nvSpPr>
          <p:spPr>
            <a:xfrm rot="10800000" flipH="1">
              <a:off x="4535130" y="4810639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59" name="Google Shape;6959;p20"/>
            <p:cNvSpPr/>
            <p:nvPr/>
          </p:nvSpPr>
          <p:spPr>
            <a:xfrm rot="10800000" flipH="1">
              <a:off x="7364662" y="4897030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60" name="Google Shape;6960;p20"/>
            <p:cNvSpPr/>
            <p:nvPr/>
          </p:nvSpPr>
          <p:spPr>
            <a:xfrm rot="10800000" flipH="1">
              <a:off x="3162438" y="4666650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61" name="Google Shape;6961;p20"/>
            <p:cNvSpPr/>
            <p:nvPr/>
          </p:nvSpPr>
          <p:spPr>
            <a:xfrm rot="10800000" flipH="1">
              <a:off x="7867920" y="4559015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62" name="Google Shape;6962;p20"/>
            <p:cNvSpPr/>
            <p:nvPr/>
          </p:nvSpPr>
          <p:spPr>
            <a:xfrm rot="10800000" flipH="1">
              <a:off x="3602098" y="4325302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63" name="Google Shape;6963;p20"/>
            <p:cNvSpPr/>
            <p:nvPr/>
          </p:nvSpPr>
          <p:spPr>
            <a:xfrm rot="10800000" flipH="1">
              <a:off x="5530138" y="4911830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64" name="Google Shape;6964;p20"/>
            <p:cNvSpPr/>
            <p:nvPr/>
          </p:nvSpPr>
          <p:spPr>
            <a:xfrm rot="10800000" flipH="1">
              <a:off x="8747946" y="4902554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65" name="Google Shape;6965;p20"/>
            <p:cNvSpPr/>
            <p:nvPr/>
          </p:nvSpPr>
          <p:spPr>
            <a:xfrm rot="10800000" flipH="1">
              <a:off x="3920145" y="4027480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66" name="Google Shape;6966;p20"/>
            <p:cNvSpPr/>
            <p:nvPr/>
          </p:nvSpPr>
          <p:spPr>
            <a:xfrm rot="10800000" flipH="1">
              <a:off x="7908601" y="4897013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67" name="Google Shape;6967;p20"/>
            <p:cNvSpPr/>
            <p:nvPr/>
          </p:nvSpPr>
          <p:spPr>
            <a:xfrm rot="10800000" flipH="1">
              <a:off x="8263362" y="4678160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68" name="Google Shape;6968;p20"/>
            <p:cNvSpPr/>
            <p:nvPr/>
          </p:nvSpPr>
          <p:spPr>
            <a:xfrm rot="10800000" flipH="1">
              <a:off x="5062260" y="501437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69" name="Google Shape;6969;p20"/>
            <p:cNvSpPr/>
            <p:nvPr/>
          </p:nvSpPr>
          <p:spPr>
            <a:xfrm rot="10800000" flipH="1">
              <a:off x="7008383" y="4595115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70" name="Google Shape;6970;p20"/>
            <p:cNvSpPr/>
            <p:nvPr/>
          </p:nvSpPr>
          <p:spPr>
            <a:xfrm rot="10800000" flipH="1">
              <a:off x="6522899" y="5011872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71" name="Google Shape;6971;p20"/>
            <p:cNvSpPr/>
            <p:nvPr/>
          </p:nvSpPr>
          <p:spPr>
            <a:xfrm rot="10800000" flipH="1">
              <a:off x="4825176" y="4255993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72" name="Google Shape;6972;p20"/>
            <p:cNvSpPr/>
            <p:nvPr/>
          </p:nvSpPr>
          <p:spPr>
            <a:xfrm rot="10800000" flipH="1">
              <a:off x="3801114" y="4644633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73" name="Google Shape;6973;p20"/>
            <p:cNvSpPr/>
            <p:nvPr/>
          </p:nvSpPr>
          <p:spPr>
            <a:xfrm rot="10800000" flipH="1">
              <a:off x="6242864" y="3650405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74" name="Google Shape;6974;p20"/>
            <p:cNvSpPr/>
            <p:nvPr/>
          </p:nvSpPr>
          <p:spPr>
            <a:xfrm rot="10800000" flipH="1">
              <a:off x="4355000" y="4345488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75" name="Google Shape;6975;p20"/>
            <p:cNvSpPr/>
            <p:nvPr/>
          </p:nvSpPr>
          <p:spPr>
            <a:xfrm rot="10800000">
              <a:off x="6131142" y="4380978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76" name="Google Shape;6976;p20"/>
            <p:cNvSpPr/>
            <p:nvPr/>
          </p:nvSpPr>
          <p:spPr>
            <a:xfrm rot="10800000">
              <a:off x="5824398" y="4244268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77" name="Google Shape;6977;p20"/>
            <p:cNvSpPr/>
            <p:nvPr/>
          </p:nvSpPr>
          <p:spPr>
            <a:xfrm rot="10800000">
              <a:off x="7867933" y="4140699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78" name="Google Shape;6978;p20"/>
            <p:cNvSpPr/>
            <p:nvPr/>
          </p:nvSpPr>
          <p:spPr>
            <a:xfrm rot="10800000">
              <a:off x="5175366" y="4406414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79" name="Google Shape;6979;p20"/>
            <p:cNvSpPr/>
            <p:nvPr/>
          </p:nvSpPr>
          <p:spPr>
            <a:xfrm rot="10800000">
              <a:off x="5788441" y="3887275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80" name="Google Shape;6980;p20"/>
            <p:cNvSpPr/>
            <p:nvPr/>
          </p:nvSpPr>
          <p:spPr>
            <a:xfrm rot="10800000">
              <a:off x="6627657" y="4246684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81" name="Google Shape;6981;p20"/>
            <p:cNvSpPr/>
            <p:nvPr/>
          </p:nvSpPr>
          <p:spPr>
            <a:xfrm rot="10800000">
              <a:off x="6243864" y="464542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82" name="Google Shape;6982;p20"/>
            <p:cNvSpPr/>
            <p:nvPr/>
          </p:nvSpPr>
          <p:spPr>
            <a:xfrm rot="10800000">
              <a:off x="6739829" y="3858824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83" name="Google Shape;6983;p20"/>
            <p:cNvSpPr/>
            <p:nvPr/>
          </p:nvSpPr>
          <p:spPr>
            <a:xfrm rot="10800000">
              <a:off x="5459569" y="4227633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84" name="Google Shape;6984;p20"/>
            <p:cNvSpPr/>
            <p:nvPr/>
          </p:nvSpPr>
          <p:spPr>
            <a:xfrm rot="10800000" flipH="1">
              <a:off x="1874423" y="1457649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85" name="Google Shape;6985;p20"/>
            <p:cNvSpPr/>
            <p:nvPr/>
          </p:nvSpPr>
          <p:spPr>
            <a:xfrm rot="-5400000">
              <a:off x="7273617" y="1644380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6986" name="Google Shape;6986;p20"/>
            <p:cNvGrpSpPr/>
            <p:nvPr/>
          </p:nvGrpSpPr>
          <p:grpSpPr>
            <a:xfrm rot="5400000">
              <a:off x="6199788" y="1372590"/>
              <a:ext cx="3964145" cy="1455821"/>
              <a:chOff x="3233388" y="140740"/>
              <a:chExt cx="3964145" cy="1455821"/>
            </a:xfrm>
          </p:grpSpPr>
          <p:sp>
            <p:nvSpPr>
              <p:cNvPr id="6987" name="Google Shape;6987;p20"/>
              <p:cNvSpPr/>
              <p:nvPr/>
            </p:nvSpPr>
            <p:spPr>
              <a:xfrm rot="10800000" flipH="1">
                <a:off x="4341237" y="377380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88" name="Google Shape;6988;p20"/>
              <p:cNvSpPr/>
              <p:nvPr/>
            </p:nvSpPr>
            <p:spPr>
              <a:xfrm rot="10800000" flipH="1">
                <a:off x="3233388" y="122197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89" name="Google Shape;6989;p20"/>
              <p:cNvSpPr/>
              <p:nvPr/>
            </p:nvSpPr>
            <p:spPr>
              <a:xfrm rot="10800000" flipH="1">
                <a:off x="6920595" y="1365965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90" name="Google Shape;6990;p20"/>
              <p:cNvSpPr/>
              <p:nvPr/>
            </p:nvSpPr>
            <p:spPr>
              <a:xfrm rot="10800000" flipH="1">
                <a:off x="3673048" y="880627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91" name="Google Shape;6991;p20"/>
              <p:cNvSpPr/>
              <p:nvPr/>
            </p:nvSpPr>
            <p:spPr>
              <a:xfrm rot="10800000" flipH="1">
                <a:off x="5601088" y="146715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92" name="Google Shape;6992;p20"/>
              <p:cNvSpPr/>
              <p:nvPr/>
            </p:nvSpPr>
            <p:spPr>
              <a:xfrm rot="10800000" flipH="1">
                <a:off x="5724521" y="3829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93" name="Google Shape;6993;p20"/>
              <p:cNvSpPr/>
              <p:nvPr/>
            </p:nvSpPr>
            <p:spPr>
              <a:xfrm rot="10800000" flipH="1">
                <a:off x="3991095" y="582805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94" name="Google Shape;6994;p20"/>
              <p:cNvSpPr/>
              <p:nvPr/>
            </p:nvSpPr>
            <p:spPr>
              <a:xfrm rot="10800000" flipH="1">
                <a:off x="4885176" y="377363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95" name="Google Shape;6995;p20"/>
              <p:cNvSpPr/>
              <p:nvPr/>
            </p:nvSpPr>
            <p:spPr>
              <a:xfrm rot="10800000" flipH="1">
                <a:off x="5239937" y="15851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96" name="Google Shape;6996;p20"/>
              <p:cNvSpPr/>
              <p:nvPr/>
            </p:nvSpPr>
            <p:spPr>
              <a:xfrm rot="10800000" flipH="1">
                <a:off x="5133210" y="156969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97" name="Google Shape;6997;p20"/>
              <p:cNvSpPr/>
              <p:nvPr/>
            </p:nvSpPr>
            <p:spPr>
              <a:xfrm rot="10800000" flipH="1">
                <a:off x="4503283" y="14074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98" name="Google Shape;6998;p20"/>
              <p:cNvSpPr/>
              <p:nvPr/>
            </p:nvSpPr>
            <p:spPr>
              <a:xfrm rot="10800000" flipH="1">
                <a:off x="3285424" y="410959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99" name="Google Shape;6999;p20"/>
              <p:cNvSpPr/>
              <p:nvPr/>
            </p:nvSpPr>
            <p:spPr>
              <a:xfrm rot="10800000" flipH="1">
                <a:off x="4896126" y="811318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00" name="Google Shape;7000;p20"/>
              <p:cNvSpPr/>
              <p:nvPr/>
            </p:nvSpPr>
            <p:spPr>
              <a:xfrm rot="10800000" flipH="1">
                <a:off x="4097227" y="124315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01" name="Google Shape;7001;p20"/>
              <p:cNvSpPr/>
              <p:nvPr/>
            </p:nvSpPr>
            <p:spPr>
              <a:xfrm rot="10800000" flipH="1">
                <a:off x="6313814" y="205730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02" name="Google Shape;7002;p20"/>
              <p:cNvSpPr/>
              <p:nvPr/>
            </p:nvSpPr>
            <p:spPr>
              <a:xfrm rot="10800000" flipH="1">
                <a:off x="4425950" y="9008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03" name="Google Shape;7003;p20"/>
              <p:cNvSpPr/>
              <p:nvPr/>
            </p:nvSpPr>
            <p:spPr>
              <a:xfrm rot="10800000">
                <a:off x="6202092" y="936303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04" name="Google Shape;7004;p20"/>
              <p:cNvSpPr/>
              <p:nvPr/>
            </p:nvSpPr>
            <p:spPr>
              <a:xfrm rot="10800000">
                <a:off x="5855273" y="1108793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05" name="Google Shape;7005;p20"/>
              <p:cNvSpPr/>
              <p:nvPr/>
            </p:nvSpPr>
            <p:spPr>
              <a:xfrm rot="10800000">
                <a:off x="7156858" y="86568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06" name="Google Shape;7006;p20"/>
              <p:cNvSpPr/>
              <p:nvPr/>
            </p:nvSpPr>
            <p:spPr>
              <a:xfrm rot="10800000">
                <a:off x="5246316" y="96173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07" name="Google Shape;7007;p20"/>
              <p:cNvSpPr/>
              <p:nvPr/>
            </p:nvSpPr>
            <p:spPr>
              <a:xfrm rot="10800000">
                <a:off x="5907291" y="73882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08" name="Google Shape;7008;p20"/>
              <p:cNvSpPr/>
              <p:nvPr/>
            </p:nvSpPr>
            <p:spPr>
              <a:xfrm rot="10800000">
                <a:off x="6698607" y="802009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09" name="Google Shape;7009;p20"/>
              <p:cNvSpPr/>
              <p:nvPr/>
            </p:nvSpPr>
            <p:spPr>
              <a:xfrm rot="10800000">
                <a:off x="6314814" y="145098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10" name="Google Shape;7010;p20"/>
              <p:cNvSpPr/>
              <p:nvPr/>
            </p:nvSpPr>
            <p:spPr>
              <a:xfrm rot="10800000">
                <a:off x="6405679" y="58437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11" name="Google Shape;7011;p20"/>
              <p:cNvSpPr/>
              <p:nvPr/>
            </p:nvSpPr>
            <p:spPr>
              <a:xfrm rot="10800000">
                <a:off x="5530519" y="78295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12" name="Google Shape;7012;p20"/>
              <p:cNvSpPr/>
              <p:nvPr/>
            </p:nvSpPr>
            <p:spPr>
              <a:xfrm rot="10800000" flipH="1">
                <a:off x="4606080" y="136596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7013" name="Google Shape;7013;p20"/>
            <p:cNvSpPr/>
            <p:nvPr/>
          </p:nvSpPr>
          <p:spPr>
            <a:xfrm rot="-5400000" flipH="1">
              <a:off x="6408804" y="1645169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14" name="Google Shape;7014;p20"/>
            <p:cNvSpPr/>
            <p:nvPr/>
          </p:nvSpPr>
          <p:spPr>
            <a:xfrm rot="10800000">
              <a:off x="4228830" y="1192853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15" name="Google Shape;7015;p20"/>
            <p:cNvSpPr/>
            <p:nvPr/>
          </p:nvSpPr>
          <p:spPr>
            <a:xfrm rot="10800000">
              <a:off x="5446704" y="1463072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16" name="Google Shape;7016;p20"/>
            <p:cNvSpPr/>
            <p:nvPr/>
          </p:nvSpPr>
          <p:spPr>
            <a:xfrm rot="10800000">
              <a:off x="4326649" y="1429493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17" name="Google Shape;7017;p20"/>
            <p:cNvSpPr/>
            <p:nvPr/>
          </p:nvSpPr>
          <p:spPr>
            <a:xfrm rot="10800000">
              <a:off x="4009721" y="2218151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7018" name="Google Shape;7018;p20"/>
            <p:cNvGrpSpPr/>
            <p:nvPr/>
          </p:nvGrpSpPr>
          <p:grpSpPr>
            <a:xfrm>
              <a:off x="234224" y="118425"/>
              <a:ext cx="3532446" cy="1609151"/>
              <a:chOff x="140599" y="118425"/>
              <a:chExt cx="3532446" cy="1609151"/>
            </a:xfrm>
          </p:grpSpPr>
          <p:sp>
            <p:nvSpPr>
              <p:cNvPr id="7019" name="Google Shape;7019;p20"/>
              <p:cNvSpPr/>
              <p:nvPr/>
            </p:nvSpPr>
            <p:spPr>
              <a:xfrm>
                <a:off x="703605" y="276605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20" name="Google Shape;7020;p20"/>
              <p:cNvSpPr/>
              <p:nvPr/>
            </p:nvSpPr>
            <p:spPr>
              <a:xfrm>
                <a:off x="438762" y="1265458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21" name="Google Shape;7021;p20"/>
              <p:cNvSpPr/>
              <p:nvPr/>
            </p:nvSpPr>
            <p:spPr>
              <a:xfrm>
                <a:off x="322613" y="11842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22" name="Google Shape;7022;p20"/>
              <p:cNvSpPr/>
              <p:nvPr/>
            </p:nvSpPr>
            <p:spPr>
              <a:xfrm>
                <a:off x="3632370" y="320667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23" name="Google Shape;7023;p20"/>
              <p:cNvSpPr/>
              <p:nvPr/>
            </p:nvSpPr>
            <p:spPr>
              <a:xfrm>
                <a:off x="568548" y="863464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24" name="Google Shape;7024;p20"/>
              <p:cNvSpPr/>
              <p:nvPr/>
            </p:nvSpPr>
            <p:spPr>
              <a:xfrm>
                <a:off x="1698613" y="226284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25" name="Google Shape;7025;p20"/>
              <p:cNvSpPr/>
              <p:nvPr/>
            </p:nvSpPr>
            <p:spPr>
              <a:xfrm>
                <a:off x="332845" y="700122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26" name="Google Shape;7026;p20"/>
              <p:cNvSpPr/>
              <p:nvPr/>
            </p:nvSpPr>
            <p:spPr>
              <a:xfrm>
                <a:off x="1722212" y="63453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27" name="Google Shape;7027;p20"/>
              <p:cNvSpPr/>
              <p:nvPr/>
            </p:nvSpPr>
            <p:spPr>
              <a:xfrm>
                <a:off x="1230735" y="13101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28" name="Google Shape;7028;p20"/>
              <p:cNvSpPr/>
              <p:nvPr/>
            </p:nvSpPr>
            <p:spPr>
              <a:xfrm>
                <a:off x="600808" y="156907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29" name="Google Shape;7029;p20"/>
              <p:cNvSpPr/>
              <p:nvPr/>
            </p:nvSpPr>
            <p:spPr>
              <a:xfrm>
                <a:off x="140599" y="1048834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30" name="Google Shape;7030;p20"/>
              <p:cNvSpPr/>
              <p:nvPr/>
            </p:nvSpPr>
            <p:spPr>
              <a:xfrm>
                <a:off x="927051" y="523633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31" name="Google Shape;7031;p20"/>
              <p:cNvSpPr/>
              <p:nvPr/>
            </p:nvSpPr>
            <p:spPr>
              <a:xfrm>
                <a:off x="194752" y="45597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32" name="Google Shape;7032;p20"/>
              <p:cNvSpPr/>
              <p:nvPr/>
            </p:nvSpPr>
            <p:spPr>
              <a:xfrm>
                <a:off x="2856889" y="916246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33" name="Google Shape;7033;p20"/>
              <p:cNvSpPr/>
              <p:nvPr/>
            </p:nvSpPr>
            <p:spPr>
              <a:xfrm>
                <a:off x="300425" y="16832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34" name="Google Shape;7034;p20"/>
              <p:cNvSpPr/>
              <p:nvPr/>
            </p:nvSpPr>
            <p:spPr>
              <a:xfrm flipH="1">
                <a:off x="2326342" y="276600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35" name="Google Shape;7035;p20"/>
              <p:cNvSpPr/>
              <p:nvPr/>
            </p:nvSpPr>
            <p:spPr>
              <a:xfrm flipH="1">
                <a:off x="2000698" y="315119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36" name="Google Shape;7036;p20"/>
              <p:cNvSpPr/>
              <p:nvPr/>
            </p:nvSpPr>
            <p:spPr>
              <a:xfrm flipH="1">
                <a:off x="3254383" y="82094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37" name="Google Shape;7037;p20"/>
              <p:cNvSpPr/>
              <p:nvPr/>
            </p:nvSpPr>
            <p:spPr>
              <a:xfrm flipH="1">
                <a:off x="1343841" y="73169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38" name="Google Shape;7038;p20"/>
              <p:cNvSpPr/>
              <p:nvPr/>
            </p:nvSpPr>
            <p:spPr>
              <a:xfrm flipH="1">
                <a:off x="2803532" y="455981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39" name="Google Shape;7039;p20"/>
              <p:cNvSpPr/>
              <p:nvPr/>
            </p:nvSpPr>
            <p:spPr>
              <a:xfrm flipH="1">
                <a:off x="2896626" y="187427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40" name="Google Shape;7040;p20"/>
              <p:cNvSpPr/>
              <p:nvPr/>
            </p:nvSpPr>
            <p:spPr>
              <a:xfrm flipH="1">
                <a:off x="2473604" y="64392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41" name="Google Shape;7041;p20"/>
              <p:cNvSpPr/>
              <p:nvPr/>
            </p:nvSpPr>
            <p:spPr>
              <a:xfrm flipH="1">
                <a:off x="2131294" y="76583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42" name="Google Shape;7042;p20"/>
              <p:cNvSpPr/>
              <p:nvPr/>
            </p:nvSpPr>
            <p:spPr>
              <a:xfrm flipH="1">
                <a:off x="2004816" y="1150323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43" name="Google Shape;7043;p20"/>
              <p:cNvSpPr/>
              <p:nvPr/>
            </p:nvSpPr>
            <p:spPr>
              <a:xfrm>
                <a:off x="1218789" y="1144781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44" name="Google Shape;7044;p20"/>
              <p:cNvSpPr/>
              <p:nvPr/>
            </p:nvSpPr>
            <p:spPr>
              <a:xfrm>
                <a:off x="2465921" y="1265456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7045" name="Google Shape;7045;p20"/>
            <p:cNvSpPr/>
            <p:nvPr/>
          </p:nvSpPr>
          <p:spPr>
            <a:xfrm rot="10800000">
              <a:off x="3465760" y="1210623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7046" name="Google Shape;7046;p20"/>
            <p:cNvGrpSpPr/>
            <p:nvPr/>
          </p:nvGrpSpPr>
          <p:grpSpPr>
            <a:xfrm>
              <a:off x="3327013" y="140740"/>
              <a:ext cx="3964145" cy="1455821"/>
              <a:chOff x="3233388" y="140740"/>
              <a:chExt cx="3964145" cy="1455821"/>
            </a:xfrm>
          </p:grpSpPr>
          <p:sp>
            <p:nvSpPr>
              <p:cNvPr id="7047" name="Google Shape;7047;p20"/>
              <p:cNvSpPr/>
              <p:nvPr/>
            </p:nvSpPr>
            <p:spPr>
              <a:xfrm rot="10800000" flipH="1">
                <a:off x="4341237" y="377380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48" name="Google Shape;7048;p20"/>
              <p:cNvSpPr/>
              <p:nvPr/>
            </p:nvSpPr>
            <p:spPr>
              <a:xfrm rot="10800000" flipH="1">
                <a:off x="3673048" y="880627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49" name="Google Shape;7049;p20"/>
              <p:cNvSpPr/>
              <p:nvPr/>
            </p:nvSpPr>
            <p:spPr>
              <a:xfrm rot="10800000" flipH="1">
                <a:off x="5601088" y="146715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50" name="Google Shape;7050;p20"/>
              <p:cNvSpPr/>
              <p:nvPr/>
            </p:nvSpPr>
            <p:spPr>
              <a:xfrm rot="10800000" flipH="1">
                <a:off x="5724521" y="3829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51" name="Google Shape;7051;p20"/>
              <p:cNvSpPr/>
              <p:nvPr/>
            </p:nvSpPr>
            <p:spPr>
              <a:xfrm rot="10800000" flipH="1">
                <a:off x="3991095" y="582805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52" name="Google Shape;7052;p20"/>
              <p:cNvSpPr/>
              <p:nvPr/>
            </p:nvSpPr>
            <p:spPr>
              <a:xfrm rot="10800000" flipH="1">
                <a:off x="4885176" y="377363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53" name="Google Shape;7053;p20"/>
              <p:cNvSpPr/>
              <p:nvPr/>
            </p:nvSpPr>
            <p:spPr>
              <a:xfrm rot="10800000" flipH="1">
                <a:off x="5239937" y="15851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54" name="Google Shape;7054;p20"/>
              <p:cNvSpPr/>
              <p:nvPr/>
            </p:nvSpPr>
            <p:spPr>
              <a:xfrm rot="10800000" flipH="1">
                <a:off x="5133210" y="156969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55" name="Google Shape;7055;p20"/>
              <p:cNvSpPr/>
              <p:nvPr/>
            </p:nvSpPr>
            <p:spPr>
              <a:xfrm rot="10800000" flipH="1">
                <a:off x="4503283" y="14074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56" name="Google Shape;7056;p20"/>
              <p:cNvSpPr/>
              <p:nvPr/>
            </p:nvSpPr>
            <p:spPr>
              <a:xfrm rot="10800000" flipH="1">
                <a:off x="3285424" y="410959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57" name="Google Shape;7057;p20"/>
              <p:cNvSpPr/>
              <p:nvPr/>
            </p:nvSpPr>
            <p:spPr>
              <a:xfrm rot="10800000" flipH="1">
                <a:off x="4896126" y="811318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58" name="Google Shape;7058;p20"/>
              <p:cNvSpPr/>
              <p:nvPr/>
            </p:nvSpPr>
            <p:spPr>
              <a:xfrm rot="10800000" flipH="1">
                <a:off x="6313814" y="205730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59" name="Google Shape;7059;p20"/>
              <p:cNvSpPr/>
              <p:nvPr/>
            </p:nvSpPr>
            <p:spPr>
              <a:xfrm rot="10800000" flipH="1">
                <a:off x="4425950" y="9008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60" name="Google Shape;7060;p20"/>
              <p:cNvSpPr/>
              <p:nvPr/>
            </p:nvSpPr>
            <p:spPr>
              <a:xfrm rot="10800000">
                <a:off x="6202092" y="936303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61" name="Google Shape;7061;p20"/>
              <p:cNvSpPr/>
              <p:nvPr/>
            </p:nvSpPr>
            <p:spPr>
              <a:xfrm rot="10800000">
                <a:off x="7156858" y="86568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62" name="Google Shape;7062;p20"/>
              <p:cNvSpPr/>
              <p:nvPr/>
            </p:nvSpPr>
            <p:spPr>
              <a:xfrm rot="10800000">
                <a:off x="5246316" y="96173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63" name="Google Shape;7063;p20"/>
              <p:cNvSpPr/>
              <p:nvPr/>
            </p:nvSpPr>
            <p:spPr>
              <a:xfrm rot="10800000">
                <a:off x="5907291" y="73882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64" name="Google Shape;7064;p20"/>
              <p:cNvSpPr/>
              <p:nvPr/>
            </p:nvSpPr>
            <p:spPr>
              <a:xfrm rot="10800000">
                <a:off x="6698607" y="802009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65" name="Google Shape;7065;p20"/>
              <p:cNvSpPr/>
              <p:nvPr/>
            </p:nvSpPr>
            <p:spPr>
              <a:xfrm rot="10800000">
                <a:off x="6405679" y="58437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66" name="Google Shape;7066;p20"/>
              <p:cNvSpPr/>
              <p:nvPr/>
            </p:nvSpPr>
            <p:spPr>
              <a:xfrm rot="10800000">
                <a:off x="5530519" y="78295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67" name="Google Shape;7067;p20"/>
              <p:cNvSpPr/>
              <p:nvPr/>
            </p:nvSpPr>
            <p:spPr>
              <a:xfrm rot="10800000">
                <a:off x="6314814" y="145098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68" name="Google Shape;7068;p20"/>
              <p:cNvSpPr/>
              <p:nvPr/>
            </p:nvSpPr>
            <p:spPr>
              <a:xfrm rot="10800000" flipH="1">
                <a:off x="6920595" y="1365965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69" name="Google Shape;7069;p20"/>
              <p:cNvSpPr/>
              <p:nvPr/>
            </p:nvSpPr>
            <p:spPr>
              <a:xfrm rot="10800000">
                <a:off x="5855273" y="1108793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70" name="Google Shape;7070;p20"/>
              <p:cNvSpPr/>
              <p:nvPr/>
            </p:nvSpPr>
            <p:spPr>
              <a:xfrm rot="10800000" flipH="1">
                <a:off x="4606080" y="136596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71" name="Google Shape;7071;p20"/>
              <p:cNvSpPr/>
              <p:nvPr/>
            </p:nvSpPr>
            <p:spPr>
              <a:xfrm rot="10800000" flipH="1">
                <a:off x="4097227" y="124315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72" name="Google Shape;7072;p20"/>
              <p:cNvSpPr/>
              <p:nvPr/>
            </p:nvSpPr>
            <p:spPr>
              <a:xfrm rot="10800000" flipH="1">
                <a:off x="3233388" y="122197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7073" name="Google Shape;7073;p20"/>
          <p:cNvGrpSpPr/>
          <p:nvPr/>
        </p:nvGrpSpPr>
        <p:grpSpPr>
          <a:xfrm rot="-1995380" flipH="1">
            <a:off x="8515010" y="907012"/>
            <a:ext cx="1023116" cy="1784183"/>
            <a:chOff x="713225" y="2235300"/>
            <a:chExt cx="1509450" cy="2233905"/>
          </a:xfrm>
        </p:grpSpPr>
        <p:sp>
          <p:nvSpPr>
            <p:cNvPr id="7074" name="Google Shape;7074;p20"/>
            <p:cNvSpPr/>
            <p:nvPr/>
          </p:nvSpPr>
          <p:spPr>
            <a:xfrm>
              <a:off x="2168519" y="4094921"/>
              <a:ext cx="54156" cy="54213"/>
            </a:xfrm>
            <a:custGeom>
              <a:avLst/>
              <a:gdLst/>
              <a:ahLst/>
              <a:cxnLst/>
              <a:rect l="l" t="t" r="r" b="b"/>
              <a:pathLst>
                <a:path w="945" h="946" extrusionOk="0">
                  <a:moveTo>
                    <a:pt x="945" y="417"/>
                  </a:moveTo>
                  <a:cubicBezTo>
                    <a:pt x="945" y="769"/>
                    <a:pt x="513" y="945"/>
                    <a:pt x="256" y="689"/>
                  </a:cubicBezTo>
                  <a:cubicBezTo>
                    <a:pt x="0" y="433"/>
                    <a:pt x="192" y="1"/>
                    <a:pt x="545" y="17"/>
                  </a:cubicBezTo>
                  <a:cubicBezTo>
                    <a:pt x="769" y="17"/>
                    <a:pt x="945" y="193"/>
                    <a:pt x="945" y="41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75" name="Google Shape;7075;p20"/>
            <p:cNvSpPr/>
            <p:nvPr/>
          </p:nvSpPr>
          <p:spPr>
            <a:xfrm>
              <a:off x="2147430" y="3617193"/>
              <a:ext cx="53239" cy="54156"/>
            </a:xfrm>
            <a:custGeom>
              <a:avLst/>
              <a:gdLst/>
              <a:ahLst/>
              <a:cxnLst/>
              <a:rect l="l" t="t" r="r" b="b"/>
              <a:pathLst>
                <a:path w="929" h="945" extrusionOk="0">
                  <a:moveTo>
                    <a:pt x="929" y="400"/>
                  </a:moveTo>
                  <a:cubicBezTo>
                    <a:pt x="929" y="752"/>
                    <a:pt x="496" y="944"/>
                    <a:pt x="240" y="688"/>
                  </a:cubicBezTo>
                  <a:cubicBezTo>
                    <a:pt x="0" y="432"/>
                    <a:pt x="176" y="0"/>
                    <a:pt x="528" y="0"/>
                  </a:cubicBezTo>
                  <a:cubicBezTo>
                    <a:pt x="753" y="0"/>
                    <a:pt x="929" y="176"/>
                    <a:pt x="929" y="40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76" name="Google Shape;7076;p20"/>
            <p:cNvSpPr/>
            <p:nvPr/>
          </p:nvSpPr>
          <p:spPr>
            <a:xfrm>
              <a:off x="1029626" y="3003298"/>
              <a:ext cx="53239" cy="52322"/>
            </a:xfrm>
            <a:custGeom>
              <a:avLst/>
              <a:gdLst/>
              <a:ahLst/>
              <a:cxnLst/>
              <a:rect l="l" t="t" r="r" b="b"/>
              <a:pathLst>
                <a:path w="929" h="913" extrusionOk="0">
                  <a:moveTo>
                    <a:pt x="913" y="384"/>
                  </a:moveTo>
                  <a:cubicBezTo>
                    <a:pt x="929" y="720"/>
                    <a:pt x="497" y="912"/>
                    <a:pt x="257" y="656"/>
                  </a:cubicBezTo>
                  <a:cubicBezTo>
                    <a:pt x="1" y="416"/>
                    <a:pt x="177" y="0"/>
                    <a:pt x="529" y="0"/>
                  </a:cubicBezTo>
                  <a:cubicBezTo>
                    <a:pt x="737" y="0"/>
                    <a:pt x="913" y="160"/>
                    <a:pt x="913" y="38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77" name="Google Shape;7077;p20"/>
            <p:cNvSpPr/>
            <p:nvPr/>
          </p:nvSpPr>
          <p:spPr>
            <a:xfrm>
              <a:off x="1547695" y="3244913"/>
              <a:ext cx="54156" cy="54156"/>
            </a:xfrm>
            <a:custGeom>
              <a:avLst/>
              <a:gdLst/>
              <a:ahLst/>
              <a:cxnLst/>
              <a:rect l="l" t="t" r="r" b="b"/>
              <a:pathLst>
                <a:path w="945" h="945" extrusionOk="0">
                  <a:moveTo>
                    <a:pt x="945" y="401"/>
                  </a:moveTo>
                  <a:cubicBezTo>
                    <a:pt x="945" y="753"/>
                    <a:pt x="513" y="945"/>
                    <a:pt x="257" y="689"/>
                  </a:cubicBezTo>
                  <a:cubicBezTo>
                    <a:pt x="1" y="433"/>
                    <a:pt x="177" y="1"/>
                    <a:pt x="545" y="1"/>
                  </a:cubicBezTo>
                  <a:cubicBezTo>
                    <a:pt x="753" y="1"/>
                    <a:pt x="929" y="177"/>
                    <a:pt x="945" y="40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78" name="Google Shape;7078;p20"/>
            <p:cNvSpPr/>
            <p:nvPr/>
          </p:nvSpPr>
          <p:spPr>
            <a:xfrm>
              <a:off x="1203844" y="3823562"/>
              <a:ext cx="52322" cy="51405"/>
            </a:xfrm>
            <a:custGeom>
              <a:avLst/>
              <a:gdLst/>
              <a:ahLst/>
              <a:cxnLst/>
              <a:rect l="l" t="t" r="r" b="b"/>
              <a:pathLst>
                <a:path w="913" h="897" extrusionOk="0">
                  <a:moveTo>
                    <a:pt x="913" y="384"/>
                  </a:moveTo>
                  <a:cubicBezTo>
                    <a:pt x="913" y="736"/>
                    <a:pt x="496" y="896"/>
                    <a:pt x="256" y="656"/>
                  </a:cubicBezTo>
                  <a:cubicBezTo>
                    <a:pt x="0" y="416"/>
                    <a:pt x="176" y="0"/>
                    <a:pt x="528" y="0"/>
                  </a:cubicBezTo>
                  <a:cubicBezTo>
                    <a:pt x="736" y="0"/>
                    <a:pt x="913" y="176"/>
                    <a:pt x="913" y="38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79" name="Google Shape;7079;p20"/>
            <p:cNvSpPr/>
            <p:nvPr/>
          </p:nvSpPr>
          <p:spPr>
            <a:xfrm>
              <a:off x="713225" y="2823119"/>
              <a:ext cx="54156" cy="54156"/>
            </a:xfrm>
            <a:custGeom>
              <a:avLst/>
              <a:gdLst/>
              <a:ahLst/>
              <a:cxnLst/>
              <a:rect l="l" t="t" r="r" b="b"/>
              <a:pathLst>
                <a:path w="945" h="945" extrusionOk="0">
                  <a:moveTo>
                    <a:pt x="945" y="416"/>
                  </a:moveTo>
                  <a:cubicBezTo>
                    <a:pt x="945" y="768"/>
                    <a:pt x="513" y="944"/>
                    <a:pt x="257" y="688"/>
                  </a:cubicBezTo>
                  <a:cubicBezTo>
                    <a:pt x="1" y="448"/>
                    <a:pt x="193" y="16"/>
                    <a:pt x="545" y="16"/>
                  </a:cubicBezTo>
                  <a:cubicBezTo>
                    <a:pt x="769" y="0"/>
                    <a:pt x="945" y="192"/>
                    <a:pt x="945" y="41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80" name="Google Shape;7080;p20"/>
            <p:cNvSpPr/>
            <p:nvPr/>
          </p:nvSpPr>
          <p:spPr>
            <a:xfrm>
              <a:off x="1506433" y="3973884"/>
              <a:ext cx="12894" cy="11977"/>
            </a:xfrm>
            <a:custGeom>
              <a:avLst/>
              <a:gdLst/>
              <a:ahLst/>
              <a:cxnLst/>
              <a:rect l="l" t="t" r="r" b="b"/>
              <a:pathLst>
                <a:path w="225" h="209" extrusionOk="0">
                  <a:moveTo>
                    <a:pt x="225" y="81"/>
                  </a:moveTo>
                  <a:cubicBezTo>
                    <a:pt x="225" y="209"/>
                    <a:pt x="1" y="1"/>
                    <a:pt x="129" y="1"/>
                  </a:cubicBezTo>
                  <a:cubicBezTo>
                    <a:pt x="177" y="1"/>
                    <a:pt x="225" y="33"/>
                    <a:pt x="225" y="8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81" name="Google Shape;7081;p20"/>
            <p:cNvSpPr/>
            <p:nvPr/>
          </p:nvSpPr>
          <p:spPr>
            <a:xfrm>
              <a:off x="1758591" y="3940874"/>
              <a:ext cx="11977" cy="11977"/>
            </a:xfrm>
            <a:custGeom>
              <a:avLst/>
              <a:gdLst/>
              <a:ahLst/>
              <a:cxnLst/>
              <a:rect l="l" t="t" r="r" b="b"/>
              <a:pathLst>
                <a:path w="209" h="209" extrusionOk="0">
                  <a:moveTo>
                    <a:pt x="209" y="81"/>
                  </a:moveTo>
                  <a:cubicBezTo>
                    <a:pt x="209" y="209"/>
                    <a:pt x="1" y="1"/>
                    <a:pt x="129" y="1"/>
                  </a:cubicBezTo>
                  <a:cubicBezTo>
                    <a:pt x="177" y="1"/>
                    <a:pt x="209" y="33"/>
                    <a:pt x="209" y="8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82" name="Google Shape;7082;p20"/>
            <p:cNvSpPr/>
            <p:nvPr/>
          </p:nvSpPr>
          <p:spPr>
            <a:xfrm>
              <a:off x="1650879" y="2571819"/>
              <a:ext cx="11977" cy="11060"/>
            </a:xfrm>
            <a:custGeom>
              <a:avLst/>
              <a:gdLst/>
              <a:ahLst/>
              <a:cxnLst/>
              <a:rect l="l" t="t" r="r" b="b"/>
              <a:pathLst>
                <a:path w="209" h="193" extrusionOk="0">
                  <a:moveTo>
                    <a:pt x="208" y="81"/>
                  </a:moveTo>
                  <a:cubicBezTo>
                    <a:pt x="208" y="193"/>
                    <a:pt x="0" y="1"/>
                    <a:pt x="128" y="1"/>
                  </a:cubicBezTo>
                  <a:cubicBezTo>
                    <a:pt x="160" y="1"/>
                    <a:pt x="208" y="33"/>
                    <a:pt x="208" y="8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83" name="Google Shape;7083;p20"/>
            <p:cNvSpPr/>
            <p:nvPr/>
          </p:nvSpPr>
          <p:spPr>
            <a:xfrm>
              <a:off x="1740309" y="3247664"/>
              <a:ext cx="11977" cy="11977"/>
            </a:xfrm>
            <a:custGeom>
              <a:avLst/>
              <a:gdLst/>
              <a:ahLst/>
              <a:cxnLst/>
              <a:rect l="l" t="t" r="r" b="b"/>
              <a:pathLst>
                <a:path w="209" h="209" extrusionOk="0">
                  <a:moveTo>
                    <a:pt x="208" y="81"/>
                  </a:moveTo>
                  <a:cubicBezTo>
                    <a:pt x="208" y="209"/>
                    <a:pt x="0" y="1"/>
                    <a:pt x="128" y="1"/>
                  </a:cubicBezTo>
                  <a:cubicBezTo>
                    <a:pt x="176" y="1"/>
                    <a:pt x="208" y="33"/>
                    <a:pt x="208" y="8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84" name="Google Shape;7084;p20"/>
            <p:cNvSpPr/>
            <p:nvPr/>
          </p:nvSpPr>
          <p:spPr>
            <a:xfrm>
              <a:off x="2109835" y="4290287"/>
              <a:ext cx="9227" cy="9227"/>
            </a:xfrm>
            <a:custGeom>
              <a:avLst/>
              <a:gdLst/>
              <a:ahLst/>
              <a:cxnLst/>
              <a:rect l="l" t="t" r="r" b="b"/>
              <a:pathLst>
                <a:path w="161" h="161" extrusionOk="0">
                  <a:moveTo>
                    <a:pt x="160" y="80"/>
                  </a:moveTo>
                  <a:cubicBezTo>
                    <a:pt x="160" y="112"/>
                    <a:pt x="112" y="160"/>
                    <a:pt x="80" y="160"/>
                  </a:cubicBezTo>
                  <a:cubicBezTo>
                    <a:pt x="32" y="160"/>
                    <a:pt x="0" y="112"/>
                    <a:pt x="0" y="80"/>
                  </a:cubicBezTo>
                  <a:cubicBezTo>
                    <a:pt x="0" y="32"/>
                    <a:pt x="32" y="0"/>
                    <a:pt x="80" y="0"/>
                  </a:cubicBezTo>
                  <a:cubicBezTo>
                    <a:pt x="112" y="0"/>
                    <a:pt x="160" y="32"/>
                    <a:pt x="160" y="8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85" name="Google Shape;7085;p20"/>
            <p:cNvSpPr/>
            <p:nvPr/>
          </p:nvSpPr>
          <p:spPr>
            <a:xfrm>
              <a:off x="1729306" y="4353556"/>
              <a:ext cx="11977" cy="11977"/>
            </a:xfrm>
            <a:custGeom>
              <a:avLst/>
              <a:gdLst/>
              <a:ahLst/>
              <a:cxnLst/>
              <a:rect l="l" t="t" r="r" b="b"/>
              <a:pathLst>
                <a:path w="209" h="209" extrusionOk="0">
                  <a:moveTo>
                    <a:pt x="208" y="81"/>
                  </a:moveTo>
                  <a:cubicBezTo>
                    <a:pt x="208" y="209"/>
                    <a:pt x="0" y="1"/>
                    <a:pt x="128" y="1"/>
                  </a:cubicBezTo>
                  <a:cubicBezTo>
                    <a:pt x="176" y="1"/>
                    <a:pt x="208" y="33"/>
                    <a:pt x="208" y="8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86" name="Google Shape;7086;p20"/>
            <p:cNvSpPr/>
            <p:nvPr/>
          </p:nvSpPr>
          <p:spPr>
            <a:xfrm>
              <a:off x="1617383" y="3758402"/>
              <a:ext cx="11977" cy="11977"/>
            </a:xfrm>
            <a:custGeom>
              <a:avLst/>
              <a:gdLst/>
              <a:ahLst/>
              <a:cxnLst/>
              <a:rect l="l" t="t" r="r" b="b"/>
              <a:pathLst>
                <a:path w="209" h="209" extrusionOk="0">
                  <a:moveTo>
                    <a:pt x="209" y="81"/>
                  </a:moveTo>
                  <a:cubicBezTo>
                    <a:pt x="209" y="209"/>
                    <a:pt x="1" y="1"/>
                    <a:pt x="129" y="1"/>
                  </a:cubicBezTo>
                  <a:cubicBezTo>
                    <a:pt x="161" y="1"/>
                    <a:pt x="209" y="33"/>
                    <a:pt x="209" y="8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87" name="Google Shape;7087;p20"/>
            <p:cNvSpPr/>
            <p:nvPr/>
          </p:nvSpPr>
          <p:spPr>
            <a:xfrm>
              <a:off x="809504" y="3971191"/>
              <a:ext cx="10143" cy="11977"/>
            </a:xfrm>
            <a:custGeom>
              <a:avLst/>
              <a:gdLst/>
              <a:ahLst/>
              <a:cxnLst/>
              <a:rect l="l" t="t" r="r" b="b"/>
              <a:pathLst>
                <a:path w="177" h="209" extrusionOk="0">
                  <a:moveTo>
                    <a:pt x="177" y="112"/>
                  </a:moveTo>
                  <a:cubicBezTo>
                    <a:pt x="161" y="208"/>
                    <a:pt x="1" y="208"/>
                    <a:pt x="17" y="112"/>
                  </a:cubicBezTo>
                  <a:cubicBezTo>
                    <a:pt x="17" y="0"/>
                    <a:pt x="177" y="0"/>
                    <a:pt x="177" y="11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88" name="Google Shape;7088;p20"/>
            <p:cNvSpPr/>
            <p:nvPr/>
          </p:nvSpPr>
          <p:spPr>
            <a:xfrm>
              <a:off x="950769" y="3399877"/>
              <a:ext cx="9227" cy="11977"/>
            </a:xfrm>
            <a:custGeom>
              <a:avLst/>
              <a:gdLst/>
              <a:ahLst/>
              <a:cxnLst/>
              <a:rect l="l" t="t" r="r" b="b"/>
              <a:pathLst>
                <a:path w="161" h="209" extrusionOk="0">
                  <a:moveTo>
                    <a:pt x="160" y="113"/>
                  </a:moveTo>
                  <a:cubicBezTo>
                    <a:pt x="160" y="209"/>
                    <a:pt x="0" y="209"/>
                    <a:pt x="0" y="113"/>
                  </a:cubicBezTo>
                  <a:cubicBezTo>
                    <a:pt x="0" y="1"/>
                    <a:pt x="160" y="1"/>
                    <a:pt x="160" y="11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89" name="Google Shape;7089;p20"/>
            <p:cNvSpPr/>
            <p:nvPr/>
          </p:nvSpPr>
          <p:spPr>
            <a:xfrm>
              <a:off x="1323963" y="3949184"/>
              <a:ext cx="11060" cy="13811"/>
            </a:xfrm>
            <a:custGeom>
              <a:avLst/>
              <a:gdLst/>
              <a:ahLst/>
              <a:cxnLst/>
              <a:rect l="l" t="t" r="r" b="b"/>
              <a:pathLst>
                <a:path w="193" h="241" extrusionOk="0">
                  <a:moveTo>
                    <a:pt x="193" y="112"/>
                  </a:moveTo>
                  <a:cubicBezTo>
                    <a:pt x="161" y="240"/>
                    <a:pt x="1" y="0"/>
                    <a:pt x="129" y="16"/>
                  </a:cubicBezTo>
                  <a:cubicBezTo>
                    <a:pt x="177" y="32"/>
                    <a:pt x="193" y="64"/>
                    <a:pt x="193" y="11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90" name="Google Shape;7090;p20"/>
            <p:cNvSpPr/>
            <p:nvPr/>
          </p:nvSpPr>
          <p:spPr>
            <a:xfrm>
              <a:off x="1688474" y="2746955"/>
              <a:ext cx="11977" cy="13811"/>
            </a:xfrm>
            <a:custGeom>
              <a:avLst/>
              <a:gdLst/>
              <a:ahLst/>
              <a:cxnLst/>
              <a:rect l="l" t="t" r="r" b="b"/>
              <a:pathLst>
                <a:path w="209" h="241" extrusionOk="0">
                  <a:moveTo>
                    <a:pt x="192" y="145"/>
                  </a:moveTo>
                  <a:cubicBezTo>
                    <a:pt x="160" y="241"/>
                    <a:pt x="0" y="209"/>
                    <a:pt x="32" y="97"/>
                  </a:cubicBezTo>
                  <a:cubicBezTo>
                    <a:pt x="48" y="1"/>
                    <a:pt x="208" y="33"/>
                    <a:pt x="192" y="14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91" name="Google Shape;7091;p20"/>
            <p:cNvSpPr/>
            <p:nvPr/>
          </p:nvSpPr>
          <p:spPr>
            <a:xfrm>
              <a:off x="864520" y="2361838"/>
              <a:ext cx="10143" cy="10143"/>
            </a:xfrm>
            <a:custGeom>
              <a:avLst/>
              <a:gdLst/>
              <a:ahLst/>
              <a:cxnLst/>
              <a:rect l="l" t="t" r="r" b="b"/>
              <a:pathLst>
                <a:path w="177" h="177" extrusionOk="0">
                  <a:moveTo>
                    <a:pt x="177" y="112"/>
                  </a:moveTo>
                  <a:cubicBezTo>
                    <a:pt x="161" y="144"/>
                    <a:pt x="113" y="176"/>
                    <a:pt x="81" y="160"/>
                  </a:cubicBezTo>
                  <a:cubicBezTo>
                    <a:pt x="33" y="160"/>
                    <a:pt x="1" y="112"/>
                    <a:pt x="17" y="64"/>
                  </a:cubicBezTo>
                  <a:cubicBezTo>
                    <a:pt x="33" y="32"/>
                    <a:pt x="65" y="0"/>
                    <a:pt x="113" y="16"/>
                  </a:cubicBezTo>
                  <a:cubicBezTo>
                    <a:pt x="161" y="16"/>
                    <a:pt x="177" y="64"/>
                    <a:pt x="177" y="11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92" name="Google Shape;7092;p20"/>
            <p:cNvSpPr/>
            <p:nvPr/>
          </p:nvSpPr>
          <p:spPr>
            <a:xfrm>
              <a:off x="1172439" y="2810711"/>
              <a:ext cx="11977" cy="11060"/>
            </a:xfrm>
            <a:custGeom>
              <a:avLst/>
              <a:gdLst/>
              <a:ahLst/>
              <a:cxnLst/>
              <a:rect l="l" t="t" r="r" b="b"/>
              <a:pathLst>
                <a:path w="209" h="193" extrusionOk="0">
                  <a:moveTo>
                    <a:pt x="193" y="112"/>
                  </a:moveTo>
                  <a:cubicBezTo>
                    <a:pt x="193" y="160"/>
                    <a:pt x="145" y="192"/>
                    <a:pt x="97" y="176"/>
                  </a:cubicBezTo>
                  <a:cubicBezTo>
                    <a:pt x="0" y="160"/>
                    <a:pt x="32" y="0"/>
                    <a:pt x="129" y="16"/>
                  </a:cubicBezTo>
                  <a:cubicBezTo>
                    <a:pt x="177" y="32"/>
                    <a:pt x="209" y="80"/>
                    <a:pt x="193" y="11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93" name="Google Shape;7093;p20"/>
            <p:cNvSpPr/>
            <p:nvPr/>
          </p:nvSpPr>
          <p:spPr>
            <a:xfrm>
              <a:off x="1150174" y="2423274"/>
              <a:ext cx="11977" cy="11977"/>
            </a:xfrm>
            <a:custGeom>
              <a:avLst/>
              <a:gdLst/>
              <a:ahLst/>
              <a:cxnLst/>
              <a:rect l="l" t="t" r="r" b="b"/>
              <a:pathLst>
                <a:path w="209" h="209" extrusionOk="0">
                  <a:moveTo>
                    <a:pt x="209" y="80"/>
                  </a:moveTo>
                  <a:cubicBezTo>
                    <a:pt x="209" y="208"/>
                    <a:pt x="1" y="0"/>
                    <a:pt x="129" y="0"/>
                  </a:cubicBezTo>
                  <a:cubicBezTo>
                    <a:pt x="177" y="0"/>
                    <a:pt x="209" y="48"/>
                    <a:pt x="209" y="8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94" name="Google Shape;7094;p20"/>
            <p:cNvSpPr/>
            <p:nvPr/>
          </p:nvSpPr>
          <p:spPr>
            <a:xfrm>
              <a:off x="1665980" y="3981220"/>
              <a:ext cx="23897" cy="23897"/>
            </a:xfrm>
            <a:custGeom>
              <a:avLst/>
              <a:gdLst/>
              <a:ahLst/>
              <a:cxnLst/>
              <a:rect l="l" t="t" r="r" b="b"/>
              <a:pathLst>
                <a:path w="417" h="417" extrusionOk="0">
                  <a:moveTo>
                    <a:pt x="417" y="193"/>
                  </a:moveTo>
                  <a:cubicBezTo>
                    <a:pt x="417" y="337"/>
                    <a:pt x="225" y="417"/>
                    <a:pt x="113" y="305"/>
                  </a:cubicBezTo>
                  <a:cubicBezTo>
                    <a:pt x="1" y="193"/>
                    <a:pt x="81" y="1"/>
                    <a:pt x="241" y="1"/>
                  </a:cubicBezTo>
                  <a:cubicBezTo>
                    <a:pt x="337" y="1"/>
                    <a:pt x="417" y="81"/>
                    <a:pt x="417" y="19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95" name="Google Shape;7095;p20"/>
            <p:cNvSpPr/>
            <p:nvPr/>
          </p:nvSpPr>
          <p:spPr>
            <a:xfrm>
              <a:off x="1606379" y="4444391"/>
              <a:ext cx="24871" cy="24814"/>
            </a:xfrm>
            <a:custGeom>
              <a:avLst/>
              <a:gdLst/>
              <a:ahLst/>
              <a:cxnLst/>
              <a:rect l="l" t="t" r="r" b="b"/>
              <a:pathLst>
                <a:path w="434" h="433" extrusionOk="0">
                  <a:moveTo>
                    <a:pt x="433" y="192"/>
                  </a:moveTo>
                  <a:cubicBezTo>
                    <a:pt x="433" y="352"/>
                    <a:pt x="241" y="432"/>
                    <a:pt x="129" y="320"/>
                  </a:cubicBezTo>
                  <a:cubicBezTo>
                    <a:pt x="1" y="208"/>
                    <a:pt x="97" y="16"/>
                    <a:pt x="257" y="16"/>
                  </a:cubicBezTo>
                  <a:cubicBezTo>
                    <a:pt x="353" y="0"/>
                    <a:pt x="433" y="96"/>
                    <a:pt x="433" y="19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96" name="Google Shape;7096;p20"/>
            <p:cNvSpPr/>
            <p:nvPr/>
          </p:nvSpPr>
          <p:spPr>
            <a:xfrm>
              <a:off x="866354" y="4077556"/>
              <a:ext cx="23955" cy="23897"/>
            </a:xfrm>
            <a:custGeom>
              <a:avLst/>
              <a:gdLst/>
              <a:ahLst/>
              <a:cxnLst/>
              <a:rect l="l" t="t" r="r" b="b"/>
              <a:pathLst>
                <a:path w="418" h="417" extrusionOk="0">
                  <a:moveTo>
                    <a:pt x="417" y="177"/>
                  </a:moveTo>
                  <a:cubicBezTo>
                    <a:pt x="417" y="337"/>
                    <a:pt x="225" y="417"/>
                    <a:pt x="113" y="305"/>
                  </a:cubicBezTo>
                  <a:cubicBezTo>
                    <a:pt x="1" y="193"/>
                    <a:pt x="81" y="1"/>
                    <a:pt x="241" y="1"/>
                  </a:cubicBezTo>
                  <a:cubicBezTo>
                    <a:pt x="337" y="1"/>
                    <a:pt x="417" y="81"/>
                    <a:pt x="417" y="17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97" name="Google Shape;7097;p20"/>
            <p:cNvSpPr/>
            <p:nvPr/>
          </p:nvSpPr>
          <p:spPr>
            <a:xfrm>
              <a:off x="804919" y="3114707"/>
              <a:ext cx="24814" cy="24814"/>
            </a:xfrm>
            <a:custGeom>
              <a:avLst/>
              <a:gdLst/>
              <a:ahLst/>
              <a:cxnLst/>
              <a:rect l="l" t="t" r="r" b="b"/>
              <a:pathLst>
                <a:path w="433" h="433" extrusionOk="0">
                  <a:moveTo>
                    <a:pt x="433" y="192"/>
                  </a:moveTo>
                  <a:cubicBezTo>
                    <a:pt x="433" y="352"/>
                    <a:pt x="241" y="432"/>
                    <a:pt x="113" y="320"/>
                  </a:cubicBezTo>
                  <a:cubicBezTo>
                    <a:pt x="1" y="208"/>
                    <a:pt x="81" y="0"/>
                    <a:pt x="257" y="0"/>
                  </a:cubicBezTo>
                  <a:cubicBezTo>
                    <a:pt x="353" y="0"/>
                    <a:pt x="433" y="80"/>
                    <a:pt x="433" y="19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98" name="Google Shape;7098;p20"/>
            <p:cNvSpPr/>
            <p:nvPr/>
          </p:nvSpPr>
          <p:spPr>
            <a:xfrm>
              <a:off x="1710910" y="3846429"/>
              <a:ext cx="23897" cy="24814"/>
            </a:xfrm>
            <a:custGeom>
              <a:avLst/>
              <a:gdLst/>
              <a:ahLst/>
              <a:cxnLst/>
              <a:rect l="l" t="t" r="r" b="b"/>
              <a:pathLst>
                <a:path w="417" h="433" extrusionOk="0">
                  <a:moveTo>
                    <a:pt x="417" y="193"/>
                  </a:moveTo>
                  <a:cubicBezTo>
                    <a:pt x="417" y="353"/>
                    <a:pt x="225" y="433"/>
                    <a:pt x="113" y="321"/>
                  </a:cubicBezTo>
                  <a:cubicBezTo>
                    <a:pt x="1" y="209"/>
                    <a:pt x="81" y="1"/>
                    <a:pt x="241" y="1"/>
                  </a:cubicBezTo>
                  <a:cubicBezTo>
                    <a:pt x="337" y="1"/>
                    <a:pt x="417" y="81"/>
                    <a:pt x="417" y="19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99" name="Google Shape;7099;p20"/>
            <p:cNvSpPr/>
            <p:nvPr/>
          </p:nvSpPr>
          <p:spPr>
            <a:xfrm>
              <a:off x="2095164" y="3542920"/>
              <a:ext cx="24814" cy="24814"/>
            </a:xfrm>
            <a:custGeom>
              <a:avLst/>
              <a:gdLst/>
              <a:ahLst/>
              <a:cxnLst/>
              <a:rect l="l" t="t" r="r" b="b"/>
              <a:pathLst>
                <a:path w="433" h="433" extrusionOk="0">
                  <a:moveTo>
                    <a:pt x="432" y="176"/>
                  </a:moveTo>
                  <a:cubicBezTo>
                    <a:pt x="432" y="352"/>
                    <a:pt x="240" y="432"/>
                    <a:pt x="112" y="304"/>
                  </a:cubicBezTo>
                  <a:cubicBezTo>
                    <a:pt x="0" y="192"/>
                    <a:pt x="80" y="0"/>
                    <a:pt x="256" y="0"/>
                  </a:cubicBezTo>
                  <a:cubicBezTo>
                    <a:pt x="352" y="0"/>
                    <a:pt x="432" y="80"/>
                    <a:pt x="432" y="17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00" name="Google Shape;7100;p20"/>
            <p:cNvSpPr/>
            <p:nvPr/>
          </p:nvSpPr>
          <p:spPr>
            <a:xfrm>
              <a:off x="1461990" y="2560815"/>
              <a:ext cx="23897" cy="27565"/>
            </a:xfrm>
            <a:custGeom>
              <a:avLst/>
              <a:gdLst/>
              <a:ahLst/>
              <a:cxnLst/>
              <a:rect l="l" t="t" r="r" b="b"/>
              <a:pathLst>
                <a:path w="417" h="481" extrusionOk="0">
                  <a:moveTo>
                    <a:pt x="400" y="273"/>
                  </a:moveTo>
                  <a:cubicBezTo>
                    <a:pt x="368" y="481"/>
                    <a:pt x="48" y="481"/>
                    <a:pt x="32" y="273"/>
                  </a:cubicBezTo>
                  <a:cubicBezTo>
                    <a:pt x="0" y="1"/>
                    <a:pt x="416" y="1"/>
                    <a:pt x="400" y="27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01" name="Google Shape;7101;p20"/>
            <p:cNvSpPr/>
            <p:nvPr/>
          </p:nvSpPr>
          <p:spPr>
            <a:xfrm>
              <a:off x="905839" y="3730034"/>
              <a:ext cx="23897" cy="27565"/>
            </a:xfrm>
            <a:custGeom>
              <a:avLst/>
              <a:gdLst/>
              <a:ahLst/>
              <a:cxnLst/>
              <a:rect l="l" t="t" r="r" b="b"/>
              <a:pathLst>
                <a:path w="417" h="481" extrusionOk="0">
                  <a:moveTo>
                    <a:pt x="384" y="272"/>
                  </a:moveTo>
                  <a:cubicBezTo>
                    <a:pt x="368" y="480"/>
                    <a:pt x="48" y="480"/>
                    <a:pt x="32" y="272"/>
                  </a:cubicBezTo>
                  <a:cubicBezTo>
                    <a:pt x="0" y="0"/>
                    <a:pt x="416" y="0"/>
                    <a:pt x="384" y="27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02" name="Google Shape;7102;p20"/>
            <p:cNvSpPr/>
            <p:nvPr/>
          </p:nvSpPr>
          <p:spPr>
            <a:xfrm>
              <a:off x="1274878" y="2235300"/>
              <a:ext cx="24814" cy="24814"/>
            </a:xfrm>
            <a:custGeom>
              <a:avLst/>
              <a:gdLst/>
              <a:ahLst/>
              <a:cxnLst/>
              <a:rect l="l" t="t" r="r" b="b"/>
              <a:pathLst>
                <a:path w="433" h="433" extrusionOk="0">
                  <a:moveTo>
                    <a:pt x="433" y="192"/>
                  </a:moveTo>
                  <a:cubicBezTo>
                    <a:pt x="433" y="352"/>
                    <a:pt x="241" y="432"/>
                    <a:pt x="129" y="320"/>
                  </a:cubicBezTo>
                  <a:cubicBezTo>
                    <a:pt x="1" y="192"/>
                    <a:pt x="97" y="0"/>
                    <a:pt x="257" y="0"/>
                  </a:cubicBezTo>
                  <a:cubicBezTo>
                    <a:pt x="353" y="0"/>
                    <a:pt x="433" y="80"/>
                    <a:pt x="433" y="19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03" name="Google Shape;7103;p20"/>
            <p:cNvSpPr/>
            <p:nvPr/>
          </p:nvSpPr>
          <p:spPr>
            <a:xfrm>
              <a:off x="1720137" y="3324687"/>
              <a:ext cx="23897" cy="27565"/>
            </a:xfrm>
            <a:custGeom>
              <a:avLst/>
              <a:gdLst/>
              <a:ahLst/>
              <a:cxnLst/>
              <a:rect l="l" t="t" r="r" b="b"/>
              <a:pathLst>
                <a:path w="417" h="481" extrusionOk="0">
                  <a:moveTo>
                    <a:pt x="384" y="257"/>
                  </a:moveTo>
                  <a:cubicBezTo>
                    <a:pt x="368" y="481"/>
                    <a:pt x="48" y="481"/>
                    <a:pt x="32" y="257"/>
                  </a:cubicBezTo>
                  <a:cubicBezTo>
                    <a:pt x="0" y="1"/>
                    <a:pt x="416" y="1"/>
                    <a:pt x="384" y="25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04" name="Google Shape;7104;p20"/>
            <p:cNvSpPr/>
            <p:nvPr/>
          </p:nvSpPr>
          <p:spPr>
            <a:xfrm>
              <a:off x="1301039" y="3509910"/>
              <a:ext cx="23897" cy="24814"/>
            </a:xfrm>
            <a:custGeom>
              <a:avLst/>
              <a:gdLst/>
              <a:ahLst/>
              <a:cxnLst/>
              <a:rect l="l" t="t" r="r" b="b"/>
              <a:pathLst>
                <a:path w="417" h="433" extrusionOk="0">
                  <a:moveTo>
                    <a:pt x="416" y="192"/>
                  </a:moveTo>
                  <a:cubicBezTo>
                    <a:pt x="416" y="352"/>
                    <a:pt x="224" y="432"/>
                    <a:pt x="112" y="320"/>
                  </a:cubicBezTo>
                  <a:cubicBezTo>
                    <a:pt x="0" y="208"/>
                    <a:pt x="80" y="0"/>
                    <a:pt x="240" y="0"/>
                  </a:cubicBezTo>
                  <a:cubicBezTo>
                    <a:pt x="336" y="0"/>
                    <a:pt x="416" y="80"/>
                    <a:pt x="416" y="19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05" name="Google Shape;7105;p20"/>
            <p:cNvSpPr/>
            <p:nvPr/>
          </p:nvSpPr>
          <p:spPr>
            <a:xfrm>
              <a:off x="1025958" y="3570428"/>
              <a:ext cx="23897" cy="27565"/>
            </a:xfrm>
            <a:custGeom>
              <a:avLst/>
              <a:gdLst/>
              <a:ahLst/>
              <a:cxnLst/>
              <a:rect l="l" t="t" r="r" b="b"/>
              <a:pathLst>
                <a:path w="417" h="481" extrusionOk="0">
                  <a:moveTo>
                    <a:pt x="400" y="225"/>
                  </a:moveTo>
                  <a:cubicBezTo>
                    <a:pt x="416" y="481"/>
                    <a:pt x="0" y="481"/>
                    <a:pt x="32" y="225"/>
                  </a:cubicBezTo>
                  <a:cubicBezTo>
                    <a:pt x="48" y="1"/>
                    <a:pt x="368" y="1"/>
                    <a:pt x="400" y="22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06" name="Google Shape;7106;p20"/>
            <p:cNvSpPr/>
            <p:nvPr/>
          </p:nvSpPr>
          <p:spPr>
            <a:xfrm>
              <a:off x="1654547" y="2403101"/>
              <a:ext cx="23897" cy="23897"/>
            </a:xfrm>
            <a:custGeom>
              <a:avLst/>
              <a:gdLst/>
              <a:ahLst/>
              <a:cxnLst/>
              <a:rect l="l" t="t" r="r" b="b"/>
              <a:pathLst>
                <a:path w="417" h="417" extrusionOk="0">
                  <a:moveTo>
                    <a:pt x="416" y="176"/>
                  </a:moveTo>
                  <a:cubicBezTo>
                    <a:pt x="416" y="336"/>
                    <a:pt x="224" y="416"/>
                    <a:pt x="112" y="304"/>
                  </a:cubicBezTo>
                  <a:cubicBezTo>
                    <a:pt x="0" y="192"/>
                    <a:pt x="80" y="0"/>
                    <a:pt x="240" y="0"/>
                  </a:cubicBezTo>
                  <a:cubicBezTo>
                    <a:pt x="336" y="0"/>
                    <a:pt x="416" y="80"/>
                    <a:pt x="416" y="17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07" name="Google Shape;7107;p20"/>
            <p:cNvSpPr/>
            <p:nvPr/>
          </p:nvSpPr>
          <p:spPr>
            <a:xfrm>
              <a:off x="959022" y="4245357"/>
              <a:ext cx="23897" cy="23897"/>
            </a:xfrm>
            <a:custGeom>
              <a:avLst/>
              <a:gdLst/>
              <a:ahLst/>
              <a:cxnLst/>
              <a:rect l="l" t="t" r="r" b="b"/>
              <a:pathLst>
                <a:path w="417" h="417" extrusionOk="0">
                  <a:moveTo>
                    <a:pt x="416" y="177"/>
                  </a:moveTo>
                  <a:cubicBezTo>
                    <a:pt x="416" y="337"/>
                    <a:pt x="224" y="417"/>
                    <a:pt x="112" y="305"/>
                  </a:cubicBezTo>
                  <a:cubicBezTo>
                    <a:pt x="0" y="193"/>
                    <a:pt x="80" y="1"/>
                    <a:pt x="240" y="1"/>
                  </a:cubicBezTo>
                  <a:cubicBezTo>
                    <a:pt x="336" y="1"/>
                    <a:pt x="416" y="81"/>
                    <a:pt x="416" y="17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08" name="Google Shape;7108;p20"/>
            <p:cNvSpPr/>
            <p:nvPr/>
          </p:nvSpPr>
          <p:spPr>
            <a:xfrm>
              <a:off x="1013121" y="2675433"/>
              <a:ext cx="24814" cy="23897"/>
            </a:xfrm>
            <a:custGeom>
              <a:avLst/>
              <a:gdLst/>
              <a:ahLst/>
              <a:cxnLst/>
              <a:rect l="l" t="t" r="r" b="b"/>
              <a:pathLst>
                <a:path w="433" h="417" extrusionOk="0">
                  <a:moveTo>
                    <a:pt x="432" y="177"/>
                  </a:moveTo>
                  <a:cubicBezTo>
                    <a:pt x="432" y="337"/>
                    <a:pt x="240" y="417"/>
                    <a:pt x="128" y="305"/>
                  </a:cubicBezTo>
                  <a:cubicBezTo>
                    <a:pt x="0" y="193"/>
                    <a:pt x="80" y="1"/>
                    <a:pt x="256" y="1"/>
                  </a:cubicBezTo>
                  <a:cubicBezTo>
                    <a:pt x="352" y="1"/>
                    <a:pt x="432" y="81"/>
                    <a:pt x="432" y="17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09" name="Google Shape;7109;p20"/>
            <p:cNvSpPr/>
            <p:nvPr/>
          </p:nvSpPr>
          <p:spPr>
            <a:xfrm>
              <a:off x="724228" y="4075722"/>
              <a:ext cx="24814" cy="27565"/>
            </a:xfrm>
            <a:custGeom>
              <a:avLst/>
              <a:gdLst/>
              <a:ahLst/>
              <a:cxnLst/>
              <a:rect l="l" t="t" r="r" b="b"/>
              <a:pathLst>
                <a:path w="433" h="481" extrusionOk="0">
                  <a:moveTo>
                    <a:pt x="401" y="209"/>
                  </a:moveTo>
                  <a:cubicBezTo>
                    <a:pt x="433" y="481"/>
                    <a:pt x="1" y="481"/>
                    <a:pt x="33" y="209"/>
                  </a:cubicBezTo>
                  <a:cubicBezTo>
                    <a:pt x="65" y="1"/>
                    <a:pt x="369" y="1"/>
                    <a:pt x="401" y="20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10" name="Google Shape;7110;p20"/>
            <p:cNvSpPr/>
            <p:nvPr/>
          </p:nvSpPr>
          <p:spPr>
            <a:xfrm>
              <a:off x="791165" y="3263252"/>
              <a:ext cx="24814" cy="23897"/>
            </a:xfrm>
            <a:custGeom>
              <a:avLst/>
              <a:gdLst/>
              <a:ahLst/>
              <a:cxnLst/>
              <a:rect l="l" t="t" r="r" b="b"/>
              <a:pathLst>
                <a:path w="433" h="417" extrusionOk="0">
                  <a:moveTo>
                    <a:pt x="433" y="177"/>
                  </a:moveTo>
                  <a:cubicBezTo>
                    <a:pt x="433" y="337"/>
                    <a:pt x="241" y="417"/>
                    <a:pt x="129" y="305"/>
                  </a:cubicBezTo>
                  <a:cubicBezTo>
                    <a:pt x="1" y="193"/>
                    <a:pt x="81" y="1"/>
                    <a:pt x="241" y="1"/>
                  </a:cubicBezTo>
                  <a:cubicBezTo>
                    <a:pt x="353" y="1"/>
                    <a:pt x="433" y="81"/>
                    <a:pt x="433" y="17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11" name="Google Shape;7111;p20"/>
            <p:cNvSpPr/>
            <p:nvPr/>
          </p:nvSpPr>
          <p:spPr>
            <a:xfrm>
              <a:off x="1340467" y="3551173"/>
              <a:ext cx="23897" cy="24814"/>
            </a:xfrm>
            <a:custGeom>
              <a:avLst/>
              <a:gdLst/>
              <a:ahLst/>
              <a:cxnLst/>
              <a:rect l="l" t="t" r="r" b="b"/>
              <a:pathLst>
                <a:path w="417" h="433" extrusionOk="0">
                  <a:moveTo>
                    <a:pt x="417" y="193"/>
                  </a:moveTo>
                  <a:cubicBezTo>
                    <a:pt x="417" y="353"/>
                    <a:pt x="225" y="433"/>
                    <a:pt x="113" y="321"/>
                  </a:cubicBezTo>
                  <a:cubicBezTo>
                    <a:pt x="1" y="209"/>
                    <a:pt x="81" y="1"/>
                    <a:pt x="241" y="1"/>
                  </a:cubicBezTo>
                  <a:cubicBezTo>
                    <a:pt x="337" y="1"/>
                    <a:pt x="417" y="81"/>
                    <a:pt x="417" y="19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12" name="Google Shape;7112;p20"/>
            <p:cNvSpPr/>
            <p:nvPr/>
          </p:nvSpPr>
          <p:spPr>
            <a:xfrm>
              <a:off x="1205620" y="3043644"/>
              <a:ext cx="24814" cy="24814"/>
            </a:xfrm>
            <a:custGeom>
              <a:avLst/>
              <a:gdLst/>
              <a:ahLst/>
              <a:cxnLst/>
              <a:rect l="l" t="t" r="r" b="b"/>
              <a:pathLst>
                <a:path w="433" h="433" extrusionOk="0">
                  <a:moveTo>
                    <a:pt x="433" y="193"/>
                  </a:moveTo>
                  <a:cubicBezTo>
                    <a:pt x="433" y="353"/>
                    <a:pt x="225" y="433"/>
                    <a:pt x="112" y="321"/>
                  </a:cubicBezTo>
                  <a:cubicBezTo>
                    <a:pt x="0" y="209"/>
                    <a:pt x="80" y="1"/>
                    <a:pt x="241" y="17"/>
                  </a:cubicBezTo>
                  <a:cubicBezTo>
                    <a:pt x="337" y="1"/>
                    <a:pt x="433" y="97"/>
                    <a:pt x="433" y="19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13" name="Google Shape;7113;p20"/>
            <p:cNvSpPr/>
            <p:nvPr/>
          </p:nvSpPr>
          <p:spPr>
            <a:xfrm>
              <a:off x="1242355" y="3309099"/>
              <a:ext cx="24814" cy="23897"/>
            </a:xfrm>
            <a:custGeom>
              <a:avLst/>
              <a:gdLst/>
              <a:ahLst/>
              <a:cxnLst/>
              <a:rect l="l" t="t" r="r" b="b"/>
              <a:pathLst>
                <a:path w="433" h="417" extrusionOk="0">
                  <a:moveTo>
                    <a:pt x="433" y="177"/>
                  </a:moveTo>
                  <a:cubicBezTo>
                    <a:pt x="433" y="337"/>
                    <a:pt x="225" y="417"/>
                    <a:pt x="112" y="305"/>
                  </a:cubicBezTo>
                  <a:cubicBezTo>
                    <a:pt x="0" y="193"/>
                    <a:pt x="80" y="1"/>
                    <a:pt x="241" y="1"/>
                  </a:cubicBezTo>
                  <a:cubicBezTo>
                    <a:pt x="353" y="1"/>
                    <a:pt x="433" y="81"/>
                    <a:pt x="433" y="17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14" name="Google Shape;7114;p20"/>
            <p:cNvSpPr/>
            <p:nvPr/>
          </p:nvSpPr>
          <p:spPr>
            <a:xfrm>
              <a:off x="1765926" y="3497073"/>
              <a:ext cx="89056" cy="88999"/>
            </a:xfrm>
            <a:custGeom>
              <a:avLst/>
              <a:gdLst/>
              <a:ahLst/>
              <a:cxnLst/>
              <a:rect l="l" t="t" r="r" b="b"/>
              <a:pathLst>
                <a:path w="1554" h="1553" extrusionOk="0">
                  <a:moveTo>
                    <a:pt x="769" y="1552"/>
                  </a:moveTo>
                  <a:lnTo>
                    <a:pt x="769" y="1552"/>
                  </a:lnTo>
                  <a:cubicBezTo>
                    <a:pt x="769" y="1120"/>
                    <a:pt x="433" y="768"/>
                    <a:pt x="1" y="768"/>
                  </a:cubicBezTo>
                  <a:lnTo>
                    <a:pt x="1" y="768"/>
                  </a:lnTo>
                  <a:cubicBezTo>
                    <a:pt x="433" y="768"/>
                    <a:pt x="769" y="432"/>
                    <a:pt x="769" y="0"/>
                  </a:cubicBezTo>
                  <a:lnTo>
                    <a:pt x="769" y="0"/>
                  </a:lnTo>
                  <a:cubicBezTo>
                    <a:pt x="769" y="416"/>
                    <a:pt x="1121" y="768"/>
                    <a:pt x="1553" y="768"/>
                  </a:cubicBezTo>
                  <a:lnTo>
                    <a:pt x="1553" y="768"/>
                  </a:lnTo>
                  <a:cubicBezTo>
                    <a:pt x="1121" y="768"/>
                    <a:pt x="769" y="1120"/>
                    <a:pt x="769" y="155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15" name="Google Shape;7115;p20"/>
            <p:cNvSpPr/>
            <p:nvPr/>
          </p:nvSpPr>
          <p:spPr>
            <a:xfrm>
              <a:off x="825091" y="3483319"/>
              <a:ext cx="89056" cy="88999"/>
            </a:xfrm>
            <a:custGeom>
              <a:avLst/>
              <a:gdLst/>
              <a:ahLst/>
              <a:cxnLst/>
              <a:rect l="l" t="t" r="r" b="b"/>
              <a:pathLst>
                <a:path w="1554" h="1553" extrusionOk="0">
                  <a:moveTo>
                    <a:pt x="785" y="1553"/>
                  </a:moveTo>
                  <a:lnTo>
                    <a:pt x="785" y="1553"/>
                  </a:lnTo>
                  <a:cubicBezTo>
                    <a:pt x="785" y="1121"/>
                    <a:pt x="433" y="785"/>
                    <a:pt x="1" y="785"/>
                  </a:cubicBezTo>
                  <a:lnTo>
                    <a:pt x="1" y="785"/>
                  </a:lnTo>
                  <a:cubicBezTo>
                    <a:pt x="433" y="785"/>
                    <a:pt x="785" y="433"/>
                    <a:pt x="785" y="1"/>
                  </a:cubicBezTo>
                  <a:lnTo>
                    <a:pt x="785" y="1"/>
                  </a:lnTo>
                  <a:cubicBezTo>
                    <a:pt x="785" y="433"/>
                    <a:pt x="1137" y="785"/>
                    <a:pt x="1553" y="785"/>
                  </a:cubicBezTo>
                  <a:lnTo>
                    <a:pt x="1553" y="785"/>
                  </a:lnTo>
                  <a:cubicBezTo>
                    <a:pt x="1137" y="785"/>
                    <a:pt x="785" y="1121"/>
                    <a:pt x="785" y="155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16" name="Google Shape;7116;p20"/>
            <p:cNvSpPr/>
            <p:nvPr/>
          </p:nvSpPr>
          <p:spPr>
            <a:xfrm>
              <a:off x="938849" y="2381094"/>
              <a:ext cx="88999" cy="88999"/>
            </a:xfrm>
            <a:custGeom>
              <a:avLst/>
              <a:gdLst/>
              <a:ahLst/>
              <a:cxnLst/>
              <a:rect l="l" t="t" r="r" b="b"/>
              <a:pathLst>
                <a:path w="1553" h="1553" extrusionOk="0">
                  <a:moveTo>
                    <a:pt x="768" y="1553"/>
                  </a:moveTo>
                  <a:lnTo>
                    <a:pt x="768" y="1553"/>
                  </a:lnTo>
                  <a:cubicBezTo>
                    <a:pt x="768" y="1121"/>
                    <a:pt x="416" y="785"/>
                    <a:pt x="0" y="785"/>
                  </a:cubicBezTo>
                  <a:lnTo>
                    <a:pt x="0" y="785"/>
                  </a:lnTo>
                  <a:cubicBezTo>
                    <a:pt x="416" y="785"/>
                    <a:pt x="768" y="432"/>
                    <a:pt x="768" y="0"/>
                  </a:cubicBezTo>
                  <a:lnTo>
                    <a:pt x="768" y="0"/>
                  </a:lnTo>
                  <a:cubicBezTo>
                    <a:pt x="768" y="432"/>
                    <a:pt x="1120" y="785"/>
                    <a:pt x="1552" y="785"/>
                  </a:cubicBezTo>
                  <a:lnTo>
                    <a:pt x="1552" y="785"/>
                  </a:lnTo>
                  <a:cubicBezTo>
                    <a:pt x="1120" y="785"/>
                    <a:pt x="768" y="1121"/>
                    <a:pt x="768" y="155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17" name="Google Shape;7117;p20"/>
            <p:cNvSpPr/>
            <p:nvPr/>
          </p:nvSpPr>
          <p:spPr>
            <a:xfrm>
              <a:off x="1427577" y="2872834"/>
              <a:ext cx="89056" cy="88082"/>
            </a:xfrm>
            <a:custGeom>
              <a:avLst/>
              <a:gdLst/>
              <a:ahLst/>
              <a:cxnLst/>
              <a:rect l="l" t="t" r="r" b="b"/>
              <a:pathLst>
                <a:path w="1554" h="1537" extrusionOk="0">
                  <a:moveTo>
                    <a:pt x="785" y="1537"/>
                  </a:moveTo>
                  <a:lnTo>
                    <a:pt x="785" y="1537"/>
                  </a:lnTo>
                  <a:cubicBezTo>
                    <a:pt x="785" y="1121"/>
                    <a:pt x="433" y="769"/>
                    <a:pt x="1" y="769"/>
                  </a:cubicBezTo>
                  <a:lnTo>
                    <a:pt x="1" y="769"/>
                  </a:lnTo>
                  <a:cubicBezTo>
                    <a:pt x="433" y="769"/>
                    <a:pt x="785" y="417"/>
                    <a:pt x="785" y="1"/>
                  </a:cubicBezTo>
                  <a:lnTo>
                    <a:pt x="785" y="1"/>
                  </a:lnTo>
                  <a:cubicBezTo>
                    <a:pt x="785" y="417"/>
                    <a:pt x="1121" y="769"/>
                    <a:pt x="1553" y="769"/>
                  </a:cubicBezTo>
                  <a:lnTo>
                    <a:pt x="1553" y="769"/>
                  </a:lnTo>
                  <a:cubicBezTo>
                    <a:pt x="1137" y="769"/>
                    <a:pt x="785" y="1121"/>
                    <a:pt x="785" y="153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118" name="Google Shape;7118;p20"/>
          <p:cNvGrpSpPr/>
          <p:nvPr/>
        </p:nvGrpSpPr>
        <p:grpSpPr>
          <a:xfrm rot="-3016025" flipH="1">
            <a:off x="8090812" y="-636377"/>
            <a:ext cx="1127819" cy="1888658"/>
            <a:chOff x="713225" y="2235300"/>
            <a:chExt cx="1509450" cy="2233905"/>
          </a:xfrm>
        </p:grpSpPr>
        <p:sp>
          <p:nvSpPr>
            <p:cNvPr id="7119" name="Google Shape;7119;p20"/>
            <p:cNvSpPr/>
            <p:nvPr/>
          </p:nvSpPr>
          <p:spPr>
            <a:xfrm>
              <a:off x="2168519" y="4094921"/>
              <a:ext cx="54156" cy="54213"/>
            </a:xfrm>
            <a:custGeom>
              <a:avLst/>
              <a:gdLst/>
              <a:ahLst/>
              <a:cxnLst/>
              <a:rect l="l" t="t" r="r" b="b"/>
              <a:pathLst>
                <a:path w="945" h="946" extrusionOk="0">
                  <a:moveTo>
                    <a:pt x="945" y="417"/>
                  </a:moveTo>
                  <a:cubicBezTo>
                    <a:pt x="945" y="769"/>
                    <a:pt x="513" y="945"/>
                    <a:pt x="256" y="689"/>
                  </a:cubicBezTo>
                  <a:cubicBezTo>
                    <a:pt x="0" y="433"/>
                    <a:pt x="192" y="1"/>
                    <a:pt x="545" y="17"/>
                  </a:cubicBezTo>
                  <a:cubicBezTo>
                    <a:pt x="769" y="17"/>
                    <a:pt x="945" y="193"/>
                    <a:pt x="945" y="41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20" name="Google Shape;7120;p20"/>
            <p:cNvSpPr/>
            <p:nvPr/>
          </p:nvSpPr>
          <p:spPr>
            <a:xfrm>
              <a:off x="2147430" y="3617193"/>
              <a:ext cx="53239" cy="54156"/>
            </a:xfrm>
            <a:custGeom>
              <a:avLst/>
              <a:gdLst/>
              <a:ahLst/>
              <a:cxnLst/>
              <a:rect l="l" t="t" r="r" b="b"/>
              <a:pathLst>
                <a:path w="929" h="945" extrusionOk="0">
                  <a:moveTo>
                    <a:pt x="929" y="400"/>
                  </a:moveTo>
                  <a:cubicBezTo>
                    <a:pt x="929" y="752"/>
                    <a:pt x="496" y="944"/>
                    <a:pt x="240" y="688"/>
                  </a:cubicBezTo>
                  <a:cubicBezTo>
                    <a:pt x="0" y="432"/>
                    <a:pt x="176" y="0"/>
                    <a:pt x="528" y="0"/>
                  </a:cubicBezTo>
                  <a:cubicBezTo>
                    <a:pt x="753" y="0"/>
                    <a:pt x="929" y="176"/>
                    <a:pt x="929" y="40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21" name="Google Shape;7121;p20"/>
            <p:cNvSpPr/>
            <p:nvPr/>
          </p:nvSpPr>
          <p:spPr>
            <a:xfrm>
              <a:off x="1029626" y="3003298"/>
              <a:ext cx="53239" cy="52322"/>
            </a:xfrm>
            <a:custGeom>
              <a:avLst/>
              <a:gdLst/>
              <a:ahLst/>
              <a:cxnLst/>
              <a:rect l="l" t="t" r="r" b="b"/>
              <a:pathLst>
                <a:path w="929" h="913" extrusionOk="0">
                  <a:moveTo>
                    <a:pt x="913" y="384"/>
                  </a:moveTo>
                  <a:cubicBezTo>
                    <a:pt x="929" y="720"/>
                    <a:pt x="497" y="912"/>
                    <a:pt x="257" y="656"/>
                  </a:cubicBezTo>
                  <a:cubicBezTo>
                    <a:pt x="1" y="416"/>
                    <a:pt x="177" y="0"/>
                    <a:pt x="529" y="0"/>
                  </a:cubicBezTo>
                  <a:cubicBezTo>
                    <a:pt x="737" y="0"/>
                    <a:pt x="913" y="160"/>
                    <a:pt x="913" y="38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22" name="Google Shape;7122;p20"/>
            <p:cNvSpPr/>
            <p:nvPr/>
          </p:nvSpPr>
          <p:spPr>
            <a:xfrm>
              <a:off x="1547695" y="3244913"/>
              <a:ext cx="54156" cy="54156"/>
            </a:xfrm>
            <a:custGeom>
              <a:avLst/>
              <a:gdLst/>
              <a:ahLst/>
              <a:cxnLst/>
              <a:rect l="l" t="t" r="r" b="b"/>
              <a:pathLst>
                <a:path w="945" h="945" extrusionOk="0">
                  <a:moveTo>
                    <a:pt x="945" y="401"/>
                  </a:moveTo>
                  <a:cubicBezTo>
                    <a:pt x="945" y="753"/>
                    <a:pt x="513" y="945"/>
                    <a:pt x="257" y="689"/>
                  </a:cubicBezTo>
                  <a:cubicBezTo>
                    <a:pt x="1" y="433"/>
                    <a:pt x="177" y="1"/>
                    <a:pt x="545" y="1"/>
                  </a:cubicBezTo>
                  <a:cubicBezTo>
                    <a:pt x="753" y="1"/>
                    <a:pt x="929" y="177"/>
                    <a:pt x="945" y="40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23" name="Google Shape;7123;p20"/>
            <p:cNvSpPr/>
            <p:nvPr/>
          </p:nvSpPr>
          <p:spPr>
            <a:xfrm>
              <a:off x="1203844" y="3823562"/>
              <a:ext cx="52322" cy="51405"/>
            </a:xfrm>
            <a:custGeom>
              <a:avLst/>
              <a:gdLst/>
              <a:ahLst/>
              <a:cxnLst/>
              <a:rect l="l" t="t" r="r" b="b"/>
              <a:pathLst>
                <a:path w="913" h="897" extrusionOk="0">
                  <a:moveTo>
                    <a:pt x="913" y="384"/>
                  </a:moveTo>
                  <a:cubicBezTo>
                    <a:pt x="913" y="736"/>
                    <a:pt x="496" y="896"/>
                    <a:pt x="256" y="656"/>
                  </a:cubicBezTo>
                  <a:cubicBezTo>
                    <a:pt x="0" y="416"/>
                    <a:pt x="176" y="0"/>
                    <a:pt x="528" y="0"/>
                  </a:cubicBezTo>
                  <a:cubicBezTo>
                    <a:pt x="736" y="0"/>
                    <a:pt x="913" y="176"/>
                    <a:pt x="913" y="38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24" name="Google Shape;7124;p20"/>
            <p:cNvSpPr/>
            <p:nvPr/>
          </p:nvSpPr>
          <p:spPr>
            <a:xfrm>
              <a:off x="713225" y="2823119"/>
              <a:ext cx="54156" cy="54156"/>
            </a:xfrm>
            <a:custGeom>
              <a:avLst/>
              <a:gdLst/>
              <a:ahLst/>
              <a:cxnLst/>
              <a:rect l="l" t="t" r="r" b="b"/>
              <a:pathLst>
                <a:path w="945" h="945" extrusionOk="0">
                  <a:moveTo>
                    <a:pt x="945" y="416"/>
                  </a:moveTo>
                  <a:cubicBezTo>
                    <a:pt x="945" y="768"/>
                    <a:pt x="513" y="944"/>
                    <a:pt x="257" y="688"/>
                  </a:cubicBezTo>
                  <a:cubicBezTo>
                    <a:pt x="1" y="448"/>
                    <a:pt x="193" y="16"/>
                    <a:pt x="545" y="16"/>
                  </a:cubicBezTo>
                  <a:cubicBezTo>
                    <a:pt x="769" y="0"/>
                    <a:pt x="945" y="192"/>
                    <a:pt x="945" y="41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25" name="Google Shape;7125;p20"/>
            <p:cNvSpPr/>
            <p:nvPr/>
          </p:nvSpPr>
          <p:spPr>
            <a:xfrm>
              <a:off x="1506433" y="3973884"/>
              <a:ext cx="12894" cy="11977"/>
            </a:xfrm>
            <a:custGeom>
              <a:avLst/>
              <a:gdLst/>
              <a:ahLst/>
              <a:cxnLst/>
              <a:rect l="l" t="t" r="r" b="b"/>
              <a:pathLst>
                <a:path w="225" h="209" extrusionOk="0">
                  <a:moveTo>
                    <a:pt x="225" y="81"/>
                  </a:moveTo>
                  <a:cubicBezTo>
                    <a:pt x="225" y="209"/>
                    <a:pt x="1" y="1"/>
                    <a:pt x="129" y="1"/>
                  </a:cubicBezTo>
                  <a:cubicBezTo>
                    <a:pt x="177" y="1"/>
                    <a:pt x="225" y="33"/>
                    <a:pt x="225" y="8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26" name="Google Shape;7126;p20"/>
            <p:cNvSpPr/>
            <p:nvPr/>
          </p:nvSpPr>
          <p:spPr>
            <a:xfrm>
              <a:off x="1758591" y="3940874"/>
              <a:ext cx="11977" cy="11977"/>
            </a:xfrm>
            <a:custGeom>
              <a:avLst/>
              <a:gdLst/>
              <a:ahLst/>
              <a:cxnLst/>
              <a:rect l="l" t="t" r="r" b="b"/>
              <a:pathLst>
                <a:path w="209" h="209" extrusionOk="0">
                  <a:moveTo>
                    <a:pt x="209" y="81"/>
                  </a:moveTo>
                  <a:cubicBezTo>
                    <a:pt x="209" y="209"/>
                    <a:pt x="1" y="1"/>
                    <a:pt x="129" y="1"/>
                  </a:cubicBezTo>
                  <a:cubicBezTo>
                    <a:pt x="177" y="1"/>
                    <a:pt x="209" y="33"/>
                    <a:pt x="209" y="8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27" name="Google Shape;7127;p20"/>
            <p:cNvSpPr/>
            <p:nvPr/>
          </p:nvSpPr>
          <p:spPr>
            <a:xfrm>
              <a:off x="1650879" y="2571819"/>
              <a:ext cx="11977" cy="11060"/>
            </a:xfrm>
            <a:custGeom>
              <a:avLst/>
              <a:gdLst/>
              <a:ahLst/>
              <a:cxnLst/>
              <a:rect l="l" t="t" r="r" b="b"/>
              <a:pathLst>
                <a:path w="209" h="193" extrusionOk="0">
                  <a:moveTo>
                    <a:pt x="208" y="81"/>
                  </a:moveTo>
                  <a:cubicBezTo>
                    <a:pt x="208" y="193"/>
                    <a:pt x="0" y="1"/>
                    <a:pt x="128" y="1"/>
                  </a:cubicBezTo>
                  <a:cubicBezTo>
                    <a:pt x="160" y="1"/>
                    <a:pt x="208" y="33"/>
                    <a:pt x="208" y="8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28" name="Google Shape;7128;p20"/>
            <p:cNvSpPr/>
            <p:nvPr/>
          </p:nvSpPr>
          <p:spPr>
            <a:xfrm>
              <a:off x="1740309" y="3247664"/>
              <a:ext cx="11977" cy="11977"/>
            </a:xfrm>
            <a:custGeom>
              <a:avLst/>
              <a:gdLst/>
              <a:ahLst/>
              <a:cxnLst/>
              <a:rect l="l" t="t" r="r" b="b"/>
              <a:pathLst>
                <a:path w="209" h="209" extrusionOk="0">
                  <a:moveTo>
                    <a:pt x="208" y="81"/>
                  </a:moveTo>
                  <a:cubicBezTo>
                    <a:pt x="208" y="209"/>
                    <a:pt x="0" y="1"/>
                    <a:pt x="128" y="1"/>
                  </a:cubicBezTo>
                  <a:cubicBezTo>
                    <a:pt x="176" y="1"/>
                    <a:pt x="208" y="33"/>
                    <a:pt x="208" y="8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29" name="Google Shape;7129;p20"/>
            <p:cNvSpPr/>
            <p:nvPr/>
          </p:nvSpPr>
          <p:spPr>
            <a:xfrm>
              <a:off x="2109835" y="4290287"/>
              <a:ext cx="9227" cy="9227"/>
            </a:xfrm>
            <a:custGeom>
              <a:avLst/>
              <a:gdLst/>
              <a:ahLst/>
              <a:cxnLst/>
              <a:rect l="l" t="t" r="r" b="b"/>
              <a:pathLst>
                <a:path w="161" h="161" extrusionOk="0">
                  <a:moveTo>
                    <a:pt x="160" y="80"/>
                  </a:moveTo>
                  <a:cubicBezTo>
                    <a:pt x="160" y="112"/>
                    <a:pt x="112" y="160"/>
                    <a:pt x="80" y="160"/>
                  </a:cubicBezTo>
                  <a:cubicBezTo>
                    <a:pt x="32" y="160"/>
                    <a:pt x="0" y="112"/>
                    <a:pt x="0" y="80"/>
                  </a:cubicBezTo>
                  <a:cubicBezTo>
                    <a:pt x="0" y="32"/>
                    <a:pt x="32" y="0"/>
                    <a:pt x="80" y="0"/>
                  </a:cubicBezTo>
                  <a:cubicBezTo>
                    <a:pt x="112" y="0"/>
                    <a:pt x="160" y="32"/>
                    <a:pt x="160" y="8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30" name="Google Shape;7130;p20"/>
            <p:cNvSpPr/>
            <p:nvPr/>
          </p:nvSpPr>
          <p:spPr>
            <a:xfrm>
              <a:off x="1729306" y="4353556"/>
              <a:ext cx="11977" cy="11977"/>
            </a:xfrm>
            <a:custGeom>
              <a:avLst/>
              <a:gdLst/>
              <a:ahLst/>
              <a:cxnLst/>
              <a:rect l="l" t="t" r="r" b="b"/>
              <a:pathLst>
                <a:path w="209" h="209" extrusionOk="0">
                  <a:moveTo>
                    <a:pt x="208" y="81"/>
                  </a:moveTo>
                  <a:cubicBezTo>
                    <a:pt x="208" y="209"/>
                    <a:pt x="0" y="1"/>
                    <a:pt x="128" y="1"/>
                  </a:cubicBezTo>
                  <a:cubicBezTo>
                    <a:pt x="176" y="1"/>
                    <a:pt x="208" y="33"/>
                    <a:pt x="208" y="8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31" name="Google Shape;7131;p20"/>
            <p:cNvSpPr/>
            <p:nvPr/>
          </p:nvSpPr>
          <p:spPr>
            <a:xfrm>
              <a:off x="1617383" y="3758402"/>
              <a:ext cx="11977" cy="11977"/>
            </a:xfrm>
            <a:custGeom>
              <a:avLst/>
              <a:gdLst/>
              <a:ahLst/>
              <a:cxnLst/>
              <a:rect l="l" t="t" r="r" b="b"/>
              <a:pathLst>
                <a:path w="209" h="209" extrusionOk="0">
                  <a:moveTo>
                    <a:pt x="209" y="81"/>
                  </a:moveTo>
                  <a:cubicBezTo>
                    <a:pt x="209" y="209"/>
                    <a:pt x="1" y="1"/>
                    <a:pt x="129" y="1"/>
                  </a:cubicBezTo>
                  <a:cubicBezTo>
                    <a:pt x="161" y="1"/>
                    <a:pt x="209" y="33"/>
                    <a:pt x="209" y="8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32" name="Google Shape;7132;p20"/>
            <p:cNvSpPr/>
            <p:nvPr/>
          </p:nvSpPr>
          <p:spPr>
            <a:xfrm>
              <a:off x="809504" y="3971191"/>
              <a:ext cx="10143" cy="11977"/>
            </a:xfrm>
            <a:custGeom>
              <a:avLst/>
              <a:gdLst/>
              <a:ahLst/>
              <a:cxnLst/>
              <a:rect l="l" t="t" r="r" b="b"/>
              <a:pathLst>
                <a:path w="177" h="209" extrusionOk="0">
                  <a:moveTo>
                    <a:pt x="177" y="112"/>
                  </a:moveTo>
                  <a:cubicBezTo>
                    <a:pt x="161" y="208"/>
                    <a:pt x="1" y="208"/>
                    <a:pt x="17" y="112"/>
                  </a:cubicBezTo>
                  <a:cubicBezTo>
                    <a:pt x="17" y="0"/>
                    <a:pt x="177" y="0"/>
                    <a:pt x="177" y="11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33" name="Google Shape;7133;p20"/>
            <p:cNvSpPr/>
            <p:nvPr/>
          </p:nvSpPr>
          <p:spPr>
            <a:xfrm>
              <a:off x="950769" y="3399877"/>
              <a:ext cx="9227" cy="11977"/>
            </a:xfrm>
            <a:custGeom>
              <a:avLst/>
              <a:gdLst/>
              <a:ahLst/>
              <a:cxnLst/>
              <a:rect l="l" t="t" r="r" b="b"/>
              <a:pathLst>
                <a:path w="161" h="209" extrusionOk="0">
                  <a:moveTo>
                    <a:pt x="160" y="113"/>
                  </a:moveTo>
                  <a:cubicBezTo>
                    <a:pt x="160" y="209"/>
                    <a:pt x="0" y="209"/>
                    <a:pt x="0" y="113"/>
                  </a:cubicBezTo>
                  <a:cubicBezTo>
                    <a:pt x="0" y="1"/>
                    <a:pt x="160" y="1"/>
                    <a:pt x="160" y="11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34" name="Google Shape;7134;p20"/>
            <p:cNvSpPr/>
            <p:nvPr/>
          </p:nvSpPr>
          <p:spPr>
            <a:xfrm>
              <a:off x="1323963" y="3949184"/>
              <a:ext cx="11060" cy="13811"/>
            </a:xfrm>
            <a:custGeom>
              <a:avLst/>
              <a:gdLst/>
              <a:ahLst/>
              <a:cxnLst/>
              <a:rect l="l" t="t" r="r" b="b"/>
              <a:pathLst>
                <a:path w="193" h="241" extrusionOk="0">
                  <a:moveTo>
                    <a:pt x="193" y="112"/>
                  </a:moveTo>
                  <a:cubicBezTo>
                    <a:pt x="161" y="240"/>
                    <a:pt x="1" y="0"/>
                    <a:pt x="129" y="16"/>
                  </a:cubicBezTo>
                  <a:cubicBezTo>
                    <a:pt x="177" y="32"/>
                    <a:pt x="193" y="64"/>
                    <a:pt x="193" y="11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35" name="Google Shape;7135;p20"/>
            <p:cNvSpPr/>
            <p:nvPr/>
          </p:nvSpPr>
          <p:spPr>
            <a:xfrm>
              <a:off x="1688474" y="2746955"/>
              <a:ext cx="11977" cy="13811"/>
            </a:xfrm>
            <a:custGeom>
              <a:avLst/>
              <a:gdLst/>
              <a:ahLst/>
              <a:cxnLst/>
              <a:rect l="l" t="t" r="r" b="b"/>
              <a:pathLst>
                <a:path w="209" h="241" extrusionOk="0">
                  <a:moveTo>
                    <a:pt x="192" y="145"/>
                  </a:moveTo>
                  <a:cubicBezTo>
                    <a:pt x="160" y="241"/>
                    <a:pt x="0" y="209"/>
                    <a:pt x="32" y="97"/>
                  </a:cubicBezTo>
                  <a:cubicBezTo>
                    <a:pt x="48" y="1"/>
                    <a:pt x="208" y="33"/>
                    <a:pt x="192" y="14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36" name="Google Shape;7136;p20"/>
            <p:cNvSpPr/>
            <p:nvPr/>
          </p:nvSpPr>
          <p:spPr>
            <a:xfrm>
              <a:off x="864520" y="2361838"/>
              <a:ext cx="10143" cy="10143"/>
            </a:xfrm>
            <a:custGeom>
              <a:avLst/>
              <a:gdLst/>
              <a:ahLst/>
              <a:cxnLst/>
              <a:rect l="l" t="t" r="r" b="b"/>
              <a:pathLst>
                <a:path w="177" h="177" extrusionOk="0">
                  <a:moveTo>
                    <a:pt x="177" y="112"/>
                  </a:moveTo>
                  <a:cubicBezTo>
                    <a:pt x="161" y="144"/>
                    <a:pt x="113" y="176"/>
                    <a:pt x="81" y="160"/>
                  </a:cubicBezTo>
                  <a:cubicBezTo>
                    <a:pt x="33" y="160"/>
                    <a:pt x="1" y="112"/>
                    <a:pt x="17" y="64"/>
                  </a:cubicBezTo>
                  <a:cubicBezTo>
                    <a:pt x="33" y="32"/>
                    <a:pt x="65" y="0"/>
                    <a:pt x="113" y="16"/>
                  </a:cubicBezTo>
                  <a:cubicBezTo>
                    <a:pt x="161" y="16"/>
                    <a:pt x="177" y="64"/>
                    <a:pt x="177" y="11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37" name="Google Shape;7137;p20"/>
            <p:cNvSpPr/>
            <p:nvPr/>
          </p:nvSpPr>
          <p:spPr>
            <a:xfrm>
              <a:off x="1172439" y="2810711"/>
              <a:ext cx="11977" cy="11060"/>
            </a:xfrm>
            <a:custGeom>
              <a:avLst/>
              <a:gdLst/>
              <a:ahLst/>
              <a:cxnLst/>
              <a:rect l="l" t="t" r="r" b="b"/>
              <a:pathLst>
                <a:path w="209" h="193" extrusionOk="0">
                  <a:moveTo>
                    <a:pt x="193" y="112"/>
                  </a:moveTo>
                  <a:cubicBezTo>
                    <a:pt x="193" y="160"/>
                    <a:pt x="145" y="192"/>
                    <a:pt x="97" y="176"/>
                  </a:cubicBezTo>
                  <a:cubicBezTo>
                    <a:pt x="0" y="160"/>
                    <a:pt x="32" y="0"/>
                    <a:pt x="129" y="16"/>
                  </a:cubicBezTo>
                  <a:cubicBezTo>
                    <a:pt x="177" y="32"/>
                    <a:pt x="209" y="80"/>
                    <a:pt x="193" y="11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38" name="Google Shape;7138;p20"/>
            <p:cNvSpPr/>
            <p:nvPr/>
          </p:nvSpPr>
          <p:spPr>
            <a:xfrm>
              <a:off x="1150174" y="2423274"/>
              <a:ext cx="11977" cy="11977"/>
            </a:xfrm>
            <a:custGeom>
              <a:avLst/>
              <a:gdLst/>
              <a:ahLst/>
              <a:cxnLst/>
              <a:rect l="l" t="t" r="r" b="b"/>
              <a:pathLst>
                <a:path w="209" h="209" extrusionOk="0">
                  <a:moveTo>
                    <a:pt x="209" y="80"/>
                  </a:moveTo>
                  <a:cubicBezTo>
                    <a:pt x="209" y="208"/>
                    <a:pt x="1" y="0"/>
                    <a:pt x="129" y="0"/>
                  </a:cubicBezTo>
                  <a:cubicBezTo>
                    <a:pt x="177" y="0"/>
                    <a:pt x="209" y="48"/>
                    <a:pt x="209" y="8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39" name="Google Shape;7139;p20"/>
            <p:cNvSpPr/>
            <p:nvPr/>
          </p:nvSpPr>
          <p:spPr>
            <a:xfrm>
              <a:off x="1665980" y="3981220"/>
              <a:ext cx="23897" cy="23897"/>
            </a:xfrm>
            <a:custGeom>
              <a:avLst/>
              <a:gdLst/>
              <a:ahLst/>
              <a:cxnLst/>
              <a:rect l="l" t="t" r="r" b="b"/>
              <a:pathLst>
                <a:path w="417" h="417" extrusionOk="0">
                  <a:moveTo>
                    <a:pt x="417" y="193"/>
                  </a:moveTo>
                  <a:cubicBezTo>
                    <a:pt x="417" y="337"/>
                    <a:pt x="225" y="417"/>
                    <a:pt x="113" y="305"/>
                  </a:cubicBezTo>
                  <a:cubicBezTo>
                    <a:pt x="1" y="193"/>
                    <a:pt x="81" y="1"/>
                    <a:pt x="241" y="1"/>
                  </a:cubicBezTo>
                  <a:cubicBezTo>
                    <a:pt x="337" y="1"/>
                    <a:pt x="417" y="81"/>
                    <a:pt x="417" y="19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40" name="Google Shape;7140;p20"/>
            <p:cNvSpPr/>
            <p:nvPr/>
          </p:nvSpPr>
          <p:spPr>
            <a:xfrm>
              <a:off x="1606379" y="4444391"/>
              <a:ext cx="24871" cy="24814"/>
            </a:xfrm>
            <a:custGeom>
              <a:avLst/>
              <a:gdLst/>
              <a:ahLst/>
              <a:cxnLst/>
              <a:rect l="l" t="t" r="r" b="b"/>
              <a:pathLst>
                <a:path w="434" h="433" extrusionOk="0">
                  <a:moveTo>
                    <a:pt x="433" y="192"/>
                  </a:moveTo>
                  <a:cubicBezTo>
                    <a:pt x="433" y="352"/>
                    <a:pt x="241" y="432"/>
                    <a:pt x="129" y="320"/>
                  </a:cubicBezTo>
                  <a:cubicBezTo>
                    <a:pt x="1" y="208"/>
                    <a:pt x="97" y="16"/>
                    <a:pt x="257" y="16"/>
                  </a:cubicBezTo>
                  <a:cubicBezTo>
                    <a:pt x="353" y="0"/>
                    <a:pt x="433" y="96"/>
                    <a:pt x="433" y="19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41" name="Google Shape;7141;p20"/>
            <p:cNvSpPr/>
            <p:nvPr/>
          </p:nvSpPr>
          <p:spPr>
            <a:xfrm>
              <a:off x="866354" y="4077556"/>
              <a:ext cx="23955" cy="23897"/>
            </a:xfrm>
            <a:custGeom>
              <a:avLst/>
              <a:gdLst/>
              <a:ahLst/>
              <a:cxnLst/>
              <a:rect l="l" t="t" r="r" b="b"/>
              <a:pathLst>
                <a:path w="418" h="417" extrusionOk="0">
                  <a:moveTo>
                    <a:pt x="417" y="177"/>
                  </a:moveTo>
                  <a:cubicBezTo>
                    <a:pt x="417" y="337"/>
                    <a:pt x="225" y="417"/>
                    <a:pt x="113" y="305"/>
                  </a:cubicBezTo>
                  <a:cubicBezTo>
                    <a:pt x="1" y="193"/>
                    <a:pt x="81" y="1"/>
                    <a:pt x="241" y="1"/>
                  </a:cubicBezTo>
                  <a:cubicBezTo>
                    <a:pt x="337" y="1"/>
                    <a:pt x="417" y="81"/>
                    <a:pt x="417" y="17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42" name="Google Shape;7142;p20"/>
            <p:cNvSpPr/>
            <p:nvPr/>
          </p:nvSpPr>
          <p:spPr>
            <a:xfrm>
              <a:off x="804919" y="3114707"/>
              <a:ext cx="24814" cy="24814"/>
            </a:xfrm>
            <a:custGeom>
              <a:avLst/>
              <a:gdLst/>
              <a:ahLst/>
              <a:cxnLst/>
              <a:rect l="l" t="t" r="r" b="b"/>
              <a:pathLst>
                <a:path w="433" h="433" extrusionOk="0">
                  <a:moveTo>
                    <a:pt x="433" y="192"/>
                  </a:moveTo>
                  <a:cubicBezTo>
                    <a:pt x="433" y="352"/>
                    <a:pt x="241" y="432"/>
                    <a:pt x="113" y="320"/>
                  </a:cubicBezTo>
                  <a:cubicBezTo>
                    <a:pt x="1" y="208"/>
                    <a:pt x="81" y="0"/>
                    <a:pt x="257" y="0"/>
                  </a:cubicBezTo>
                  <a:cubicBezTo>
                    <a:pt x="353" y="0"/>
                    <a:pt x="433" y="80"/>
                    <a:pt x="433" y="19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43" name="Google Shape;7143;p20"/>
            <p:cNvSpPr/>
            <p:nvPr/>
          </p:nvSpPr>
          <p:spPr>
            <a:xfrm>
              <a:off x="1710910" y="3846429"/>
              <a:ext cx="23897" cy="24814"/>
            </a:xfrm>
            <a:custGeom>
              <a:avLst/>
              <a:gdLst/>
              <a:ahLst/>
              <a:cxnLst/>
              <a:rect l="l" t="t" r="r" b="b"/>
              <a:pathLst>
                <a:path w="417" h="433" extrusionOk="0">
                  <a:moveTo>
                    <a:pt x="417" y="193"/>
                  </a:moveTo>
                  <a:cubicBezTo>
                    <a:pt x="417" y="353"/>
                    <a:pt x="225" y="433"/>
                    <a:pt x="113" y="321"/>
                  </a:cubicBezTo>
                  <a:cubicBezTo>
                    <a:pt x="1" y="209"/>
                    <a:pt x="81" y="1"/>
                    <a:pt x="241" y="1"/>
                  </a:cubicBezTo>
                  <a:cubicBezTo>
                    <a:pt x="337" y="1"/>
                    <a:pt x="417" y="81"/>
                    <a:pt x="417" y="19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44" name="Google Shape;7144;p20"/>
            <p:cNvSpPr/>
            <p:nvPr/>
          </p:nvSpPr>
          <p:spPr>
            <a:xfrm>
              <a:off x="2095164" y="3542920"/>
              <a:ext cx="24814" cy="24814"/>
            </a:xfrm>
            <a:custGeom>
              <a:avLst/>
              <a:gdLst/>
              <a:ahLst/>
              <a:cxnLst/>
              <a:rect l="l" t="t" r="r" b="b"/>
              <a:pathLst>
                <a:path w="433" h="433" extrusionOk="0">
                  <a:moveTo>
                    <a:pt x="432" y="176"/>
                  </a:moveTo>
                  <a:cubicBezTo>
                    <a:pt x="432" y="352"/>
                    <a:pt x="240" y="432"/>
                    <a:pt x="112" y="304"/>
                  </a:cubicBezTo>
                  <a:cubicBezTo>
                    <a:pt x="0" y="192"/>
                    <a:pt x="80" y="0"/>
                    <a:pt x="256" y="0"/>
                  </a:cubicBezTo>
                  <a:cubicBezTo>
                    <a:pt x="352" y="0"/>
                    <a:pt x="432" y="80"/>
                    <a:pt x="432" y="17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45" name="Google Shape;7145;p20"/>
            <p:cNvSpPr/>
            <p:nvPr/>
          </p:nvSpPr>
          <p:spPr>
            <a:xfrm>
              <a:off x="1461990" y="2560815"/>
              <a:ext cx="23897" cy="27565"/>
            </a:xfrm>
            <a:custGeom>
              <a:avLst/>
              <a:gdLst/>
              <a:ahLst/>
              <a:cxnLst/>
              <a:rect l="l" t="t" r="r" b="b"/>
              <a:pathLst>
                <a:path w="417" h="481" extrusionOk="0">
                  <a:moveTo>
                    <a:pt x="400" y="273"/>
                  </a:moveTo>
                  <a:cubicBezTo>
                    <a:pt x="368" y="481"/>
                    <a:pt x="48" y="481"/>
                    <a:pt x="32" y="273"/>
                  </a:cubicBezTo>
                  <a:cubicBezTo>
                    <a:pt x="0" y="1"/>
                    <a:pt x="416" y="1"/>
                    <a:pt x="400" y="27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46" name="Google Shape;7146;p20"/>
            <p:cNvSpPr/>
            <p:nvPr/>
          </p:nvSpPr>
          <p:spPr>
            <a:xfrm>
              <a:off x="905839" y="3730034"/>
              <a:ext cx="23897" cy="27565"/>
            </a:xfrm>
            <a:custGeom>
              <a:avLst/>
              <a:gdLst/>
              <a:ahLst/>
              <a:cxnLst/>
              <a:rect l="l" t="t" r="r" b="b"/>
              <a:pathLst>
                <a:path w="417" h="481" extrusionOk="0">
                  <a:moveTo>
                    <a:pt x="384" y="272"/>
                  </a:moveTo>
                  <a:cubicBezTo>
                    <a:pt x="368" y="480"/>
                    <a:pt x="48" y="480"/>
                    <a:pt x="32" y="272"/>
                  </a:cubicBezTo>
                  <a:cubicBezTo>
                    <a:pt x="0" y="0"/>
                    <a:pt x="416" y="0"/>
                    <a:pt x="384" y="27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47" name="Google Shape;7147;p20"/>
            <p:cNvSpPr/>
            <p:nvPr/>
          </p:nvSpPr>
          <p:spPr>
            <a:xfrm>
              <a:off x="1274878" y="2235300"/>
              <a:ext cx="24814" cy="24814"/>
            </a:xfrm>
            <a:custGeom>
              <a:avLst/>
              <a:gdLst/>
              <a:ahLst/>
              <a:cxnLst/>
              <a:rect l="l" t="t" r="r" b="b"/>
              <a:pathLst>
                <a:path w="433" h="433" extrusionOk="0">
                  <a:moveTo>
                    <a:pt x="433" y="192"/>
                  </a:moveTo>
                  <a:cubicBezTo>
                    <a:pt x="433" y="352"/>
                    <a:pt x="241" y="432"/>
                    <a:pt x="129" y="320"/>
                  </a:cubicBezTo>
                  <a:cubicBezTo>
                    <a:pt x="1" y="192"/>
                    <a:pt x="97" y="0"/>
                    <a:pt x="257" y="0"/>
                  </a:cubicBezTo>
                  <a:cubicBezTo>
                    <a:pt x="353" y="0"/>
                    <a:pt x="433" y="80"/>
                    <a:pt x="433" y="19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48" name="Google Shape;7148;p20"/>
            <p:cNvSpPr/>
            <p:nvPr/>
          </p:nvSpPr>
          <p:spPr>
            <a:xfrm>
              <a:off x="1720137" y="3324687"/>
              <a:ext cx="23897" cy="27565"/>
            </a:xfrm>
            <a:custGeom>
              <a:avLst/>
              <a:gdLst/>
              <a:ahLst/>
              <a:cxnLst/>
              <a:rect l="l" t="t" r="r" b="b"/>
              <a:pathLst>
                <a:path w="417" h="481" extrusionOk="0">
                  <a:moveTo>
                    <a:pt x="384" y="257"/>
                  </a:moveTo>
                  <a:cubicBezTo>
                    <a:pt x="368" y="481"/>
                    <a:pt x="48" y="481"/>
                    <a:pt x="32" y="257"/>
                  </a:cubicBezTo>
                  <a:cubicBezTo>
                    <a:pt x="0" y="1"/>
                    <a:pt x="416" y="1"/>
                    <a:pt x="384" y="25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49" name="Google Shape;7149;p20"/>
            <p:cNvSpPr/>
            <p:nvPr/>
          </p:nvSpPr>
          <p:spPr>
            <a:xfrm>
              <a:off x="1301039" y="3509910"/>
              <a:ext cx="23897" cy="24814"/>
            </a:xfrm>
            <a:custGeom>
              <a:avLst/>
              <a:gdLst/>
              <a:ahLst/>
              <a:cxnLst/>
              <a:rect l="l" t="t" r="r" b="b"/>
              <a:pathLst>
                <a:path w="417" h="433" extrusionOk="0">
                  <a:moveTo>
                    <a:pt x="416" y="192"/>
                  </a:moveTo>
                  <a:cubicBezTo>
                    <a:pt x="416" y="352"/>
                    <a:pt x="224" y="432"/>
                    <a:pt x="112" y="320"/>
                  </a:cubicBezTo>
                  <a:cubicBezTo>
                    <a:pt x="0" y="208"/>
                    <a:pt x="80" y="0"/>
                    <a:pt x="240" y="0"/>
                  </a:cubicBezTo>
                  <a:cubicBezTo>
                    <a:pt x="336" y="0"/>
                    <a:pt x="416" y="80"/>
                    <a:pt x="416" y="19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50" name="Google Shape;7150;p20"/>
            <p:cNvSpPr/>
            <p:nvPr/>
          </p:nvSpPr>
          <p:spPr>
            <a:xfrm>
              <a:off x="1025958" y="3570428"/>
              <a:ext cx="23897" cy="27565"/>
            </a:xfrm>
            <a:custGeom>
              <a:avLst/>
              <a:gdLst/>
              <a:ahLst/>
              <a:cxnLst/>
              <a:rect l="l" t="t" r="r" b="b"/>
              <a:pathLst>
                <a:path w="417" h="481" extrusionOk="0">
                  <a:moveTo>
                    <a:pt x="400" y="225"/>
                  </a:moveTo>
                  <a:cubicBezTo>
                    <a:pt x="416" y="481"/>
                    <a:pt x="0" y="481"/>
                    <a:pt x="32" y="225"/>
                  </a:cubicBezTo>
                  <a:cubicBezTo>
                    <a:pt x="48" y="1"/>
                    <a:pt x="368" y="1"/>
                    <a:pt x="400" y="22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51" name="Google Shape;7151;p20"/>
            <p:cNvSpPr/>
            <p:nvPr/>
          </p:nvSpPr>
          <p:spPr>
            <a:xfrm>
              <a:off x="1654547" y="2403101"/>
              <a:ext cx="23897" cy="23897"/>
            </a:xfrm>
            <a:custGeom>
              <a:avLst/>
              <a:gdLst/>
              <a:ahLst/>
              <a:cxnLst/>
              <a:rect l="l" t="t" r="r" b="b"/>
              <a:pathLst>
                <a:path w="417" h="417" extrusionOk="0">
                  <a:moveTo>
                    <a:pt x="416" y="176"/>
                  </a:moveTo>
                  <a:cubicBezTo>
                    <a:pt x="416" y="336"/>
                    <a:pt x="224" y="416"/>
                    <a:pt x="112" y="304"/>
                  </a:cubicBezTo>
                  <a:cubicBezTo>
                    <a:pt x="0" y="192"/>
                    <a:pt x="80" y="0"/>
                    <a:pt x="240" y="0"/>
                  </a:cubicBezTo>
                  <a:cubicBezTo>
                    <a:pt x="336" y="0"/>
                    <a:pt x="416" y="80"/>
                    <a:pt x="416" y="17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52" name="Google Shape;7152;p20"/>
            <p:cNvSpPr/>
            <p:nvPr/>
          </p:nvSpPr>
          <p:spPr>
            <a:xfrm>
              <a:off x="959022" y="4245357"/>
              <a:ext cx="23897" cy="23897"/>
            </a:xfrm>
            <a:custGeom>
              <a:avLst/>
              <a:gdLst/>
              <a:ahLst/>
              <a:cxnLst/>
              <a:rect l="l" t="t" r="r" b="b"/>
              <a:pathLst>
                <a:path w="417" h="417" extrusionOk="0">
                  <a:moveTo>
                    <a:pt x="416" y="177"/>
                  </a:moveTo>
                  <a:cubicBezTo>
                    <a:pt x="416" y="337"/>
                    <a:pt x="224" y="417"/>
                    <a:pt x="112" y="305"/>
                  </a:cubicBezTo>
                  <a:cubicBezTo>
                    <a:pt x="0" y="193"/>
                    <a:pt x="80" y="1"/>
                    <a:pt x="240" y="1"/>
                  </a:cubicBezTo>
                  <a:cubicBezTo>
                    <a:pt x="336" y="1"/>
                    <a:pt x="416" y="81"/>
                    <a:pt x="416" y="17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53" name="Google Shape;7153;p20"/>
            <p:cNvSpPr/>
            <p:nvPr/>
          </p:nvSpPr>
          <p:spPr>
            <a:xfrm>
              <a:off x="1013121" y="2675433"/>
              <a:ext cx="24814" cy="23897"/>
            </a:xfrm>
            <a:custGeom>
              <a:avLst/>
              <a:gdLst/>
              <a:ahLst/>
              <a:cxnLst/>
              <a:rect l="l" t="t" r="r" b="b"/>
              <a:pathLst>
                <a:path w="433" h="417" extrusionOk="0">
                  <a:moveTo>
                    <a:pt x="432" y="177"/>
                  </a:moveTo>
                  <a:cubicBezTo>
                    <a:pt x="432" y="337"/>
                    <a:pt x="240" y="417"/>
                    <a:pt x="128" y="305"/>
                  </a:cubicBezTo>
                  <a:cubicBezTo>
                    <a:pt x="0" y="193"/>
                    <a:pt x="80" y="1"/>
                    <a:pt x="256" y="1"/>
                  </a:cubicBezTo>
                  <a:cubicBezTo>
                    <a:pt x="352" y="1"/>
                    <a:pt x="432" y="81"/>
                    <a:pt x="432" y="17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54" name="Google Shape;7154;p20"/>
            <p:cNvSpPr/>
            <p:nvPr/>
          </p:nvSpPr>
          <p:spPr>
            <a:xfrm>
              <a:off x="724228" y="4075722"/>
              <a:ext cx="24814" cy="27565"/>
            </a:xfrm>
            <a:custGeom>
              <a:avLst/>
              <a:gdLst/>
              <a:ahLst/>
              <a:cxnLst/>
              <a:rect l="l" t="t" r="r" b="b"/>
              <a:pathLst>
                <a:path w="433" h="481" extrusionOk="0">
                  <a:moveTo>
                    <a:pt x="401" y="209"/>
                  </a:moveTo>
                  <a:cubicBezTo>
                    <a:pt x="433" y="481"/>
                    <a:pt x="1" y="481"/>
                    <a:pt x="33" y="209"/>
                  </a:cubicBezTo>
                  <a:cubicBezTo>
                    <a:pt x="65" y="1"/>
                    <a:pt x="369" y="1"/>
                    <a:pt x="401" y="20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55" name="Google Shape;7155;p20"/>
            <p:cNvSpPr/>
            <p:nvPr/>
          </p:nvSpPr>
          <p:spPr>
            <a:xfrm>
              <a:off x="791165" y="3263252"/>
              <a:ext cx="24814" cy="23897"/>
            </a:xfrm>
            <a:custGeom>
              <a:avLst/>
              <a:gdLst/>
              <a:ahLst/>
              <a:cxnLst/>
              <a:rect l="l" t="t" r="r" b="b"/>
              <a:pathLst>
                <a:path w="433" h="417" extrusionOk="0">
                  <a:moveTo>
                    <a:pt x="433" y="177"/>
                  </a:moveTo>
                  <a:cubicBezTo>
                    <a:pt x="433" y="337"/>
                    <a:pt x="241" y="417"/>
                    <a:pt x="129" y="305"/>
                  </a:cubicBezTo>
                  <a:cubicBezTo>
                    <a:pt x="1" y="193"/>
                    <a:pt x="81" y="1"/>
                    <a:pt x="241" y="1"/>
                  </a:cubicBezTo>
                  <a:cubicBezTo>
                    <a:pt x="353" y="1"/>
                    <a:pt x="433" y="81"/>
                    <a:pt x="433" y="17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56" name="Google Shape;7156;p20"/>
            <p:cNvSpPr/>
            <p:nvPr/>
          </p:nvSpPr>
          <p:spPr>
            <a:xfrm>
              <a:off x="1340467" y="3551173"/>
              <a:ext cx="23897" cy="24814"/>
            </a:xfrm>
            <a:custGeom>
              <a:avLst/>
              <a:gdLst/>
              <a:ahLst/>
              <a:cxnLst/>
              <a:rect l="l" t="t" r="r" b="b"/>
              <a:pathLst>
                <a:path w="417" h="433" extrusionOk="0">
                  <a:moveTo>
                    <a:pt x="417" y="193"/>
                  </a:moveTo>
                  <a:cubicBezTo>
                    <a:pt x="417" y="353"/>
                    <a:pt x="225" y="433"/>
                    <a:pt x="113" y="321"/>
                  </a:cubicBezTo>
                  <a:cubicBezTo>
                    <a:pt x="1" y="209"/>
                    <a:pt x="81" y="1"/>
                    <a:pt x="241" y="1"/>
                  </a:cubicBezTo>
                  <a:cubicBezTo>
                    <a:pt x="337" y="1"/>
                    <a:pt x="417" y="81"/>
                    <a:pt x="417" y="19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57" name="Google Shape;7157;p20"/>
            <p:cNvSpPr/>
            <p:nvPr/>
          </p:nvSpPr>
          <p:spPr>
            <a:xfrm>
              <a:off x="1205620" y="3043644"/>
              <a:ext cx="24814" cy="24814"/>
            </a:xfrm>
            <a:custGeom>
              <a:avLst/>
              <a:gdLst/>
              <a:ahLst/>
              <a:cxnLst/>
              <a:rect l="l" t="t" r="r" b="b"/>
              <a:pathLst>
                <a:path w="433" h="433" extrusionOk="0">
                  <a:moveTo>
                    <a:pt x="433" y="193"/>
                  </a:moveTo>
                  <a:cubicBezTo>
                    <a:pt x="433" y="353"/>
                    <a:pt x="225" y="433"/>
                    <a:pt x="112" y="321"/>
                  </a:cubicBezTo>
                  <a:cubicBezTo>
                    <a:pt x="0" y="209"/>
                    <a:pt x="80" y="1"/>
                    <a:pt x="241" y="17"/>
                  </a:cubicBezTo>
                  <a:cubicBezTo>
                    <a:pt x="337" y="1"/>
                    <a:pt x="433" y="97"/>
                    <a:pt x="433" y="19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58" name="Google Shape;7158;p20"/>
            <p:cNvSpPr/>
            <p:nvPr/>
          </p:nvSpPr>
          <p:spPr>
            <a:xfrm>
              <a:off x="1242355" y="3309099"/>
              <a:ext cx="24814" cy="23897"/>
            </a:xfrm>
            <a:custGeom>
              <a:avLst/>
              <a:gdLst/>
              <a:ahLst/>
              <a:cxnLst/>
              <a:rect l="l" t="t" r="r" b="b"/>
              <a:pathLst>
                <a:path w="433" h="417" extrusionOk="0">
                  <a:moveTo>
                    <a:pt x="433" y="177"/>
                  </a:moveTo>
                  <a:cubicBezTo>
                    <a:pt x="433" y="337"/>
                    <a:pt x="225" y="417"/>
                    <a:pt x="112" y="305"/>
                  </a:cubicBezTo>
                  <a:cubicBezTo>
                    <a:pt x="0" y="193"/>
                    <a:pt x="80" y="1"/>
                    <a:pt x="241" y="1"/>
                  </a:cubicBezTo>
                  <a:cubicBezTo>
                    <a:pt x="353" y="1"/>
                    <a:pt x="433" y="81"/>
                    <a:pt x="433" y="17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59" name="Google Shape;7159;p20"/>
            <p:cNvSpPr/>
            <p:nvPr/>
          </p:nvSpPr>
          <p:spPr>
            <a:xfrm>
              <a:off x="1765926" y="3497073"/>
              <a:ext cx="89056" cy="88999"/>
            </a:xfrm>
            <a:custGeom>
              <a:avLst/>
              <a:gdLst/>
              <a:ahLst/>
              <a:cxnLst/>
              <a:rect l="l" t="t" r="r" b="b"/>
              <a:pathLst>
                <a:path w="1554" h="1553" extrusionOk="0">
                  <a:moveTo>
                    <a:pt x="769" y="1552"/>
                  </a:moveTo>
                  <a:lnTo>
                    <a:pt x="769" y="1552"/>
                  </a:lnTo>
                  <a:cubicBezTo>
                    <a:pt x="769" y="1120"/>
                    <a:pt x="433" y="768"/>
                    <a:pt x="1" y="768"/>
                  </a:cubicBezTo>
                  <a:lnTo>
                    <a:pt x="1" y="768"/>
                  </a:lnTo>
                  <a:cubicBezTo>
                    <a:pt x="433" y="768"/>
                    <a:pt x="769" y="432"/>
                    <a:pt x="769" y="0"/>
                  </a:cubicBezTo>
                  <a:lnTo>
                    <a:pt x="769" y="0"/>
                  </a:lnTo>
                  <a:cubicBezTo>
                    <a:pt x="769" y="416"/>
                    <a:pt x="1121" y="768"/>
                    <a:pt x="1553" y="768"/>
                  </a:cubicBezTo>
                  <a:lnTo>
                    <a:pt x="1553" y="768"/>
                  </a:lnTo>
                  <a:cubicBezTo>
                    <a:pt x="1121" y="768"/>
                    <a:pt x="769" y="1120"/>
                    <a:pt x="769" y="155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60" name="Google Shape;7160;p20"/>
            <p:cNvSpPr/>
            <p:nvPr/>
          </p:nvSpPr>
          <p:spPr>
            <a:xfrm>
              <a:off x="825091" y="3483319"/>
              <a:ext cx="89056" cy="88999"/>
            </a:xfrm>
            <a:custGeom>
              <a:avLst/>
              <a:gdLst/>
              <a:ahLst/>
              <a:cxnLst/>
              <a:rect l="l" t="t" r="r" b="b"/>
              <a:pathLst>
                <a:path w="1554" h="1553" extrusionOk="0">
                  <a:moveTo>
                    <a:pt x="785" y="1553"/>
                  </a:moveTo>
                  <a:lnTo>
                    <a:pt x="785" y="1553"/>
                  </a:lnTo>
                  <a:cubicBezTo>
                    <a:pt x="785" y="1121"/>
                    <a:pt x="433" y="785"/>
                    <a:pt x="1" y="785"/>
                  </a:cubicBezTo>
                  <a:lnTo>
                    <a:pt x="1" y="785"/>
                  </a:lnTo>
                  <a:cubicBezTo>
                    <a:pt x="433" y="785"/>
                    <a:pt x="785" y="433"/>
                    <a:pt x="785" y="1"/>
                  </a:cubicBezTo>
                  <a:lnTo>
                    <a:pt x="785" y="1"/>
                  </a:lnTo>
                  <a:cubicBezTo>
                    <a:pt x="785" y="433"/>
                    <a:pt x="1137" y="785"/>
                    <a:pt x="1553" y="785"/>
                  </a:cubicBezTo>
                  <a:lnTo>
                    <a:pt x="1553" y="785"/>
                  </a:lnTo>
                  <a:cubicBezTo>
                    <a:pt x="1137" y="785"/>
                    <a:pt x="785" y="1121"/>
                    <a:pt x="785" y="155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61" name="Google Shape;7161;p20"/>
            <p:cNvSpPr/>
            <p:nvPr/>
          </p:nvSpPr>
          <p:spPr>
            <a:xfrm>
              <a:off x="938849" y="2381094"/>
              <a:ext cx="88999" cy="88999"/>
            </a:xfrm>
            <a:custGeom>
              <a:avLst/>
              <a:gdLst/>
              <a:ahLst/>
              <a:cxnLst/>
              <a:rect l="l" t="t" r="r" b="b"/>
              <a:pathLst>
                <a:path w="1553" h="1553" extrusionOk="0">
                  <a:moveTo>
                    <a:pt x="768" y="1553"/>
                  </a:moveTo>
                  <a:lnTo>
                    <a:pt x="768" y="1553"/>
                  </a:lnTo>
                  <a:cubicBezTo>
                    <a:pt x="768" y="1121"/>
                    <a:pt x="416" y="785"/>
                    <a:pt x="0" y="785"/>
                  </a:cubicBezTo>
                  <a:lnTo>
                    <a:pt x="0" y="785"/>
                  </a:lnTo>
                  <a:cubicBezTo>
                    <a:pt x="416" y="785"/>
                    <a:pt x="768" y="432"/>
                    <a:pt x="768" y="0"/>
                  </a:cubicBezTo>
                  <a:lnTo>
                    <a:pt x="768" y="0"/>
                  </a:lnTo>
                  <a:cubicBezTo>
                    <a:pt x="768" y="432"/>
                    <a:pt x="1120" y="785"/>
                    <a:pt x="1552" y="785"/>
                  </a:cubicBezTo>
                  <a:lnTo>
                    <a:pt x="1552" y="785"/>
                  </a:lnTo>
                  <a:cubicBezTo>
                    <a:pt x="1120" y="785"/>
                    <a:pt x="768" y="1121"/>
                    <a:pt x="768" y="155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62" name="Google Shape;7162;p20"/>
            <p:cNvSpPr/>
            <p:nvPr/>
          </p:nvSpPr>
          <p:spPr>
            <a:xfrm>
              <a:off x="1427577" y="2872834"/>
              <a:ext cx="89056" cy="88082"/>
            </a:xfrm>
            <a:custGeom>
              <a:avLst/>
              <a:gdLst/>
              <a:ahLst/>
              <a:cxnLst/>
              <a:rect l="l" t="t" r="r" b="b"/>
              <a:pathLst>
                <a:path w="1554" h="1537" extrusionOk="0">
                  <a:moveTo>
                    <a:pt x="785" y="1537"/>
                  </a:moveTo>
                  <a:lnTo>
                    <a:pt x="785" y="1537"/>
                  </a:lnTo>
                  <a:cubicBezTo>
                    <a:pt x="785" y="1121"/>
                    <a:pt x="433" y="769"/>
                    <a:pt x="1" y="769"/>
                  </a:cubicBezTo>
                  <a:lnTo>
                    <a:pt x="1" y="769"/>
                  </a:lnTo>
                  <a:cubicBezTo>
                    <a:pt x="433" y="769"/>
                    <a:pt x="785" y="417"/>
                    <a:pt x="785" y="1"/>
                  </a:cubicBezTo>
                  <a:lnTo>
                    <a:pt x="785" y="1"/>
                  </a:lnTo>
                  <a:cubicBezTo>
                    <a:pt x="785" y="417"/>
                    <a:pt x="1121" y="769"/>
                    <a:pt x="1553" y="769"/>
                  </a:cubicBezTo>
                  <a:lnTo>
                    <a:pt x="1553" y="769"/>
                  </a:lnTo>
                  <a:cubicBezTo>
                    <a:pt x="1137" y="769"/>
                    <a:pt x="785" y="1121"/>
                    <a:pt x="785" y="153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163" name="Google Shape;7163;p20"/>
          <p:cNvGrpSpPr/>
          <p:nvPr/>
        </p:nvGrpSpPr>
        <p:grpSpPr>
          <a:xfrm rot="7628130" flipH="1">
            <a:off x="7533234" y="-442205"/>
            <a:ext cx="989878" cy="1767342"/>
            <a:chOff x="713225" y="2235300"/>
            <a:chExt cx="1509450" cy="2233905"/>
          </a:xfrm>
        </p:grpSpPr>
        <p:sp>
          <p:nvSpPr>
            <p:cNvPr id="7164" name="Google Shape;7164;p20"/>
            <p:cNvSpPr/>
            <p:nvPr/>
          </p:nvSpPr>
          <p:spPr>
            <a:xfrm>
              <a:off x="2168519" y="4094921"/>
              <a:ext cx="54156" cy="54213"/>
            </a:xfrm>
            <a:custGeom>
              <a:avLst/>
              <a:gdLst/>
              <a:ahLst/>
              <a:cxnLst/>
              <a:rect l="l" t="t" r="r" b="b"/>
              <a:pathLst>
                <a:path w="945" h="946" extrusionOk="0">
                  <a:moveTo>
                    <a:pt x="945" y="417"/>
                  </a:moveTo>
                  <a:cubicBezTo>
                    <a:pt x="945" y="769"/>
                    <a:pt x="513" y="945"/>
                    <a:pt x="256" y="689"/>
                  </a:cubicBezTo>
                  <a:cubicBezTo>
                    <a:pt x="0" y="433"/>
                    <a:pt x="192" y="1"/>
                    <a:pt x="545" y="17"/>
                  </a:cubicBezTo>
                  <a:cubicBezTo>
                    <a:pt x="769" y="17"/>
                    <a:pt x="945" y="193"/>
                    <a:pt x="945" y="41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65" name="Google Shape;7165;p20"/>
            <p:cNvSpPr/>
            <p:nvPr/>
          </p:nvSpPr>
          <p:spPr>
            <a:xfrm>
              <a:off x="2147430" y="3617193"/>
              <a:ext cx="53239" cy="54156"/>
            </a:xfrm>
            <a:custGeom>
              <a:avLst/>
              <a:gdLst/>
              <a:ahLst/>
              <a:cxnLst/>
              <a:rect l="l" t="t" r="r" b="b"/>
              <a:pathLst>
                <a:path w="929" h="945" extrusionOk="0">
                  <a:moveTo>
                    <a:pt x="929" y="400"/>
                  </a:moveTo>
                  <a:cubicBezTo>
                    <a:pt x="929" y="752"/>
                    <a:pt x="496" y="944"/>
                    <a:pt x="240" y="688"/>
                  </a:cubicBezTo>
                  <a:cubicBezTo>
                    <a:pt x="0" y="432"/>
                    <a:pt x="176" y="0"/>
                    <a:pt x="528" y="0"/>
                  </a:cubicBezTo>
                  <a:cubicBezTo>
                    <a:pt x="753" y="0"/>
                    <a:pt x="929" y="176"/>
                    <a:pt x="929" y="40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66" name="Google Shape;7166;p20"/>
            <p:cNvSpPr/>
            <p:nvPr/>
          </p:nvSpPr>
          <p:spPr>
            <a:xfrm>
              <a:off x="1029626" y="3003298"/>
              <a:ext cx="53239" cy="52322"/>
            </a:xfrm>
            <a:custGeom>
              <a:avLst/>
              <a:gdLst/>
              <a:ahLst/>
              <a:cxnLst/>
              <a:rect l="l" t="t" r="r" b="b"/>
              <a:pathLst>
                <a:path w="929" h="913" extrusionOk="0">
                  <a:moveTo>
                    <a:pt x="913" y="384"/>
                  </a:moveTo>
                  <a:cubicBezTo>
                    <a:pt x="929" y="720"/>
                    <a:pt x="497" y="912"/>
                    <a:pt x="257" y="656"/>
                  </a:cubicBezTo>
                  <a:cubicBezTo>
                    <a:pt x="1" y="416"/>
                    <a:pt x="177" y="0"/>
                    <a:pt x="529" y="0"/>
                  </a:cubicBezTo>
                  <a:cubicBezTo>
                    <a:pt x="737" y="0"/>
                    <a:pt x="913" y="160"/>
                    <a:pt x="913" y="38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67" name="Google Shape;7167;p20"/>
            <p:cNvSpPr/>
            <p:nvPr/>
          </p:nvSpPr>
          <p:spPr>
            <a:xfrm>
              <a:off x="1547695" y="3244913"/>
              <a:ext cx="54156" cy="54156"/>
            </a:xfrm>
            <a:custGeom>
              <a:avLst/>
              <a:gdLst/>
              <a:ahLst/>
              <a:cxnLst/>
              <a:rect l="l" t="t" r="r" b="b"/>
              <a:pathLst>
                <a:path w="945" h="945" extrusionOk="0">
                  <a:moveTo>
                    <a:pt x="945" y="401"/>
                  </a:moveTo>
                  <a:cubicBezTo>
                    <a:pt x="945" y="753"/>
                    <a:pt x="513" y="945"/>
                    <a:pt x="257" y="689"/>
                  </a:cubicBezTo>
                  <a:cubicBezTo>
                    <a:pt x="1" y="433"/>
                    <a:pt x="177" y="1"/>
                    <a:pt x="545" y="1"/>
                  </a:cubicBezTo>
                  <a:cubicBezTo>
                    <a:pt x="753" y="1"/>
                    <a:pt x="929" y="177"/>
                    <a:pt x="945" y="40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68" name="Google Shape;7168;p20"/>
            <p:cNvSpPr/>
            <p:nvPr/>
          </p:nvSpPr>
          <p:spPr>
            <a:xfrm>
              <a:off x="1203844" y="3823562"/>
              <a:ext cx="52322" cy="51405"/>
            </a:xfrm>
            <a:custGeom>
              <a:avLst/>
              <a:gdLst/>
              <a:ahLst/>
              <a:cxnLst/>
              <a:rect l="l" t="t" r="r" b="b"/>
              <a:pathLst>
                <a:path w="913" h="897" extrusionOk="0">
                  <a:moveTo>
                    <a:pt x="913" y="384"/>
                  </a:moveTo>
                  <a:cubicBezTo>
                    <a:pt x="913" y="736"/>
                    <a:pt x="496" y="896"/>
                    <a:pt x="256" y="656"/>
                  </a:cubicBezTo>
                  <a:cubicBezTo>
                    <a:pt x="0" y="416"/>
                    <a:pt x="176" y="0"/>
                    <a:pt x="528" y="0"/>
                  </a:cubicBezTo>
                  <a:cubicBezTo>
                    <a:pt x="736" y="0"/>
                    <a:pt x="913" y="176"/>
                    <a:pt x="913" y="38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69" name="Google Shape;7169;p20"/>
            <p:cNvSpPr/>
            <p:nvPr/>
          </p:nvSpPr>
          <p:spPr>
            <a:xfrm>
              <a:off x="713225" y="2823119"/>
              <a:ext cx="54156" cy="54156"/>
            </a:xfrm>
            <a:custGeom>
              <a:avLst/>
              <a:gdLst/>
              <a:ahLst/>
              <a:cxnLst/>
              <a:rect l="l" t="t" r="r" b="b"/>
              <a:pathLst>
                <a:path w="945" h="945" extrusionOk="0">
                  <a:moveTo>
                    <a:pt x="945" y="416"/>
                  </a:moveTo>
                  <a:cubicBezTo>
                    <a:pt x="945" y="768"/>
                    <a:pt x="513" y="944"/>
                    <a:pt x="257" y="688"/>
                  </a:cubicBezTo>
                  <a:cubicBezTo>
                    <a:pt x="1" y="448"/>
                    <a:pt x="193" y="16"/>
                    <a:pt x="545" y="16"/>
                  </a:cubicBezTo>
                  <a:cubicBezTo>
                    <a:pt x="769" y="0"/>
                    <a:pt x="945" y="192"/>
                    <a:pt x="945" y="41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70" name="Google Shape;7170;p20"/>
            <p:cNvSpPr/>
            <p:nvPr/>
          </p:nvSpPr>
          <p:spPr>
            <a:xfrm>
              <a:off x="1506433" y="3973884"/>
              <a:ext cx="12894" cy="11977"/>
            </a:xfrm>
            <a:custGeom>
              <a:avLst/>
              <a:gdLst/>
              <a:ahLst/>
              <a:cxnLst/>
              <a:rect l="l" t="t" r="r" b="b"/>
              <a:pathLst>
                <a:path w="225" h="209" extrusionOk="0">
                  <a:moveTo>
                    <a:pt x="225" y="81"/>
                  </a:moveTo>
                  <a:cubicBezTo>
                    <a:pt x="225" y="209"/>
                    <a:pt x="1" y="1"/>
                    <a:pt x="129" y="1"/>
                  </a:cubicBezTo>
                  <a:cubicBezTo>
                    <a:pt x="177" y="1"/>
                    <a:pt x="225" y="33"/>
                    <a:pt x="225" y="8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71" name="Google Shape;7171;p20"/>
            <p:cNvSpPr/>
            <p:nvPr/>
          </p:nvSpPr>
          <p:spPr>
            <a:xfrm>
              <a:off x="1758591" y="3940874"/>
              <a:ext cx="11977" cy="11977"/>
            </a:xfrm>
            <a:custGeom>
              <a:avLst/>
              <a:gdLst/>
              <a:ahLst/>
              <a:cxnLst/>
              <a:rect l="l" t="t" r="r" b="b"/>
              <a:pathLst>
                <a:path w="209" h="209" extrusionOk="0">
                  <a:moveTo>
                    <a:pt x="209" y="81"/>
                  </a:moveTo>
                  <a:cubicBezTo>
                    <a:pt x="209" y="209"/>
                    <a:pt x="1" y="1"/>
                    <a:pt x="129" y="1"/>
                  </a:cubicBezTo>
                  <a:cubicBezTo>
                    <a:pt x="177" y="1"/>
                    <a:pt x="209" y="33"/>
                    <a:pt x="209" y="8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72" name="Google Shape;7172;p20"/>
            <p:cNvSpPr/>
            <p:nvPr/>
          </p:nvSpPr>
          <p:spPr>
            <a:xfrm>
              <a:off x="1650879" y="2571819"/>
              <a:ext cx="11977" cy="11060"/>
            </a:xfrm>
            <a:custGeom>
              <a:avLst/>
              <a:gdLst/>
              <a:ahLst/>
              <a:cxnLst/>
              <a:rect l="l" t="t" r="r" b="b"/>
              <a:pathLst>
                <a:path w="209" h="193" extrusionOk="0">
                  <a:moveTo>
                    <a:pt x="208" y="81"/>
                  </a:moveTo>
                  <a:cubicBezTo>
                    <a:pt x="208" y="193"/>
                    <a:pt x="0" y="1"/>
                    <a:pt x="128" y="1"/>
                  </a:cubicBezTo>
                  <a:cubicBezTo>
                    <a:pt x="160" y="1"/>
                    <a:pt x="208" y="33"/>
                    <a:pt x="208" y="8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73" name="Google Shape;7173;p20"/>
            <p:cNvSpPr/>
            <p:nvPr/>
          </p:nvSpPr>
          <p:spPr>
            <a:xfrm>
              <a:off x="1740309" y="3247664"/>
              <a:ext cx="11977" cy="11977"/>
            </a:xfrm>
            <a:custGeom>
              <a:avLst/>
              <a:gdLst/>
              <a:ahLst/>
              <a:cxnLst/>
              <a:rect l="l" t="t" r="r" b="b"/>
              <a:pathLst>
                <a:path w="209" h="209" extrusionOk="0">
                  <a:moveTo>
                    <a:pt x="208" y="81"/>
                  </a:moveTo>
                  <a:cubicBezTo>
                    <a:pt x="208" y="209"/>
                    <a:pt x="0" y="1"/>
                    <a:pt x="128" y="1"/>
                  </a:cubicBezTo>
                  <a:cubicBezTo>
                    <a:pt x="176" y="1"/>
                    <a:pt x="208" y="33"/>
                    <a:pt x="208" y="8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74" name="Google Shape;7174;p20"/>
            <p:cNvSpPr/>
            <p:nvPr/>
          </p:nvSpPr>
          <p:spPr>
            <a:xfrm>
              <a:off x="2109835" y="4290287"/>
              <a:ext cx="9227" cy="9227"/>
            </a:xfrm>
            <a:custGeom>
              <a:avLst/>
              <a:gdLst/>
              <a:ahLst/>
              <a:cxnLst/>
              <a:rect l="l" t="t" r="r" b="b"/>
              <a:pathLst>
                <a:path w="161" h="161" extrusionOk="0">
                  <a:moveTo>
                    <a:pt x="160" y="80"/>
                  </a:moveTo>
                  <a:cubicBezTo>
                    <a:pt x="160" y="112"/>
                    <a:pt x="112" y="160"/>
                    <a:pt x="80" y="160"/>
                  </a:cubicBezTo>
                  <a:cubicBezTo>
                    <a:pt x="32" y="160"/>
                    <a:pt x="0" y="112"/>
                    <a:pt x="0" y="80"/>
                  </a:cubicBezTo>
                  <a:cubicBezTo>
                    <a:pt x="0" y="32"/>
                    <a:pt x="32" y="0"/>
                    <a:pt x="80" y="0"/>
                  </a:cubicBezTo>
                  <a:cubicBezTo>
                    <a:pt x="112" y="0"/>
                    <a:pt x="160" y="32"/>
                    <a:pt x="160" y="8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75" name="Google Shape;7175;p20"/>
            <p:cNvSpPr/>
            <p:nvPr/>
          </p:nvSpPr>
          <p:spPr>
            <a:xfrm>
              <a:off x="1729306" y="4353556"/>
              <a:ext cx="11977" cy="11977"/>
            </a:xfrm>
            <a:custGeom>
              <a:avLst/>
              <a:gdLst/>
              <a:ahLst/>
              <a:cxnLst/>
              <a:rect l="l" t="t" r="r" b="b"/>
              <a:pathLst>
                <a:path w="209" h="209" extrusionOk="0">
                  <a:moveTo>
                    <a:pt x="208" y="81"/>
                  </a:moveTo>
                  <a:cubicBezTo>
                    <a:pt x="208" y="209"/>
                    <a:pt x="0" y="1"/>
                    <a:pt x="128" y="1"/>
                  </a:cubicBezTo>
                  <a:cubicBezTo>
                    <a:pt x="176" y="1"/>
                    <a:pt x="208" y="33"/>
                    <a:pt x="208" y="8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76" name="Google Shape;7176;p20"/>
            <p:cNvSpPr/>
            <p:nvPr/>
          </p:nvSpPr>
          <p:spPr>
            <a:xfrm>
              <a:off x="1617383" y="3758402"/>
              <a:ext cx="11977" cy="11977"/>
            </a:xfrm>
            <a:custGeom>
              <a:avLst/>
              <a:gdLst/>
              <a:ahLst/>
              <a:cxnLst/>
              <a:rect l="l" t="t" r="r" b="b"/>
              <a:pathLst>
                <a:path w="209" h="209" extrusionOk="0">
                  <a:moveTo>
                    <a:pt x="209" y="81"/>
                  </a:moveTo>
                  <a:cubicBezTo>
                    <a:pt x="209" y="209"/>
                    <a:pt x="1" y="1"/>
                    <a:pt x="129" y="1"/>
                  </a:cubicBezTo>
                  <a:cubicBezTo>
                    <a:pt x="161" y="1"/>
                    <a:pt x="209" y="33"/>
                    <a:pt x="209" y="8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77" name="Google Shape;7177;p20"/>
            <p:cNvSpPr/>
            <p:nvPr/>
          </p:nvSpPr>
          <p:spPr>
            <a:xfrm>
              <a:off x="809504" y="3971191"/>
              <a:ext cx="10143" cy="11977"/>
            </a:xfrm>
            <a:custGeom>
              <a:avLst/>
              <a:gdLst/>
              <a:ahLst/>
              <a:cxnLst/>
              <a:rect l="l" t="t" r="r" b="b"/>
              <a:pathLst>
                <a:path w="177" h="209" extrusionOk="0">
                  <a:moveTo>
                    <a:pt x="177" y="112"/>
                  </a:moveTo>
                  <a:cubicBezTo>
                    <a:pt x="161" y="208"/>
                    <a:pt x="1" y="208"/>
                    <a:pt x="17" y="112"/>
                  </a:cubicBezTo>
                  <a:cubicBezTo>
                    <a:pt x="17" y="0"/>
                    <a:pt x="177" y="0"/>
                    <a:pt x="177" y="11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78" name="Google Shape;7178;p20"/>
            <p:cNvSpPr/>
            <p:nvPr/>
          </p:nvSpPr>
          <p:spPr>
            <a:xfrm>
              <a:off x="950769" y="3399877"/>
              <a:ext cx="9227" cy="11977"/>
            </a:xfrm>
            <a:custGeom>
              <a:avLst/>
              <a:gdLst/>
              <a:ahLst/>
              <a:cxnLst/>
              <a:rect l="l" t="t" r="r" b="b"/>
              <a:pathLst>
                <a:path w="161" h="209" extrusionOk="0">
                  <a:moveTo>
                    <a:pt x="160" y="113"/>
                  </a:moveTo>
                  <a:cubicBezTo>
                    <a:pt x="160" y="209"/>
                    <a:pt x="0" y="209"/>
                    <a:pt x="0" y="113"/>
                  </a:cubicBezTo>
                  <a:cubicBezTo>
                    <a:pt x="0" y="1"/>
                    <a:pt x="160" y="1"/>
                    <a:pt x="160" y="11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79" name="Google Shape;7179;p20"/>
            <p:cNvSpPr/>
            <p:nvPr/>
          </p:nvSpPr>
          <p:spPr>
            <a:xfrm>
              <a:off x="1323963" y="3949184"/>
              <a:ext cx="11060" cy="13811"/>
            </a:xfrm>
            <a:custGeom>
              <a:avLst/>
              <a:gdLst/>
              <a:ahLst/>
              <a:cxnLst/>
              <a:rect l="l" t="t" r="r" b="b"/>
              <a:pathLst>
                <a:path w="193" h="241" extrusionOk="0">
                  <a:moveTo>
                    <a:pt x="193" y="112"/>
                  </a:moveTo>
                  <a:cubicBezTo>
                    <a:pt x="161" y="240"/>
                    <a:pt x="1" y="0"/>
                    <a:pt x="129" y="16"/>
                  </a:cubicBezTo>
                  <a:cubicBezTo>
                    <a:pt x="177" y="32"/>
                    <a:pt x="193" y="64"/>
                    <a:pt x="193" y="11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80" name="Google Shape;7180;p20"/>
            <p:cNvSpPr/>
            <p:nvPr/>
          </p:nvSpPr>
          <p:spPr>
            <a:xfrm>
              <a:off x="1688474" y="2746955"/>
              <a:ext cx="11977" cy="13811"/>
            </a:xfrm>
            <a:custGeom>
              <a:avLst/>
              <a:gdLst/>
              <a:ahLst/>
              <a:cxnLst/>
              <a:rect l="l" t="t" r="r" b="b"/>
              <a:pathLst>
                <a:path w="209" h="241" extrusionOk="0">
                  <a:moveTo>
                    <a:pt x="192" y="145"/>
                  </a:moveTo>
                  <a:cubicBezTo>
                    <a:pt x="160" y="241"/>
                    <a:pt x="0" y="209"/>
                    <a:pt x="32" y="97"/>
                  </a:cubicBezTo>
                  <a:cubicBezTo>
                    <a:pt x="48" y="1"/>
                    <a:pt x="208" y="33"/>
                    <a:pt x="192" y="14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81" name="Google Shape;7181;p20"/>
            <p:cNvSpPr/>
            <p:nvPr/>
          </p:nvSpPr>
          <p:spPr>
            <a:xfrm>
              <a:off x="864520" y="2361838"/>
              <a:ext cx="10143" cy="10143"/>
            </a:xfrm>
            <a:custGeom>
              <a:avLst/>
              <a:gdLst/>
              <a:ahLst/>
              <a:cxnLst/>
              <a:rect l="l" t="t" r="r" b="b"/>
              <a:pathLst>
                <a:path w="177" h="177" extrusionOk="0">
                  <a:moveTo>
                    <a:pt x="177" y="112"/>
                  </a:moveTo>
                  <a:cubicBezTo>
                    <a:pt x="161" y="144"/>
                    <a:pt x="113" y="176"/>
                    <a:pt x="81" y="160"/>
                  </a:cubicBezTo>
                  <a:cubicBezTo>
                    <a:pt x="33" y="160"/>
                    <a:pt x="1" y="112"/>
                    <a:pt x="17" y="64"/>
                  </a:cubicBezTo>
                  <a:cubicBezTo>
                    <a:pt x="33" y="32"/>
                    <a:pt x="65" y="0"/>
                    <a:pt x="113" y="16"/>
                  </a:cubicBezTo>
                  <a:cubicBezTo>
                    <a:pt x="161" y="16"/>
                    <a:pt x="177" y="64"/>
                    <a:pt x="177" y="11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82" name="Google Shape;7182;p20"/>
            <p:cNvSpPr/>
            <p:nvPr/>
          </p:nvSpPr>
          <p:spPr>
            <a:xfrm>
              <a:off x="1172439" y="2810711"/>
              <a:ext cx="11977" cy="11060"/>
            </a:xfrm>
            <a:custGeom>
              <a:avLst/>
              <a:gdLst/>
              <a:ahLst/>
              <a:cxnLst/>
              <a:rect l="l" t="t" r="r" b="b"/>
              <a:pathLst>
                <a:path w="209" h="193" extrusionOk="0">
                  <a:moveTo>
                    <a:pt x="193" y="112"/>
                  </a:moveTo>
                  <a:cubicBezTo>
                    <a:pt x="193" y="160"/>
                    <a:pt x="145" y="192"/>
                    <a:pt x="97" y="176"/>
                  </a:cubicBezTo>
                  <a:cubicBezTo>
                    <a:pt x="0" y="160"/>
                    <a:pt x="32" y="0"/>
                    <a:pt x="129" y="16"/>
                  </a:cubicBezTo>
                  <a:cubicBezTo>
                    <a:pt x="177" y="32"/>
                    <a:pt x="209" y="80"/>
                    <a:pt x="193" y="11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83" name="Google Shape;7183;p20"/>
            <p:cNvSpPr/>
            <p:nvPr/>
          </p:nvSpPr>
          <p:spPr>
            <a:xfrm>
              <a:off x="1150174" y="2423274"/>
              <a:ext cx="11977" cy="11977"/>
            </a:xfrm>
            <a:custGeom>
              <a:avLst/>
              <a:gdLst/>
              <a:ahLst/>
              <a:cxnLst/>
              <a:rect l="l" t="t" r="r" b="b"/>
              <a:pathLst>
                <a:path w="209" h="209" extrusionOk="0">
                  <a:moveTo>
                    <a:pt x="209" y="80"/>
                  </a:moveTo>
                  <a:cubicBezTo>
                    <a:pt x="209" y="208"/>
                    <a:pt x="1" y="0"/>
                    <a:pt x="129" y="0"/>
                  </a:cubicBezTo>
                  <a:cubicBezTo>
                    <a:pt x="177" y="0"/>
                    <a:pt x="209" y="48"/>
                    <a:pt x="209" y="8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84" name="Google Shape;7184;p20"/>
            <p:cNvSpPr/>
            <p:nvPr/>
          </p:nvSpPr>
          <p:spPr>
            <a:xfrm>
              <a:off x="1665980" y="3981220"/>
              <a:ext cx="23897" cy="23897"/>
            </a:xfrm>
            <a:custGeom>
              <a:avLst/>
              <a:gdLst/>
              <a:ahLst/>
              <a:cxnLst/>
              <a:rect l="l" t="t" r="r" b="b"/>
              <a:pathLst>
                <a:path w="417" h="417" extrusionOk="0">
                  <a:moveTo>
                    <a:pt x="417" y="193"/>
                  </a:moveTo>
                  <a:cubicBezTo>
                    <a:pt x="417" y="337"/>
                    <a:pt x="225" y="417"/>
                    <a:pt x="113" y="305"/>
                  </a:cubicBezTo>
                  <a:cubicBezTo>
                    <a:pt x="1" y="193"/>
                    <a:pt x="81" y="1"/>
                    <a:pt x="241" y="1"/>
                  </a:cubicBezTo>
                  <a:cubicBezTo>
                    <a:pt x="337" y="1"/>
                    <a:pt x="417" y="81"/>
                    <a:pt x="417" y="19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85" name="Google Shape;7185;p20"/>
            <p:cNvSpPr/>
            <p:nvPr/>
          </p:nvSpPr>
          <p:spPr>
            <a:xfrm>
              <a:off x="1606379" y="4444391"/>
              <a:ext cx="24871" cy="24814"/>
            </a:xfrm>
            <a:custGeom>
              <a:avLst/>
              <a:gdLst/>
              <a:ahLst/>
              <a:cxnLst/>
              <a:rect l="l" t="t" r="r" b="b"/>
              <a:pathLst>
                <a:path w="434" h="433" extrusionOk="0">
                  <a:moveTo>
                    <a:pt x="433" y="192"/>
                  </a:moveTo>
                  <a:cubicBezTo>
                    <a:pt x="433" y="352"/>
                    <a:pt x="241" y="432"/>
                    <a:pt x="129" y="320"/>
                  </a:cubicBezTo>
                  <a:cubicBezTo>
                    <a:pt x="1" y="208"/>
                    <a:pt x="97" y="16"/>
                    <a:pt x="257" y="16"/>
                  </a:cubicBezTo>
                  <a:cubicBezTo>
                    <a:pt x="353" y="0"/>
                    <a:pt x="433" y="96"/>
                    <a:pt x="433" y="19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86" name="Google Shape;7186;p20"/>
            <p:cNvSpPr/>
            <p:nvPr/>
          </p:nvSpPr>
          <p:spPr>
            <a:xfrm>
              <a:off x="866354" y="4077556"/>
              <a:ext cx="23955" cy="23897"/>
            </a:xfrm>
            <a:custGeom>
              <a:avLst/>
              <a:gdLst/>
              <a:ahLst/>
              <a:cxnLst/>
              <a:rect l="l" t="t" r="r" b="b"/>
              <a:pathLst>
                <a:path w="418" h="417" extrusionOk="0">
                  <a:moveTo>
                    <a:pt x="417" y="177"/>
                  </a:moveTo>
                  <a:cubicBezTo>
                    <a:pt x="417" y="337"/>
                    <a:pt x="225" y="417"/>
                    <a:pt x="113" y="305"/>
                  </a:cubicBezTo>
                  <a:cubicBezTo>
                    <a:pt x="1" y="193"/>
                    <a:pt x="81" y="1"/>
                    <a:pt x="241" y="1"/>
                  </a:cubicBezTo>
                  <a:cubicBezTo>
                    <a:pt x="337" y="1"/>
                    <a:pt x="417" y="81"/>
                    <a:pt x="417" y="17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87" name="Google Shape;7187;p20"/>
            <p:cNvSpPr/>
            <p:nvPr/>
          </p:nvSpPr>
          <p:spPr>
            <a:xfrm>
              <a:off x="804919" y="3114707"/>
              <a:ext cx="24814" cy="24814"/>
            </a:xfrm>
            <a:custGeom>
              <a:avLst/>
              <a:gdLst/>
              <a:ahLst/>
              <a:cxnLst/>
              <a:rect l="l" t="t" r="r" b="b"/>
              <a:pathLst>
                <a:path w="433" h="433" extrusionOk="0">
                  <a:moveTo>
                    <a:pt x="433" y="192"/>
                  </a:moveTo>
                  <a:cubicBezTo>
                    <a:pt x="433" y="352"/>
                    <a:pt x="241" y="432"/>
                    <a:pt x="113" y="320"/>
                  </a:cubicBezTo>
                  <a:cubicBezTo>
                    <a:pt x="1" y="208"/>
                    <a:pt x="81" y="0"/>
                    <a:pt x="257" y="0"/>
                  </a:cubicBezTo>
                  <a:cubicBezTo>
                    <a:pt x="353" y="0"/>
                    <a:pt x="433" y="80"/>
                    <a:pt x="433" y="19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88" name="Google Shape;7188;p20"/>
            <p:cNvSpPr/>
            <p:nvPr/>
          </p:nvSpPr>
          <p:spPr>
            <a:xfrm>
              <a:off x="1710910" y="3846429"/>
              <a:ext cx="23897" cy="24814"/>
            </a:xfrm>
            <a:custGeom>
              <a:avLst/>
              <a:gdLst/>
              <a:ahLst/>
              <a:cxnLst/>
              <a:rect l="l" t="t" r="r" b="b"/>
              <a:pathLst>
                <a:path w="417" h="433" extrusionOk="0">
                  <a:moveTo>
                    <a:pt x="417" y="193"/>
                  </a:moveTo>
                  <a:cubicBezTo>
                    <a:pt x="417" y="353"/>
                    <a:pt x="225" y="433"/>
                    <a:pt x="113" y="321"/>
                  </a:cubicBezTo>
                  <a:cubicBezTo>
                    <a:pt x="1" y="209"/>
                    <a:pt x="81" y="1"/>
                    <a:pt x="241" y="1"/>
                  </a:cubicBezTo>
                  <a:cubicBezTo>
                    <a:pt x="337" y="1"/>
                    <a:pt x="417" y="81"/>
                    <a:pt x="417" y="19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89" name="Google Shape;7189;p20"/>
            <p:cNvSpPr/>
            <p:nvPr/>
          </p:nvSpPr>
          <p:spPr>
            <a:xfrm>
              <a:off x="2095164" y="3542920"/>
              <a:ext cx="24814" cy="24814"/>
            </a:xfrm>
            <a:custGeom>
              <a:avLst/>
              <a:gdLst/>
              <a:ahLst/>
              <a:cxnLst/>
              <a:rect l="l" t="t" r="r" b="b"/>
              <a:pathLst>
                <a:path w="433" h="433" extrusionOk="0">
                  <a:moveTo>
                    <a:pt x="432" y="176"/>
                  </a:moveTo>
                  <a:cubicBezTo>
                    <a:pt x="432" y="352"/>
                    <a:pt x="240" y="432"/>
                    <a:pt x="112" y="304"/>
                  </a:cubicBezTo>
                  <a:cubicBezTo>
                    <a:pt x="0" y="192"/>
                    <a:pt x="80" y="0"/>
                    <a:pt x="256" y="0"/>
                  </a:cubicBezTo>
                  <a:cubicBezTo>
                    <a:pt x="352" y="0"/>
                    <a:pt x="432" y="80"/>
                    <a:pt x="432" y="17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90" name="Google Shape;7190;p20"/>
            <p:cNvSpPr/>
            <p:nvPr/>
          </p:nvSpPr>
          <p:spPr>
            <a:xfrm>
              <a:off x="1461990" y="2560815"/>
              <a:ext cx="23897" cy="27565"/>
            </a:xfrm>
            <a:custGeom>
              <a:avLst/>
              <a:gdLst/>
              <a:ahLst/>
              <a:cxnLst/>
              <a:rect l="l" t="t" r="r" b="b"/>
              <a:pathLst>
                <a:path w="417" h="481" extrusionOk="0">
                  <a:moveTo>
                    <a:pt x="400" y="273"/>
                  </a:moveTo>
                  <a:cubicBezTo>
                    <a:pt x="368" y="481"/>
                    <a:pt x="48" y="481"/>
                    <a:pt x="32" y="273"/>
                  </a:cubicBezTo>
                  <a:cubicBezTo>
                    <a:pt x="0" y="1"/>
                    <a:pt x="416" y="1"/>
                    <a:pt x="400" y="27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91" name="Google Shape;7191;p20"/>
            <p:cNvSpPr/>
            <p:nvPr/>
          </p:nvSpPr>
          <p:spPr>
            <a:xfrm>
              <a:off x="905839" y="3730034"/>
              <a:ext cx="23897" cy="27565"/>
            </a:xfrm>
            <a:custGeom>
              <a:avLst/>
              <a:gdLst/>
              <a:ahLst/>
              <a:cxnLst/>
              <a:rect l="l" t="t" r="r" b="b"/>
              <a:pathLst>
                <a:path w="417" h="481" extrusionOk="0">
                  <a:moveTo>
                    <a:pt x="384" y="272"/>
                  </a:moveTo>
                  <a:cubicBezTo>
                    <a:pt x="368" y="480"/>
                    <a:pt x="48" y="480"/>
                    <a:pt x="32" y="272"/>
                  </a:cubicBezTo>
                  <a:cubicBezTo>
                    <a:pt x="0" y="0"/>
                    <a:pt x="416" y="0"/>
                    <a:pt x="384" y="27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92" name="Google Shape;7192;p20"/>
            <p:cNvSpPr/>
            <p:nvPr/>
          </p:nvSpPr>
          <p:spPr>
            <a:xfrm>
              <a:off x="1274878" y="2235300"/>
              <a:ext cx="24814" cy="24814"/>
            </a:xfrm>
            <a:custGeom>
              <a:avLst/>
              <a:gdLst/>
              <a:ahLst/>
              <a:cxnLst/>
              <a:rect l="l" t="t" r="r" b="b"/>
              <a:pathLst>
                <a:path w="433" h="433" extrusionOk="0">
                  <a:moveTo>
                    <a:pt x="433" y="192"/>
                  </a:moveTo>
                  <a:cubicBezTo>
                    <a:pt x="433" y="352"/>
                    <a:pt x="241" y="432"/>
                    <a:pt x="129" y="320"/>
                  </a:cubicBezTo>
                  <a:cubicBezTo>
                    <a:pt x="1" y="192"/>
                    <a:pt x="97" y="0"/>
                    <a:pt x="257" y="0"/>
                  </a:cubicBezTo>
                  <a:cubicBezTo>
                    <a:pt x="353" y="0"/>
                    <a:pt x="433" y="80"/>
                    <a:pt x="433" y="19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93" name="Google Shape;7193;p20"/>
            <p:cNvSpPr/>
            <p:nvPr/>
          </p:nvSpPr>
          <p:spPr>
            <a:xfrm>
              <a:off x="1720137" y="3324687"/>
              <a:ext cx="23897" cy="27565"/>
            </a:xfrm>
            <a:custGeom>
              <a:avLst/>
              <a:gdLst/>
              <a:ahLst/>
              <a:cxnLst/>
              <a:rect l="l" t="t" r="r" b="b"/>
              <a:pathLst>
                <a:path w="417" h="481" extrusionOk="0">
                  <a:moveTo>
                    <a:pt x="384" y="257"/>
                  </a:moveTo>
                  <a:cubicBezTo>
                    <a:pt x="368" y="481"/>
                    <a:pt x="48" y="481"/>
                    <a:pt x="32" y="257"/>
                  </a:cubicBezTo>
                  <a:cubicBezTo>
                    <a:pt x="0" y="1"/>
                    <a:pt x="416" y="1"/>
                    <a:pt x="384" y="25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94" name="Google Shape;7194;p20"/>
            <p:cNvSpPr/>
            <p:nvPr/>
          </p:nvSpPr>
          <p:spPr>
            <a:xfrm>
              <a:off x="1301039" y="3509910"/>
              <a:ext cx="23897" cy="24814"/>
            </a:xfrm>
            <a:custGeom>
              <a:avLst/>
              <a:gdLst/>
              <a:ahLst/>
              <a:cxnLst/>
              <a:rect l="l" t="t" r="r" b="b"/>
              <a:pathLst>
                <a:path w="417" h="433" extrusionOk="0">
                  <a:moveTo>
                    <a:pt x="416" y="192"/>
                  </a:moveTo>
                  <a:cubicBezTo>
                    <a:pt x="416" y="352"/>
                    <a:pt x="224" y="432"/>
                    <a:pt x="112" y="320"/>
                  </a:cubicBezTo>
                  <a:cubicBezTo>
                    <a:pt x="0" y="208"/>
                    <a:pt x="80" y="0"/>
                    <a:pt x="240" y="0"/>
                  </a:cubicBezTo>
                  <a:cubicBezTo>
                    <a:pt x="336" y="0"/>
                    <a:pt x="416" y="80"/>
                    <a:pt x="416" y="19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95" name="Google Shape;7195;p20"/>
            <p:cNvSpPr/>
            <p:nvPr/>
          </p:nvSpPr>
          <p:spPr>
            <a:xfrm>
              <a:off x="1025958" y="3570428"/>
              <a:ext cx="23897" cy="27565"/>
            </a:xfrm>
            <a:custGeom>
              <a:avLst/>
              <a:gdLst/>
              <a:ahLst/>
              <a:cxnLst/>
              <a:rect l="l" t="t" r="r" b="b"/>
              <a:pathLst>
                <a:path w="417" h="481" extrusionOk="0">
                  <a:moveTo>
                    <a:pt x="400" y="225"/>
                  </a:moveTo>
                  <a:cubicBezTo>
                    <a:pt x="416" y="481"/>
                    <a:pt x="0" y="481"/>
                    <a:pt x="32" y="225"/>
                  </a:cubicBezTo>
                  <a:cubicBezTo>
                    <a:pt x="48" y="1"/>
                    <a:pt x="368" y="1"/>
                    <a:pt x="400" y="22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96" name="Google Shape;7196;p20"/>
            <p:cNvSpPr/>
            <p:nvPr/>
          </p:nvSpPr>
          <p:spPr>
            <a:xfrm>
              <a:off x="1654547" y="2403101"/>
              <a:ext cx="23897" cy="23897"/>
            </a:xfrm>
            <a:custGeom>
              <a:avLst/>
              <a:gdLst/>
              <a:ahLst/>
              <a:cxnLst/>
              <a:rect l="l" t="t" r="r" b="b"/>
              <a:pathLst>
                <a:path w="417" h="417" extrusionOk="0">
                  <a:moveTo>
                    <a:pt x="416" y="176"/>
                  </a:moveTo>
                  <a:cubicBezTo>
                    <a:pt x="416" y="336"/>
                    <a:pt x="224" y="416"/>
                    <a:pt x="112" y="304"/>
                  </a:cubicBezTo>
                  <a:cubicBezTo>
                    <a:pt x="0" y="192"/>
                    <a:pt x="80" y="0"/>
                    <a:pt x="240" y="0"/>
                  </a:cubicBezTo>
                  <a:cubicBezTo>
                    <a:pt x="336" y="0"/>
                    <a:pt x="416" y="80"/>
                    <a:pt x="416" y="17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97" name="Google Shape;7197;p20"/>
            <p:cNvSpPr/>
            <p:nvPr/>
          </p:nvSpPr>
          <p:spPr>
            <a:xfrm>
              <a:off x="959022" y="4245357"/>
              <a:ext cx="23897" cy="23897"/>
            </a:xfrm>
            <a:custGeom>
              <a:avLst/>
              <a:gdLst/>
              <a:ahLst/>
              <a:cxnLst/>
              <a:rect l="l" t="t" r="r" b="b"/>
              <a:pathLst>
                <a:path w="417" h="417" extrusionOk="0">
                  <a:moveTo>
                    <a:pt x="416" y="177"/>
                  </a:moveTo>
                  <a:cubicBezTo>
                    <a:pt x="416" y="337"/>
                    <a:pt x="224" y="417"/>
                    <a:pt x="112" y="305"/>
                  </a:cubicBezTo>
                  <a:cubicBezTo>
                    <a:pt x="0" y="193"/>
                    <a:pt x="80" y="1"/>
                    <a:pt x="240" y="1"/>
                  </a:cubicBezTo>
                  <a:cubicBezTo>
                    <a:pt x="336" y="1"/>
                    <a:pt x="416" y="81"/>
                    <a:pt x="416" y="17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98" name="Google Shape;7198;p20"/>
            <p:cNvSpPr/>
            <p:nvPr/>
          </p:nvSpPr>
          <p:spPr>
            <a:xfrm>
              <a:off x="1013121" y="2675433"/>
              <a:ext cx="24814" cy="23897"/>
            </a:xfrm>
            <a:custGeom>
              <a:avLst/>
              <a:gdLst/>
              <a:ahLst/>
              <a:cxnLst/>
              <a:rect l="l" t="t" r="r" b="b"/>
              <a:pathLst>
                <a:path w="433" h="417" extrusionOk="0">
                  <a:moveTo>
                    <a:pt x="432" y="177"/>
                  </a:moveTo>
                  <a:cubicBezTo>
                    <a:pt x="432" y="337"/>
                    <a:pt x="240" y="417"/>
                    <a:pt x="128" y="305"/>
                  </a:cubicBezTo>
                  <a:cubicBezTo>
                    <a:pt x="0" y="193"/>
                    <a:pt x="80" y="1"/>
                    <a:pt x="256" y="1"/>
                  </a:cubicBezTo>
                  <a:cubicBezTo>
                    <a:pt x="352" y="1"/>
                    <a:pt x="432" y="81"/>
                    <a:pt x="432" y="17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99" name="Google Shape;7199;p20"/>
            <p:cNvSpPr/>
            <p:nvPr/>
          </p:nvSpPr>
          <p:spPr>
            <a:xfrm>
              <a:off x="724228" y="4075722"/>
              <a:ext cx="24814" cy="27565"/>
            </a:xfrm>
            <a:custGeom>
              <a:avLst/>
              <a:gdLst/>
              <a:ahLst/>
              <a:cxnLst/>
              <a:rect l="l" t="t" r="r" b="b"/>
              <a:pathLst>
                <a:path w="433" h="481" extrusionOk="0">
                  <a:moveTo>
                    <a:pt x="401" y="209"/>
                  </a:moveTo>
                  <a:cubicBezTo>
                    <a:pt x="433" y="481"/>
                    <a:pt x="1" y="481"/>
                    <a:pt x="33" y="209"/>
                  </a:cubicBezTo>
                  <a:cubicBezTo>
                    <a:pt x="65" y="1"/>
                    <a:pt x="369" y="1"/>
                    <a:pt x="401" y="20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00" name="Google Shape;7200;p20"/>
            <p:cNvSpPr/>
            <p:nvPr/>
          </p:nvSpPr>
          <p:spPr>
            <a:xfrm>
              <a:off x="791165" y="3263252"/>
              <a:ext cx="24814" cy="23897"/>
            </a:xfrm>
            <a:custGeom>
              <a:avLst/>
              <a:gdLst/>
              <a:ahLst/>
              <a:cxnLst/>
              <a:rect l="l" t="t" r="r" b="b"/>
              <a:pathLst>
                <a:path w="433" h="417" extrusionOk="0">
                  <a:moveTo>
                    <a:pt x="433" y="177"/>
                  </a:moveTo>
                  <a:cubicBezTo>
                    <a:pt x="433" y="337"/>
                    <a:pt x="241" y="417"/>
                    <a:pt x="129" y="305"/>
                  </a:cubicBezTo>
                  <a:cubicBezTo>
                    <a:pt x="1" y="193"/>
                    <a:pt x="81" y="1"/>
                    <a:pt x="241" y="1"/>
                  </a:cubicBezTo>
                  <a:cubicBezTo>
                    <a:pt x="353" y="1"/>
                    <a:pt x="433" y="81"/>
                    <a:pt x="433" y="17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01" name="Google Shape;7201;p20"/>
            <p:cNvSpPr/>
            <p:nvPr/>
          </p:nvSpPr>
          <p:spPr>
            <a:xfrm>
              <a:off x="1340467" y="3551173"/>
              <a:ext cx="23897" cy="24814"/>
            </a:xfrm>
            <a:custGeom>
              <a:avLst/>
              <a:gdLst/>
              <a:ahLst/>
              <a:cxnLst/>
              <a:rect l="l" t="t" r="r" b="b"/>
              <a:pathLst>
                <a:path w="417" h="433" extrusionOk="0">
                  <a:moveTo>
                    <a:pt x="417" y="193"/>
                  </a:moveTo>
                  <a:cubicBezTo>
                    <a:pt x="417" y="353"/>
                    <a:pt x="225" y="433"/>
                    <a:pt x="113" y="321"/>
                  </a:cubicBezTo>
                  <a:cubicBezTo>
                    <a:pt x="1" y="209"/>
                    <a:pt x="81" y="1"/>
                    <a:pt x="241" y="1"/>
                  </a:cubicBezTo>
                  <a:cubicBezTo>
                    <a:pt x="337" y="1"/>
                    <a:pt x="417" y="81"/>
                    <a:pt x="417" y="19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02" name="Google Shape;7202;p20"/>
            <p:cNvSpPr/>
            <p:nvPr/>
          </p:nvSpPr>
          <p:spPr>
            <a:xfrm>
              <a:off x="1205620" y="3043644"/>
              <a:ext cx="24814" cy="24814"/>
            </a:xfrm>
            <a:custGeom>
              <a:avLst/>
              <a:gdLst/>
              <a:ahLst/>
              <a:cxnLst/>
              <a:rect l="l" t="t" r="r" b="b"/>
              <a:pathLst>
                <a:path w="433" h="433" extrusionOk="0">
                  <a:moveTo>
                    <a:pt x="433" y="193"/>
                  </a:moveTo>
                  <a:cubicBezTo>
                    <a:pt x="433" y="353"/>
                    <a:pt x="225" y="433"/>
                    <a:pt x="112" y="321"/>
                  </a:cubicBezTo>
                  <a:cubicBezTo>
                    <a:pt x="0" y="209"/>
                    <a:pt x="80" y="1"/>
                    <a:pt x="241" y="17"/>
                  </a:cubicBezTo>
                  <a:cubicBezTo>
                    <a:pt x="337" y="1"/>
                    <a:pt x="433" y="97"/>
                    <a:pt x="433" y="19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03" name="Google Shape;7203;p20"/>
            <p:cNvSpPr/>
            <p:nvPr/>
          </p:nvSpPr>
          <p:spPr>
            <a:xfrm>
              <a:off x="1242355" y="3309099"/>
              <a:ext cx="24814" cy="23897"/>
            </a:xfrm>
            <a:custGeom>
              <a:avLst/>
              <a:gdLst/>
              <a:ahLst/>
              <a:cxnLst/>
              <a:rect l="l" t="t" r="r" b="b"/>
              <a:pathLst>
                <a:path w="433" h="417" extrusionOk="0">
                  <a:moveTo>
                    <a:pt x="433" y="177"/>
                  </a:moveTo>
                  <a:cubicBezTo>
                    <a:pt x="433" y="337"/>
                    <a:pt x="225" y="417"/>
                    <a:pt x="112" y="305"/>
                  </a:cubicBezTo>
                  <a:cubicBezTo>
                    <a:pt x="0" y="193"/>
                    <a:pt x="80" y="1"/>
                    <a:pt x="241" y="1"/>
                  </a:cubicBezTo>
                  <a:cubicBezTo>
                    <a:pt x="353" y="1"/>
                    <a:pt x="433" y="81"/>
                    <a:pt x="433" y="17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04" name="Google Shape;7204;p20"/>
            <p:cNvSpPr/>
            <p:nvPr/>
          </p:nvSpPr>
          <p:spPr>
            <a:xfrm>
              <a:off x="1765926" y="3497073"/>
              <a:ext cx="89056" cy="88999"/>
            </a:xfrm>
            <a:custGeom>
              <a:avLst/>
              <a:gdLst/>
              <a:ahLst/>
              <a:cxnLst/>
              <a:rect l="l" t="t" r="r" b="b"/>
              <a:pathLst>
                <a:path w="1554" h="1553" extrusionOk="0">
                  <a:moveTo>
                    <a:pt x="769" y="1552"/>
                  </a:moveTo>
                  <a:lnTo>
                    <a:pt x="769" y="1552"/>
                  </a:lnTo>
                  <a:cubicBezTo>
                    <a:pt x="769" y="1120"/>
                    <a:pt x="433" y="768"/>
                    <a:pt x="1" y="768"/>
                  </a:cubicBezTo>
                  <a:lnTo>
                    <a:pt x="1" y="768"/>
                  </a:lnTo>
                  <a:cubicBezTo>
                    <a:pt x="433" y="768"/>
                    <a:pt x="769" y="432"/>
                    <a:pt x="769" y="0"/>
                  </a:cubicBezTo>
                  <a:lnTo>
                    <a:pt x="769" y="0"/>
                  </a:lnTo>
                  <a:cubicBezTo>
                    <a:pt x="769" y="416"/>
                    <a:pt x="1121" y="768"/>
                    <a:pt x="1553" y="768"/>
                  </a:cubicBezTo>
                  <a:lnTo>
                    <a:pt x="1553" y="768"/>
                  </a:lnTo>
                  <a:cubicBezTo>
                    <a:pt x="1121" y="768"/>
                    <a:pt x="769" y="1120"/>
                    <a:pt x="769" y="155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05" name="Google Shape;7205;p20"/>
            <p:cNvSpPr/>
            <p:nvPr/>
          </p:nvSpPr>
          <p:spPr>
            <a:xfrm>
              <a:off x="825091" y="3483319"/>
              <a:ext cx="89056" cy="88999"/>
            </a:xfrm>
            <a:custGeom>
              <a:avLst/>
              <a:gdLst/>
              <a:ahLst/>
              <a:cxnLst/>
              <a:rect l="l" t="t" r="r" b="b"/>
              <a:pathLst>
                <a:path w="1554" h="1553" extrusionOk="0">
                  <a:moveTo>
                    <a:pt x="785" y="1553"/>
                  </a:moveTo>
                  <a:lnTo>
                    <a:pt x="785" y="1553"/>
                  </a:lnTo>
                  <a:cubicBezTo>
                    <a:pt x="785" y="1121"/>
                    <a:pt x="433" y="785"/>
                    <a:pt x="1" y="785"/>
                  </a:cubicBezTo>
                  <a:lnTo>
                    <a:pt x="1" y="785"/>
                  </a:lnTo>
                  <a:cubicBezTo>
                    <a:pt x="433" y="785"/>
                    <a:pt x="785" y="433"/>
                    <a:pt x="785" y="1"/>
                  </a:cubicBezTo>
                  <a:lnTo>
                    <a:pt x="785" y="1"/>
                  </a:lnTo>
                  <a:cubicBezTo>
                    <a:pt x="785" y="433"/>
                    <a:pt x="1137" y="785"/>
                    <a:pt x="1553" y="785"/>
                  </a:cubicBezTo>
                  <a:lnTo>
                    <a:pt x="1553" y="785"/>
                  </a:lnTo>
                  <a:cubicBezTo>
                    <a:pt x="1137" y="785"/>
                    <a:pt x="785" y="1121"/>
                    <a:pt x="785" y="155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06" name="Google Shape;7206;p20"/>
            <p:cNvSpPr/>
            <p:nvPr/>
          </p:nvSpPr>
          <p:spPr>
            <a:xfrm>
              <a:off x="938849" y="2381094"/>
              <a:ext cx="88999" cy="88999"/>
            </a:xfrm>
            <a:custGeom>
              <a:avLst/>
              <a:gdLst/>
              <a:ahLst/>
              <a:cxnLst/>
              <a:rect l="l" t="t" r="r" b="b"/>
              <a:pathLst>
                <a:path w="1553" h="1553" extrusionOk="0">
                  <a:moveTo>
                    <a:pt x="768" y="1553"/>
                  </a:moveTo>
                  <a:lnTo>
                    <a:pt x="768" y="1553"/>
                  </a:lnTo>
                  <a:cubicBezTo>
                    <a:pt x="768" y="1121"/>
                    <a:pt x="416" y="785"/>
                    <a:pt x="0" y="785"/>
                  </a:cubicBezTo>
                  <a:lnTo>
                    <a:pt x="0" y="785"/>
                  </a:lnTo>
                  <a:cubicBezTo>
                    <a:pt x="416" y="785"/>
                    <a:pt x="768" y="432"/>
                    <a:pt x="768" y="0"/>
                  </a:cubicBezTo>
                  <a:lnTo>
                    <a:pt x="768" y="0"/>
                  </a:lnTo>
                  <a:cubicBezTo>
                    <a:pt x="768" y="432"/>
                    <a:pt x="1120" y="785"/>
                    <a:pt x="1552" y="785"/>
                  </a:cubicBezTo>
                  <a:lnTo>
                    <a:pt x="1552" y="785"/>
                  </a:lnTo>
                  <a:cubicBezTo>
                    <a:pt x="1120" y="785"/>
                    <a:pt x="768" y="1121"/>
                    <a:pt x="768" y="155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07" name="Google Shape;7207;p20"/>
            <p:cNvSpPr/>
            <p:nvPr/>
          </p:nvSpPr>
          <p:spPr>
            <a:xfrm>
              <a:off x="1427577" y="2872834"/>
              <a:ext cx="89056" cy="88082"/>
            </a:xfrm>
            <a:custGeom>
              <a:avLst/>
              <a:gdLst/>
              <a:ahLst/>
              <a:cxnLst/>
              <a:rect l="l" t="t" r="r" b="b"/>
              <a:pathLst>
                <a:path w="1554" h="1537" extrusionOk="0">
                  <a:moveTo>
                    <a:pt x="785" y="1537"/>
                  </a:moveTo>
                  <a:lnTo>
                    <a:pt x="785" y="1537"/>
                  </a:lnTo>
                  <a:cubicBezTo>
                    <a:pt x="785" y="1121"/>
                    <a:pt x="433" y="769"/>
                    <a:pt x="1" y="769"/>
                  </a:cubicBezTo>
                  <a:lnTo>
                    <a:pt x="1" y="769"/>
                  </a:lnTo>
                  <a:cubicBezTo>
                    <a:pt x="433" y="769"/>
                    <a:pt x="785" y="417"/>
                    <a:pt x="785" y="1"/>
                  </a:cubicBezTo>
                  <a:lnTo>
                    <a:pt x="785" y="1"/>
                  </a:lnTo>
                  <a:cubicBezTo>
                    <a:pt x="785" y="417"/>
                    <a:pt x="1121" y="769"/>
                    <a:pt x="1553" y="769"/>
                  </a:cubicBezTo>
                  <a:lnTo>
                    <a:pt x="1553" y="769"/>
                  </a:lnTo>
                  <a:cubicBezTo>
                    <a:pt x="1137" y="769"/>
                    <a:pt x="785" y="1121"/>
                    <a:pt x="785" y="153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208" name="Google Shape;7208;p20"/>
          <p:cNvSpPr/>
          <p:nvPr/>
        </p:nvSpPr>
        <p:spPr>
          <a:xfrm flipH="1">
            <a:off x="8099025" y="259653"/>
            <a:ext cx="312279" cy="312901"/>
          </a:xfrm>
          <a:custGeom>
            <a:avLst/>
            <a:gdLst/>
            <a:ahLst/>
            <a:cxnLst/>
            <a:rect l="l" t="t" r="r" b="b"/>
            <a:pathLst>
              <a:path w="18056" h="18092" extrusionOk="0">
                <a:moveTo>
                  <a:pt x="6695" y="1472"/>
                </a:moveTo>
                <a:cubicBezTo>
                  <a:pt x="6713" y="1486"/>
                  <a:pt x="6734" y="1495"/>
                  <a:pt x="6757" y="1495"/>
                </a:cubicBezTo>
                <a:cubicBezTo>
                  <a:pt x="6764" y="1495"/>
                  <a:pt x="6771" y="1494"/>
                  <a:pt x="6778" y="1492"/>
                </a:cubicBezTo>
                <a:cubicBezTo>
                  <a:pt x="6751" y="1486"/>
                  <a:pt x="6723" y="1479"/>
                  <a:pt x="6695" y="1472"/>
                </a:cubicBezTo>
                <a:close/>
                <a:moveTo>
                  <a:pt x="13763" y="3827"/>
                </a:moveTo>
                <a:lnTo>
                  <a:pt x="13763" y="3827"/>
                </a:lnTo>
                <a:cubicBezTo>
                  <a:pt x="14709" y="4623"/>
                  <a:pt x="15616" y="5469"/>
                  <a:pt x="16535" y="6265"/>
                </a:cubicBezTo>
                <a:lnTo>
                  <a:pt x="14104" y="4106"/>
                </a:lnTo>
                <a:cubicBezTo>
                  <a:pt x="14006" y="3995"/>
                  <a:pt x="13890" y="3903"/>
                  <a:pt x="13763" y="3827"/>
                </a:cubicBezTo>
                <a:close/>
                <a:moveTo>
                  <a:pt x="3092" y="0"/>
                </a:moveTo>
                <a:cubicBezTo>
                  <a:pt x="2894" y="0"/>
                  <a:pt x="2699" y="26"/>
                  <a:pt x="2493" y="64"/>
                </a:cubicBezTo>
                <a:cubicBezTo>
                  <a:pt x="2067" y="185"/>
                  <a:pt x="1702" y="459"/>
                  <a:pt x="1429" y="824"/>
                </a:cubicBezTo>
                <a:cubicBezTo>
                  <a:pt x="547" y="1918"/>
                  <a:pt x="274" y="3377"/>
                  <a:pt x="760" y="4714"/>
                </a:cubicBezTo>
                <a:cubicBezTo>
                  <a:pt x="882" y="4988"/>
                  <a:pt x="942" y="5261"/>
                  <a:pt x="882" y="5565"/>
                </a:cubicBezTo>
                <a:cubicBezTo>
                  <a:pt x="790" y="5778"/>
                  <a:pt x="638" y="5961"/>
                  <a:pt x="486" y="6113"/>
                </a:cubicBezTo>
                <a:cubicBezTo>
                  <a:pt x="0" y="6751"/>
                  <a:pt x="334" y="7663"/>
                  <a:pt x="730" y="8392"/>
                </a:cubicBezTo>
                <a:cubicBezTo>
                  <a:pt x="1672" y="10064"/>
                  <a:pt x="2888" y="11614"/>
                  <a:pt x="4316" y="12921"/>
                </a:cubicBezTo>
                <a:cubicBezTo>
                  <a:pt x="5684" y="14076"/>
                  <a:pt x="7113" y="15170"/>
                  <a:pt x="8663" y="16113"/>
                </a:cubicBezTo>
                <a:cubicBezTo>
                  <a:pt x="9392" y="16660"/>
                  <a:pt x="10183" y="17116"/>
                  <a:pt x="11034" y="17511"/>
                </a:cubicBezTo>
                <a:cubicBezTo>
                  <a:pt x="11917" y="17881"/>
                  <a:pt x="12853" y="18091"/>
                  <a:pt x="13818" y="18091"/>
                </a:cubicBezTo>
                <a:cubicBezTo>
                  <a:pt x="13882" y="18091"/>
                  <a:pt x="13947" y="18090"/>
                  <a:pt x="14013" y="18088"/>
                </a:cubicBezTo>
                <a:cubicBezTo>
                  <a:pt x="15259" y="18088"/>
                  <a:pt x="16596" y="17724"/>
                  <a:pt x="17326" y="16721"/>
                </a:cubicBezTo>
                <a:cubicBezTo>
                  <a:pt x="17842" y="15930"/>
                  <a:pt x="18055" y="14958"/>
                  <a:pt x="17873" y="14015"/>
                </a:cubicBezTo>
                <a:cubicBezTo>
                  <a:pt x="17690" y="13104"/>
                  <a:pt x="17386" y="12192"/>
                  <a:pt x="16931" y="11371"/>
                </a:cubicBezTo>
                <a:cubicBezTo>
                  <a:pt x="15715" y="8848"/>
                  <a:pt x="14225" y="6265"/>
                  <a:pt x="11824" y="4836"/>
                </a:cubicBezTo>
                <a:cubicBezTo>
                  <a:pt x="11034" y="4380"/>
                  <a:pt x="10213" y="4015"/>
                  <a:pt x="9362" y="3772"/>
                </a:cubicBezTo>
                <a:cubicBezTo>
                  <a:pt x="8799" y="3591"/>
                  <a:pt x="8183" y="3442"/>
                  <a:pt x="7589" y="3442"/>
                </a:cubicBezTo>
                <a:cubicBezTo>
                  <a:pt x="7189" y="3442"/>
                  <a:pt x="6799" y="3509"/>
                  <a:pt x="6444" y="3681"/>
                </a:cubicBezTo>
                <a:cubicBezTo>
                  <a:pt x="5228" y="4258"/>
                  <a:pt x="4803" y="5900"/>
                  <a:pt x="5167" y="7207"/>
                </a:cubicBezTo>
                <a:cubicBezTo>
                  <a:pt x="5563" y="8483"/>
                  <a:pt x="6505" y="9547"/>
                  <a:pt x="7447" y="10489"/>
                </a:cubicBezTo>
                <a:cubicBezTo>
                  <a:pt x="8055" y="11097"/>
                  <a:pt x="8693" y="11645"/>
                  <a:pt x="9392" y="12161"/>
                </a:cubicBezTo>
                <a:cubicBezTo>
                  <a:pt x="9879" y="12556"/>
                  <a:pt x="10456" y="12800"/>
                  <a:pt x="11095" y="12921"/>
                </a:cubicBezTo>
                <a:cubicBezTo>
                  <a:pt x="11207" y="12944"/>
                  <a:pt x="11320" y="12955"/>
                  <a:pt x="11434" y="12955"/>
                </a:cubicBezTo>
                <a:cubicBezTo>
                  <a:pt x="11932" y="12955"/>
                  <a:pt x="12425" y="12740"/>
                  <a:pt x="12797" y="12344"/>
                </a:cubicBezTo>
                <a:cubicBezTo>
                  <a:pt x="13192" y="11797"/>
                  <a:pt x="13253" y="11067"/>
                  <a:pt x="12979" y="10459"/>
                </a:cubicBezTo>
                <a:cubicBezTo>
                  <a:pt x="12706" y="9851"/>
                  <a:pt x="12250" y="9334"/>
                  <a:pt x="11672" y="8970"/>
                </a:cubicBezTo>
                <a:cubicBezTo>
                  <a:pt x="11464" y="8824"/>
                  <a:pt x="11213" y="8692"/>
                  <a:pt x="10978" y="8692"/>
                </a:cubicBezTo>
                <a:cubicBezTo>
                  <a:pt x="10870" y="8692"/>
                  <a:pt x="10765" y="8720"/>
                  <a:pt x="10669" y="8787"/>
                </a:cubicBezTo>
                <a:cubicBezTo>
                  <a:pt x="11050" y="8289"/>
                  <a:pt x="10526" y="7508"/>
                  <a:pt x="9916" y="7508"/>
                </a:cubicBezTo>
                <a:cubicBezTo>
                  <a:pt x="9893" y="7508"/>
                  <a:pt x="9871" y="7509"/>
                  <a:pt x="9848" y="7511"/>
                </a:cubicBezTo>
                <a:cubicBezTo>
                  <a:pt x="9210" y="7632"/>
                  <a:pt x="8784" y="8210"/>
                  <a:pt x="8845" y="8879"/>
                </a:cubicBezTo>
                <a:cubicBezTo>
                  <a:pt x="8936" y="9517"/>
                  <a:pt x="9301" y="10064"/>
                  <a:pt x="9848" y="10398"/>
                </a:cubicBezTo>
                <a:cubicBezTo>
                  <a:pt x="10046" y="10550"/>
                  <a:pt x="10327" y="10649"/>
                  <a:pt x="10574" y="10649"/>
                </a:cubicBezTo>
                <a:cubicBezTo>
                  <a:pt x="10821" y="10649"/>
                  <a:pt x="11034" y="10550"/>
                  <a:pt x="11095" y="10307"/>
                </a:cubicBezTo>
                <a:cubicBezTo>
                  <a:pt x="11216" y="9973"/>
                  <a:pt x="10882" y="9669"/>
                  <a:pt x="10578" y="9456"/>
                </a:cubicBezTo>
                <a:cubicBezTo>
                  <a:pt x="10766" y="9369"/>
                  <a:pt x="10961" y="9329"/>
                  <a:pt x="11152" y="9329"/>
                </a:cubicBezTo>
                <a:cubicBezTo>
                  <a:pt x="11762" y="9329"/>
                  <a:pt x="12331" y="9743"/>
                  <a:pt x="12493" y="10368"/>
                </a:cubicBezTo>
                <a:cubicBezTo>
                  <a:pt x="12706" y="11219"/>
                  <a:pt x="12128" y="12040"/>
                  <a:pt x="11247" y="12100"/>
                </a:cubicBezTo>
                <a:cubicBezTo>
                  <a:pt x="11209" y="12103"/>
                  <a:pt x="11172" y="12105"/>
                  <a:pt x="11136" y="12105"/>
                </a:cubicBezTo>
                <a:cubicBezTo>
                  <a:pt x="10422" y="12105"/>
                  <a:pt x="9791" y="11557"/>
                  <a:pt x="9271" y="11037"/>
                </a:cubicBezTo>
                <a:cubicBezTo>
                  <a:pt x="8268" y="10125"/>
                  <a:pt x="7356" y="9122"/>
                  <a:pt x="6535" y="8027"/>
                </a:cubicBezTo>
                <a:cubicBezTo>
                  <a:pt x="6201" y="7632"/>
                  <a:pt x="5988" y="7116"/>
                  <a:pt x="5958" y="6568"/>
                </a:cubicBezTo>
                <a:cubicBezTo>
                  <a:pt x="5958" y="5657"/>
                  <a:pt x="6839" y="4897"/>
                  <a:pt x="7751" y="4745"/>
                </a:cubicBezTo>
                <a:cubicBezTo>
                  <a:pt x="7880" y="4728"/>
                  <a:pt x="8009" y="4719"/>
                  <a:pt x="8137" y="4719"/>
                </a:cubicBezTo>
                <a:cubicBezTo>
                  <a:pt x="8919" y="4719"/>
                  <a:pt x="9691" y="5018"/>
                  <a:pt x="10395" y="5383"/>
                </a:cubicBezTo>
                <a:cubicBezTo>
                  <a:pt x="13982" y="7328"/>
                  <a:pt x="16383" y="10885"/>
                  <a:pt x="16809" y="14958"/>
                </a:cubicBezTo>
                <a:cubicBezTo>
                  <a:pt x="16870" y="15262"/>
                  <a:pt x="16809" y="15626"/>
                  <a:pt x="16596" y="15900"/>
                </a:cubicBezTo>
                <a:cubicBezTo>
                  <a:pt x="16231" y="16295"/>
                  <a:pt x="15563" y="16082"/>
                  <a:pt x="15046" y="16295"/>
                </a:cubicBezTo>
                <a:cubicBezTo>
                  <a:pt x="14833" y="16417"/>
                  <a:pt x="14681" y="16599"/>
                  <a:pt x="14438" y="16721"/>
                </a:cubicBezTo>
                <a:cubicBezTo>
                  <a:pt x="14238" y="16838"/>
                  <a:pt x="14010" y="16883"/>
                  <a:pt x="13773" y="16883"/>
                </a:cubicBezTo>
                <a:cubicBezTo>
                  <a:pt x="13398" y="16883"/>
                  <a:pt x="12998" y="16771"/>
                  <a:pt x="12645" y="16660"/>
                </a:cubicBezTo>
                <a:cubicBezTo>
                  <a:pt x="8207" y="15110"/>
                  <a:pt x="3982" y="12404"/>
                  <a:pt x="1702" y="8301"/>
                </a:cubicBezTo>
                <a:cubicBezTo>
                  <a:pt x="2341" y="7632"/>
                  <a:pt x="2432" y="6629"/>
                  <a:pt x="1915" y="5869"/>
                </a:cubicBezTo>
                <a:cubicBezTo>
                  <a:pt x="2249" y="5413"/>
                  <a:pt x="1885" y="4775"/>
                  <a:pt x="1763" y="4228"/>
                </a:cubicBezTo>
                <a:cubicBezTo>
                  <a:pt x="1520" y="3103"/>
                  <a:pt x="2371" y="1979"/>
                  <a:pt x="3404" y="1523"/>
                </a:cubicBezTo>
                <a:cubicBezTo>
                  <a:pt x="3902" y="1324"/>
                  <a:pt x="4433" y="1244"/>
                  <a:pt x="4970" y="1244"/>
                </a:cubicBezTo>
                <a:cubicBezTo>
                  <a:pt x="5551" y="1244"/>
                  <a:pt x="6138" y="1337"/>
                  <a:pt x="6695" y="1472"/>
                </a:cubicBezTo>
                <a:lnTo>
                  <a:pt x="6695" y="1472"/>
                </a:lnTo>
                <a:cubicBezTo>
                  <a:pt x="6610" y="1404"/>
                  <a:pt x="6598" y="1200"/>
                  <a:pt x="6718" y="1128"/>
                </a:cubicBezTo>
                <a:cubicBezTo>
                  <a:pt x="6794" y="1097"/>
                  <a:pt x="6877" y="1082"/>
                  <a:pt x="6961" y="1082"/>
                </a:cubicBezTo>
                <a:cubicBezTo>
                  <a:pt x="7044" y="1082"/>
                  <a:pt x="7128" y="1097"/>
                  <a:pt x="7204" y="1128"/>
                </a:cubicBezTo>
                <a:cubicBezTo>
                  <a:pt x="9180" y="1796"/>
                  <a:pt x="11003" y="2830"/>
                  <a:pt x="12614" y="4167"/>
                </a:cubicBezTo>
                <a:cubicBezTo>
                  <a:pt x="12557" y="3852"/>
                  <a:pt x="12905" y="3618"/>
                  <a:pt x="13226" y="3618"/>
                </a:cubicBezTo>
                <a:cubicBezTo>
                  <a:pt x="13245" y="3618"/>
                  <a:pt x="13264" y="3618"/>
                  <a:pt x="13283" y="3620"/>
                </a:cubicBezTo>
                <a:cubicBezTo>
                  <a:pt x="13448" y="3670"/>
                  <a:pt x="13612" y="3737"/>
                  <a:pt x="13763" y="3827"/>
                </a:cubicBezTo>
                <a:lnTo>
                  <a:pt x="13763" y="3827"/>
                </a:lnTo>
                <a:cubicBezTo>
                  <a:pt x="12143" y="2465"/>
                  <a:pt x="10408" y="1247"/>
                  <a:pt x="8298" y="672"/>
                </a:cubicBezTo>
                <a:cubicBezTo>
                  <a:pt x="6718" y="307"/>
                  <a:pt x="5076" y="64"/>
                  <a:pt x="3465" y="33"/>
                </a:cubicBezTo>
                <a:cubicBezTo>
                  <a:pt x="3337" y="10"/>
                  <a:pt x="3214" y="0"/>
                  <a:pt x="3092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09" name="Google Shape;7209;p20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4">
  <p:cSld name="CUSTOM_2_1">
    <p:spTree>
      <p:nvGrpSpPr>
        <p:cNvPr id="1" name="Shape 7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11" name="Google Shape;7211;p21"/>
          <p:cNvGrpSpPr/>
          <p:nvPr/>
        </p:nvGrpSpPr>
        <p:grpSpPr>
          <a:xfrm>
            <a:off x="176625" y="110350"/>
            <a:ext cx="8790774" cy="4922811"/>
            <a:chOff x="131600" y="118425"/>
            <a:chExt cx="8790774" cy="4922811"/>
          </a:xfrm>
        </p:grpSpPr>
        <p:sp>
          <p:nvSpPr>
            <p:cNvPr id="7212" name="Google Shape;7212;p21"/>
            <p:cNvSpPr/>
            <p:nvPr/>
          </p:nvSpPr>
          <p:spPr>
            <a:xfrm rot="5400000">
              <a:off x="856680" y="1032994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7213" name="Google Shape;7213;p21"/>
            <p:cNvGrpSpPr/>
            <p:nvPr/>
          </p:nvGrpSpPr>
          <p:grpSpPr>
            <a:xfrm>
              <a:off x="131600" y="1884558"/>
              <a:ext cx="2122449" cy="3112715"/>
              <a:chOff x="131600" y="1884558"/>
              <a:chExt cx="2122449" cy="3112715"/>
            </a:xfrm>
          </p:grpSpPr>
          <p:sp>
            <p:nvSpPr>
              <p:cNvPr id="7214" name="Google Shape;7214;p21"/>
              <p:cNvSpPr/>
              <p:nvPr/>
            </p:nvSpPr>
            <p:spPr>
              <a:xfrm rot="5400000" flipH="1">
                <a:off x="1356823" y="353957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15" name="Google Shape;7215;p21"/>
              <p:cNvSpPr/>
              <p:nvPr/>
            </p:nvSpPr>
            <p:spPr>
              <a:xfrm rot="5400000" flipH="1">
                <a:off x="368247" y="3804694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16" name="Google Shape;7216;p21"/>
              <p:cNvSpPr/>
              <p:nvPr/>
            </p:nvSpPr>
            <p:spPr>
              <a:xfrm rot="5400000" flipH="1">
                <a:off x="1212834" y="4945234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17" name="Google Shape;7217;p21"/>
              <p:cNvSpPr/>
              <p:nvPr/>
            </p:nvSpPr>
            <p:spPr>
              <a:xfrm rot="5400000" flipH="1">
                <a:off x="1889810" y="3456082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18" name="Google Shape;7218;p21"/>
              <p:cNvSpPr/>
              <p:nvPr/>
            </p:nvSpPr>
            <p:spPr>
              <a:xfrm rot="5400000" flipH="1">
                <a:off x="871337" y="4472741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19" name="Google Shape;7219;p21"/>
              <p:cNvSpPr/>
              <p:nvPr/>
            </p:nvSpPr>
            <p:spPr>
              <a:xfrm rot="5400000" flipH="1">
                <a:off x="1458022" y="2595443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20" name="Google Shape;7220;p21"/>
              <p:cNvSpPr/>
              <p:nvPr/>
            </p:nvSpPr>
            <p:spPr>
              <a:xfrm rot="5400000" flipH="1">
                <a:off x="373906" y="24622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21" name="Google Shape;7221;p21"/>
              <p:cNvSpPr/>
              <p:nvPr/>
            </p:nvSpPr>
            <p:spPr>
              <a:xfrm rot="5400000" flipH="1">
                <a:off x="573665" y="4207992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22" name="Google Shape;7222;p21"/>
              <p:cNvSpPr/>
              <p:nvPr/>
            </p:nvSpPr>
            <p:spPr>
              <a:xfrm rot="5400000" flipH="1">
                <a:off x="368214" y="3290320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23" name="Google Shape;7223;p21"/>
              <p:cNvSpPr/>
              <p:nvPr/>
            </p:nvSpPr>
            <p:spPr>
              <a:xfrm rot="5400000" flipH="1">
                <a:off x="149520" y="2943663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24" name="Google Shape;7224;p21"/>
              <p:cNvSpPr/>
              <p:nvPr/>
            </p:nvSpPr>
            <p:spPr>
              <a:xfrm rot="5400000" flipH="1">
                <a:off x="1558343" y="306837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25" name="Google Shape;7225;p21"/>
              <p:cNvSpPr/>
              <p:nvPr/>
            </p:nvSpPr>
            <p:spPr>
              <a:xfrm rot="5400000" flipH="1">
                <a:off x="130236" y="3708247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26" name="Google Shape;7226;p21"/>
              <p:cNvSpPr/>
              <p:nvPr/>
            </p:nvSpPr>
            <p:spPr>
              <a:xfrm rot="5400000" flipH="1">
                <a:off x="400364" y="4926212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27" name="Google Shape;7227;p21"/>
              <p:cNvSpPr/>
              <p:nvPr/>
            </p:nvSpPr>
            <p:spPr>
              <a:xfrm rot="5400000" flipH="1">
                <a:off x="799823" y="3303605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28" name="Google Shape;7228;p21"/>
              <p:cNvSpPr/>
              <p:nvPr/>
            </p:nvSpPr>
            <p:spPr>
              <a:xfrm rot="5400000" flipH="1">
                <a:off x="1234010" y="4104986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29" name="Google Shape;7229;p21"/>
              <p:cNvSpPr/>
              <p:nvPr/>
            </p:nvSpPr>
            <p:spPr>
              <a:xfrm rot="5400000" flipH="1">
                <a:off x="379148" y="2080743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30" name="Google Shape;7230;p21"/>
              <p:cNvSpPr/>
              <p:nvPr/>
            </p:nvSpPr>
            <p:spPr>
              <a:xfrm rot="5400000" flipH="1">
                <a:off x="891672" y="3760348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31" name="Google Shape;7231;p21"/>
              <p:cNvSpPr/>
              <p:nvPr/>
            </p:nvSpPr>
            <p:spPr>
              <a:xfrm rot="5400000">
                <a:off x="927170" y="1943554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32" name="Google Shape;7232;p21"/>
              <p:cNvSpPr/>
              <p:nvPr/>
            </p:nvSpPr>
            <p:spPr>
              <a:xfrm rot="5400000">
                <a:off x="1099652" y="2323349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33" name="Google Shape;7233;p21"/>
              <p:cNvSpPr/>
              <p:nvPr/>
            </p:nvSpPr>
            <p:spPr>
              <a:xfrm rot="5400000">
                <a:off x="952606" y="295021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34" name="Google Shape;7234;p21"/>
              <p:cNvSpPr/>
              <p:nvPr/>
            </p:nvSpPr>
            <p:spPr>
              <a:xfrm rot="5400000">
                <a:off x="729827" y="227943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35" name="Google Shape;7235;p21"/>
              <p:cNvSpPr/>
              <p:nvPr/>
            </p:nvSpPr>
            <p:spPr>
              <a:xfrm rot="5400000">
                <a:off x="1976994" y="3097293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36" name="Google Shape;7236;p21"/>
              <p:cNvSpPr/>
              <p:nvPr/>
            </p:nvSpPr>
            <p:spPr>
              <a:xfrm rot="5400000">
                <a:off x="1439631" y="1886769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37" name="Google Shape;7237;p21"/>
              <p:cNvSpPr/>
              <p:nvPr/>
            </p:nvSpPr>
            <p:spPr>
              <a:xfrm rot="5400000">
                <a:off x="2225601" y="353958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38" name="Google Shape;7238;p21"/>
              <p:cNvSpPr/>
              <p:nvPr/>
            </p:nvSpPr>
            <p:spPr>
              <a:xfrm rot="5400000">
                <a:off x="771336" y="2669355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239" name="Google Shape;7239;p21"/>
            <p:cNvGrpSpPr/>
            <p:nvPr/>
          </p:nvGrpSpPr>
          <p:grpSpPr>
            <a:xfrm flipH="1">
              <a:off x="2342550" y="2567965"/>
              <a:ext cx="3964145" cy="1455821"/>
              <a:chOff x="3233388" y="140740"/>
              <a:chExt cx="3964145" cy="1455821"/>
            </a:xfrm>
          </p:grpSpPr>
          <p:sp>
            <p:nvSpPr>
              <p:cNvPr id="7240" name="Google Shape;7240;p21"/>
              <p:cNvSpPr/>
              <p:nvPr/>
            </p:nvSpPr>
            <p:spPr>
              <a:xfrm rot="10800000" flipH="1">
                <a:off x="4606080" y="136596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41" name="Google Shape;7241;p21"/>
              <p:cNvSpPr/>
              <p:nvPr/>
            </p:nvSpPr>
            <p:spPr>
              <a:xfrm rot="10800000" flipH="1">
                <a:off x="4341237" y="377380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42" name="Google Shape;7242;p21"/>
              <p:cNvSpPr/>
              <p:nvPr/>
            </p:nvSpPr>
            <p:spPr>
              <a:xfrm rot="10800000" flipH="1">
                <a:off x="3233388" y="122197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43" name="Google Shape;7243;p21"/>
              <p:cNvSpPr/>
              <p:nvPr/>
            </p:nvSpPr>
            <p:spPr>
              <a:xfrm rot="10800000" flipH="1">
                <a:off x="6920595" y="1365965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44" name="Google Shape;7244;p21"/>
              <p:cNvSpPr/>
              <p:nvPr/>
            </p:nvSpPr>
            <p:spPr>
              <a:xfrm rot="10800000" flipH="1">
                <a:off x="3673048" y="880627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45" name="Google Shape;7245;p21"/>
              <p:cNvSpPr/>
              <p:nvPr/>
            </p:nvSpPr>
            <p:spPr>
              <a:xfrm rot="10800000" flipH="1">
                <a:off x="5601088" y="146715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46" name="Google Shape;7246;p21"/>
              <p:cNvSpPr/>
              <p:nvPr/>
            </p:nvSpPr>
            <p:spPr>
              <a:xfrm rot="10800000" flipH="1">
                <a:off x="5724521" y="3829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47" name="Google Shape;7247;p21"/>
              <p:cNvSpPr/>
              <p:nvPr/>
            </p:nvSpPr>
            <p:spPr>
              <a:xfrm rot="10800000" flipH="1">
                <a:off x="3991095" y="582805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48" name="Google Shape;7248;p21"/>
              <p:cNvSpPr/>
              <p:nvPr/>
            </p:nvSpPr>
            <p:spPr>
              <a:xfrm rot="10800000" flipH="1">
                <a:off x="4885176" y="377363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49" name="Google Shape;7249;p21"/>
              <p:cNvSpPr/>
              <p:nvPr/>
            </p:nvSpPr>
            <p:spPr>
              <a:xfrm rot="10800000" flipH="1">
                <a:off x="5542101" y="15851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50" name="Google Shape;7250;p21"/>
              <p:cNvSpPr/>
              <p:nvPr/>
            </p:nvSpPr>
            <p:spPr>
              <a:xfrm rot="10800000" flipH="1">
                <a:off x="5133210" y="156969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51" name="Google Shape;7251;p21"/>
              <p:cNvSpPr/>
              <p:nvPr/>
            </p:nvSpPr>
            <p:spPr>
              <a:xfrm rot="10800000" flipH="1">
                <a:off x="4503283" y="14074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52" name="Google Shape;7252;p21"/>
              <p:cNvSpPr/>
              <p:nvPr/>
            </p:nvSpPr>
            <p:spPr>
              <a:xfrm rot="10800000" flipH="1">
                <a:off x="3285424" y="410959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53" name="Google Shape;7253;p21"/>
              <p:cNvSpPr/>
              <p:nvPr/>
            </p:nvSpPr>
            <p:spPr>
              <a:xfrm rot="10800000" flipH="1">
                <a:off x="4896126" y="811318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54" name="Google Shape;7254;p21"/>
              <p:cNvSpPr/>
              <p:nvPr/>
            </p:nvSpPr>
            <p:spPr>
              <a:xfrm rot="10800000" flipH="1">
                <a:off x="4097227" y="124315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55" name="Google Shape;7255;p21"/>
              <p:cNvSpPr/>
              <p:nvPr/>
            </p:nvSpPr>
            <p:spPr>
              <a:xfrm rot="10800000" flipH="1">
                <a:off x="6313814" y="205730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56" name="Google Shape;7256;p21"/>
              <p:cNvSpPr/>
              <p:nvPr/>
            </p:nvSpPr>
            <p:spPr>
              <a:xfrm rot="10800000" flipH="1">
                <a:off x="4425950" y="9008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57" name="Google Shape;7257;p21"/>
              <p:cNvSpPr/>
              <p:nvPr/>
            </p:nvSpPr>
            <p:spPr>
              <a:xfrm rot="10800000">
                <a:off x="6202092" y="936303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58" name="Google Shape;7258;p21"/>
              <p:cNvSpPr/>
              <p:nvPr/>
            </p:nvSpPr>
            <p:spPr>
              <a:xfrm rot="10800000">
                <a:off x="5855273" y="1108793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59" name="Google Shape;7259;p21"/>
              <p:cNvSpPr/>
              <p:nvPr/>
            </p:nvSpPr>
            <p:spPr>
              <a:xfrm rot="10800000">
                <a:off x="7156858" y="86568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60" name="Google Shape;7260;p21"/>
              <p:cNvSpPr/>
              <p:nvPr/>
            </p:nvSpPr>
            <p:spPr>
              <a:xfrm rot="10800000">
                <a:off x="5246316" y="96173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61" name="Google Shape;7261;p21"/>
              <p:cNvSpPr/>
              <p:nvPr/>
            </p:nvSpPr>
            <p:spPr>
              <a:xfrm rot="10800000">
                <a:off x="5907291" y="73882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62" name="Google Shape;7262;p21"/>
              <p:cNvSpPr/>
              <p:nvPr/>
            </p:nvSpPr>
            <p:spPr>
              <a:xfrm rot="10800000">
                <a:off x="6698607" y="802009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63" name="Google Shape;7263;p21"/>
              <p:cNvSpPr/>
              <p:nvPr/>
            </p:nvSpPr>
            <p:spPr>
              <a:xfrm rot="10800000">
                <a:off x="6314814" y="145098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64" name="Google Shape;7264;p21"/>
              <p:cNvSpPr/>
              <p:nvPr/>
            </p:nvSpPr>
            <p:spPr>
              <a:xfrm rot="10800000">
                <a:off x="6405679" y="58437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65" name="Google Shape;7265;p21"/>
              <p:cNvSpPr/>
              <p:nvPr/>
            </p:nvSpPr>
            <p:spPr>
              <a:xfrm rot="10800000">
                <a:off x="5530519" y="78295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7266" name="Google Shape;7266;p21"/>
            <p:cNvSpPr/>
            <p:nvPr/>
          </p:nvSpPr>
          <p:spPr>
            <a:xfrm rot="10800000">
              <a:off x="5467181" y="2274087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67" name="Google Shape;7267;p21"/>
            <p:cNvSpPr/>
            <p:nvPr/>
          </p:nvSpPr>
          <p:spPr>
            <a:xfrm rot="10800000">
              <a:off x="1791338" y="2418078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68" name="Google Shape;7268;p21"/>
            <p:cNvSpPr/>
            <p:nvPr/>
          </p:nvSpPr>
          <p:spPr>
            <a:xfrm rot="10800000">
              <a:off x="4994538" y="1932740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69" name="Google Shape;7269;p21"/>
            <p:cNvSpPr/>
            <p:nvPr/>
          </p:nvSpPr>
          <p:spPr>
            <a:xfrm rot="10800000">
              <a:off x="2710372" y="2554680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70" name="Google Shape;7270;p21"/>
            <p:cNvSpPr/>
            <p:nvPr/>
          </p:nvSpPr>
          <p:spPr>
            <a:xfrm rot="10800000">
              <a:off x="2984293" y="1435017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71" name="Google Shape;7271;p21"/>
            <p:cNvSpPr/>
            <p:nvPr/>
          </p:nvSpPr>
          <p:spPr>
            <a:xfrm rot="10800000">
              <a:off x="4625351" y="1874393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72" name="Google Shape;7272;p21"/>
            <p:cNvSpPr/>
            <p:nvPr/>
          </p:nvSpPr>
          <p:spPr>
            <a:xfrm rot="10800000">
              <a:off x="3812259" y="1429475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73" name="Google Shape;7273;p21"/>
            <p:cNvSpPr/>
            <p:nvPr/>
          </p:nvSpPr>
          <p:spPr>
            <a:xfrm rot="10800000">
              <a:off x="3473571" y="242512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74" name="Google Shape;7274;p21"/>
            <p:cNvSpPr/>
            <p:nvPr/>
          </p:nvSpPr>
          <p:spPr>
            <a:xfrm rot="10800000">
              <a:off x="3823198" y="1863430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75" name="Google Shape;7275;p21"/>
            <p:cNvSpPr/>
            <p:nvPr/>
          </p:nvSpPr>
          <p:spPr>
            <a:xfrm rot="10800000">
              <a:off x="4626925" y="2295271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76" name="Google Shape;7276;p21"/>
            <p:cNvSpPr/>
            <p:nvPr/>
          </p:nvSpPr>
          <p:spPr>
            <a:xfrm rot="10800000">
              <a:off x="2405511" y="1257842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77" name="Google Shape;7277;p21"/>
            <p:cNvSpPr/>
            <p:nvPr/>
          </p:nvSpPr>
          <p:spPr>
            <a:xfrm rot="10800000">
              <a:off x="4282295" y="1952925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78" name="Google Shape;7278;p21"/>
            <p:cNvSpPr/>
            <p:nvPr/>
          </p:nvSpPr>
          <p:spPr>
            <a:xfrm rot="10800000" flipH="1">
              <a:off x="2379646" y="1608191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79" name="Google Shape;7279;p21"/>
            <p:cNvSpPr/>
            <p:nvPr/>
          </p:nvSpPr>
          <p:spPr>
            <a:xfrm rot="10800000" flipH="1">
              <a:off x="2845296" y="2160906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80" name="Google Shape;7280;p21"/>
            <p:cNvSpPr/>
            <p:nvPr/>
          </p:nvSpPr>
          <p:spPr>
            <a:xfrm rot="10800000" flipH="1">
              <a:off x="1555075" y="1917799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81" name="Google Shape;7281;p21"/>
            <p:cNvSpPr/>
            <p:nvPr/>
          </p:nvSpPr>
          <p:spPr>
            <a:xfrm rot="10800000" flipH="1">
              <a:off x="3472169" y="2013852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82" name="Google Shape;7282;p21"/>
            <p:cNvSpPr/>
            <p:nvPr/>
          </p:nvSpPr>
          <p:spPr>
            <a:xfrm rot="10800000" flipH="1">
              <a:off x="2801524" y="1790938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83" name="Google Shape;7283;p21"/>
            <p:cNvSpPr/>
            <p:nvPr/>
          </p:nvSpPr>
          <p:spPr>
            <a:xfrm rot="10800000" flipH="1">
              <a:off x="2007089" y="1854122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84" name="Google Shape;7284;p21"/>
            <p:cNvSpPr/>
            <p:nvPr/>
          </p:nvSpPr>
          <p:spPr>
            <a:xfrm rot="10800000" flipH="1">
              <a:off x="2379655" y="224722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85" name="Google Shape;7285;p21"/>
            <p:cNvSpPr/>
            <p:nvPr/>
          </p:nvSpPr>
          <p:spPr>
            <a:xfrm rot="10800000" flipH="1">
              <a:off x="3188821" y="1835070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86" name="Google Shape;7286;p21"/>
            <p:cNvSpPr/>
            <p:nvPr/>
          </p:nvSpPr>
          <p:spPr>
            <a:xfrm rot="-5400000">
              <a:off x="6437893" y="3297974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87" name="Google Shape;7287;p21"/>
            <p:cNvSpPr/>
            <p:nvPr/>
          </p:nvSpPr>
          <p:spPr>
            <a:xfrm rot="-5400000">
              <a:off x="7426754" y="3563094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88" name="Google Shape;7288;p21"/>
            <p:cNvSpPr/>
            <p:nvPr/>
          </p:nvSpPr>
          <p:spPr>
            <a:xfrm rot="-5400000">
              <a:off x="6614851" y="4703634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89" name="Google Shape;7289;p21"/>
            <p:cNvSpPr/>
            <p:nvPr/>
          </p:nvSpPr>
          <p:spPr>
            <a:xfrm rot="-5400000">
              <a:off x="8881564" y="4140694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90" name="Google Shape;7290;p21"/>
            <p:cNvSpPr/>
            <p:nvPr/>
          </p:nvSpPr>
          <p:spPr>
            <a:xfrm rot="-5400000">
              <a:off x="7511314" y="4294041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91" name="Google Shape;7291;p21"/>
            <p:cNvSpPr/>
            <p:nvPr/>
          </p:nvSpPr>
          <p:spPr>
            <a:xfrm rot="-5400000">
              <a:off x="5855679" y="1873118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92" name="Google Shape;7292;p21"/>
            <p:cNvSpPr/>
            <p:nvPr/>
          </p:nvSpPr>
          <p:spPr>
            <a:xfrm rot="-5400000">
              <a:off x="6656524" y="2857254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93" name="Google Shape;7293;p21"/>
            <p:cNvSpPr/>
            <p:nvPr/>
          </p:nvSpPr>
          <p:spPr>
            <a:xfrm rot="-5400000">
              <a:off x="7274485" y="3966392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94" name="Google Shape;7294;p21"/>
            <p:cNvSpPr/>
            <p:nvPr/>
          </p:nvSpPr>
          <p:spPr>
            <a:xfrm rot="-5400000">
              <a:off x="8443762" y="3936907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95" name="Google Shape;7295;p21"/>
            <p:cNvSpPr/>
            <p:nvPr/>
          </p:nvSpPr>
          <p:spPr>
            <a:xfrm rot="-5400000">
              <a:off x="8670718" y="3590250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96" name="Google Shape;7296;p21"/>
            <p:cNvSpPr/>
            <p:nvPr/>
          </p:nvSpPr>
          <p:spPr>
            <a:xfrm rot="-5400000">
              <a:off x="6164267" y="2286673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97" name="Google Shape;7297;p21"/>
            <p:cNvSpPr/>
            <p:nvPr/>
          </p:nvSpPr>
          <p:spPr>
            <a:xfrm rot="-5400000">
              <a:off x="8716418" y="4354835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98" name="Google Shape;7298;p21"/>
            <p:cNvSpPr/>
            <p:nvPr/>
          </p:nvSpPr>
          <p:spPr>
            <a:xfrm rot="-5400000">
              <a:off x="7458880" y="4684612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99" name="Google Shape;7299;p21"/>
            <p:cNvSpPr/>
            <p:nvPr/>
          </p:nvSpPr>
          <p:spPr>
            <a:xfrm rot="-5400000">
              <a:off x="7046617" y="3062005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00" name="Google Shape;7300;p21"/>
            <p:cNvSpPr/>
            <p:nvPr/>
          </p:nvSpPr>
          <p:spPr>
            <a:xfrm rot="-5400000">
              <a:off x="7078796" y="4271886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01" name="Google Shape;7301;p21"/>
            <p:cNvSpPr/>
            <p:nvPr/>
          </p:nvSpPr>
          <p:spPr>
            <a:xfrm rot="-5400000">
              <a:off x="6943689" y="3518748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02" name="Google Shape;7302;p21"/>
            <p:cNvSpPr/>
            <p:nvPr/>
          </p:nvSpPr>
          <p:spPr>
            <a:xfrm rot="-5400000" flipH="1">
              <a:off x="6867546" y="1701954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03" name="Google Shape;7303;p21"/>
            <p:cNvSpPr/>
            <p:nvPr/>
          </p:nvSpPr>
          <p:spPr>
            <a:xfrm rot="-5400000" flipH="1">
              <a:off x="6728032" y="2081749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04" name="Google Shape;7304;p21"/>
            <p:cNvSpPr/>
            <p:nvPr/>
          </p:nvSpPr>
          <p:spPr>
            <a:xfrm rot="-5400000" flipH="1">
              <a:off x="6580720" y="2418065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05" name="Google Shape;7305;p21"/>
            <p:cNvSpPr/>
            <p:nvPr/>
          </p:nvSpPr>
          <p:spPr>
            <a:xfrm rot="-5400000" flipH="1">
              <a:off x="7106104" y="2037835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06" name="Google Shape;7306;p21"/>
            <p:cNvSpPr/>
            <p:nvPr/>
          </p:nvSpPr>
          <p:spPr>
            <a:xfrm rot="-5400000" flipH="1">
              <a:off x="5855819" y="2855693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07" name="Google Shape;7307;p21"/>
            <p:cNvSpPr/>
            <p:nvPr/>
          </p:nvSpPr>
          <p:spPr>
            <a:xfrm rot="-5400000" flipH="1">
              <a:off x="8557992" y="4224196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08" name="Google Shape;7308;p21"/>
            <p:cNvSpPr/>
            <p:nvPr/>
          </p:nvSpPr>
          <p:spPr>
            <a:xfrm rot="-5400000" flipH="1">
              <a:off x="7075119" y="2427755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09" name="Google Shape;7309;p21"/>
            <p:cNvSpPr/>
            <p:nvPr/>
          </p:nvSpPr>
          <p:spPr>
            <a:xfrm rot="-5400000" flipH="1">
              <a:off x="6923371" y="255804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10" name="Google Shape;7310;p21"/>
            <p:cNvSpPr/>
            <p:nvPr/>
          </p:nvSpPr>
          <p:spPr>
            <a:xfrm rot="-5400000" flipH="1">
              <a:off x="7452482" y="411755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11" name="Google Shape;7311;p21"/>
            <p:cNvSpPr/>
            <p:nvPr/>
          </p:nvSpPr>
          <p:spPr>
            <a:xfrm rot="-5400000">
              <a:off x="8807099" y="641429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12" name="Google Shape;7312;p21"/>
            <p:cNvSpPr/>
            <p:nvPr/>
          </p:nvSpPr>
          <p:spPr>
            <a:xfrm>
              <a:off x="2963692" y="4896893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13" name="Google Shape;7313;p21"/>
            <p:cNvSpPr/>
            <p:nvPr/>
          </p:nvSpPr>
          <p:spPr>
            <a:xfrm>
              <a:off x="471112" y="4574671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14" name="Google Shape;7314;p21"/>
            <p:cNvSpPr/>
            <p:nvPr/>
          </p:nvSpPr>
          <p:spPr>
            <a:xfrm>
              <a:off x="2753463" y="4668875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15" name="Google Shape;7315;p21"/>
            <p:cNvSpPr/>
            <p:nvPr/>
          </p:nvSpPr>
          <p:spPr>
            <a:xfrm>
              <a:off x="6655795" y="4840317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16" name="Google Shape;7316;p21"/>
            <p:cNvSpPr/>
            <p:nvPr/>
          </p:nvSpPr>
          <p:spPr>
            <a:xfrm>
              <a:off x="4825185" y="4561639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17" name="Google Shape;7317;p21"/>
            <p:cNvSpPr/>
            <p:nvPr/>
          </p:nvSpPr>
          <p:spPr>
            <a:xfrm>
              <a:off x="4222013" y="4852496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18" name="Google Shape;7318;p21"/>
            <p:cNvSpPr/>
            <p:nvPr/>
          </p:nvSpPr>
          <p:spPr>
            <a:xfrm>
              <a:off x="2394971" y="4710131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19" name="Google Shape;7319;p21"/>
            <p:cNvSpPr/>
            <p:nvPr/>
          </p:nvSpPr>
          <p:spPr>
            <a:xfrm>
              <a:off x="261895" y="4144797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20" name="Google Shape;7320;p21"/>
            <p:cNvSpPr/>
            <p:nvPr/>
          </p:nvSpPr>
          <p:spPr>
            <a:xfrm>
              <a:off x="1147839" y="4589456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21" name="Google Shape;7321;p21"/>
            <p:cNvSpPr/>
            <p:nvPr/>
          </p:nvSpPr>
          <p:spPr>
            <a:xfrm>
              <a:off x="1651262" y="4079205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22" name="Google Shape;7322;p21"/>
            <p:cNvSpPr/>
            <p:nvPr/>
          </p:nvSpPr>
          <p:spPr>
            <a:xfrm>
              <a:off x="5460560" y="4603603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23" name="Google Shape;7323;p21"/>
            <p:cNvSpPr/>
            <p:nvPr/>
          </p:nvSpPr>
          <p:spPr>
            <a:xfrm>
              <a:off x="1698183" y="4810645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24" name="Google Shape;7324;p21"/>
            <p:cNvSpPr/>
            <p:nvPr/>
          </p:nvSpPr>
          <p:spPr>
            <a:xfrm>
              <a:off x="201799" y="4466009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25" name="Google Shape;7325;p21"/>
            <p:cNvSpPr/>
            <p:nvPr/>
          </p:nvSpPr>
          <p:spPr>
            <a:xfrm>
              <a:off x="3465751" y="4816833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26" name="Google Shape;7326;p21"/>
            <p:cNvSpPr/>
            <p:nvPr/>
          </p:nvSpPr>
          <p:spPr>
            <a:xfrm>
              <a:off x="2625602" y="5006428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27" name="Google Shape;7327;p21"/>
            <p:cNvSpPr/>
            <p:nvPr/>
          </p:nvSpPr>
          <p:spPr>
            <a:xfrm>
              <a:off x="2785939" y="4360921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28" name="Google Shape;7328;p21"/>
            <p:cNvSpPr/>
            <p:nvPr/>
          </p:nvSpPr>
          <p:spPr>
            <a:xfrm>
              <a:off x="189850" y="4847376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29" name="Google Shape;7329;p21"/>
            <p:cNvSpPr/>
            <p:nvPr/>
          </p:nvSpPr>
          <p:spPr>
            <a:xfrm flipH="1">
              <a:off x="2255392" y="3721275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30" name="Google Shape;7330;p21"/>
            <p:cNvSpPr/>
            <p:nvPr/>
          </p:nvSpPr>
          <p:spPr>
            <a:xfrm flipH="1">
              <a:off x="1929748" y="3759794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31" name="Google Shape;7331;p21"/>
            <p:cNvSpPr/>
            <p:nvPr/>
          </p:nvSpPr>
          <p:spPr>
            <a:xfrm flipH="1">
              <a:off x="3183433" y="4265621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32" name="Google Shape;7332;p21"/>
            <p:cNvSpPr/>
            <p:nvPr/>
          </p:nvSpPr>
          <p:spPr>
            <a:xfrm flipH="1">
              <a:off x="1435716" y="4350612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33" name="Google Shape;7333;p21"/>
            <p:cNvSpPr/>
            <p:nvPr/>
          </p:nvSpPr>
          <p:spPr>
            <a:xfrm flipH="1">
              <a:off x="1933866" y="4594998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34" name="Google Shape;7334;p21"/>
            <p:cNvSpPr/>
            <p:nvPr/>
          </p:nvSpPr>
          <p:spPr>
            <a:xfrm flipH="1">
              <a:off x="5826957" y="4975631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35" name="Google Shape;7335;p21"/>
            <p:cNvSpPr/>
            <p:nvPr/>
          </p:nvSpPr>
          <p:spPr>
            <a:xfrm flipH="1">
              <a:off x="5920051" y="4707077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36" name="Google Shape;7336;p21"/>
            <p:cNvSpPr/>
            <p:nvPr/>
          </p:nvSpPr>
          <p:spPr>
            <a:xfrm flipH="1">
              <a:off x="2402654" y="4088599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37" name="Google Shape;7337;p21"/>
            <p:cNvSpPr/>
            <p:nvPr/>
          </p:nvSpPr>
          <p:spPr>
            <a:xfrm flipH="1">
              <a:off x="2060344" y="4210513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38" name="Google Shape;7338;p21"/>
            <p:cNvSpPr/>
            <p:nvPr/>
          </p:nvSpPr>
          <p:spPr>
            <a:xfrm rot="10800000" flipH="1">
              <a:off x="4535130" y="4810639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39" name="Google Shape;7339;p21"/>
            <p:cNvSpPr/>
            <p:nvPr/>
          </p:nvSpPr>
          <p:spPr>
            <a:xfrm rot="10800000" flipH="1">
              <a:off x="7364662" y="4897030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40" name="Google Shape;7340;p21"/>
            <p:cNvSpPr/>
            <p:nvPr/>
          </p:nvSpPr>
          <p:spPr>
            <a:xfrm rot="10800000" flipH="1">
              <a:off x="3162438" y="4666650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41" name="Google Shape;7341;p21"/>
            <p:cNvSpPr/>
            <p:nvPr/>
          </p:nvSpPr>
          <p:spPr>
            <a:xfrm rot="10800000" flipH="1">
              <a:off x="7867920" y="4559015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42" name="Google Shape;7342;p21"/>
            <p:cNvSpPr/>
            <p:nvPr/>
          </p:nvSpPr>
          <p:spPr>
            <a:xfrm rot="10800000" flipH="1">
              <a:off x="3602098" y="4325302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43" name="Google Shape;7343;p21"/>
            <p:cNvSpPr/>
            <p:nvPr/>
          </p:nvSpPr>
          <p:spPr>
            <a:xfrm rot="10800000" flipH="1">
              <a:off x="5530138" y="4911830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44" name="Google Shape;7344;p21"/>
            <p:cNvSpPr/>
            <p:nvPr/>
          </p:nvSpPr>
          <p:spPr>
            <a:xfrm rot="10800000" flipH="1">
              <a:off x="8747946" y="4902554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45" name="Google Shape;7345;p21"/>
            <p:cNvSpPr/>
            <p:nvPr/>
          </p:nvSpPr>
          <p:spPr>
            <a:xfrm rot="10800000" flipH="1">
              <a:off x="3920145" y="4027480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46" name="Google Shape;7346;p21"/>
            <p:cNvSpPr/>
            <p:nvPr/>
          </p:nvSpPr>
          <p:spPr>
            <a:xfrm rot="10800000" flipH="1">
              <a:off x="7908601" y="4897013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47" name="Google Shape;7347;p21"/>
            <p:cNvSpPr/>
            <p:nvPr/>
          </p:nvSpPr>
          <p:spPr>
            <a:xfrm rot="10800000" flipH="1">
              <a:off x="8263362" y="4678160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48" name="Google Shape;7348;p21"/>
            <p:cNvSpPr/>
            <p:nvPr/>
          </p:nvSpPr>
          <p:spPr>
            <a:xfrm rot="10800000" flipH="1">
              <a:off x="5062260" y="501437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49" name="Google Shape;7349;p21"/>
            <p:cNvSpPr/>
            <p:nvPr/>
          </p:nvSpPr>
          <p:spPr>
            <a:xfrm rot="10800000" flipH="1">
              <a:off x="7008383" y="4595115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50" name="Google Shape;7350;p21"/>
            <p:cNvSpPr/>
            <p:nvPr/>
          </p:nvSpPr>
          <p:spPr>
            <a:xfrm rot="10800000" flipH="1">
              <a:off x="6522899" y="5011872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51" name="Google Shape;7351;p21"/>
            <p:cNvSpPr/>
            <p:nvPr/>
          </p:nvSpPr>
          <p:spPr>
            <a:xfrm rot="10800000" flipH="1">
              <a:off x="4825176" y="4255993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52" name="Google Shape;7352;p21"/>
            <p:cNvSpPr/>
            <p:nvPr/>
          </p:nvSpPr>
          <p:spPr>
            <a:xfrm rot="10800000" flipH="1">
              <a:off x="3801114" y="4644633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53" name="Google Shape;7353;p21"/>
            <p:cNvSpPr/>
            <p:nvPr/>
          </p:nvSpPr>
          <p:spPr>
            <a:xfrm rot="10800000" flipH="1">
              <a:off x="6242864" y="3650405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54" name="Google Shape;7354;p21"/>
            <p:cNvSpPr/>
            <p:nvPr/>
          </p:nvSpPr>
          <p:spPr>
            <a:xfrm rot="10800000" flipH="1">
              <a:off x="4355000" y="4345488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55" name="Google Shape;7355;p21"/>
            <p:cNvSpPr/>
            <p:nvPr/>
          </p:nvSpPr>
          <p:spPr>
            <a:xfrm rot="10800000">
              <a:off x="6131142" y="4380978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56" name="Google Shape;7356;p21"/>
            <p:cNvSpPr/>
            <p:nvPr/>
          </p:nvSpPr>
          <p:spPr>
            <a:xfrm rot="10800000">
              <a:off x="5824398" y="4244268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57" name="Google Shape;7357;p21"/>
            <p:cNvSpPr/>
            <p:nvPr/>
          </p:nvSpPr>
          <p:spPr>
            <a:xfrm rot="10800000">
              <a:off x="7867933" y="4140699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58" name="Google Shape;7358;p21"/>
            <p:cNvSpPr/>
            <p:nvPr/>
          </p:nvSpPr>
          <p:spPr>
            <a:xfrm rot="10800000">
              <a:off x="5175366" y="4406414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59" name="Google Shape;7359;p21"/>
            <p:cNvSpPr/>
            <p:nvPr/>
          </p:nvSpPr>
          <p:spPr>
            <a:xfrm rot="10800000">
              <a:off x="5788441" y="3887275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60" name="Google Shape;7360;p21"/>
            <p:cNvSpPr/>
            <p:nvPr/>
          </p:nvSpPr>
          <p:spPr>
            <a:xfrm rot="10800000">
              <a:off x="6627657" y="4246684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61" name="Google Shape;7361;p21"/>
            <p:cNvSpPr/>
            <p:nvPr/>
          </p:nvSpPr>
          <p:spPr>
            <a:xfrm rot="10800000">
              <a:off x="6243864" y="464542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62" name="Google Shape;7362;p21"/>
            <p:cNvSpPr/>
            <p:nvPr/>
          </p:nvSpPr>
          <p:spPr>
            <a:xfrm rot="10800000">
              <a:off x="6739829" y="3858824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63" name="Google Shape;7363;p21"/>
            <p:cNvSpPr/>
            <p:nvPr/>
          </p:nvSpPr>
          <p:spPr>
            <a:xfrm rot="10800000">
              <a:off x="5459569" y="4227633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64" name="Google Shape;7364;p21"/>
            <p:cNvSpPr/>
            <p:nvPr/>
          </p:nvSpPr>
          <p:spPr>
            <a:xfrm rot="10800000" flipH="1">
              <a:off x="1874423" y="1457649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65" name="Google Shape;7365;p21"/>
            <p:cNvSpPr/>
            <p:nvPr/>
          </p:nvSpPr>
          <p:spPr>
            <a:xfrm rot="-5400000">
              <a:off x="7273617" y="1644380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7366" name="Google Shape;7366;p21"/>
            <p:cNvGrpSpPr/>
            <p:nvPr/>
          </p:nvGrpSpPr>
          <p:grpSpPr>
            <a:xfrm rot="5400000">
              <a:off x="6199788" y="1372590"/>
              <a:ext cx="3964145" cy="1455821"/>
              <a:chOff x="3233388" y="140740"/>
              <a:chExt cx="3964145" cy="1455821"/>
            </a:xfrm>
          </p:grpSpPr>
          <p:sp>
            <p:nvSpPr>
              <p:cNvPr id="7367" name="Google Shape;7367;p21"/>
              <p:cNvSpPr/>
              <p:nvPr/>
            </p:nvSpPr>
            <p:spPr>
              <a:xfrm rot="10800000" flipH="1">
                <a:off x="4341237" y="377380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68" name="Google Shape;7368;p21"/>
              <p:cNvSpPr/>
              <p:nvPr/>
            </p:nvSpPr>
            <p:spPr>
              <a:xfrm rot="10800000" flipH="1">
                <a:off x="3233388" y="122197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69" name="Google Shape;7369;p21"/>
              <p:cNvSpPr/>
              <p:nvPr/>
            </p:nvSpPr>
            <p:spPr>
              <a:xfrm rot="10800000" flipH="1">
                <a:off x="6920595" y="1365965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70" name="Google Shape;7370;p21"/>
              <p:cNvSpPr/>
              <p:nvPr/>
            </p:nvSpPr>
            <p:spPr>
              <a:xfrm rot="10800000" flipH="1">
                <a:off x="3673048" y="880627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71" name="Google Shape;7371;p21"/>
              <p:cNvSpPr/>
              <p:nvPr/>
            </p:nvSpPr>
            <p:spPr>
              <a:xfrm rot="10800000" flipH="1">
                <a:off x="5601088" y="146715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72" name="Google Shape;7372;p21"/>
              <p:cNvSpPr/>
              <p:nvPr/>
            </p:nvSpPr>
            <p:spPr>
              <a:xfrm rot="10800000" flipH="1">
                <a:off x="5724521" y="3829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73" name="Google Shape;7373;p21"/>
              <p:cNvSpPr/>
              <p:nvPr/>
            </p:nvSpPr>
            <p:spPr>
              <a:xfrm rot="10800000" flipH="1">
                <a:off x="3991095" y="582805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74" name="Google Shape;7374;p21"/>
              <p:cNvSpPr/>
              <p:nvPr/>
            </p:nvSpPr>
            <p:spPr>
              <a:xfrm rot="10800000" flipH="1">
                <a:off x="4885176" y="377363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75" name="Google Shape;7375;p21"/>
              <p:cNvSpPr/>
              <p:nvPr/>
            </p:nvSpPr>
            <p:spPr>
              <a:xfrm rot="10800000" flipH="1">
                <a:off x="5239937" y="15851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76" name="Google Shape;7376;p21"/>
              <p:cNvSpPr/>
              <p:nvPr/>
            </p:nvSpPr>
            <p:spPr>
              <a:xfrm rot="10800000" flipH="1">
                <a:off x="5133210" y="156969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77" name="Google Shape;7377;p21"/>
              <p:cNvSpPr/>
              <p:nvPr/>
            </p:nvSpPr>
            <p:spPr>
              <a:xfrm rot="10800000" flipH="1">
                <a:off x="4503283" y="14074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78" name="Google Shape;7378;p21"/>
              <p:cNvSpPr/>
              <p:nvPr/>
            </p:nvSpPr>
            <p:spPr>
              <a:xfrm rot="10800000" flipH="1">
                <a:off x="3285424" y="410959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79" name="Google Shape;7379;p21"/>
              <p:cNvSpPr/>
              <p:nvPr/>
            </p:nvSpPr>
            <p:spPr>
              <a:xfrm rot="10800000" flipH="1">
                <a:off x="4896126" y="811318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80" name="Google Shape;7380;p21"/>
              <p:cNvSpPr/>
              <p:nvPr/>
            </p:nvSpPr>
            <p:spPr>
              <a:xfrm rot="10800000" flipH="1">
                <a:off x="4097227" y="124315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81" name="Google Shape;7381;p21"/>
              <p:cNvSpPr/>
              <p:nvPr/>
            </p:nvSpPr>
            <p:spPr>
              <a:xfrm rot="10800000" flipH="1">
                <a:off x="6313814" y="205730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82" name="Google Shape;7382;p21"/>
              <p:cNvSpPr/>
              <p:nvPr/>
            </p:nvSpPr>
            <p:spPr>
              <a:xfrm rot="10800000" flipH="1">
                <a:off x="4425950" y="9008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83" name="Google Shape;7383;p21"/>
              <p:cNvSpPr/>
              <p:nvPr/>
            </p:nvSpPr>
            <p:spPr>
              <a:xfrm rot="10800000">
                <a:off x="6202092" y="936303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84" name="Google Shape;7384;p21"/>
              <p:cNvSpPr/>
              <p:nvPr/>
            </p:nvSpPr>
            <p:spPr>
              <a:xfrm rot="10800000">
                <a:off x="5855273" y="1108793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85" name="Google Shape;7385;p21"/>
              <p:cNvSpPr/>
              <p:nvPr/>
            </p:nvSpPr>
            <p:spPr>
              <a:xfrm rot="10800000">
                <a:off x="7156858" y="86568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86" name="Google Shape;7386;p21"/>
              <p:cNvSpPr/>
              <p:nvPr/>
            </p:nvSpPr>
            <p:spPr>
              <a:xfrm rot="10800000">
                <a:off x="5246316" y="96173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87" name="Google Shape;7387;p21"/>
              <p:cNvSpPr/>
              <p:nvPr/>
            </p:nvSpPr>
            <p:spPr>
              <a:xfrm rot="10800000">
                <a:off x="5907291" y="73882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88" name="Google Shape;7388;p21"/>
              <p:cNvSpPr/>
              <p:nvPr/>
            </p:nvSpPr>
            <p:spPr>
              <a:xfrm rot="10800000">
                <a:off x="6698607" y="802009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89" name="Google Shape;7389;p21"/>
              <p:cNvSpPr/>
              <p:nvPr/>
            </p:nvSpPr>
            <p:spPr>
              <a:xfrm rot="10800000">
                <a:off x="6314814" y="145098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90" name="Google Shape;7390;p21"/>
              <p:cNvSpPr/>
              <p:nvPr/>
            </p:nvSpPr>
            <p:spPr>
              <a:xfrm rot="10800000">
                <a:off x="6405679" y="58437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91" name="Google Shape;7391;p21"/>
              <p:cNvSpPr/>
              <p:nvPr/>
            </p:nvSpPr>
            <p:spPr>
              <a:xfrm rot="10800000">
                <a:off x="5530519" y="78295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92" name="Google Shape;7392;p21"/>
              <p:cNvSpPr/>
              <p:nvPr/>
            </p:nvSpPr>
            <p:spPr>
              <a:xfrm rot="10800000" flipH="1">
                <a:off x="4606080" y="136596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7393" name="Google Shape;7393;p21"/>
            <p:cNvSpPr/>
            <p:nvPr/>
          </p:nvSpPr>
          <p:spPr>
            <a:xfrm rot="-5400000" flipH="1">
              <a:off x="6408804" y="1645169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94" name="Google Shape;7394;p21"/>
            <p:cNvSpPr/>
            <p:nvPr/>
          </p:nvSpPr>
          <p:spPr>
            <a:xfrm rot="10800000">
              <a:off x="4228830" y="1192853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95" name="Google Shape;7395;p21"/>
            <p:cNvSpPr/>
            <p:nvPr/>
          </p:nvSpPr>
          <p:spPr>
            <a:xfrm rot="10800000">
              <a:off x="5446704" y="1463072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96" name="Google Shape;7396;p21"/>
            <p:cNvSpPr/>
            <p:nvPr/>
          </p:nvSpPr>
          <p:spPr>
            <a:xfrm rot="10800000">
              <a:off x="4326649" y="1429493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97" name="Google Shape;7397;p21"/>
            <p:cNvSpPr/>
            <p:nvPr/>
          </p:nvSpPr>
          <p:spPr>
            <a:xfrm rot="10800000">
              <a:off x="4009721" y="2218151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7398" name="Google Shape;7398;p21"/>
            <p:cNvGrpSpPr/>
            <p:nvPr/>
          </p:nvGrpSpPr>
          <p:grpSpPr>
            <a:xfrm>
              <a:off x="234224" y="118425"/>
              <a:ext cx="3532446" cy="1609151"/>
              <a:chOff x="140599" y="118425"/>
              <a:chExt cx="3532446" cy="1609151"/>
            </a:xfrm>
          </p:grpSpPr>
          <p:sp>
            <p:nvSpPr>
              <p:cNvPr id="7399" name="Google Shape;7399;p21"/>
              <p:cNvSpPr/>
              <p:nvPr/>
            </p:nvSpPr>
            <p:spPr>
              <a:xfrm>
                <a:off x="703605" y="276605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00" name="Google Shape;7400;p21"/>
              <p:cNvSpPr/>
              <p:nvPr/>
            </p:nvSpPr>
            <p:spPr>
              <a:xfrm>
                <a:off x="438762" y="1265458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01" name="Google Shape;7401;p21"/>
              <p:cNvSpPr/>
              <p:nvPr/>
            </p:nvSpPr>
            <p:spPr>
              <a:xfrm>
                <a:off x="322613" y="11842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02" name="Google Shape;7402;p21"/>
              <p:cNvSpPr/>
              <p:nvPr/>
            </p:nvSpPr>
            <p:spPr>
              <a:xfrm>
                <a:off x="3632370" y="320667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03" name="Google Shape;7403;p21"/>
              <p:cNvSpPr/>
              <p:nvPr/>
            </p:nvSpPr>
            <p:spPr>
              <a:xfrm>
                <a:off x="568548" y="863464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04" name="Google Shape;7404;p21"/>
              <p:cNvSpPr/>
              <p:nvPr/>
            </p:nvSpPr>
            <p:spPr>
              <a:xfrm>
                <a:off x="1698613" y="226284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05" name="Google Shape;7405;p21"/>
              <p:cNvSpPr/>
              <p:nvPr/>
            </p:nvSpPr>
            <p:spPr>
              <a:xfrm>
                <a:off x="332845" y="700122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06" name="Google Shape;7406;p21"/>
              <p:cNvSpPr/>
              <p:nvPr/>
            </p:nvSpPr>
            <p:spPr>
              <a:xfrm>
                <a:off x="1722212" y="63453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07" name="Google Shape;7407;p21"/>
              <p:cNvSpPr/>
              <p:nvPr/>
            </p:nvSpPr>
            <p:spPr>
              <a:xfrm>
                <a:off x="1230735" y="13101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08" name="Google Shape;7408;p21"/>
              <p:cNvSpPr/>
              <p:nvPr/>
            </p:nvSpPr>
            <p:spPr>
              <a:xfrm>
                <a:off x="600808" y="156907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09" name="Google Shape;7409;p21"/>
              <p:cNvSpPr/>
              <p:nvPr/>
            </p:nvSpPr>
            <p:spPr>
              <a:xfrm>
                <a:off x="140599" y="1048834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10" name="Google Shape;7410;p21"/>
              <p:cNvSpPr/>
              <p:nvPr/>
            </p:nvSpPr>
            <p:spPr>
              <a:xfrm>
                <a:off x="927051" y="523633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11" name="Google Shape;7411;p21"/>
              <p:cNvSpPr/>
              <p:nvPr/>
            </p:nvSpPr>
            <p:spPr>
              <a:xfrm>
                <a:off x="194752" y="45597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12" name="Google Shape;7412;p21"/>
              <p:cNvSpPr/>
              <p:nvPr/>
            </p:nvSpPr>
            <p:spPr>
              <a:xfrm>
                <a:off x="2856889" y="916246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13" name="Google Shape;7413;p21"/>
              <p:cNvSpPr/>
              <p:nvPr/>
            </p:nvSpPr>
            <p:spPr>
              <a:xfrm>
                <a:off x="300425" y="16832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14" name="Google Shape;7414;p21"/>
              <p:cNvSpPr/>
              <p:nvPr/>
            </p:nvSpPr>
            <p:spPr>
              <a:xfrm flipH="1">
                <a:off x="2326342" y="276600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15" name="Google Shape;7415;p21"/>
              <p:cNvSpPr/>
              <p:nvPr/>
            </p:nvSpPr>
            <p:spPr>
              <a:xfrm flipH="1">
                <a:off x="2000698" y="315119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16" name="Google Shape;7416;p21"/>
              <p:cNvSpPr/>
              <p:nvPr/>
            </p:nvSpPr>
            <p:spPr>
              <a:xfrm flipH="1">
                <a:off x="3254383" y="82094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17" name="Google Shape;7417;p21"/>
              <p:cNvSpPr/>
              <p:nvPr/>
            </p:nvSpPr>
            <p:spPr>
              <a:xfrm flipH="1">
                <a:off x="1343841" y="73169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18" name="Google Shape;7418;p21"/>
              <p:cNvSpPr/>
              <p:nvPr/>
            </p:nvSpPr>
            <p:spPr>
              <a:xfrm flipH="1">
                <a:off x="2803532" y="455981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19" name="Google Shape;7419;p21"/>
              <p:cNvSpPr/>
              <p:nvPr/>
            </p:nvSpPr>
            <p:spPr>
              <a:xfrm flipH="1">
                <a:off x="2896626" y="187427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20" name="Google Shape;7420;p21"/>
              <p:cNvSpPr/>
              <p:nvPr/>
            </p:nvSpPr>
            <p:spPr>
              <a:xfrm flipH="1">
                <a:off x="2473604" y="64392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21" name="Google Shape;7421;p21"/>
              <p:cNvSpPr/>
              <p:nvPr/>
            </p:nvSpPr>
            <p:spPr>
              <a:xfrm flipH="1">
                <a:off x="2131294" y="76583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22" name="Google Shape;7422;p21"/>
              <p:cNvSpPr/>
              <p:nvPr/>
            </p:nvSpPr>
            <p:spPr>
              <a:xfrm flipH="1">
                <a:off x="2004816" y="1150323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23" name="Google Shape;7423;p21"/>
              <p:cNvSpPr/>
              <p:nvPr/>
            </p:nvSpPr>
            <p:spPr>
              <a:xfrm>
                <a:off x="1218789" y="1144781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24" name="Google Shape;7424;p21"/>
              <p:cNvSpPr/>
              <p:nvPr/>
            </p:nvSpPr>
            <p:spPr>
              <a:xfrm>
                <a:off x="2465921" y="1265456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7425" name="Google Shape;7425;p21"/>
            <p:cNvSpPr/>
            <p:nvPr/>
          </p:nvSpPr>
          <p:spPr>
            <a:xfrm rot="10800000">
              <a:off x="3465760" y="1210623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7426" name="Google Shape;7426;p21"/>
            <p:cNvGrpSpPr/>
            <p:nvPr/>
          </p:nvGrpSpPr>
          <p:grpSpPr>
            <a:xfrm>
              <a:off x="3327013" y="140740"/>
              <a:ext cx="3964145" cy="1455821"/>
              <a:chOff x="3233388" y="140740"/>
              <a:chExt cx="3964145" cy="1455821"/>
            </a:xfrm>
          </p:grpSpPr>
          <p:sp>
            <p:nvSpPr>
              <p:cNvPr id="7427" name="Google Shape;7427;p21"/>
              <p:cNvSpPr/>
              <p:nvPr/>
            </p:nvSpPr>
            <p:spPr>
              <a:xfrm rot="10800000" flipH="1">
                <a:off x="4341237" y="377380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28" name="Google Shape;7428;p21"/>
              <p:cNvSpPr/>
              <p:nvPr/>
            </p:nvSpPr>
            <p:spPr>
              <a:xfrm rot="10800000" flipH="1">
                <a:off x="3673048" y="880627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29" name="Google Shape;7429;p21"/>
              <p:cNvSpPr/>
              <p:nvPr/>
            </p:nvSpPr>
            <p:spPr>
              <a:xfrm rot="10800000" flipH="1">
                <a:off x="5601088" y="146715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30" name="Google Shape;7430;p21"/>
              <p:cNvSpPr/>
              <p:nvPr/>
            </p:nvSpPr>
            <p:spPr>
              <a:xfrm rot="10800000" flipH="1">
                <a:off x="5724521" y="3829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31" name="Google Shape;7431;p21"/>
              <p:cNvSpPr/>
              <p:nvPr/>
            </p:nvSpPr>
            <p:spPr>
              <a:xfrm rot="10800000" flipH="1">
                <a:off x="3991095" y="582805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32" name="Google Shape;7432;p21"/>
              <p:cNvSpPr/>
              <p:nvPr/>
            </p:nvSpPr>
            <p:spPr>
              <a:xfrm rot="10800000" flipH="1">
                <a:off x="4885176" y="377363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33" name="Google Shape;7433;p21"/>
              <p:cNvSpPr/>
              <p:nvPr/>
            </p:nvSpPr>
            <p:spPr>
              <a:xfrm rot="10800000" flipH="1">
                <a:off x="5239937" y="15851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34" name="Google Shape;7434;p21"/>
              <p:cNvSpPr/>
              <p:nvPr/>
            </p:nvSpPr>
            <p:spPr>
              <a:xfrm rot="10800000" flipH="1">
                <a:off x="5133210" y="156969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35" name="Google Shape;7435;p21"/>
              <p:cNvSpPr/>
              <p:nvPr/>
            </p:nvSpPr>
            <p:spPr>
              <a:xfrm rot="10800000" flipH="1">
                <a:off x="4503283" y="14074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36" name="Google Shape;7436;p21"/>
              <p:cNvSpPr/>
              <p:nvPr/>
            </p:nvSpPr>
            <p:spPr>
              <a:xfrm rot="10800000" flipH="1">
                <a:off x="3285424" y="410959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37" name="Google Shape;7437;p21"/>
              <p:cNvSpPr/>
              <p:nvPr/>
            </p:nvSpPr>
            <p:spPr>
              <a:xfrm rot="10800000" flipH="1">
                <a:off x="4896126" y="811318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38" name="Google Shape;7438;p21"/>
              <p:cNvSpPr/>
              <p:nvPr/>
            </p:nvSpPr>
            <p:spPr>
              <a:xfrm rot="10800000" flipH="1">
                <a:off x="6313814" y="205730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39" name="Google Shape;7439;p21"/>
              <p:cNvSpPr/>
              <p:nvPr/>
            </p:nvSpPr>
            <p:spPr>
              <a:xfrm rot="10800000" flipH="1">
                <a:off x="4425950" y="9008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40" name="Google Shape;7440;p21"/>
              <p:cNvSpPr/>
              <p:nvPr/>
            </p:nvSpPr>
            <p:spPr>
              <a:xfrm rot="10800000">
                <a:off x="6202092" y="936303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41" name="Google Shape;7441;p21"/>
              <p:cNvSpPr/>
              <p:nvPr/>
            </p:nvSpPr>
            <p:spPr>
              <a:xfrm rot="10800000">
                <a:off x="7156858" y="86568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42" name="Google Shape;7442;p21"/>
              <p:cNvSpPr/>
              <p:nvPr/>
            </p:nvSpPr>
            <p:spPr>
              <a:xfrm rot="10800000">
                <a:off x="5246316" y="96173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43" name="Google Shape;7443;p21"/>
              <p:cNvSpPr/>
              <p:nvPr/>
            </p:nvSpPr>
            <p:spPr>
              <a:xfrm rot="10800000">
                <a:off x="5907291" y="73882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44" name="Google Shape;7444;p21"/>
              <p:cNvSpPr/>
              <p:nvPr/>
            </p:nvSpPr>
            <p:spPr>
              <a:xfrm rot="10800000">
                <a:off x="6698607" y="802009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45" name="Google Shape;7445;p21"/>
              <p:cNvSpPr/>
              <p:nvPr/>
            </p:nvSpPr>
            <p:spPr>
              <a:xfrm rot="10800000">
                <a:off x="6405679" y="58437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46" name="Google Shape;7446;p21"/>
              <p:cNvSpPr/>
              <p:nvPr/>
            </p:nvSpPr>
            <p:spPr>
              <a:xfrm rot="10800000">
                <a:off x="5530519" y="78295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47" name="Google Shape;7447;p21"/>
              <p:cNvSpPr/>
              <p:nvPr/>
            </p:nvSpPr>
            <p:spPr>
              <a:xfrm rot="10800000">
                <a:off x="6314814" y="145098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48" name="Google Shape;7448;p21"/>
              <p:cNvSpPr/>
              <p:nvPr/>
            </p:nvSpPr>
            <p:spPr>
              <a:xfrm rot="10800000" flipH="1">
                <a:off x="6920595" y="1365965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49" name="Google Shape;7449;p21"/>
              <p:cNvSpPr/>
              <p:nvPr/>
            </p:nvSpPr>
            <p:spPr>
              <a:xfrm rot="10800000">
                <a:off x="5855273" y="1108793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50" name="Google Shape;7450;p21"/>
              <p:cNvSpPr/>
              <p:nvPr/>
            </p:nvSpPr>
            <p:spPr>
              <a:xfrm rot="10800000" flipH="1">
                <a:off x="4606080" y="136596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51" name="Google Shape;7451;p21"/>
              <p:cNvSpPr/>
              <p:nvPr/>
            </p:nvSpPr>
            <p:spPr>
              <a:xfrm rot="10800000" flipH="1">
                <a:off x="4097227" y="124315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52" name="Google Shape;7452;p21"/>
              <p:cNvSpPr/>
              <p:nvPr/>
            </p:nvSpPr>
            <p:spPr>
              <a:xfrm rot="10800000" flipH="1">
                <a:off x="3233388" y="122197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7453" name="Google Shape;7453;p21"/>
          <p:cNvGrpSpPr/>
          <p:nvPr/>
        </p:nvGrpSpPr>
        <p:grpSpPr>
          <a:xfrm>
            <a:off x="-770800" y="-60425"/>
            <a:ext cx="3059479" cy="3696037"/>
            <a:chOff x="-770800" y="0"/>
            <a:chExt cx="3059479" cy="3696037"/>
          </a:xfrm>
        </p:grpSpPr>
        <p:grpSp>
          <p:nvGrpSpPr>
            <p:cNvPr id="7454" name="Google Shape;7454;p21"/>
            <p:cNvGrpSpPr/>
            <p:nvPr/>
          </p:nvGrpSpPr>
          <p:grpSpPr>
            <a:xfrm>
              <a:off x="-256653" y="0"/>
              <a:ext cx="2545332" cy="2720544"/>
              <a:chOff x="-172178" y="-95475"/>
              <a:chExt cx="2545332" cy="2720544"/>
            </a:xfrm>
          </p:grpSpPr>
          <p:grpSp>
            <p:nvGrpSpPr>
              <p:cNvPr id="7455" name="Google Shape;7455;p21"/>
              <p:cNvGrpSpPr/>
              <p:nvPr/>
            </p:nvGrpSpPr>
            <p:grpSpPr>
              <a:xfrm>
                <a:off x="-172178" y="-95475"/>
                <a:ext cx="1511053" cy="1603986"/>
                <a:chOff x="7805848" y="0"/>
                <a:chExt cx="1338162" cy="1420462"/>
              </a:xfrm>
            </p:grpSpPr>
            <p:grpSp>
              <p:nvGrpSpPr>
                <p:cNvPr id="7456" name="Google Shape;7456;p21"/>
                <p:cNvGrpSpPr/>
                <p:nvPr/>
              </p:nvGrpSpPr>
              <p:grpSpPr>
                <a:xfrm>
                  <a:off x="8368560" y="0"/>
                  <a:ext cx="775450" cy="710225"/>
                  <a:chOff x="2092310" y="847750"/>
                  <a:chExt cx="775450" cy="710225"/>
                </a:xfrm>
              </p:grpSpPr>
              <p:sp>
                <p:nvSpPr>
                  <p:cNvPr id="7457" name="Google Shape;7457;p21"/>
                  <p:cNvSpPr/>
                  <p:nvPr/>
                </p:nvSpPr>
                <p:spPr>
                  <a:xfrm>
                    <a:off x="2340838" y="1450978"/>
                    <a:ext cx="41819" cy="4109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29" h="913" extrusionOk="0">
                        <a:moveTo>
                          <a:pt x="913" y="384"/>
                        </a:moveTo>
                        <a:cubicBezTo>
                          <a:pt x="929" y="720"/>
                          <a:pt x="497" y="912"/>
                          <a:pt x="257" y="656"/>
                        </a:cubicBezTo>
                        <a:cubicBezTo>
                          <a:pt x="1" y="416"/>
                          <a:pt x="177" y="0"/>
                          <a:pt x="529" y="0"/>
                        </a:cubicBezTo>
                        <a:cubicBezTo>
                          <a:pt x="737" y="0"/>
                          <a:pt x="913" y="160"/>
                          <a:pt x="913" y="384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458" name="Google Shape;7458;p21"/>
                  <p:cNvSpPr/>
                  <p:nvPr/>
                </p:nvSpPr>
                <p:spPr>
                  <a:xfrm>
                    <a:off x="2092310" y="1309455"/>
                    <a:ext cx="42539" cy="4253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45" h="945" extrusionOk="0">
                        <a:moveTo>
                          <a:pt x="945" y="416"/>
                        </a:moveTo>
                        <a:cubicBezTo>
                          <a:pt x="945" y="768"/>
                          <a:pt x="513" y="944"/>
                          <a:pt x="257" y="688"/>
                        </a:cubicBezTo>
                        <a:cubicBezTo>
                          <a:pt x="1" y="448"/>
                          <a:pt x="193" y="16"/>
                          <a:pt x="545" y="16"/>
                        </a:cubicBezTo>
                        <a:cubicBezTo>
                          <a:pt x="769" y="0"/>
                          <a:pt x="945" y="192"/>
                          <a:pt x="945" y="416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459" name="Google Shape;7459;p21"/>
                  <p:cNvSpPr/>
                  <p:nvPr/>
                </p:nvSpPr>
                <p:spPr>
                  <a:xfrm>
                    <a:off x="2828822" y="1112070"/>
                    <a:ext cx="9408" cy="86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193" extrusionOk="0">
                        <a:moveTo>
                          <a:pt x="208" y="81"/>
                        </a:moveTo>
                        <a:cubicBezTo>
                          <a:pt x="208" y="193"/>
                          <a:pt x="0" y="1"/>
                          <a:pt x="128" y="1"/>
                        </a:cubicBezTo>
                        <a:cubicBezTo>
                          <a:pt x="160" y="1"/>
                          <a:pt x="208" y="33"/>
                          <a:pt x="208" y="81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460" name="Google Shape;7460;p21"/>
                  <p:cNvSpPr/>
                  <p:nvPr/>
                </p:nvSpPr>
                <p:spPr>
                  <a:xfrm>
                    <a:off x="2858352" y="1249632"/>
                    <a:ext cx="9408" cy="1084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241" extrusionOk="0">
                        <a:moveTo>
                          <a:pt x="192" y="145"/>
                        </a:moveTo>
                        <a:cubicBezTo>
                          <a:pt x="160" y="241"/>
                          <a:pt x="0" y="209"/>
                          <a:pt x="32" y="97"/>
                        </a:cubicBezTo>
                        <a:cubicBezTo>
                          <a:pt x="48" y="1"/>
                          <a:pt x="208" y="33"/>
                          <a:pt x="192" y="145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461" name="Google Shape;7461;p21"/>
                  <p:cNvSpPr/>
                  <p:nvPr/>
                </p:nvSpPr>
                <p:spPr>
                  <a:xfrm>
                    <a:off x="2211149" y="947140"/>
                    <a:ext cx="7968" cy="796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112"/>
                        </a:moveTo>
                        <a:cubicBezTo>
                          <a:pt x="161" y="144"/>
                          <a:pt x="113" y="176"/>
                          <a:pt x="81" y="160"/>
                        </a:cubicBezTo>
                        <a:cubicBezTo>
                          <a:pt x="33" y="160"/>
                          <a:pt x="1" y="112"/>
                          <a:pt x="17" y="64"/>
                        </a:cubicBezTo>
                        <a:cubicBezTo>
                          <a:pt x="33" y="32"/>
                          <a:pt x="65" y="0"/>
                          <a:pt x="113" y="16"/>
                        </a:cubicBezTo>
                        <a:cubicBezTo>
                          <a:pt x="161" y="16"/>
                          <a:pt x="177" y="64"/>
                          <a:pt x="177" y="11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462" name="Google Shape;7462;p21"/>
                  <p:cNvSpPr/>
                  <p:nvPr/>
                </p:nvSpPr>
                <p:spPr>
                  <a:xfrm>
                    <a:off x="2453015" y="1299709"/>
                    <a:ext cx="9408" cy="86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193" extrusionOk="0">
                        <a:moveTo>
                          <a:pt x="193" y="112"/>
                        </a:moveTo>
                        <a:cubicBezTo>
                          <a:pt x="193" y="160"/>
                          <a:pt x="145" y="192"/>
                          <a:pt x="97" y="176"/>
                        </a:cubicBezTo>
                        <a:cubicBezTo>
                          <a:pt x="0" y="160"/>
                          <a:pt x="32" y="0"/>
                          <a:pt x="129" y="16"/>
                        </a:cubicBezTo>
                        <a:cubicBezTo>
                          <a:pt x="177" y="32"/>
                          <a:pt x="209" y="80"/>
                          <a:pt x="193" y="11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463" name="Google Shape;7463;p21"/>
                  <p:cNvSpPr/>
                  <p:nvPr/>
                </p:nvSpPr>
                <p:spPr>
                  <a:xfrm>
                    <a:off x="2435526" y="995395"/>
                    <a:ext cx="9408" cy="940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209" extrusionOk="0">
                        <a:moveTo>
                          <a:pt x="209" y="80"/>
                        </a:moveTo>
                        <a:cubicBezTo>
                          <a:pt x="209" y="208"/>
                          <a:pt x="1" y="0"/>
                          <a:pt x="129" y="0"/>
                        </a:cubicBezTo>
                        <a:cubicBezTo>
                          <a:pt x="177" y="0"/>
                          <a:pt x="209" y="48"/>
                          <a:pt x="209" y="8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464" name="Google Shape;7464;p21"/>
                  <p:cNvSpPr/>
                  <p:nvPr/>
                </p:nvSpPr>
                <p:spPr>
                  <a:xfrm>
                    <a:off x="2164334" y="1538484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2"/>
                        </a:moveTo>
                        <a:cubicBezTo>
                          <a:pt x="433" y="352"/>
                          <a:pt x="241" y="432"/>
                          <a:pt x="113" y="320"/>
                        </a:cubicBezTo>
                        <a:cubicBezTo>
                          <a:pt x="1" y="208"/>
                          <a:pt x="81" y="0"/>
                          <a:pt x="257" y="0"/>
                        </a:cubicBezTo>
                        <a:cubicBezTo>
                          <a:pt x="353" y="0"/>
                          <a:pt x="433" y="80"/>
                          <a:pt x="433" y="19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465" name="Google Shape;7465;p21"/>
                  <p:cNvSpPr/>
                  <p:nvPr/>
                </p:nvSpPr>
                <p:spPr>
                  <a:xfrm>
                    <a:off x="2680453" y="1103427"/>
                    <a:ext cx="18771" cy="2165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17" h="481" extrusionOk="0">
                        <a:moveTo>
                          <a:pt x="400" y="273"/>
                        </a:moveTo>
                        <a:cubicBezTo>
                          <a:pt x="368" y="481"/>
                          <a:pt x="48" y="481"/>
                          <a:pt x="32" y="273"/>
                        </a:cubicBezTo>
                        <a:cubicBezTo>
                          <a:pt x="0" y="1"/>
                          <a:pt x="416" y="1"/>
                          <a:pt x="400" y="27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466" name="Google Shape;7466;p21"/>
                  <p:cNvSpPr/>
                  <p:nvPr/>
                </p:nvSpPr>
                <p:spPr>
                  <a:xfrm>
                    <a:off x="2533479" y="847750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2"/>
                        </a:moveTo>
                        <a:cubicBezTo>
                          <a:pt x="433" y="352"/>
                          <a:pt x="241" y="432"/>
                          <a:pt x="129" y="320"/>
                        </a:cubicBezTo>
                        <a:cubicBezTo>
                          <a:pt x="1" y="192"/>
                          <a:pt x="97" y="0"/>
                          <a:pt x="257" y="0"/>
                        </a:cubicBezTo>
                        <a:cubicBezTo>
                          <a:pt x="353" y="0"/>
                          <a:pt x="433" y="80"/>
                          <a:pt x="433" y="19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467" name="Google Shape;7467;p21"/>
                  <p:cNvSpPr/>
                  <p:nvPr/>
                </p:nvSpPr>
                <p:spPr>
                  <a:xfrm>
                    <a:off x="2831703" y="979550"/>
                    <a:ext cx="18771" cy="1877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17" h="417" extrusionOk="0">
                        <a:moveTo>
                          <a:pt x="416" y="176"/>
                        </a:moveTo>
                        <a:cubicBezTo>
                          <a:pt x="416" y="336"/>
                          <a:pt x="224" y="416"/>
                          <a:pt x="112" y="304"/>
                        </a:cubicBezTo>
                        <a:cubicBezTo>
                          <a:pt x="0" y="192"/>
                          <a:pt x="80" y="0"/>
                          <a:pt x="240" y="0"/>
                        </a:cubicBezTo>
                        <a:cubicBezTo>
                          <a:pt x="336" y="0"/>
                          <a:pt x="416" y="80"/>
                          <a:pt x="416" y="176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468" name="Google Shape;7468;p21"/>
                  <p:cNvSpPr/>
                  <p:nvPr/>
                </p:nvSpPr>
                <p:spPr>
                  <a:xfrm>
                    <a:off x="2327873" y="1193455"/>
                    <a:ext cx="19491" cy="1877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17" extrusionOk="0">
                        <a:moveTo>
                          <a:pt x="432" y="177"/>
                        </a:moveTo>
                        <a:cubicBezTo>
                          <a:pt x="432" y="337"/>
                          <a:pt x="240" y="417"/>
                          <a:pt x="128" y="305"/>
                        </a:cubicBezTo>
                        <a:cubicBezTo>
                          <a:pt x="0" y="193"/>
                          <a:pt x="80" y="1"/>
                          <a:pt x="256" y="1"/>
                        </a:cubicBezTo>
                        <a:cubicBezTo>
                          <a:pt x="352" y="1"/>
                          <a:pt x="432" y="81"/>
                          <a:pt x="432" y="177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469" name="Google Shape;7469;p21"/>
                  <p:cNvSpPr/>
                  <p:nvPr/>
                </p:nvSpPr>
                <p:spPr>
                  <a:xfrm>
                    <a:off x="2479078" y="1482667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3"/>
                        </a:moveTo>
                        <a:cubicBezTo>
                          <a:pt x="433" y="353"/>
                          <a:pt x="225" y="433"/>
                          <a:pt x="112" y="321"/>
                        </a:cubicBezTo>
                        <a:cubicBezTo>
                          <a:pt x="0" y="209"/>
                          <a:pt x="80" y="1"/>
                          <a:pt x="241" y="17"/>
                        </a:cubicBezTo>
                        <a:cubicBezTo>
                          <a:pt x="337" y="1"/>
                          <a:pt x="433" y="97"/>
                          <a:pt x="433" y="19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470" name="Google Shape;7470;p21"/>
                  <p:cNvSpPr/>
                  <p:nvPr/>
                </p:nvSpPr>
                <p:spPr>
                  <a:xfrm>
                    <a:off x="2269534" y="962265"/>
                    <a:ext cx="69908" cy="699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53" h="1553" extrusionOk="0">
                        <a:moveTo>
                          <a:pt x="768" y="1553"/>
                        </a:moveTo>
                        <a:lnTo>
                          <a:pt x="768" y="1553"/>
                        </a:lnTo>
                        <a:cubicBezTo>
                          <a:pt x="768" y="1121"/>
                          <a:pt x="416" y="785"/>
                          <a:pt x="0" y="785"/>
                        </a:cubicBezTo>
                        <a:lnTo>
                          <a:pt x="0" y="785"/>
                        </a:lnTo>
                        <a:cubicBezTo>
                          <a:pt x="416" y="785"/>
                          <a:pt x="768" y="432"/>
                          <a:pt x="768" y="0"/>
                        </a:cubicBezTo>
                        <a:lnTo>
                          <a:pt x="768" y="0"/>
                        </a:lnTo>
                        <a:cubicBezTo>
                          <a:pt x="768" y="432"/>
                          <a:pt x="1120" y="785"/>
                          <a:pt x="1552" y="785"/>
                        </a:cubicBezTo>
                        <a:lnTo>
                          <a:pt x="1552" y="785"/>
                        </a:lnTo>
                        <a:cubicBezTo>
                          <a:pt x="1120" y="785"/>
                          <a:pt x="768" y="1121"/>
                          <a:pt x="768" y="155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471" name="Google Shape;7471;p21"/>
                  <p:cNvSpPr/>
                  <p:nvPr/>
                </p:nvSpPr>
                <p:spPr>
                  <a:xfrm>
                    <a:off x="2653421" y="1348504"/>
                    <a:ext cx="69953" cy="6918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54" h="1537" extrusionOk="0">
                        <a:moveTo>
                          <a:pt x="785" y="1537"/>
                        </a:moveTo>
                        <a:lnTo>
                          <a:pt x="785" y="1537"/>
                        </a:lnTo>
                        <a:cubicBezTo>
                          <a:pt x="785" y="1121"/>
                          <a:pt x="433" y="769"/>
                          <a:pt x="1" y="769"/>
                        </a:cubicBezTo>
                        <a:lnTo>
                          <a:pt x="1" y="769"/>
                        </a:lnTo>
                        <a:cubicBezTo>
                          <a:pt x="433" y="769"/>
                          <a:pt x="785" y="417"/>
                          <a:pt x="785" y="1"/>
                        </a:cubicBezTo>
                        <a:lnTo>
                          <a:pt x="785" y="1"/>
                        </a:lnTo>
                        <a:cubicBezTo>
                          <a:pt x="785" y="417"/>
                          <a:pt x="1121" y="769"/>
                          <a:pt x="1553" y="769"/>
                        </a:cubicBezTo>
                        <a:lnTo>
                          <a:pt x="1553" y="769"/>
                        </a:lnTo>
                        <a:cubicBezTo>
                          <a:pt x="1137" y="769"/>
                          <a:pt x="785" y="1121"/>
                          <a:pt x="785" y="1537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7472" name="Google Shape;7472;p21"/>
                <p:cNvGrpSpPr/>
                <p:nvPr/>
              </p:nvGrpSpPr>
              <p:grpSpPr>
                <a:xfrm rot="-5400000">
                  <a:off x="7773235" y="184387"/>
                  <a:ext cx="775450" cy="710225"/>
                  <a:chOff x="2092310" y="847750"/>
                  <a:chExt cx="775450" cy="710225"/>
                </a:xfrm>
              </p:grpSpPr>
              <p:sp>
                <p:nvSpPr>
                  <p:cNvPr id="7473" name="Google Shape;7473;p21"/>
                  <p:cNvSpPr/>
                  <p:nvPr/>
                </p:nvSpPr>
                <p:spPr>
                  <a:xfrm>
                    <a:off x="2340838" y="1450978"/>
                    <a:ext cx="41819" cy="4109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29" h="913" extrusionOk="0">
                        <a:moveTo>
                          <a:pt x="913" y="384"/>
                        </a:moveTo>
                        <a:cubicBezTo>
                          <a:pt x="929" y="720"/>
                          <a:pt x="497" y="912"/>
                          <a:pt x="257" y="656"/>
                        </a:cubicBezTo>
                        <a:cubicBezTo>
                          <a:pt x="1" y="416"/>
                          <a:pt x="177" y="0"/>
                          <a:pt x="529" y="0"/>
                        </a:cubicBezTo>
                        <a:cubicBezTo>
                          <a:pt x="737" y="0"/>
                          <a:pt x="913" y="160"/>
                          <a:pt x="913" y="384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474" name="Google Shape;7474;p21"/>
                  <p:cNvSpPr/>
                  <p:nvPr/>
                </p:nvSpPr>
                <p:spPr>
                  <a:xfrm>
                    <a:off x="2092310" y="1309455"/>
                    <a:ext cx="42539" cy="4253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45" h="945" extrusionOk="0">
                        <a:moveTo>
                          <a:pt x="945" y="416"/>
                        </a:moveTo>
                        <a:cubicBezTo>
                          <a:pt x="945" y="768"/>
                          <a:pt x="513" y="944"/>
                          <a:pt x="257" y="688"/>
                        </a:cubicBezTo>
                        <a:cubicBezTo>
                          <a:pt x="1" y="448"/>
                          <a:pt x="193" y="16"/>
                          <a:pt x="545" y="16"/>
                        </a:cubicBezTo>
                        <a:cubicBezTo>
                          <a:pt x="769" y="0"/>
                          <a:pt x="945" y="192"/>
                          <a:pt x="945" y="416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475" name="Google Shape;7475;p21"/>
                  <p:cNvSpPr/>
                  <p:nvPr/>
                </p:nvSpPr>
                <p:spPr>
                  <a:xfrm>
                    <a:off x="2828822" y="1112070"/>
                    <a:ext cx="9408" cy="86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193" extrusionOk="0">
                        <a:moveTo>
                          <a:pt x="208" y="81"/>
                        </a:moveTo>
                        <a:cubicBezTo>
                          <a:pt x="208" y="193"/>
                          <a:pt x="0" y="1"/>
                          <a:pt x="128" y="1"/>
                        </a:cubicBezTo>
                        <a:cubicBezTo>
                          <a:pt x="160" y="1"/>
                          <a:pt x="208" y="33"/>
                          <a:pt x="208" y="81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476" name="Google Shape;7476;p21"/>
                  <p:cNvSpPr/>
                  <p:nvPr/>
                </p:nvSpPr>
                <p:spPr>
                  <a:xfrm>
                    <a:off x="2858352" y="1249632"/>
                    <a:ext cx="9408" cy="1084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241" extrusionOk="0">
                        <a:moveTo>
                          <a:pt x="192" y="145"/>
                        </a:moveTo>
                        <a:cubicBezTo>
                          <a:pt x="160" y="241"/>
                          <a:pt x="0" y="209"/>
                          <a:pt x="32" y="97"/>
                        </a:cubicBezTo>
                        <a:cubicBezTo>
                          <a:pt x="48" y="1"/>
                          <a:pt x="208" y="33"/>
                          <a:pt x="192" y="145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477" name="Google Shape;7477;p21"/>
                  <p:cNvSpPr/>
                  <p:nvPr/>
                </p:nvSpPr>
                <p:spPr>
                  <a:xfrm>
                    <a:off x="2211149" y="947140"/>
                    <a:ext cx="7968" cy="796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112"/>
                        </a:moveTo>
                        <a:cubicBezTo>
                          <a:pt x="161" y="144"/>
                          <a:pt x="113" y="176"/>
                          <a:pt x="81" y="160"/>
                        </a:cubicBezTo>
                        <a:cubicBezTo>
                          <a:pt x="33" y="160"/>
                          <a:pt x="1" y="112"/>
                          <a:pt x="17" y="64"/>
                        </a:cubicBezTo>
                        <a:cubicBezTo>
                          <a:pt x="33" y="32"/>
                          <a:pt x="65" y="0"/>
                          <a:pt x="113" y="16"/>
                        </a:cubicBezTo>
                        <a:cubicBezTo>
                          <a:pt x="161" y="16"/>
                          <a:pt x="177" y="64"/>
                          <a:pt x="177" y="11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478" name="Google Shape;7478;p21"/>
                  <p:cNvSpPr/>
                  <p:nvPr/>
                </p:nvSpPr>
                <p:spPr>
                  <a:xfrm>
                    <a:off x="2453015" y="1299709"/>
                    <a:ext cx="9408" cy="86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193" extrusionOk="0">
                        <a:moveTo>
                          <a:pt x="193" y="112"/>
                        </a:moveTo>
                        <a:cubicBezTo>
                          <a:pt x="193" y="160"/>
                          <a:pt x="145" y="192"/>
                          <a:pt x="97" y="176"/>
                        </a:cubicBezTo>
                        <a:cubicBezTo>
                          <a:pt x="0" y="160"/>
                          <a:pt x="32" y="0"/>
                          <a:pt x="129" y="16"/>
                        </a:cubicBezTo>
                        <a:cubicBezTo>
                          <a:pt x="177" y="32"/>
                          <a:pt x="209" y="80"/>
                          <a:pt x="193" y="11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479" name="Google Shape;7479;p21"/>
                  <p:cNvSpPr/>
                  <p:nvPr/>
                </p:nvSpPr>
                <p:spPr>
                  <a:xfrm>
                    <a:off x="2435526" y="995395"/>
                    <a:ext cx="9408" cy="940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209" extrusionOk="0">
                        <a:moveTo>
                          <a:pt x="209" y="80"/>
                        </a:moveTo>
                        <a:cubicBezTo>
                          <a:pt x="209" y="208"/>
                          <a:pt x="1" y="0"/>
                          <a:pt x="129" y="0"/>
                        </a:cubicBezTo>
                        <a:cubicBezTo>
                          <a:pt x="177" y="0"/>
                          <a:pt x="209" y="48"/>
                          <a:pt x="209" y="8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480" name="Google Shape;7480;p21"/>
                  <p:cNvSpPr/>
                  <p:nvPr/>
                </p:nvSpPr>
                <p:spPr>
                  <a:xfrm>
                    <a:off x="2164334" y="1538484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2"/>
                        </a:moveTo>
                        <a:cubicBezTo>
                          <a:pt x="433" y="352"/>
                          <a:pt x="241" y="432"/>
                          <a:pt x="113" y="320"/>
                        </a:cubicBezTo>
                        <a:cubicBezTo>
                          <a:pt x="1" y="208"/>
                          <a:pt x="81" y="0"/>
                          <a:pt x="257" y="0"/>
                        </a:cubicBezTo>
                        <a:cubicBezTo>
                          <a:pt x="353" y="0"/>
                          <a:pt x="433" y="80"/>
                          <a:pt x="433" y="19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481" name="Google Shape;7481;p21"/>
                  <p:cNvSpPr/>
                  <p:nvPr/>
                </p:nvSpPr>
                <p:spPr>
                  <a:xfrm>
                    <a:off x="2680453" y="1103427"/>
                    <a:ext cx="18771" cy="2165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17" h="481" extrusionOk="0">
                        <a:moveTo>
                          <a:pt x="400" y="273"/>
                        </a:moveTo>
                        <a:cubicBezTo>
                          <a:pt x="368" y="481"/>
                          <a:pt x="48" y="481"/>
                          <a:pt x="32" y="273"/>
                        </a:cubicBezTo>
                        <a:cubicBezTo>
                          <a:pt x="0" y="1"/>
                          <a:pt x="416" y="1"/>
                          <a:pt x="400" y="27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482" name="Google Shape;7482;p21"/>
                  <p:cNvSpPr/>
                  <p:nvPr/>
                </p:nvSpPr>
                <p:spPr>
                  <a:xfrm>
                    <a:off x="2533479" y="847750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2"/>
                        </a:moveTo>
                        <a:cubicBezTo>
                          <a:pt x="433" y="352"/>
                          <a:pt x="241" y="432"/>
                          <a:pt x="129" y="320"/>
                        </a:cubicBezTo>
                        <a:cubicBezTo>
                          <a:pt x="1" y="192"/>
                          <a:pt x="97" y="0"/>
                          <a:pt x="257" y="0"/>
                        </a:cubicBezTo>
                        <a:cubicBezTo>
                          <a:pt x="353" y="0"/>
                          <a:pt x="433" y="80"/>
                          <a:pt x="433" y="19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483" name="Google Shape;7483;p21"/>
                  <p:cNvSpPr/>
                  <p:nvPr/>
                </p:nvSpPr>
                <p:spPr>
                  <a:xfrm>
                    <a:off x="2831703" y="979550"/>
                    <a:ext cx="18771" cy="1877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17" h="417" extrusionOk="0">
                        <a:moveTo>
                          <a:pt x="416" y="176"/>
                        </a:moveTo>
                        <a:cubicBezTo>
                          <a:pt x="416" y="336"/>
                          <a:pt x="224" y="416"/>
                          <a:pt x="112" y="304"/>
                        </a:cubicBezTo>
                        <a:cubicBezTo>
                          <a:pt x="0" y="192"/>
                          <a:pt x="80" y="0"/>
                          <a:pt x="240" y="0"/>
                        </a:cubicBezTo>
                        <a:cubicBezTo>
                          <a:pt x="336" y="0"/>
                          <a:pt x="416" y="80"/>
                          <a:pt x="416" y="176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484" name="Google Shape;7484;p21"/>
                  <p:cNvSpPr/>
                  <p:nvPr/>
                </p:nvSpPr>
                <p:spPr>
                  <a:xfrm>
                    <a:off x="2327873" y="1193455"/>
                    <a:ext cx="19491" cy="1877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17" extrusionOk="0">
                        <a:moveTo>
                          <a:pt x="432" y="177"/>
                        </a:moveTo>
                        <a:cubicBezTo>
                          <a:pt x="432" y="337"/>
                          <a:pt x="240" y="417"/>
                          <a:pt x="128" y="305"/>
                        </a:cubicBezTo>
                        <a:cubicBezTo>
                          <a:pt x="0" y="193"/>
                          <a:pt x="80" y="1"/>
                          <a:pt x="256" y="1"/>
                        </a:cubicBezTo>
                        <a:cubicBezTo>
                          <a:pt x="352" y="1"/>
                          <a:pt x="432" y="81"/>
                          <a:pt x="432" y="177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485" name="Google Shape;7485;p21"/>
                  <p:cNvSpPr/>
                  <p:nvPr/>
                </p:nvSpPr>
                <p:spPr>
                  <a:xfrm>
                    <a:off x="2479078" y="1482667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3"/>
                        </a:moveTo>
                        <a:cubicBezTo>
                          <a:pt x="433" y="353"/>
                          <a:pt x="225" y="433"/>
                          <a:pt x="112" y="321"/>
                        </a:cubicBezTo>
                        <a:cubicBezTo>
                          <a:pt x="0" y="209"/>
                          <a:pt x="80" y="1"/>
                          <a:pt x="241" y="17"/>
                        </a:cubicBezTo>
                        <a:cubicBezTo>
                          <a:pt x="337" y="1"/>
                          <a:pt x="433" y="97"/>
                          <a:pt x="433" y="19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486" name="Google Shape;7486;p21"/>
                  <p:cNvSpPr/>
                  <p:nvPr/>
                </p:nvSpPr>
                <p:spPr>
                  <a:xfrm>
                    <a:off x="2269534" y="962265"/>
                    <a:ext cx="69908" cy="699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53" h="1553" extrusionOk="0">
                        <a:moveTo>
                          <a:pt x="768" y="1553"/>
                        </a:moveTo>
                        <a:lnTo>
                          <a:pt x="768" y="1553"/>
                        </a:lnTo>
                        <a:cubicBezTo>
                          <a:pt x="768" y="1121"/>
                          <a:pt x="416" y="785"/>
                          <a:pt x="0" y="785"/>
                        </a:cubicBezTo>
                        <a:lnTo>
                          <a:pt x="0" y="785"/>
                        </a:lnTo>
                        <a:cubicBezTo>
                          <a:pt x="416" y="785"/>
                          <a:pt x="768" y="432"/>
                          <a:pt x="768" y="0"/>
                        </a:cubicBezTo>
                        <a:lnTo>
                          <a:pt x="768" y="0"/>
                        </a:lnTo>
                        <a:cubicBezTo>
                          <a:pt x="768" y="432"/>
                          <a:pt x="1120" y="785"/>
                          <a:pt x="1552" y="785"/>
                        </a:cubicBezTo>
                        <a:lnTo>
                          <a:pt x="1552" y="785"/>
                        </a:lnTo>
                        <a:cubicBezTo>
                          <a:pt x="1120" y="785"/>
                          <a:pt x="768" y="1121"/>
                          <a:pt x="768" y="155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487" name="Google Shape;7487;p21"/>
                  <p:cNvSpPr/>
                  <p:nvPr/>
                </p:nvSpPr>
                <p:spPr>
                  <a:xfrm>
                    <a:off x="2653421" y="1348504"/>
                    <a:ext cx="69953" cy="6918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54" h="1537" extrusionOk="0">
                        <a:moveTo>
                          <a:pt x="785" y="1537"/>
                        </a:moveTo>
                        <a:lnTo>
                          <a:pt x="785" y="1537"/>
                        </a:lnTo>
                        <a:cubicBezTo>
                          <a:pt x="785" y="1121"/>
                          <a:pt x="433" y="769"/>
                          <a:pt x="1" y="769"/>
                        </a:cubicBezTo>
                        <a:lnTo>
                          <a:pt x="1" y="769"/>
                        </a:lnTo>
                        <a:cubicBezTo>
                          <a:pt x="433" y="769"/>
                          <a:pt x="785" y="417"/>
                          <a:pt x="785" y="1"/>
                        </a:cubicBezTo>
                        <a:lnTo>
                          <a:pt x="785" y="1"/>
                        </a:lnTo>
                        <a:cubicBezTo>
                          <a:pt x="785" y="417"/>
                          <a:pt x="1121" y="769"/>
                          <a:pt x="1553" y="769"/>
                        </a:cubicBezTo>
                        <a:lnTo>
                          <a:pt x="1553" y="769"/>
                        </a:lnTo>
                        <a:cubicBezTo>
                          <a:pt x="1137" y="769"/>
                          <a:pt x="785" y="1121"/>
                          <a:pt x="785" y="1537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7488" name="Google Shape;7488;p21"/>
                <p:cNvGrpSpPr/>
                <p:nvPr/>
              </p:nvGrpSpPr>
              <p:grpSpPr>
                <a:xfrm rot="10800000" flipH="1">
                  <a:off x="8257960" y="710237"/>
                  <a:ext cx="775450" cy="710225"/>
                  <a:chOff x="2092310" y="847750"/>
                  <a:chExt cx="775450" cy="710225"/>
                </a:xfrm>
              </p:grpSpPr>
              <p:sp>
                <p:nvSpPr>
                  <p:cNvPr id="7489" name="Google Shape;7489;p21"/>
                  <p:cNvSpPr/>
                  <p:nvPr/>
                </p:nvSpPr>
                <p:spPr>
                  <a:xfrm>
                    <a:off x="2340838" y="1450978"/>
                    <a:ext cx="41819" cy="4109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29" h="913" extrusionOk="0">
                        <a:moveTo>
                          <a:pt x="913" y="384"/>
                        </a:moveTo>
                        <a:cubicBezTo>
                          <a:pt x="929" y="720"/>
                          <a:pt x="497" y="912"/>
                          <a:pt x="257" y="656"/>
                        </a:cubicBezTo>
                        <a:cubicBezTo>
                          <a:pt x="1" y="416"/>
                          <a:pt x="177" y="0"/>
                          <a:pt x="529" y="0"/>
                        </a:cubicBezTo>
                        <a:cubicBezTo>
                          <a:pt x="737" y="0"/>
                          <a:pt x="913" y="160"/>
                          <a:pt x="913" y="384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490" name="Google Shape;7490;p21"/>
                  <p:cNvSpPr/>
                  <p:nvPr/>
                </p:nvSpPr>
                <p:spPr>
                  <a:xfrm>
                    <a:off x="2092310" y="1309455"/>
                    <a:ext cx="42539" cy="4253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45" h="945" extrusionOk="0">
                        <a:moveTo>
                          <a:pt x="945" y="416"/>
                        </a:moveTo>
                        <a:cubicBezTo>
                          <a:pt x="945" y="768"/>
                          <a:pt x="513" y="944"/>
                          <a:pt x="257" y="688"/>
                        </a:cubicBezTo>
                        <a:cubicBezTo>
                          <a:pt x="1" y="448"/>
                          <a:pt x="193" y="16"/>
                          <a:pt x="545" y="16"/>
                        </a:cubicBezTo>
                        <a:cubicBezTo>
                          <a:pt x="769" y="0"/>
                          <a:pt x="945" y="192"/>
                          <a:pt x="945" y="416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491" name="Google Shape;7491;p21"/>
                  <p:cNvSpPr/>
                  <p:nvPr/>
                </p:nvSpPr>
                <p:spPr>
                  <a:xfrm>
                    <a:off x="2828822" y="1112070"/>
                    <a:ext cx="9408" cy="86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193" extrusionOk="0">
                        <a:moveTo>
                          <a:pt x="208" y="81"/>
                        </a:moveTo>
                        <a:cubicBezTo>
                          <a:pt x="208" y="193"/>
                          <a:pt x="0" y="1"/>
                          <a:pt x="128" y="1"/>
                        </a:cubicBezTo>
                        <a:cubicBezTo>
                          <a:pt x="160" y="1"/>
                          <a:pt x="208" y="33"/>
                          <a:pt x="208" y="81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492" name="Google Shape;7492;p21"/>
                  <p:cNvSpPr/>
                  <p:nvPr/>
                </p:nvSpPr>
                <p:spPr>
                  <a:xfrm>
                    <a:off x="2858352" y="1249632"/>
                    <a:ext cx="9408" cy="1084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241" extrusionOk="0">
                        <a:moveTo>
                          <a:pt x="192" y="145"/>
                        </a:moveTo>
                        <a:cubicBezTo>
                          <a:pt x="160" y="241"/>
                          <a:pt x="0" y="209"/>
                          <a:pt x="32" y="97"/>
                        </a:cubicBezTo>
                        <a:cubicBezTo>
                          <a:pt x="48" y="1"/>
                          <a:pt x="208" y="33"/>
                          <a:pt x="192" y="145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493" name="Google Shape;7493;p21"/>
                  <p:cNvSpPr/>
                  <p:nvPr/>
                </p:nvSpPr>
                <p:spPr>
                  <a:xfrm>
                    <a:off x="2211149" y="947140"/>
                    <a:ext cx="7968" cy="796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112"/>
                        </a:moveTo>
                        <a:cubicBezTo>
                          <a:pt x="161" y="144"/>
                          <a:pt x="113" y="176"/>
                          <a:pt x="81" y="160"/>
                        </a:cubicBezTo>
                        <a:cubicBezTo>
                          <a:pt x="33" y="160"/>
                          <a:pt x="1" y="112"/>
                          <a:pt x="17" y="64"/>
                        </a:cubicBezTo>
                        <a:cubicBezTo>
                          <a:pt x="33" y="32"/>
                          <a:pt x="65" y="0"/>
                          <a:pt x="113" y="16"/>
                        </a:cubicBezTo>
                        <a:cubicBezTo>
                          <a:pt x="161" y="16"/>
                          <a:pt x="177" y="64"/>
                          <a:pt x="177" y="11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494" name="Google Shape;7494;p21"/>
                  <p:cNvSpPr/>
                  <p:nvPr/>
                </p:nvSpPr>
                <p:spPr>
                  <a:xfrm>
                    <a:off x="2453015" y="1299709"/>
                    <a:ext cx="9408" cy="86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193" extrusionOk="0">
                        <a:moveTo>
                          <a:pt x="193" y="112"/>
                        </a:moveTo>
                        <a:cubicBezTo>
                          <a:pt x="193" y="160"/>
                          <a:pt x="145" y="192"/>
                          <a:pt x="97" y="176"/>
                        </a:cubicBezTo>
                        <a:cubicBezTo>
                          <a:pt x="0" y="160"/>
                          <a:pt x="32" y="0"/>
                          <a:pt x="129" y="16"/>
                        </a:cubicBezTo>
                        <a:cubicBezTo>
                          <a:pt x="177" y="32"/>
                          <a:pt x="209" y="80"/>
                          <a:pt x="193" y="11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495" name="Google Shape;7495;p21"/>
                  <p:cNvSpPr/>
                  <p:nvPr/>
                </p:nvSpPr>
                <p:spPr>
                  <a:xfrm>
                    <a:off x="2435526" y="995395"/>
                    <a:ext cx="9408" cy="940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209" extrusionOk="0">
                        <a:moveTo>
                          <a:pt x="209" y="80"/>
                        </a:moveTo>
                        <a:cubicBezTo>
                          <a:pt x="209" y="208"/>
                          <a:pt x="1" y="0"/>
                          <a:pt x="129" y="0"/>
                        </a:cubicBezTo>
                        <a:cubicBezTo>
                          <a:pt x="177" y="0"/>
                          <a:pt x="209" y="48"/>
                          <a:pt x="209" y="8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496" name="Google Shape;7496;p21"/>
                  <p:cNvSpPr/>
                  <p:nvPr/>
                </p:nvSpPr>
                <p:spPr>
                  <a:xfrm>
                    <a:off x="2164334" y="1538484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2"/>
                        </a:moveTo>
                        <a:cubicBezTo>
                          <a:pt x="433" y="352"/>
                          <a:pt x="241" y="432"/>
                          <a:pt x="113" y="320"/>
                        </a:cubicBezTo>
                        <a:cubicBezTo>
                          <a:pt x="1" y="208"/>
                          <a:pt x="81" y="0"/>
                          <a:pt x="257" y="0"/>
                        </a:cubicBezTo>
                        <a:cubicBezTo>
                          <a:pt x="353" y="0"/>
                          <a:pt x="433" y="80"/>
                          <a:pt x="433" y="19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497" name="Google Shape;7497;p21"/>
                  <p:cNvSpPr/>
                  <p:nvPr/>
                </p:nvSpPr>
                <p:spPr>
                  <a:xfrm>
                    <a:off x="2680453" y="1103427"/>
                    <a:ext cx="18771" cy="2165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17" h="481" extrusionOk="0">
                        <a:moveTo>
                          <a:pt x="400" y="273"/>
                        </a:moveTo>
                        <a:cubicBezTo>
                          <a:pt x="368" y="481"/>
                          <a:pt x="48" y="481"/>
                          <a:pt x="32" y="273"/>
                        </a:cubicBezTo>
                        <a:cubicBezTo>
                          <a:pt x="0" y="1"/>
                          <a:pt x="416" y="1"/>
                          <a:pt x="400" y="27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498" name="Google Shape;7498;p21"/>
                  <p:cNvSpPr/>
                  <p:nvPr/>
                </p:nvSpPr>
                <p:spPr>
                  <a:xfrm>
                    <a:off x="2533479" y="847750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2"/>
                        </a:moveTo>
                        <a:cubicBezTo>
                          <a:pt x="433" y="352"/>
                          <a:pt x="241" y="432"/>
                          <a:pt x="129" y="320"/>
                        </a:cubicBezTo>
                        <a:cubicBezTo>
                          <a:pt x="1" y="192"/>
                          <a:pt x="97" y="0"/>
                          <a:pt x="257" y="0"/>
                        </a:cubicBezTo>
                        <a:cubicBezTo>
                          <a:pt x="353" y="0"/>
                          <a:pt x="433" y="80"/>
                          <a:pt x="433" y="19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499" name="Google Shape;7499;p21"/>
                  <p:cNvSpPr/>
                  <p:nvPr/>
                </p:nvSpPr>
                <p:spPr>
                  <a:xfrm>
                    <a:off x="2831703" y="979550"/>
                    <a:ext cx="18771" cy="1877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17" h="417" extrusionOk="0">
                        <a:moveTo>
                          <a:pt x="416" y="176"/>
                        </a:moveTo>
                        <a:cubicBezTo>
                          <a:pt x="416" y="336"/>
                          <a:pt x="224" y="416"/>
                          <a:pt x="112" y="304"/>
                        </a:cubicBezTo>
                        <a:cubicBezTo>
                          <a:pt x="0" y="192"/>
                          <a:pt x="80" y="0"/>
                          <a:pt x="240" y="0"/>
                        </a:cubicBezTo>
                        <a:cubicBezTo>
                          <a:pt x="336" y="0"/>
                          <a:pt x="416" y="80"/>
                          <a:pt x="416" y="176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00" name="Google Shape;7500;p21"/>
                  <p:cNvSpPr/>
                  <p:nvPr/>
                </p:nvSpPr>
                <p:spPr>
                  <a:xfrm>
                    <a:off x="2327873" y="1193455"/>
                    <a:ext cx="19491" cy="1877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17" extrusionOk="0">
                        <a:moveTo>
                          <a:pt x="432" y="177"/>
                        </a:moveTo>
                        <a:cubicBezTo>
                          <a:pt x="432" y="337"/>
                          <a:pt x="240" y="417"/>
                          <a:pt x="128" y="305"/>
                        </a:cubicBezTo>
                        <a:cubicBezTo>
                          <a:pt x="0" y="193"/>
                          <a:pt x="80" y="1"/>
                          <a:pt x="256" y="1"/>
                        </a:cubicBezTo>
                        <a:cubicBezTo>
                          <a:pt x="352" y="1"/>
                          <a:pt x="432" y="81"/>
                          <a:pt x="432" y="177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01" name="Google Shape;7501;p21"/>
                  <p:cNvSpPr/>
                  <p:nvPr/>
                </p:nvSpPr>
                <p:spPr>
                  <a:xfrm>
                    <a:off x="2479078" y="1482667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3"/>
                        </a:moveTo>
                        <a:cubicBezTo>
                          <a:pt x="433" y="353"/>
                          <a:pt x="225" y="433"/>
                          <a:pt x="112" y="321"/>
                        </a:cubicBezTo>
                        <a:cubicBezTo>
                          <a:pt x="0" y="209"/>
                          <a:pt x="80" y="1"/>
                          <a:pt x="241" y="17"/>
                        </a:cubicBezTo>
                        <a:cubicBezTo>
                          <a:pt x="337" y="1"/>
                          <a:pt x="433" y="97"/>
                          <a:pt x="433" y="19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02" name="Google Shape;7502;p21"/>
                  <p:cNvSpPr/>
                  <p:nvPr/>
                </p:nvSpPr>
                <p:spPr>
                  <a:xfrm>
                    <a:off x="2269534" y="962265"/>
                    <a:ext cx="69908" cy="699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53" h="1553" extrusionOk="0">
                        <a:moveTo>
                          <a:pt x="768" y="1553"/>
                        </a:moveTo>
                        <a:lnTo>
                          <a:pt x="768" y="1553"/>
                        </a:lnTo>
                        <a:cubicBezTo>
                          <a:pt x="768" y="1121"/>
                          <a:pt x="416" y="785"/>
                          <a:pt x="0" y="785"/>
                        </a:cubicBezTo>
                        <a:lnTo>
                          <a:pt x="0" y="785"/>
                        </a:lnTo>
                        <a:cubicBezTo>
                          <a:pt x="416" y="785"/>
                          <a:pt x="768" y="432"/>
                          <a:pt x="768" y="0"/>
                        </a:cubicBezTo>
                        <a:lnTo>
                          <a:pt x="768" y="0"/>
                        </a:lnTo>
                        <a:cubicBezTo>
                          <a:pt x="768" y="432"/>
                          <a:pt x="1120" y="785"/>
                          <a:pt x="1552" y="785"/>
                        </a:cubicBezTo>
                        <a:lnTo>
                          <a:pt x="1552" y="785"/>
                        </a:lnTo>
                        <a:cubicBezTo>
                          <a:pt x="1120" y="785"/>
                          <a:pt x="768" y="1121"/>
                          <a:pt x="768" y="155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03" name="Google Shape;7503;p21"/>
                  <p:cNvSpPr/>
                  <p:nvPr/>
                </p:nvSpPr>
                <p:spPr>
                  <a:xfrm>
                    <a:off x="2653421" y="1348504"/>
                    <a:ext cx="69953" cy="6918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54" h="1537" extrusionOk="0">
                        <a:moveTo>
                          <a:pt x="785" y="1537"/>
                        </a:moveTo>
                        <a:lnTo>
                          <a:pt x="785" y="1537"/>
                        </a:lnTo>
                        <a:cubicBezTo>
                          <a:pt x="785" y="1121"/>
                          <a:pt x="433" y="769"/>
                          <a:pt x="1" y="769"/>
                        </a:cubicBezTo>
                        <a:lnTo>
                          <a:pt x="1" y="769"/>
                        </a:lnTo>
                        <a:cubicBezTo>
                          <a:pt x="433" y="769"/>
                          <a:pt x="785" y="417"/>
                          <a:pt x="785" y="1"/>
                        </a:cubicBezTo>
                        <a:lnTo>
                          <a:pt x="785" y="1"/>
                        </a:lnTo>
                        <a:cubicBezTo>
                          <a:pt x="785" y="417"/>
                          <a:pt x="1121" y="769"/>
                          <a:pt x="1553" y="769"/>
                        </a:cubicBezTo>
                        <a:lnTo>
                          <a:pt x="1553" y="769"/>
                        </a:lnTo>
                        <a:cubicBezTo>
                          <a:pt x="1137" y="769"/>
                          <a:pt x="785" y="1121"/>
                          <a:pt x="785" y="1537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7504" name="Google Shape;7504;p21"/>
              <p:cNvGrpSpPr/>
              <p:nvPr/>
            </p:nvGrpSpPr>
            <p:grpSpPr>
              <a:xfrm rot="5400000">
                <a:off x="471122" y="250500"/>
                <a:ext cx="1511053" cy="1603986"/>
                <a:chOff x="7805848" y="0"/>
                <a:chExt cx="1338162" cy="1420462"/>
              </a:xfrm>
            </p:grpSpPr>
            <p:grpSp>
              <p:nvGrpSpPr>
                <p:cNvPr id="7505" name="Google Shape;7505;p21"/>
                <p:cNvGrpSpPr/>
                <p:nvPr/>
              </p:nvGrpSpPr>
              <p:grpSpPr>
                <a:xfrm>
                  <a:off x="8368560" y="0"/>
                  <a:ext cx="775450" cy="710225"/>
                  <a:chOff x="2092310" y="847750"/>
                  <a:chExt cx="775450" cy="710225"/>
                </a:xfrm>
              </p:grpSpPr>
              <p:sp>
                <p:nvSpPr>
                  <p:cNvPr id="7506" name="Google Shape;7506;p21"/>
                  <p:cNvSpPr/>
                  <p:nvPr/>
                </p:nvSpPr>
                <p:spPr>
                  <a:xfrm>
                    <a:off x="2340838" y="1450978"/>
                    <a:ext cx="41819" cy="4109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29" h="913" extrusionOk="0">
                        <a:moveTo>
                          <a:pt x="913" y="384"/>
                        </a:moveTo>
                        <a:cubicBezTo>
                          <a:pt x="929" y="720"/>
                          <a:pt x="497" y="912"/>
                          <a:pt x="257" y="656"/>
                        </a:cubicBezTo>
                        <a:cubicBezTo>
                          <a:pt x="1" y="416"/>
                          <a:pt x="177" y="0"/>
                          <a:pt x="529" y="0"/>
                        </a:cubicBezTo>
                        <a:cubicBezTo>
                          <a:pt x="737" y="0"/>
                          <a:pt x="913" y="160"/>
                          <a:pt x="913" y="384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07" name="Google Shape;7507;p21"/>
                  <p:cNvSpPr/>
                  <p:nvPr/>
                </p:nvSpPr>
                <p:spPr>
                  <a:xfrm>
                    <a:off x="2092310" y="1309455"/>
                    <a:ext cx="42539" cy="4253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45" h="945" extrusionOk="0">
                        <a:moveTo>
                          <a:pt x="945" y="416"/>
                        </a:moveTo>
                        <a:cubicBezTo>
                          <a:pt x="945" y="768"/>
                          <a:pt x="513" y="944"/>
                          <a:pt x="257" y="688"/>
                        </a:cubicBezTo>
                        <a:cubicBezTo>
                          <a:pt x="1" y="448"/>
                          <a:pt x="193" y="16"/>
                          <a:pt x="545" y="16"/>
                        </a:cubicBezTo>
                        <a:cubicBezTo>
                          <a:pt x="769" y="0"/>
                          <a:pt x="945" y="192"/>
                          <a:pt x="945" y="416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08" name="Google Shape;7508;p21"/>
                  <p:cNvSpPr/>
                  <p:nvPr/>
                </p:nvSpPr>
                <p:spPr>
                  <a:xfrm>
                    <a:off x="2828822" y="1112070"/>
                    <a:ext cx="9408" cy="86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193" extrusionOk="0">
                        <a:moveTo>
                          <a:pt x="208" y="81"/>
                        </a:moveTo>
                        <a:cubicBezTo>
                          <a:pt x="208" y="193"/>
                          <a:pt x="0" y="1"/>
                          <a:pt x="128" y="1"/>
                        </a:cubicBezTo>
                        <a:cubicBezTo>
                          <a:pt x="160" y="1"/>
                          <a:pt x="208" y="33"/>
                          <a:pt x="208" y="81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09" name="Google Shape;7509;p21"/>
                  <p:cNvSpPr/>
                  <p:nvPr/>
                </p:nvSpPr>
                <p:spPr>
                  <a:xfrm>
                    <a:off x="2858352" y="1249632"/>
                    <a:ext cx="9408" cy="1084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241" extrusionOk="0">
                        <a:moveTo>
                          <a:pt x="192" y="145"/>
                        </a:moveTo>
                        <a:cubicBezTo>
                          <a:pt x="160" y="241"/>
                          <a:pt x="0" y="209"/>
                          <a:pt x="32" y="97"/>
                        </a:cubicBezTo>
                        <a:cubicBezTo>
                          <a:pt x="48" y="1"/>
                          <a:pt x="208" y="33"/>
                          <a:pt x="192" y="145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10" name="Google Shape;7510;p21"/>
                  <p:cNvSpPr/>
                  <p:nvPr/>
                </p:nvSpPr>
                <p:spPr>
                  <a:xfrm>
                    <a:off x="2211149" y="947140"/>
                    <a:ext cx="7968" cy="796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112"/>
                        </a:moveTo>
                        <a:cubicBezTo>
                          <a:pt x="161" y="144"/>
                          <a:pt x="113" y="176"/>
                          <a:pt x="81" y="160"/>
                        </a:cubicBezTo>
                        <a:cubicBezTo>
                          <a:pt x="33" y="160"/>
                          <a:pt x="1" y="112"/>
                          <a:pt x="17" y="64"/>
                        </a:cubicBezTo>
                        <a:cubicBezTo>
                          <a:pt x="33" y="32"/>
                          <a:pt x="65" y="0"/>
                          <a:pt x="113" y="16"/>
                        </a:cubicBezTo>
                        <a:cubicBezTo>
                          <a:pt x="161" y="16"/>
                          <a:pt x="177" y="64"/>
                          <a:pt x="177" y="11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11" name="Google Shape;7511;p21"/>
                  <p:cNvSpPr/>
                  <p:nvPr/>
                </p:nvSpPr>
                <p:spPr>
                  <a:xfrm>
                    <a:off x="2453015" y="1299709"/>
                    <a:ext cx="9408" cy="86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193" extrusionOk="0">
                        <a:moveTo>
                          <a:pt x="193" y="112"/>
                        </a:moveTo>
                        <a:cubicBezTo>
                          <a:pt x="193" y="160"/>
                          <a:pt x="145" y="192"/>
                          <a:pt x="97" y="176"/>
                        </a:cubicBezTo>
                        <a:cubicBezTo>
                          <a:pt x="0" y="160"/>
                          <a:pt x="32" y="0"/>
                          <a:pt x="129" y="16"/>
                        </a:cubicBezTo>
                        <a:cubicBezTo>
                          <a:pt x="177" y="32"/>
                          <a:pt x="209" y="80"/>
                          <a:pt x="193" y="11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12" name="Google Shape;7512;p21"/>
                  <p:cNvSpPr/>
                  <p:nvPr/>
                </p:nvSpPr>
                <p:spPr>
                  <a:xfrm>
                    <a:off x="2435526" y="995395"/>
                    <a:ext cx="9408" cy="940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209" extrusionOk="0">
                        <a:moveTo>
                          <a:pt x="209" y="80"/>
                        </a:moveTo>
                        <a:cubicBezTo>
                          <a:pt x="209" y="208"/>
                          <a:pt x="1" y="0"/>
                          <a:pt x="129" y="0"/>
                        </a:cubicBezTo>
                        <a:cubicBezTo>
                          <a:pt x="177" y="0"/>
                          <a:pt x="209" y="48"/>
                          <a:pt x="209" y="8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13" name="Google Shape;7513;p21"/>
                  <p:cNvSpPr/>
                  <p:nvPr/>
                </p:nvSpPr>
                <p:spPr>
                  <a:xfrm>
                    <a:off x="2164334" y="1538484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2"/>
                        </a:moveTo>
                        <a:cubicBezTo>
                          <a:pt x="433" y="352"/>
                          <a:pt x="241" y="432"/>
                          <a:pt x="113" y="320"/>
                        </a:cubicBezTo>
                        <a:cubicBezTo>
                          <a:pt x="1" y="208"/>
                          <a:pt x="81" y="0"/>
                          <a:pt x="257" y="0"/>
                        </a:cubicBezTo>
                        <a:cubicBezTo>
                          <a:pt x="353" y="0"/>
                          <a:pt x="433" y="80"/>
                          <a:pt x="433" y="19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14" name="Google Shape;7514;p21"/>
                  <p:cNvSpPr/>
                  <p:nvPr/>
                </p:nvSpPr>
                <p:spPr>
                  <a:xfrm>
                    <a:off x="2680453" y="1103427"/>
                    <a:ext cx="18771" cy="2165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17" h="481" extrusionOk="0">
                        <a:moveTo>
                          <a:pt x="400" y="273"/>
                        </a:moveTo>
                        <a:cubicBezTo>
                          <a:pt x="368" y="481"/>
                          <a:pt x="48" y="481"/>
                          <a:pt x="32" y="273"/>
                        </a:cubicBezTo>
                        <a:cubicBezTo>
                          <a:pt x="0" y="1"/>
                          <a:pt x="416" y="1"/>
                          <a:pt x="400" y="27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15" name="Google Shape;7515;p21"/>
                  <p:cNvSpPr/>
                  <p:nvPr/>
                </p:nvSpPr>
                <p:spPr>
                  <a:xfrm>
                    <a:off x="2533479" y="847750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2"/>
                        </a:moveTo>
                        <a:cubicBezTo>
                          <a:pt x="433" y="352"/>
                          <a:pt x="241" y="432"/>
                          <a:pt x="129" y="320"/>
                        </a:cubicBezTo>
                        <a:cubicBezTo>
                          <a:pt x="1" y="192"/>
                          <a:pt x="97" y="0"/>
                          <a:pt x="257" y="0"/>
                        </a:cubicBezTo>
                        <a:cubicBezTo>
                          <a:pt x="353" y="0"/>
                          <a:pt x="433" y="80"/>
                          <a:pt x="433" y="19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16" name="Google Shape;7516;p21"/>
                  <p:cNvSpPr/>
                  <p:nvPr/>
                </p:nvSpPr>
                <p:spPr>
                  <a:xfrm>
                    <a:off x="2831703" y="979550"/>
                    <a:ext cx="18771" cy="1877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17" h="417" extrusionOk="0">
                        <a:moveTo>
                          <a:pt x="416" y="176"/>
                        </a:moveTo>
                        <a:cubicBezTo>
                          <a:pt x="416" y="336"/>
                          <a:pt x="224" y="416"/>
                          <a:pt x="112" y="304"/>
                        </a:cubicBezTo>
                        <a:cubicBezTo>
                          <a:pt x="0" y="192"/>
                          <a:pt x="80" y="0"/>
                          <a:pt x="240" y="0"/>
                        </a:cubicBezTo>
                        <a:cubicBezTo>
                          <a:pt x="336" y="0"/>
                          <a:pt x="416" y="80"/>
                          <a:pt x="416" y="176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17" name="Google Shape;7517;p21"/>
                  <p:cNvSpPr/>
                  <p:nvPr/>
                </p:nvSpPr>
                <p:spPr>
                  <a:xfrm>
                    <a:off x="2327873" y="1193455"/>
                    <a:ext cx="19491" cy="1877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17" extrusionOk="0">
                        <a:moveTo>
                          <a:pt x="432" y="177"/>
                        </a:moveTo>
                        <a:cubicBezTo>
                          <a:pt x="432" y="337"/>
                          <a:pt x="240" y="417"/>
                          <a:pt x="128" y="305"/>
                        </a:cubicBezTo>
                        <a:cubicBezTo>
                          <a:pt x="0" y="193"/>
                          <a:pt x="80" y="1"/>
                          <a:pt x="256" y="1"/>
                        </a:cubicBezTo>
                        <a:cubicBezTo>
                          <a:pt x="352" y="1"/>
                          <a:pt x="432" y="81"/>
                          <a:pt x="432" y="177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18" name="Google Shape;7518;p21"/>
                  <p:cNvSpPr/>
                  <p:nvPr/>
                </p:nvSpPr>
                <p:spPr>
                  <a:xfrm>
                    <a:off x="2479078" y="1482667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3"/>
                        </a:moveTo>
                        <a:cubicBezTo>
                          <a:pt x="433" y="353"/>
                          <a:pt x="225" y="433"/>
                          <a:pt x="112" y="321"/>
                        </a:cubicBezTo>
                        <a:cubicBezTo>
                          <a:pt x="0" y="209"/>
                          <a:pt x="80" y="1"/>
                          <a:pt x="241" y="17"/>
                        </a:cubicBezTo>
                        <a:cubicBezTo>
                          <a:pt x="337" y="1"/>
                          <a:pt x="433" y="97"/>
                          <a:pt x="433" y="19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19" name="Google Shape;7519;p21"/>
                  <p:cNvSpPr/>
                  <p:nvPr/>
                </p:nvSpPr>
                <p:spPr>
                  <a:xfrm>
                    <a:off x="2269534" y="962265"/>
                    <a:ext cx="69908" cy="699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53" h="1553" extrusionOk="0">
                        <a:moveTo>
                          <a:pt x="768" y="1553"/>
                        </a:moveTo>
                        <a:lnTo>
                          <a:pt x="768" y="1553"/>
                        </a:lnTo>
                        <a:cubicBezTo>
                          <a:pt x="768" y="1121"/>
                          <a:pt x="416" y="785"/>
                          <a:pt x="0" y="785"/>
                        </a:cubicBezTo>
                        <a:lnTo>
                          <a:pt x="0" y="785"/>
                        </a:lnTo>
                        <a:cubicBezTo>
                          <a:pt x="416" y="785"/>
                          <a:pt x="768" y="432"/>
                          <a:pt x="768" y="0"/>
                        </a:cubicBezTo>
                        <a:lnTo>
                          <a:pt x="768" y="0"/>
                        </a:lnTo>
                        <a:cubicBezTo>
                          <a:pt x="768" y="432"/>
                          <a:pt x="1120" y="785"/>
                          <a:pt x="1552" y="785"/>
                        </a:cubicBezTo>
                        <a:lnTo>
                          <a:pt x="1552" y="785"/>
                        </a:lnTo>
                        <a:cubicBezTo>
                          <a:pt x="1120" y="785"/>
                          <a:pt x="768" y="1121"/>
                          <a:pt x="768" y="155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20" name="Google Shape;7520;p21"/>
                  <p:cNvSpPr/>
                  <p:nvPr/>
                </p:nvSpPr>
                <p:spPr>
                  <a:xfrm>
                    <a:off x="2653421" y="1348504"/>
                    <a:ext cx="69953" cy="6918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54" h="1537" extrusionOk="0">
                        <a:moveTo>
                          <a:pt x="785" y="1537"/>
                        </a:moveTo>
                        <a:lnTo>
                          <a:pt x="785" y="1537"/>
                        </a:lnTo>
                        <a:cubicBezTo>
                          <a:pt x="785" y="1121"/>
                          <a:pt x="433" y="769"/>
                          <a:pt x="1" y="769"/>
                        </a:cubicBezTo>
                        <a:lnTo>
                          <a:pt x="1" y="769"/>
                        </a:lnTo>
                        <a:cubicBezTo>
                          <a:pt x="433" y="769"/>
                          <a:pt x="785" y="417"/>
                          <a:pt x="785" y="1"/>
                        </a:cubicBezTo>
                        <a:lnTo>
                          <a:pt x="785" y="1"/>
                        </a:lnTo>
                        <a:cubicBezTo>
                          <a:pt x="785" y="417"/>
                          <a:pt x="1121" y="769"/>
                          <a:pt x="1553" y="769"/>
                        </a:cubicBezTo>
                        <a:lnTo>
                          <a:pt x="1553" y="769"/>
                        </a:lnTo>
                        <a:cubicBezTo>
                          <a:pt x="1137" y="769"/>
                          <a:pt x="785" y="1121"/>
                          <a:pt x="785" y="1537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7521" name="Google Shape;7521;p21"/>
                <p:cNvGrpSpPr/>
                <p:nvPr/>
              </p:nvGrpSpPr>
              <p:grpSpPr>
                <a:xfrm rot="-5400000">
                  <a:off x="7773235" y="184387"/>
                  <a:ext cx="775450" cy="710225"/>
                  <a:chOff x="2092310" y="847750"/>
                  <a:chExt cx="775450" cy="710225"/>
                </a:xfrm>
              </p:grpSpPr>
              <p:sp>
                <p:nvSpPr>
                  <p:cNvPr id="7522" name="Google Shape;7522;p21"/>
                  <p:cNvSpPr/>
                  <p:nvPr/>
                </p:nvSpPr>
                <p:spPr>
                  <a:xfrm>
                    <a:off x="2340838" y="1450978"/>
                    <a:ext cx="41819" cy="4109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29" h="913" extrusionOk="0">
                        <a:moveTo>
                          <a:pt x="913" y="384"/>
                        </a:moveTo>
                        <a:cubicBezTo>
                          <a:pt x="929" y="720"/>
                          <a:pt x="497" y="912"/>
                          <a:pt x="257" y="656"/>
                        </a:cubicBezTo>
                        <a:cubicBezTo>
                          <a:pt x="1" y="416"/>
                          <a:pt x="177" y="0"/>
                          <a:pt x="529" y="0"/>
                        </a:cubicBezTo>
                        <a:cubicBezTo>
                          <a:pt x="737" y="0"/>
                          <a:pt x="913" y="160"/>
                          <a:pt x="913" y="384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23" name="Google Shape;7523;p21"/>
                  <p:cNvSpPr/>
                  <p:nvPr/>
                </p:nvSpPr>
                <p:spPr>
                  <a:xfrm>
                    <a:off x="2092310" y="1309455"/>
                    <a:ext cx="42539" cy="4253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45" h="945" extrusionOk="0">
                        <a:moveTo>
                          <a:pt x="945" y="416"/>
                        </a:moveTo>
                        <a:cubicBezTo>
                          <a:pt x="945" y="768"/>
                          <a:pt x="513" y="944"/>
                          <a:pt x="257" y="688"/>
                        </a:cubicBezTo>
                        <a:cubicBezTo>
                          <a:pt x="1" y="448"/>
                          <a:pt x="193" y="16"/>
                          <a:pt x="545" y="16"/>
                        </a:cubicBezTo>
                        <a:cubicBezTo>
                          <a:pt x="769" y="0"/>
                          <a:pt x="945" y="192"/>
                          <a:pt x="945" y="416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24" name="Google Shape;7524;p21"/>
                  <p:cNvSpPr/>
                  <p:nvPr/>
                </p:nvSpPr>
                <p:spPr>
                  <a:xfrm>
                    <a:off x="2828822" y="1112070"/>
                    <a:ext cx="9408" cy="86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193" extrusionOk="0">
                        <a:moveTo>
                          <a:pt x="208" y="81"/>
                        </a:moveTo>
                        <a:cubicBezTo>
                          <a:pt x="208" y="193"/>
                          <a:pt x="0" y="1"/>
                          <a:pt x="128" y="1"/>
                        </a:cubicBezTo>
                        <a:cubicBezTo>
                          <a:pt x="160" y="1"/>
                          <a:pt x="208" y="33"/>
                          <a:pt x="208" y="81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25" name="Google Shape;7525;p21"/>
                  <p:cNvSpPr/>
                  <p:nvPr/>
                </p:nvSpPr>
                <p:spPr>
                  <a:xfrm>
                    <a:off x="2858352" y="1249632"/>
                    <a:ext cx="9408" cy="1084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241" extrusionOk="0">
                        <a:moveTo>
                          <a:pt x="192" y="145"/>
                        </a:moveTo>
                        <a:cubicBezTo>
                          <a:pt x="160" y="241"/>
                          <a:pt x="0" y="209"/>
                          <a:pt x="32" y="97"/>
                        </a:cubicBezTo>
                        <a:cubicBezTo>
                          <a:pt x="48" y="1"/>
                          <a:pt x="208" y="33"/>
                          <a:pt x="192" y="145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26" name="Google Shape;7526;p21"/>
                  <p:cNvSpPr/>
                  <p:nvPr/>
                </p:nvSpPr>
                <p:spPr>
                  <a:xfrm>
                    <a:off x="2211149" y="947140"/>
                    <a:ext cx="7968" cy="796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112"/>
                        </a:moveTo>
                        <a:cubicBezTo>
                          <a:pt x="161" y="144"/>
                          <a:pt x="113" y="176"/>
                          <a:pt x="81" y="160"/>
                        </a:cubicBezTo>
                        <a:cubicBezTo>
                          <a:pt x="33" y="160"/>
                          <a:pt x="1" y="112"/>
                          <a:pt x="17" y="64"/>
                        </a:cubicBezTo>
                        <a:cubicBezTo>
                          <a:pt x="33" y="32"/>
                          <a:pt x="65" y="0"/>
                          <a:pt x="113" y="16"/>
                        </a:cubicBezTo>
                        <a:cubicBezTo>
                          <a:pt x="161" y="16"/>
                          <a:pt x="177" y="64"/>
                          <a:pt x="177" y="11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27" name="Google Shape;7527;p21"/>
                  <p:cNvSpPr/>
                  <p:nvPr/>
                </p:nvSpPr>
                <p:spPr>
                  <a:xfrm>
                    <a:off x="2453015" y="1299709"/>
                    <a:ext cx="9408" cy="86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193" extrusionOk="0">
                        <a:moveTo>
                          <a:pt x="193" y="112"/>
                        </a:moveTo>
                        <a:cubicBezTo>
                          <a:pt x="193" y="160"/>
                          <a:pt x="145" y="192"/>
                          <a:pt x="97" y="176"/>
                        </a:cubicBezTo>
                        <a:cubicBezTo>
                          <a:pt x="0" y="160"/>
                          <a:pt x="32" y="0"/>
                          <a:pt x="129" y="16"/>
                        </a:cubicBezTo>
                        <a:cubicBezTo>
                          <a:pt x="177" y="32"/>
                          <a:pt x="209" y="80"/>
                          <a:pt x="193" y="11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28" name="Google Shape;7528;p21"/>
                  <p:cNvSpPr/>
                  <p:nvPr/>
                </p:nvSpPr>
                <p:spPr>
                  <a:xfrm>
                    <a:off x="2435526" y="995395"/>
                    <a:ext cx="9408" cy="940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209" extrusionOk="0">
                        <a:moveTo>
                          <a:pt x="209" y="80"/>
                        </a:moveTo>
                        <a:cubicBezTo>
                          <a:pt x="209" y="208"/>
                          <a:pt x="1" y="0"/>
                          <a:pt x="129" y="0"/>
                        </a:cubicBezTo>
                        <a:cubicBezTo>
                          <a:pt x="177" y="0"/>
                          <a:pt x="209" y="48"/>
                          <a:pt x="209" y="8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29" name="Google Shape;7529;p21"/>
                  <p:cNvSpPr/>
                  <p:nvPr/>
                </p:nvSpPr>
                <p:spPr>
                  <a:xfrm>
                    <a:off x="2164334" y="1538484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2"/>
                        </a:moveTo>
                        <a:cubicBezTo>
                          <a:pt x="433" y="352"/>
                          <a:pt x="241" y="432"/>
                          <a:pt x="113" y="320"/>
                        </a:cubicBezTo>
                        <a:cubicBezTo>
                          <a:pt x="1" y="208"/>
                          <a:pt x="81" y="0"/>
                          <a:pt x="257" y="0"/>
                        </a:cubicBezTo>
                        <a:cubicBezTo>
                          <a:pt x="353" y="0"/>
                          <a:pt x="433" y="80"/>
                          <a:pt x="433" y="19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30" name="Google Shape;7530;p21"/>
                  <p:cNvSpPr/>
                  <p:nvPr/>
                </p:nvSpPr>
                <p:spPr>
                  <a:xfrm>
                    <a:off x="2680453" y="1103427"/>
                    <a:ext cx="18771" cy="2165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17" h="481" extrusionOk="0">
                        <a:moveTo>
                          <a:pt x="400" y="273"/>
                        </a:moveTo>
                        <a:cubicBezTo>
                          <a:pt x="368" y="481"/>
                          <a:pt x="48" y="481"/>
                          <a:pt x="32" y="273"/>
                        </a:cubicBezTo>
                        <a:cubicBezTo>
                          <a:pt x="0" y="1"/>
                          <a:pt x="416" y="1"/>
                          <a:pt x="400" y="27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31" name="Google Shape;7531;p21"/>
                  <p:cNvSpPr/>
                  <p:nvPr/>
                </p:nvSpPr>
                <p:spPr>
                  <a:xfrm>
                    <a:off x="2533479" y="847750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2"/>
                        </a:moveTo>
                        <a:cubicBezTo>
                          <a:pt x="433" y="352"/>
                          <a:pt x="241" y="432"/>
                          <a:pt x="129" y="320"/>
                        </a:cubicBezTo>
                        <a:cubicBezTo>
                          <a:pt x="1" y="192"/>
                          <a:pt x="97" y="0"/>
                          <a:pt x="257" y="0"/>
                        </a:cubicBezTo>
                        <a:cubicBezTo>
                          <a:pt x="353" y="0"/>
                          <a:pt x="433" y="80"/>
                          <a:pt x="433" y="19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32" name="Google Shape;7532;p21"/>
                  <p:cNvSpPr/>
                  <p:nvPr/>
                </p:nvSpPr>
                <p:spPr>
                  <a:xfrm>
                    <a:off x="2831703" y="979550"/>
                    <a:ext cx="18771" cy="1877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17" h="417" extrusionOk="0">
                        <a:moveTo>
                          <a:pt x="416" y="176"/>
                        </a:moveTo>
                        <a:cubicBezTo>
                          <a:pt x="416" y="336"/>
                          <a:pt x="224" y="416"/>
                          <a:pt x="112" y="304"/>
                        </a:cubicBezTo>
                        <a:cubicBezTo>
                          <a:pt x="0" y="192"/>
                          <a:pt x="80" y="0"/>
                          <a:pt x="240" y="0"/>
                        </a:cubicBezTo>
                        <a:cubicBezTo>
                          <a:pt x="336" y="0"/>
                          <a:pt x="416" y="80"/>
                          <a:pt x="416" y="176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33" name="Google Shape;7533;p21"/>
                  <p:cNvSpPr/>
                  <p:nvPr/>
                </p:nvSpPr>
                <p:spPr>
                  <a:xfrm>
                    <a:off x="2327873" y="1193455"/>
                    <a:ext cx="19491" cy="1877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17" extrusionOk="0">
                        <a:moveTo>
                          <a:pt x="432" y="177"/>
                        </a:moveTo>
                        <a:cubicBezTo>
                          <a:pt x="432" y="337"/>
                          <a:pt x="240" y="417"/>
                          <a:pt x="128" y="305"/>
                        </a:cubicBezTo>
                        <a:cubicBezTo>
                          <a:pt x="0" y="193"/>
                          <a:pt x="80" y="1"/>
                          <a:pt x="256" y="1"/>
                        </a:cubicBezTo>
                        <a:cubicBezTo>
                          <a:pt x="352" y="1"/>
                          <a:pt x="432" y="81"/>
                          <a:pt x="432" y="177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34" name="Google Shape;7534;p21"/>
                  <p:cNvSpPr/>
                  <p:nvPr/>
                </p:nvSpPr>
                <p:spPr>
                  <a:xfrm>
                    <a:off x="2479078" y="1482667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3"/>
                        </a:moveTo>
                        <a:cubicBezTo>
                          <a:pt x="433" y="353"/>
                          <a:pt x="225" y="433"/>
                          <a:pt x="112" y="321"/>
                        </a:cubicBezTo>
                        <a:cubicBezTo>
                          <a:pt x="0" y="209"/>
                          <a:pt x="80" y="1"/>
                          <a:pt x="241" y="17"/>
                        </a:cubicBezTo>
                        <a:cubicBezTo>
                          <a:pt x="337" y="1"/>
                          <a:pt x="433" y="97"/>
                          <a:pt x="433" y="19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35" name="Google Shape;7535;p21"/>
                  <p:cNvSpPr/>
                  <p:nvPr/>
                </p:nvSpPr>
                <p:spPr>
                  <a:xfrm>
                    <a:off x="2269534" y="962265"/>
                    <a:ext cx="69908" cy="699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53" h="1553" extrusionOk="0">
                        <a:moveTo>
                          <a:pt x="768" y="1553"/>
                        </a:moveTo>
                        <a:lnTo>
                          <a:pt x="768" y="1553"/>
                        </a:lnTo>
                        <a:cubicBezTo>
                          <a:pt x="768" y="1121"/>
                          <a:pt x="416" y="785"/>
                          <a:pt x="0" y="785"/>
                        </a:cubicBezTo>
                        <a:lnTo>
                          <a:pt x="0" y="785"/>
                        </a:lnTo>
                        <a:cubicBezTo>
                          <a:pt x="416" y="785"/>
                          <a:pt x="768" y="432"/>
                          <a:pt x="768" y="0"/>
                        </a:cubicBezTo>
                        <a:lnTo>
                          <a:pt x="768" y="0"/>
                        </a:lnTo>
                        <a:cubicBezTo>
                          <a:pt x="768" y="432"/>
                          <a:pt x="1120" y="785"/>
                          <a:pt x="1552" y="785"/>
                        </a:cubicBezTo>
                        <a:lnTo>
                          <a:pt x="1552" y="785"/>
                        </a:lnTo>
                        <a:cubicBezTo>
                          <a:pt x="1120" y="785"/>
                          <a:pt x="768" y="1121"/>
                          <a:pt x="768" y="155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36" name="Google Shape;7536;p21"/>
                  <p:cNvSpPr/>
                  <p:nvPr/>
                </p:nvSpPr>
                <p:spPr>
                  <a:xfrm>
                    <a:off x="2653421" y="1348504"/>
                    <a:ext cx="69953" cy="6918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54" h="1537" extrusionOk="0">
                        <a:moveTo>
                          <a:pt x="785" y="1537"/>
                        </a:moveTo>
                        <a:lnTo>
                          <a:pt x="785" y="1537"/>
                        </a:lnTo>
                        <a:cubicBezTo>
                          <a:pt x="785" y="1121"/>
                          <a:pt x="433" y="769"/>
                          <a:pt x="1" y="769"/>
                        </a:cubicBezTo>
                        <a:lnTo>
                          <a:pt x="1" y="769"/>
                        </a:lnTo>
                        <a:cubicBezTo>
                          <a:pt x="433" y="769"/>
                          <a:pt x="785" y="417"/>
                          <a:pt x="785" y="1"/>
                        </a:cubicBezTo>
                        <a:lnTo>
                          <a:pt x="785" y="1"/>
                        </a:lnTo>
                        <a:cubicBezTo>
                          <a:pt x="785" y="417"/>
                          <a:pt x="1121" y="769"/>
                          <a:pt x="1553" y="769"/>
                        </a:cubicBezTo>
                        <a:lnTo>
                          <a:pt x="1553" y="769"/>
                        </a:lnTo>
                        <a:cubicBezTo>
                          <a:pt x="1137" y="769"/>
                          <a:pt x="785" y="1121"/>
                          <a:pt x="785" y="1537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7537" name="Google Shape;7537;p21"/>
                <p:cNvGrpSpPr/>
                <p:nvPr/>
              </p:nvGrpSpPr>
              <p:grpSpPr>
                <a:xfrm rot="10800000" flipH="1">
                  <a:off x="8257960" y="710237"/>
                  <a:ext cx="775450" cy="710225"/>
                  <a:chOff x="2092310" y="847750"/>
                  <a:chExt cx="775450" cy="710225"/>
                </a:xfrm>
              </p:grpSpPr>
              <p:sp>
                <p:nvSpPr>
                  <p:cNvPr id="7538" name="Google Shape;7538;p21"/>
                  <p:cNvSpPr/>
                  <p:nvPr/>
                </p:nvSpPr>
                <p:spPr>
                  <a:xfrm>
                    <a:off x="2340838" y="1450978"/>
                    <a:ext cx="41819" cy="4109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29" h="913" extrusionOk="0">
                        <a:moveTo>
                          <a:pt x="913" y="384"/>
                        </a:moveTo>
                        <a:cubicBezTo>
                          <a:pt x="929" y="720"/>
                          <a:pt x="497" y="912"/>
                          <a:pt x="257" y="656"/>
                        </a:cubicBezTo>
                        <a:cubicBezTo>
                          <a:pt x="1" y="416"/>
                          <a:pt x="177" y="0"/>
                          <a:pt x="529" y="0"/>
                        </a:cubicBezTo>
                        <a:cubicBezTo>
                          <a:pt x="737" y="0"/>
                          <a:pt x="913" y="160"/>
                          <a:pt x="913" y="384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39" name="Google Shape;7539;p21"/>
                  <p:cNvSpPr/>
                  <p:nvPr/>
                </p:nvSpPr>
                <p:spPr>
                  <a:xfrm>
                    <a:off x="2092310" y="1309455"/>
                    <a:ext cx="42539" cy="4253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45" h="945" extrusionOk="0">
                        <a:moveTo>
                          <a:pt x="945" y="416"/>
                        </a:moveTo>
                        <a:cubicBezTo>
                          <a:pt x="945" y="768"/>
                          <a:pt x="513" y="944"/>
                          <a:pt x="257" y="688"/>
                        </a:cubicBezTo>
                        <a:cubicBezTo>
                          <a:pt x="1" y="448"/>
                          <a:pt x="193" y="16"/>
                          <a:pt x="545" y="16"/>
                        </a:cubicBezTo>
                        <a:cubicBezTo>
                          <a:pt x="769" y="0"/>
                          <a:pt x="945" y="192"/>
                          <a:pt x="945" y="416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40" name="Google Shape;7540;p21"/>
                  <p:cNvSpPr/>
                  <p:nvPr/>
                </p:nvSpPr>
                <p:spPr>
                  <a:xfrm>
                    <a:off x="2828822" y="1112070"/>
                    <a:ext cx="9408" cy="86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193" extrusionOk="0">
                        <a:moveTo>
                          <a:pt x="208" y="81"/>
                        </a:moveTo>
                        <a:cubicBezTo>
                          <a:pt x="208" y="193"/>
                          <a:pt x="0" y="1"/>
                          <a:pt x="128" y="1"/>
                        </a:cubicBezTo>
                        <a:cubicBezTo>
                          <a:pt x="160" y="1"/>
                          <a:pt x="208" y="33"/>
                          <a:pt x="208" y="81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41" name="Google Shape;7541;p21"/>
                  <p:cNvSpPr/>
                  <p:nvPr/>
                </p:nvSpPr>
                <p:spPr>
                  <a:xfrm>
                    <a:off x="2858352" y="1249632"/>
                    <a:ext cx="9408" cy="1084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241" extrusionOk="0">
                        <a:moveTo>
                          <a:pt x="192" y="145"/>
                        </a:moveTo>
                        <a:cubicBezTo>
                          <a:pt x="160" y="241"/>
                          <a:pt x="0" y="209"/>
                          <a:pt x="32" y="97"/>
                        </a:cubicBezTo>
                        <a:cubicBezTo>
                          <a:pt x="48" y="1"/>
                          <a:pt x="208" y="33"/>
                          <a:pt x="192" y="145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42" name="Google Shape;7542;p21"/>
                  <p:cNvSpPr/>
                  <p:nvPr/>
                </p:nvSpPr>
                <p:spPr>
                  <a:xfrm>
                    <a:off x="2211149" y="947140"/>
                    <a:ext cx="7968" cy="796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112"/>
                        </a:moveTo>
                        <a:cubicBezTo>
                          <a:pt x="161" y="144"/>
                          <a:pt x="113" y="176"/>
                          <a:pt x="81" y="160"/>
                        </a:cubicBezTo>
                        <a:cubicBezTo>
                          <a:pt x="33" y="160"/>
                          <a:pt x="1" y="112"/>
                          <a:pt x="17" y="64"/>
                        </a:cubicBezTo>
                        <a:cubicBezTo>
                          <a:pt x="33" y="32"/>
                          <a:pt x="65" y="0"/>
                          <a:pt x="113" y="16"/>
                        </a:cubicBezTo>
                        <a:cubicBezTo>
                          <a:pt x="161" y="16"/>
                          <a:pt x="177" y="64"/>
                          <a:pt x="177" y="11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43" name="Google Shape;7543;p21"/>
                  <p:cNvSpPr/>
                  <p:nvPr/>
                </p:nvSpPr>
                <p:spPr>
                  <a:xfrm>
                    <a:off x="2453015" y="1299709"/>
                    <a:ext cx="9408" cy="86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193" extrusionOk="0">
                        <a:moveTo>
                          <a:pt x="193" y="112"/>
                        </a:moveTo>
                        <a:cubicBezTo>
                          <a:pt x="193" y="160"/>
                          <a:pt x="145" y="192"/>
                          <a:pt x="97" y="176"/>
                        </a:cubicBezTo>
                        <a:cubicBezTo>
                          <a:pt x="0" y="160"/>
                          <a:pt x="32" y="0"/>
                          <a:pt x="129" y="16"/>
                        </a:cubicBezTo>
                        <a:cubicBezTo>
                          <a:pt x="177" y="32"/>
                          <a:pt x="209" y="80"/>
                          <a:pt x="193" y="11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44" name="Google Shape;7544;p21"/>
                  <p:cNvSpPr/>
                  <p:nvPr/>
                </p:nvSpPr>
                <p:spPr>
                  <a:xfrm>
                    <a:off x="2435526" y="995395"/>
                    <a:ext cx="9408" cy="940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209" extrusionOk="0">
                        <a:moveTo>
                          <a:pt x="209" y="80"/>
                        </a:moveTo>
                        <a:cubicBezTo>
                          <a:pt x="209" y="208"/>
                          <a:pt x="1" y="0"/>
                          <a:pt x="129" y="0"/>
                        </a:cubicBezTo>
                        <a:cubicBezTo>
                          <a:pt x="177" y="0"/>
                          <a:pt x="209" y="48"/>
                          <a:pt x="209" y="8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45" name="Google Shape;7545;p21"/>
                  <p:cNvSpPr/>
                  <p:nvPr/>
                </p:nvSpPr>
                <p:spPr>
                  <a:xfrm>
                    <a:off x="2164334" y="1538484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2"/>
                        </a:moveTo>
                        <a:cubicBezTo>
                          <a:pt x="433" y="352"/>
                          <a:pt x="241" y="432"/>
                          <a:pt x="113" y="320"/>
                        </a:cubicBezTo>
                        <a:cubicBezTo>
                          <a:pt x="1" y="208"/>
                          <a:pt x="81" y="0"/>
                          <a:pt x="257" y="0"/>
                        </a:cubicBezTo>
                        <a:cubicBezTo>
                          <a:pt x="353" y="0"/>
                          <a:pt x="433" y="80"/>
                          <a:pt x="433" y="19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46" name="Google Shape;7546;p21"/>
                  <p:cNvSpPr/>
                  <p:nvPr/>
                </p:nvSpPr>
                <p:spPr>
                  <a:xfrm>
                    <a:off x="2680453" y="1103427"/>
                    <a:ext cx="18771" cy="2165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17" h="481" extrusionOk="0">
                        <a:moveTo>
                          <a:pt x="400" y="273"/>
                        </a:moveTo>
                        <a:cubicBezTo>
                          <a:pt x="368" y="481"/>
                          <a:pt x="48" y="481"/>
                          <a:pt x="32" y="273"/>
                        </a:cubicBezTo>
                        <a:cubicBezTo>
                          <a:pt x="0" y="1"/>
                          <a:pt x="416" y="1"/>
                          <a:pt x="400" y="27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47" name="Google Shape;7547;p21"/>
                  <p:cNvSpPr/>
                  <p:nvPr/>
                </p:nvSpPr>
                <p:spPr>
                  <a:xfrm>
                    <a:off x="2533479" y="847750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2"/>
                        </a:moveTo>
                        <a:cubicBezTo>
                          <a:pt x="433" y="352"/>
                          <a:pt x="241" y="432"/>
                          <a:pt x="129" y="320"/>
                        </a:cubicBezTo>
                        <a:cubicBezTo>
                          <a:pt x="1" y="192"/>
                          <a:pt x="97" y="0"/>
                          <a:pt x="257" y="0"/>
                        </a:cubicBezTo>
                        <a:cubicBezTo>
                          <a:pt x="353" y="0"/>
                          <a:pt x="433" y="80"/>
                          <a:pt x="433" y="19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48" name="Google Shape;7548;p21"/>
                  <p:cNvSpPr/>
                  <p:nvPr/>
                </p:nvSpPr>
                <p:spPr>
                  <a:xfrm>
                    <a:off x="2831703" y="979550"/>
                    <a:ext cx="18771" cy="1877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17" h="417" extrusionOk="0">
                        <a:moveTo>
                          <a:pt x="416" y="176"/>
                        </a:moveTo>
                        <a:cubicBezTo>
                          <a:pt x="416" y="336"/>
                          <a:pt x="224" y="416"/>
                          <a:pt x="112" y="304"/>
                        </a:cubicBezTo>
                        <a:cubicBezTo>
                          <a:pt x="0" y="192"/>
                          <a:pt x="80" y="0"/>
                          <a:pt x="240" y="0"/>
                        </a:cubicBezTo>
                        <a:cubicBezTo>
                          <a:pt x="336" y="0"/>
                          <a:pt x="416" y="80"/>
                          <a:pt x="416" y="176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49" name="Google Shape;7549;p21"/>
                  <p:cNvSpPr/>
                  <p:nvPr/>
                </p:nvSpPr>
                <p:spPr>
                  <a:xfrm>
                    <a:off x="2327873" y="1193455"/>
                    <a:ext cx="19491" cy="1877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17" extrusionOk="0">
                        <a:moveTo>
                          <a:pt x="432" y="177"/>
                        </a:moveTo>
                        <a:cubicBezTo>
                          <a:pt x="432" y="337"/>
                          <a:pt x="240" y="417"/>
                          <a:pt x="128" y="305"/>
                        </a:cubicBezTo>
                        <a:cubicBezTo>
                          <a:pt x="0" y="193"/>
                          <a:pt x="80" y="1"/>
                          <a:pt x="256" y="1"/>
                        </a:cubicBezTo>
                        <a:cubicBezTo>
                          <a:pt x="352" y="1"/>
                          <a:pt x="432" y="81"/>
                          <a:pt x="432" y="177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50" name="Google Shape;7550;p21"/>
                  <p:cNvSpPr/>
                  <p:nvPr/>
                </p:nvSpPr>
                <p:spPr>
                  <a:xfrm>
                    <a:off x="2479078" y="1482667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3"/>
                        </a:moveTo>
                        <a:cubicBezTo>
                          <a:pt x="433" y="353"/>
                          <a:pt x="225" y="433"/>
                          <a:pt x="112" y="321"/>
                        </a:cubicBezTo>
                        <a:cubicBezTo>
                          <a:pt x="0" y="209"/>
                          <a:pt x="80" y="1"/>
                          <a:pt x="241" y="17"/>
                        </a:cubicBezTo>
                        <a:cubicBezTo>
                          <a:pt x="337" y="1"/>
                          <a:pt x="433" y="97"/>
                          <a:pt x="433" y="19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51" name="Google Shape;7551;p21"/>
                  <p:cNvSpPr/>
                  <p:nvPr/>
                </p:nvSpPr>
                <p:spPr>
                  <a:xfrm>
                    <a:off x="2269534" y="962265"/>
                    <a:ext cx="69908" cy="699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53" h="1553" extrusionOk="0">
                        <a:moveTo>
                          <a:pt x="768" y="1553"/>
                        </a:moveTo>
                        <a:lnTo>
                          <a:pt x="768" y="1553"/>
                        </a:lnTo>
                        <a:cubicBezTo>
                          <a:pt x="768" y="1121"/>
                          <a:pt x="416" y="785"/>
                          <a:pt x="0" y="785"/>
                        </a:cubicBezTo>
                        <a:lnTo>
                          <a:pt x="0" y="785"/>
                        </a:lnTo>
                        <a:cubicBezTo>
                          <a:pt x="416" y="785"/>
                          <a:pt x="768" y="432"/>
                          <a:pt x="768" y="0"/>
                        </a:cubicBezTo>
                        <a:lnTo>
                          <a:pt x="768" y="0"/>
                        </a:lnTo>
                        <a:cubicBezTo>
                          <a:pt x="768" y="432"/>
                          <a:pt x="1120" y="785"/>
                          <a:pt x="1552" y="785"/>
                        </a:cubicBezTo>
                        <a:lnTo>
                          <a:pt x="1552" y="785"/>
                        </a:lnTo>
                        <a:cubicBezTo>
                          <a:pt x="1120" y="785"/>
                          <a:pt x="768" y="1121"/>
                          <a:pt x="768" y="155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52" name="Google Shape;7552;p21"/>
                  <p:cNvSpPr/>
                  <p:nvPr/>
                </p:nvSpPr>
                <p:spPr>
                  <a:xfrm>
                    <a:off x="2653421" y="1348504"/>
                    <a:ext cx="69953" cy="6918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54" h="1537" extrusionOk="0">
                        <a:moveTo>
                          <a:pt x="785" y="1537"/>
                        </a:moveTo>
                        <a:lnTo>
                          <a:pt x="785" y="1537"/>
                        </a:lnTo>
                        <a:cubicBezTo>
                          <a:pt x="785" y="1121"/>
                          <a:pt x="433" y="769"/>
                          <a:pt x="1" y="769"/>
                        </a:cubicBezTo>
                        <a:lnTo>
                          <a:pt x="1" y="769"/>
                        </a:lnTo>
                        <a:cubicBezTo>
                          <a:pt x="433" y="769"/>
                          <a:pt x="785" y="417"/>
                          <a:pt x="785" y="1"/>
                        </a:cubicBezTo>
                        <a:lnTo>
                          <a:pt x="785" y="1"/>
                        </a:lnTo>
                        <a:cubicBezTo>
                          <a:pt x="785" y="417"/>
                          <a:pt x="1121" y="769"/>
                          <a:pt x="1553" y="769"/>
                        </a:cubicBezTo>
                        <a:lnTo>
                          <a:pt x="1553" y="769"/>
                        </a:lnTo>
                        <a:cubicBezTo>
                          <a:pt x="1137" y="769"/>
                          <a:pt x="785" y="1121"/>
                          <a:pt x="785" y="1537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7553" name="Google Shape;7553;p21"/>
              <p:cNvGrpSpPr/>
              <p:nvPr/>
            </p:nvGrpSpPr>
            <p:grpSpPr>
              <a:xfrm flipH="1">
                <a:off x="862101" y="721575"/>
                <a:ext cx="1511053" cy="1603986"/>
                <a:chOff x="7805848" y="0"/>
                <a:chExt cx="1338162" cy="1420462"/>
              </a:xfrm>
            </p:grpSpPr>
            <p:grpSp>
              <p:nvGrpSpPr>
                <p:cNvPr id="7554" name="Google Shape;7554;p21"/>
                <p:cNvGrpSpPr/>
                <p:nvPr/>
              </p:nvGrpSpPr>
              <p:grpSpPr>
                <a:xfrm>
                  <a:off x="8368560" y="0"/>
                  <a:ext cx="775450" cy="710225"/>
                  <a:chOff x="2092310" y="847750"/>
                  <a:chExt cx="775450" cy="710225"/>
                </a:xfrm>
              </p:grpSpPr>
              <p:sp>
                <p:nvSpPr>
                  <p:cNvPr id="7555" name="Google Shape;7555;p21"/>
                  <p:cNvSpPr/>
                  <p:nvPr/>
                </p:nvSpPr>
                <p:spPr>
                  <a:xfrm>
                    <a:off x="2340838" y="1450978"/>
                    <a:ext cx="41819" cy="4109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29" h="913" extrusionOk="0">
                        <a:moveTo>
                          <a:pt x="913" y="384"/>
                        </a:moveTo>
                        <a:cubicBezTo>
                          <a:pt x="929" y="720"/>
                          <a:pt x="497" y="912"/>
                          <a:pt x="257" y="656"/>
                        </a:cubicBezTo>
                        <a:cubicBezTo>
                          <a:pt x="1" y="416"/>
                          <a:pt x="177" y="0"/>
                          <a:pt x="529" y="0"/>
                        </a:cubicBezTo>
                        <a:cubicBezTo>
                          <a:pt x="737" y="0"/>
                          <a:pt x="913" y="160"/>
                          <a:pt x="913" y="384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56" name="Google Shape;7556;p21"/>
                  <p:cNvSpPr/>
                  <p:nvPr/>
                </p:nvSpPr>
                <p:spPr>
                  <a:xfrm>
                    <a:off x="2092310" y="1309455"/>
                    <a:ext cx="42539" cy="4253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45" h="945" extrusionOk="0">
                        <a:moveTo>
                          <a:pt x="945" y="416"/>
                        </a:moveTo>
                        <a:cubicBezTo>
                          <a:pt x="945" y="768"/>
                          <a:pt x="513" y="944"/>
                          <a:pt x="257" y="688"/>
                        </a:cubicBezTo>
                        <a:cubicBezTo>
                          <a:pt x="1" y="448"/>
                          <a:pt x="193" y="16"/>
                          <a:pt x="545" y="16"/>
                        </a:cubicBezTo>
                        <a:cubicBezTo>
                          <a:pt x="769" y="0"/>
                          <a:pt x="945" y="192"/>
                          <a:pt x="945" y="416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57" name="Google Shape;7557;p21"/>
                  <p:cNvSpPr/>
                  <p:nvPr/>
                </p:nvSpPr>
                <p:spPr>
                  <a:xfrm>
                    <a:off x="2828822" y="1112070"/>
                    <a:ext cx="9408" cy="86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193" extrusionOk="0">
                        <a:moveTo>
                          <a:pt x="208" y="81"/>
                        </a:moveTo>
                        <a:cubicBezTo>
                          <a:pt x="208" y="193"/>
                          <a:pt x="0" y="1"/>
                          <a:pt x="128" y="1"/>
                        </a:cubicBezTo>
                        <a:cubicBezTo>
                          <a:pt x="160" y="1"/>
                          <a:pt x="208" y="33"/>
                          <a:pt x="208" y="81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58" name="Google Shape;7558;p21"/>
                  <p:cNvSpPr/>
                  <p:nvPr/>
                </p:nvSpPr>
                <p:spPr>
                  <a:xfrm>
                    <a:off x="2858352" y="1249632"/>
                    <a:ext cx="9408" cy="1084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241" extrusionOk="0">
                        <a:moveTo>
                          <a:pt x="192" y="145"/>
                        </a:moveTo>
                        <a:cubicBezTo>
                          <a:pt x="160" y="241"/>
                          <a:pt x="0" y="209"/>
                          <a:pt x="32" y="97"/>
                        </a:cubicBezTo>
                        <a:cubicBezTo>
                          <a:pt x="48" y="1"/>
                          <a:pt x="208" y="33"/>
                          <a:pt x="192" y="145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59" name="Google Shape;7559;p21"/>
                  <p:cNvSpPr/>
                  <p:nvPr/>
                </p:nvSpPr>
                <p:spPr>
                  <a:xfrm>
                    <a:off x="2211149" y="947140"/>
                    <a:ext cx="7968" cy="796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112"/>
                        </a:moveTo>
                        <a:cubicBezTo>
                          <a:pt x="161" y="144"/>
                          <a:pt x="113" y="176"/>
                          <a:pt x="81" y="160"/>
                        </a:cubicBezTo>
                        <a:cubicBezTo>
                          <a:pt x="33" y="160"/>
                          <a:pt x="1" y="112"/>
                          <a:pt x="17" y="64"/>
                        </a:cubicBezTo>
                        <a:cubicBezTo>
                          <a:pt x="33" y="32"/>
                          <a:pt x="65" y="0"/>
                          <a:pt x="113" y="16"/>
                        </a:cubicBezTo>
                        <a:cubicBezTo>
                          <a:pt x="161" y="16"/>
                          <a:pt x="177" y="64"/>
                          <a:pt x="177" y="11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60" name="Google Shape;7560;p21"/>
                  <p:cNvSpPr/>
                  <p:nvPr/>
                </p:nvSpPr>
                <p:spPr>
                  <a:xfrm>
                    <a:off x="2453015" y="1299709"/>
                    <a:ext cx="9408" cy="86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193" extrusionOk="0">
                        <a:moveTo>
                          <a:pt x="193" y="112"/>
                        </a:moveTo>
                        <a:cubicBezTo>
                          <a:pt x="193" y="160"/>
                          <a:pt x="145" y="192"/>
                          <a:pt x="97" y="176"/>
                        </a:cubicBezTo>
                        <a:cubicBezTo>
                          <a:pt x="0" y="160"/>
                          <a:pt x="32" y="0"/>
                          <a:pt x="129" y="16"/>
                        </a:cubicBezTo>
                        <a:cubicBezTo>
                          <a:pt x="177" y="32"/>
                          <a:pt x="209" y="80"/>
                          <a:pt x="193" y="11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61" name="Google Shape;7561;p21"/>
                  <p:cNvSpPr/>
                  <p:nvPr/>
                </p:nvSpPr>
                <p:spPr>
                  <a:xfrm>
                    <a:off x="2435526" y="995395"/>
                    <a:ext cx="9408" cy="940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209" extrusionOk="0">
                        <a:moveTo>
                          <a:pt x="209" y="80"/>
                        </a:moveTo>
                        <a:cubicBezTo>
                          <a:pt x="209" y="208"/>
                          <a:pt x="1" y="0"/>
                          <a:pt x="129" y="0"/>
                        </a:cubicBezTo>
                        <a:cubicBezTo>
                          <a:pt x="177" y="0"/>
                          <a:pt x="209" y="48"/>
                          <a:pt x="209" y="8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62" name="Google Shape;7562;p21"/>
                  <p:cNvSpPr/>
                  <p:nvPr/>
                </p:nvSpPr>
                <p:spPr>
                  <a:xfrm>
                    <a:off x="2164334" y="1538484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2"/>
                        </a:moveTo>
                        <a:cubicBezTo>
                          <a:pt x="433" y="352"/>
                          <a:pt x="241" y="432"/>
                          <a:pt x="113" y="320"/>
                        </a:cubicBezTo>
                        <a:cubicBezTo>
                          <a:pt x="1" y="208"/>
                          <a:pt x="81" y="0"/>
                          <a:pt x="257" y="0"/>
                        </a:cubicBezTo>
                        <a:cubicBezTo>
                          <a:pt x="353" y="0"/>
                          <a:pt x="433" y="80"/>
                          <a:pt x="433" y="19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63" name="Google Shape;7563;p21"/>
                  <p:cNvSpPr/>
                  <p:nvPr/>
                </p:nvSpPr>
                <p:spPr>
                  <a:xfrm>
                    <a:off x="2680453" y="1103427"/>
                    <a:ext cx="18771" cy="2165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17" h="481" extrusionOk="0">
                        <a:moveTo>
                          <a:pt x="400" y="273"/>
                        </a:moveTo>
                        <a:cubicBezTo>
                          <a:pt x="368" y="481"/>
                          <a:pt x="48" y="481"/>
                          <a:pt x="32" y="273"/>
                        </a:cubicBezTo>
                        <a:cubicBezTo>
                          <a:pt x="0" y="1"/>
                          <a:pt x="416" y="1"/>
                          <a:pt x="400" y="27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64" name="Google Shape;7564;p21"/>
                  <p:cNvSpPr/>
                  <p:nvPr/>
                </p:nvSpPr>
                <p:spPr>
                  <a:xfrm>
                    <a:off x="2533479" y="847750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2"/>
                        </a:moveTo>
                        <a:cubicBezTo>
                          <a:pt x="433" y="352"/>
                          <a:pt x="241" y="432"/>
                          <a:pt x="129" y="320"/>
                        </a:cubicBezTo>
                        <a:cubicBezTo>
                          <a:pt x="1" y="192"/>
                          <a:pt x="97" y="0"/>
                          <a:pt x="257" y="0"/>
                        </a:cubicBezTo>
                        <a:cubicBezTo>
                          <a:pt x="353" y="0"/>
                          <a:pt x="433" y="80"/>
                          <a:pt x="433" y="19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65" name="Google Shape;7565;p21"/>
                  <p:cNvSpPr/>
                  <p:nvPr/>
                </p:nvSpPr>
                <p:spPr>
                  <a:xfrm>
                    <a:off x="2831703" y="979550"/>
                    <a:ext cx="18771" cy="1877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17" h="417" extrusionOk="0">
                        <a:moveTo>
                          <a:pt x="416" y="176"/>
                        </a:moveTo>
                        <a:cubicBezTo>
                          <a:pt x="416" y="336"/>
                          <a:pt x="224" y="416"/>
                          <a:pt x="112" y="304"/>
                        </a:cubicBezTo>
                        <a:cubicBezTo>
                          <a:pt x="0" y="192"/>
                          <a:pt x="80" y="0"/>
                          <a:pt x="240" y="0"/>
                        </a:cubicBezTo>
                        <a:cubicBezTo>
                          <a:pt x="336" y="0"/>
                          <a:pt x="416" y="80"/>
                          <a:pt x="416" y="176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66" name="Google Shape;7566;p21"/>
                  <p:cNvSpPr/>
                  <p:nvPr/>
                </p:nvSpPr>
                <p:spPr>
                  <a:xfrm>
                    <a:off x="2327873" y="1193455"/>
                    <a:ext cx="19491" cy="1877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17" extrusionOk="0">
                        <a:moveTo>
                          <a:pt x="432" y="177"/>
                        </a:moveTo>
                        <a:cubicBezTo>
                          <a:pt x="432" y="337"/>
                          <a:pt x="240" y="417"/>
                          <a:pt x="128" y="305"/>
                        </a:cubicBezTo>
                        <a:cubicBezTo>
                          <a:pt x="0" y="193"/>
                          <a:pt x="80" y="1"/>
                          <a:pt x="256" y="1"/>
                        </a:cubicBezTo>
                        <a:cubicBezTo>
                          <a:pt x="352" y="1"/>
                          <a:pt x="432" y="81"/>
                          <a:pt x="432" y="177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67" name="Google Shape;7567;p21"/>
                  <p:cNvSpPr/>
                  <p:nvPr/>
                </p:nvSpPr>
                <p:spPr>
                  <a:xfrm>
                    <a:off x="2479078" y="1482667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3"/>
                        </a:moveTo>
                        <a:cubicBezTo>
                          <a:pt x="433" y="353"/>
                          <a:pt x="225" y="433"/>
                          <a:pt x="112" y="321"/>
                        </a:cubicBezTo>
                        <a:cubicBezTo>
                          <a:pt x="0" y="209"/>
                          <a:pt x="80" y="1"/>
                          <a:pt x="241" y="17"/>
                        </a:cubicBezTo>
                        <a:cubicBezTo>
                          <a:pt x="337" y="1"/>
                          <a:pt x="433" y="97"/>
                          <a:pt x="433" y="19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68" name="Google Shape;7568;p21"/>
                  <p:cNvSpPr/>
                  <p:nvPr/>
                </p:nvSpPr>
                <p:spPr>
                  <a:xfrm>
                    <a:off x="2269534" y="962265"/>
                    <a:ext cx="69908" cy="699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53" h="1553" extrusionOk="0">
                        <a:moveTo>
                          <a:pt x="768" y="1553"/>
                        </a:moveTo>
                        <a:lnTo>
                          <a:pt x="768" y="1553"/>
                        </a:lnTo>
                        <a:cubicBezTo>
                          <a:pt x="768" y="1121"/>
                          <a:pt x="416" y="785"/>
                          <a:pt x="0" y="785"/>
                        </a:cubicBezTo>
                        <a:lnTo>
                          <a:pt x="0" y="785"/>
                        </a:lnTo>
                        <a:cubicBezTo>
                          <a:pt x="416" y="785"/>
                          <a:pt x="768" y="432"/>
                          <a:pt x="768" y="0"/>
                        </a:cubicBezTo>
                        <a:lnTo>
                          <a:pt x="768" y="0"/>
                        </a:lnTo>
                        <a:cubicBezTo>
                          <a:pt x="768" y="432"/>
                          <a:pt x="1120" y="785"/>
                          <a:pt x="1552" y="785"/>
                        </a:cubicBezTo>
                        <a:lnTo>
                          <a:pt x="1552" y="785"/>
                        </a:lnTo>
                        <a:cubicBezTo>
                          <a:pt x="1120" y="785"/>
                          <a:pt x="768" y="1121"/>
                          <a:pt x="768" y="155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69" name="Google Shape;7569;p21"/>
                  <p:cNvSpPr/>
                  <p:nvPr/>
                </p:nvSpPr>
                <p:spPr>
                  <a:xfrm>
                    <a:off x="2653421" y="1348504"/>
                    <a:ext cx="69953" cy="6918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54" h="1537" extrusionOk="0">
                        <a:moveTo>
                          <a:pt x="785" y="1537"/>
                        </a:moveTo>
                        <a:lnTo>
                          <a:pt x="785" y="1537"/>
                        </a:lnTo>
                        <a:cubicBezTo>
                          <a:pt x="785" y="1121"/>
                          <a:pt x="433" y="769"/>
                          <a:pt x="1" y="769"/>
                        </a:cubicBezTo>
                        <a:lnTo>
                          <a:pt x="1" y="769"/>
                        </a:lnTo>
                        <a:cubicBezTo>
                          <a:pt x="433" y="769"/>
                          <a:pt x="785" y="417"/>
                          <a:pt x="785" y="1"/>
                        </a:cubicBezTo>
                        <a:lnTo>
                          <a:pt x="785" y="1"/>
                        </a:lnTo>
                        <a:cubicBezTo>
                          <a:pt x="785" y="417"/>
                          <a:pt x="1121" y="769"/>
                          <a:pt x="1553" y="769"/>
                        </a:cubicBezTo>
                        <a:lnTo>
                          <a:pt x="1553" y="769"/>
                        </a:lnTo>
                        <a:cubicBezTo>
                          <a:pt x="1137" y="769"/>
                          <a:pt x="785" y="1121"/>
                          <a:pt x="785" y="1537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7570" name="Google Shape;7570;p21"/>
                <p:cNvGrpSpPr/>
                <p:nvPr/>
              </p:nvGrpSpPr>
              <p:grpSpPr>
                <a:xfrm rot="-5400000">
                  <a:off x="7773235" y="184387"/>
                  <a:ext cx="775450" cy="710225"/>
                  <a:chOff x="2092310" y="847750"/>
                  <a:chExt cx="775450" cy="710225"/>
                </a:xfrm>
              </p:grpSpPr>
              <p:sp>
                <p:nvSpPr>
                  <p:cNvPr id="7571" name="Google Shape;7571;p21"/>
                  <p:cNvSpPr/>
                  <p:nvPr/>
                </p:nvSpPr>
                <p:spPr>
                  <a:xfrm>
                    <a:off x="2340838" y="1450978"/>
                    <a:ext cx="41819" cy="4109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29" h="913" extrusionOk="0">
                        <a:moveTo>
                          <a:pt x="913" y="384"/>
                        </a:moveTo>
                        <a:cubicBezTo>
                          <a:pt x="929" y="720"/>
                          <a:pt x="497" y="912"/>
                          <a:pt x="257" y="656"/>
                        </a:cubicBezTo>
                        <a:cubicBezTo>
                          <a:pt x="1" y="416"/>
                          <a:pt x="177" y="0"/>
                          <a:pt x="529" y="0"/>
                        </a:cubicBezTo>
                        <a:cubicBezTo>
                          <a:pt x="737" y="0"/>
                          <a:pt x="913" y="160"/>
                          <a:pt x="913" y="384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72" name="Google Shape;7572;p21"/>
                  <p:cNvSpPr/>
                  <p:nvPr/>
                </p:nvSpPr>
                <p:spPr>
                  <a:xfrm>
                    <a:off x="2092310" y="1309455"/>
                    <a:ext cx="42539" cy="4253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45" h="945" extrusionOk="0">
                        <a:moveTo>
                          <a:pt x="945" y="416"/>
                        </a:moveTo>
                        <a:cubicBezTo>
                          <a:pt x="945" y="768"/>
                          <a:pt x="513" y="944"/>
                          <a:pt x="257" y="688"/>
                        </a:cubicBezTo>
                        <a:cubicBezTo>
                          <a:pt x="1" y="448"/>
                          <a:pt x="193" y="16"/>
                          <a:pt x="545" y="16"/>
                        </a:cubicBezTo>
                        <a:cubicBezTo>
                          <a:pt x="769" y="0"/>
                          <a:pt x="945" y="192"/>
                          <a:pt x="945" y="416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73" name="Google Shape;7573;p21"/>
                  <p:cNvSpPr/>
                  <p:nvPr/>
                </p:nvSpPr>
                <p:spPr>
                  <a:xfrm>
                    <a:off x="2828822" y="1112070"/>
                    <a:ext cx="9408" cy="86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193" extrusionOk="0">
                        <a:moveTo>
                          <a:pt x="208" y="81"/>
                        </a:moveTo>
                        <a:cubicBezTo>
                          <a:pt x="208" y="193"/>
                          <a:pt x="0" y="1"/>
                          <a:pt x="128" y="1"/>
                        </a:cubicBezTo>
                        <a:cubicBezTo>
                          <a:pt x="160" y="1"/>
                          <a:pt x="208" y="33"/>
                          <a:pt x="208" y="81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74" name="Google Shape;7574;p21"/>
                  <p:cNvSpPr/>
                  <p:nvPr/>
                </p:nvSpPr>
                <p:spPr>
                  <a:xfrm>
                    <a:off x="2858352" y="1249632"/>
                    <a:ext cx="9408" cy="1084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241" extrusionOk="0">
                        <a:moveTo>
                          <a:pt x="192" y="145"/>
                        </a:moveTo>
                        <a:cubicBezTo>
                          <a:pt x="160" y="241"/>
                          <a:pt x="0" y="209"/>
                          <a:pt x="32" y="97"/>
                        </a:cubicBezTo>
                        <a:cubicBezTo>
                          <a:pt x="48" y="1"/>
                          <a:pt x="208" y="33"/>
                          <a:pt x="192" y="145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75" name="Google Shape;7575;p21"/>
                  <p:cNvSpPr/>
                  <p:nvPr/>
                </p:nvSpPr>
                <p:spPr>
                  <a:xfrm>
                    <a:off x="2211149" y="947140"/>
                    <a:ext cx="7968" cy="796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112"/>
                        </a:moveTo>
                        <a:cubicBezTo>
                          <a:pt x="161" y="144"/>
                          <a:pt x="113" y="176"/>
                          <a:pt x="81" y="160"/>
                        </a:cubicBezTo>
                        <a:cubicBezTo>
                          <a:pt x="33" y="160"/>
                          <a:pt x="1" y="112"/>
                          <a:pt x="17" y="64"/>
                        </a:cubicBezTo>
                        <a:cubicBezTo>
                          <a:pt x="33" y="32"/>
                          <a:pt x="65" y="0"/>
                          <a:pt x="113" y="16"/>
                        </a:cubicBezTo>
                        <a:cubicBezTo>
                          <a:pt x="161" y="16"/>
                          <a:pt x="177" y="64"/>
                          <a:pt x="177" y="11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76" name="Google Shape;7576;p21"/>
                  <p:cNvSpPr/>
                  <p:nvPr/>
                </p:nvSpPr>
                <p:spPr>
                  <a:xfrm>
                    <a:off x="2453015" y="1299709"/>
                    <a:ext cx="9408" cy="86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193" extrusionOk="0">
                        <a:moveTo>
                          <a:pt x="193" y="112"/>
                        </a:moveTo>
                        <a:cubicBezTo>
                          <a:pt x="193" y="160"/>
                          <a:pt x="145" y="192"/>
                          <a:pt x="97" y="176"/>
                        </a:cubicBezTo>
                        <a:cubicBezTo>
                          <a:pt x="0" y="160"/>
                          <a:pt x="32" y="0"/>
                          <a:pt x="129" y="16"/>
                        </a:cubicBezTo>
                        <a:cubicBezTo>
                          <a:pt x="177" y="32"/>
                          <a:pt x="209" y="80"/>
                          <a:pt x="193" y="11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77" name="Google Shape;7577;p21"/>
                  <p:cNvSpPr/>
                  <p:nvPr/>
                </p:nvSpPr>
                <p:spPr>
                  <a:xfrm>
                    <a:off x="2435526" y="995395"/>
                    <a:ext cx="9408" cy="940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209" extrusionOk="0">
                        <a:moveTo>
                          <a:pt x="209" y="80"/>
                        </a:moveTo>
                        <a:cubicBezTo>
                          <a:pt x="209" y="208"/>
                          <a:pt x="1" y="0"/>
                          <a:pt x="129" y="0"/>
                        </a:cubicBezTo>
                        <a:cubicBezTo>
                          <a:pt x="177" y="0"/>
                          <a:pt x="209" y="48"/>
                          <a:pt x="209" y="8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78" name="Google Shape;7578;p21"/>
                  <p:cNvSpPr/>
                  <p:nvPr/>
                </p:nvSpPr>
                <p:spPr>
                  <a:xfrm>
                    <a:off x="2164334" y="1538484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2"/>
                        </a:moveTo>
                        <a:cubicBezTo>
                          <a:pt x="433" y="352"/>
                          <a:pt x="241" y="432"/>
                          <a:pt x="113" y="320"/>
                        </a:cubicBezTo>
                        <a:cubicBezTo>
                          <a:pt x="1" y="208"/>
                          <a:pt x="81" y="0"/>
                          <a:pt x="257" y="0"/>
                        </a:cubicBezTo>
                        <a:cubicBezTo>
                          <a:pt x="353" y="0"/>
                          <a:pt x="433" y="80"/>
                          <a:pt x="433" y="19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79" name="Google Shape;7579;p21"/>
                  <p:cNvSpPr/>
                  <p:nvPr/>
                </p:nvSpPr>
                <p:spPr>
                  <a:xfrm>
                    <a:off x="2680453" y="1103427"/>
                    <a:ext cx="18771" cy="2165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17" h="481" extrusionOk="0">
                        <a:moveTo>
                          <a:pt x="400" y="273"/>
                        </a:moveTo>
                        <a:cubicBezTo>
                          <a:pt x="368" y="481"/>
                          <a:pt x="48" y="481"/>
                          <a:pt x="32" y="273"/>
                        </a:cubicBezTo>
                        <a:cubicBezTo>
                          <a:pt x="0" y="1"/>
                          <a:pt x="416" y="1"/>
                          <a:pt x="400" y="27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80" name="Google Shape;7580;p21"/>
                  <p:cNvSpPr/>
                  <p:nvPr/>
                </p:nvSpPr>
                <p:spPr>
                  <a:xfrm>
                    <a:off x="2533479" y="847750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2"/>
                        </a:moveTo>
                        <a:cubicBezTo>
                          <a:pt x="433" y="352"/>
                          <a:pt x="241" y="432"/>
                          <a:pt x="129" y="320"/>
                        </a:cubicBezTo>
                        <a:cubicBezTo>
                          <a:pt x="1" y="192"/>
                          <a:pt x="97" y="0"/>
                          <a:pt x="257" y="0"/>
                        </a:cubicBezTo>
                        <a:cubicBezTo>
                          <a:pt x="353" y="0"/>
                          <a:pt x="433" y="80"/>
                          <a:pt x="433" y="19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81" name="Google Shape;7581;p21"/>
                  <p:cNvSpPr/>
                  <p:nvPr/>
                </p:nvSpPr>
                <p:spPr>
                  <a:xfrm>
                    <a:off x="2831703" y="979550"/>
                    <a:ext cx="18771" cy="1877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17" h="417" extrusionOk="0">
                        <a:moveTo>
                          <a:pt x="416" y="176"/>
                        </a:moveTo>
                        <a:cubicBezTo>
                          <a:pt x="416" y="336"/>
                          <a:pt x="224" y="416"/>
                          <a:pt x="112" y="304"/>
                        </a:cubicBezTo>
                        <a:cubicBezTo>
                          <a:pt x="0" y="192"/>
                          <a:pt x="80" y="0"/>
                          <a:pt x="240" y="0"/>
                        </a:cubicBezTo>
                        <a:cubicBezTo>
                          <a:pt x="336" y="0"/>
                          <a:pt x="416" y="80"/>
                          <a:pt x="416" y="176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82" name="Google Shape;7582;p21"/>
                  <p:cNvSpPr/>
                  <p:nvPr/>
                </p:nvSpPr>
                <p:spPr>
                  <a:xfrm>
                    <a:off x="2327873" y="1193455"/>
                    <a:ext cx="19491" cy="1877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17" extrusionOk="0">
                        <a:moveTo>
                          <a:pt x="432" y="177"/>
                        </a:moveTo>
                        <a:cubicBezTo>
                          <a:pt x="432" y="337"/>
                          <a:pt x="240" y="417"/>
                          <a:pt x="128" y="305"/>
                        </a:cubicBezTo>
                        <a:cubicBezTo>
                          <a:pt x="0" y="193"/>
                          <a:pt x="80" y="1"/>
                          <a:pt x="256" y="1"/>
                        </a:cubicBezTo>
                        <a:cubicBezTo>
                          <a:pt x="352" y="1"/>
                          <a:pt x="432" y="81"/>
                          <a:pt x="432" y="177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83" name="Google Shape;7583;p21"/>
                  <p:cNvSpPr/>
                  <p:nvPr/>
                </p:nvSpPr>
                <p:spPr>
                  <a:xfrm>
                    <a:off x="2479078" y="1482667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3"/>
                        </a:moveTo>
                        <a:cubicBezTo>
                          <a:pt x="433" y="353"/>
                          <a:pt x="225" y="433"/>
                          <a:pt x="112" y="321"/>
                        </a:cubicBezTo>
                        <a:cubicBezTo>
                          <a:pt x="0" y="209"/>
                          <a:pt x="80" y="1"/>
                          <a:pt x="241" y="17"/>
                        </a:cubicBezTo>
                        <a:cubicBezTo>
                          <a:pt x="337" y="1"/>
                          <a:pt x="433" y="97"/>
                          <a:pt x="433" y="19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84" name="Google Shape;7584;p21"/>
                  <p:cNvSpPr/>
                  <p:nvPr/>
                </p:nvSpPr>
                <p:spPr>
                  <a:xfrm>
                    <a:off x="2269534" y="962265"/>
                    <a:ext cx="69908" cy="699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53" h="1553" extrusionOk="0">
                        <a:moveTo>
                          <a:pt x="768" y="1553"/>
                        </a:moveTo>
                        <a:lnTo>
                          <a:pt x="768" y="1553"/>
                        </a:lnTo>
                        <a:cubicBezTo>
                          <a:pt x="768" y="1121"/>
                          <a:pt x="416" y="785"/>
                          <a:pt x="0" y="785"/>
                        </a:cubicBezTo>
                        <a:lnTo>
                          <a:pt x="0" y="785"/>
                        </a:lnTo>
                        <a:cubicBezTo>
                          <a:pt x="416" y="785"/>
                          <a:pt x="768" y="432"/>
                          <a:pt x="768" y="0"/>
                        </a:cubicBezTo>
                        <a:lnTo>
                          <a:pt x="768" y="0"/>
                        </a:lnTo>
                        <a:cubicBezTo>
                          <a:pt x="768" y="432"/>
                          <a:pt x="1120" y="785"/>
                          <a:pt x="1552" y="785"/>
                        </a:cubicBezTo>
                        <a:lnTo>
                          <a:pt x="1552" y="785"/>
                        </a:lnTo>
                        <a:cubicBezTo>
                          <a:pt x="1120" y="785"/>
                          <a:pt x="768" y="1121"/>
                          <a:pt x="768" y="155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85" name="Google Shape;7585;p21"/>
                  <p:cNvSpPr/>
                  <p:nvPr/>
                </p:nvSpPr>
                <p:spPr>
                  <a:xfrm>
                    <a:off x="2653421" y="1348504"/>
                    <a:ext cx="69953" cy="6918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54" h="1537" extrusionOk="0">
                        <a:moveTo>
                          <a:pt x="785" y="1537"/>
                        </a:moveTo>
                        <a:lnTo>
                          <a:pt x="785" y="1537"/>
                        </a:lnTo>
                        <a:cubicBezTo>
                          <a:pt x="785" y="1121"/>
                          <a:pt x="433" y="769"/>
                          <a:pt x="1" y="769"/>
                        </a:cubicBezTo>
                        <a:lnTo>
                          <a:pt x="1" y="769"/>
                        </a:lnTo>
                        <a:cubicBezTo>
                          <a:pt x="433" y="769"/>
                          <a:pt x="785" y="417"/>
                          <a:pt x="785" y="1"/>
                        </a:cubicBezTo>
                        <a:lnTo>
                          <a:pt x="785" y="1"/>
                        </a:lnTo>
                        <a:cubicBezTo>
                          <a:pt x="785" y="417"/>
                          <a:pt x="1121" y="769"/>
                          <a:pt x="1553" y="769"/>
                        </a:cubicBezTo>
                        <a:lnTo>
                          <a:pt x="1553" y="769"/>
                        </a:lnTo>
                        <a:cubicBezTo>
                          <a:pt x="1137" y="769"/>
                          <a:pt x="785" y="1121"/>
                          <a:pt x="785" y="1537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7586" name="Google Shape;7586;p21"/>
                <p:cNvGrpSpPr/>
                <p:nvPr/>
              </p:nvGrpSpPr>
              <p:grpSpPr>
                <a:xfrm rot="10800000" flipH="1">
                  <a:off x="8257960" y="710237"/>
                  <a:ext cx="775450" cy="710225"/>
                  <a:chOff x="2092310" y="847750"/>
                  <a:chExt cx="775450" cy="710225"/>
                </a:xfrm>
              </p:grpSpPr>
              <p:sp>
                <p:nvSpPr>
                  <p:cNvPr id="7587" name="Google Shape;7587;p21"/>
                  <p:cNvSpPr/>
                  <p:nvPr/>
                </p:nvSpPr>
                <p:spPr>
                  <a:xfrm>
                    <a:off x="2340838" y="1450978"/>
                    <a:ext cx="41819" cy="4109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29" h="913" extrusionOk="0">
                        <a:moveTo>
                          <a:pt x="913" y="384"/>
                        </a:moveTo>
                        <a:cubicBezTo>
                          <a:pt x="929" y="720"/>
                          <a:pt x="497" y="912"/>
                          <a:pt x="257" y="656"/>
                        </a:cubicBezTo>
                        <a:cubicBezTo>
                          <a:pt x="1" y="416"/>
                          <a:pt x="177" y="0"/>
                          <a:pt x="529" y="0"/>
                        </a:cubicBezTo>
                        <a:cubicBezTo>
                          <a:pt x="737" y="0"/>
                          <a:pt x="913" y="160"/>
                          <a:pt x="913" y="384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88" name="Google Shape;7588;p21"/>
                  <p:cNvSpPr/>
                  <p:nvPr/>
                </p:nvSpPr>
                <p:spPr>
                  <a:xfrm>
                    <a:off x="2092310" y="1309455"/>
                    <a:ext cx="42539" cy="4253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45" h="945" extrusionOk="0">
                        <a:moveTo>
                          <a:pt x="945" y="416"/>
                        </a:moveTo>
                        <a:cubicBezTo>
                          <a:pt x="945" y="768"/>
                          <a:pt x="513" y="944"/>
                          <a:pt x="257" y="688"/>
                        </a:cubicBezTo>
                        <a:cubicBezTo>
                          <a:pt x="1" y="448"/>
                          <a:pt x="193" y="16"/>
                          <a:pt x="545" y="16"/>
                        </a:cubicBezTo>
                        <a:cubicBezTo>
                          <a:pt x="769" y="0"/>
                          <a:pt x="945" y="192"/>
                          <a:pt x="945" y="416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89" name="Google Shape;7589;p21"/>
                  <p:cNvSpPr/>
                  <p:nvPr/>
                </p:nvSpPr>
                <p:spPr>
                  <a:xfrm>
                    <a:off x="2828822" y="1112070"/>
                    <a:ext cx="9408" cy="86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193" extrusionOk="0">
                        <a:moveTo>
                          <a:pt x="208" y="81"/>
                        </a:moveTo>
                        <a:cubicBezTo>
                          <a:pt x="208" y="193"/>
                          <a:pt x="0" y="1"/>
                          <a:pt x="128" y="1"/>
                        </a:cubicBezTo>
                        <a:cubicBezTo>
                          <a:pt x="160" y="1"/>
                          <a:pt x="208" y="33"/>
                          <a:pt x="208" y="81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90" name="Google Shape;7590;p21"/>
                  <p:cNvSpPr/>
                  <p:nvPr/>
                </p:nvSpPr>
                <p:spPr>
                  <a:xfrm>
                    <a:off x="2858352" y="1249632"/>
                    <a:ext cx="9408" cy="1084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241" extrusionOk="0">
                        <a:moveTo>
                          <a:pt x="192" y="145"/>
                        </a:moveTo>
                        <a:cubicBezTo>
                          <a:pt x="160" y="241"/>
                          <a:pt x="0" y="209"/>
                          <a:pt x="32" y="97"/>
                        </a:cubicBezTo>
                        <a:cubicBezTo>
                          <a:pt x="48" y="1"/>
                          <a:pt x="208" y="33"/>
                          <a:pt x="192" y="145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91" name="Google Shape;7591;p21"/>
                  <p:cNvSpPr/>
                  <p:nvPr/>
                </p:nvSpPr>
                <p:spPr>
                  <a:xfrm>
                    <a:off x="2211149" y="947140"/>
                    <a:ext cx="7968" cy="796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112"/>
                        </a:moveTo>
                        <a:cubicBezTo>
                          <a:pt x="161" y="144"/>
                          <a:pt x="113" y="176"/>
                          <a:pt x="81" y="160"/>
                        </a:cubicBezTo>
                        <a:cubicBezTo>
                          <a:pt x="33" y="160"/>
                          <a:pt x="1" y="112"/>
                          <a:pt x="17" y="64"/>
                        </a:cubicBezTo>
                        <a:cubicBezTo>
                          <a:pt x="33" y="32"/>
                          <a:pt x="65" y="0"/>
                          <a:pt x="113" y="16"/>
                        </a:cubicBezTo>
                        <a:cubicBezTo>
                          <a:pt x="161" y="16"/>
                          <a:pt x="177" y="64"/>
                          <a:pt x="177" y="11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92" name="Google Shape;7592;p21"/>
                  <p:cNvSpPr/>
                  <p:nvPr/>
                </p:nvSpPr>
                <p:spPr>
                  <a:xfrm>
                    <a:off x="2453015" y="1299709"/>
                    <a:ext cx="9408" cy="86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193" extrusionOk="0">
                        <a:moveTo>
                          <a:pt x="193" y="112"/>
                        </a:moveTo>
                        <a:cubicBezTo>
                          <a:pt x="193" y="160"/>
                          <a:pt x="145" y="192"/>
                          <a:pt x="97" y="176"/>
                        </a:cubicBezTo>
                        <a:cubicBezTo>
                          <a:pt x="0" y="160"/>
                          <a:pt x="32" y="0"/>
                          <a:pt x="129" y="16"/>
                        </a:cubicBezTo>
                        <a:cubicBezTo>
                          <a:pt x="177" y="32"/>
                          <a:pt x="209" y="80"/>
                          <a:pt x="193" y="11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93" name="Google Shape;7593;p21"/>
                  <p:cNvSpPr/>
                  <p:nvPr/>
                </p:nvSpPr>
                <p:spPr>
                  <a:xfrm>
                    <a:off x="2435526" y="995395"/>
                    <a:ext cx="9408" cy="940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209" extrusionOk="0">
                        <a:moveTo>
                          <a:pt x="209" y="80"/>
                        </a:moveTo>
                        <a:cubicBezTo>
                          <a:pt x="209" y="208"/>
                          <a:pt x="1" y="0"/>
                          <a:pt x="129" y="0"/>
                        </a:cubicBezTo>
                        <a:cubicBezTo>
                          <a:pt x="177" y="0"/>
                          <a:pt x="209" y="48"/>
                          <a:pt x="209" y="8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94" name="Google Shape;7594;p21"/>
                  <p:cNvSpPr/>
                  <p:nvPr/>
                </p:nvSpPr>
                <p:spPr>
                  <a:xfrm>
                    <a:off x="2164334" y="1538484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2"/>
                        </a:moveTo>
                        <a:cubicBezTo>
                          <a:pt x="433" y="352"/>
                          <a:pt x="241" y="432"/>
                          <a:pt x="113" y="320"/>
                        </a:cubicBezTo>
                        <a:cubicBezTo>
                          <a:pt x="1" y="208"/>
                          <a:pt x="81" y="0"/>
                          <a:pt x="257" y="0"/>
                        </a:cubicBezTo>
                        <a:cubicBezTo>
                          <a:pt x="353" y="0"/>
                          <a:pt x="433" y="80"/>
                          <a:pt x="433" y="19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95" name="Google Shape;7595;p21"/>
                  <p:cNvSpPr/>
                  <p:nvPr/>
                </p:nvSpPr>
                <p:spPr>
                  <a:xfrm>
                    <a:off x="2680453" y="1103427"/>
                    <a:ext cx="18771" cy="2165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17" h="481" extrusionOk="0">
                        <a:moveTo>
                          <a:pt x="400" y="273"/>
                        </a:moveTo>
                        <a:cubicBezTo>
                          <a:pt x="368" y="481"/>
                          <a:pt x="48" y="481"/>
                          <a:pt x="32" y="273"/>
                        </a:cubicBezTo>
                        <a:cubicBezTo>
                          <a:pt x="0" y="1"/>
                          <a:pt x="416" y="1"/>
                          <a:pt x="400" y="27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96" name="Google Shape;7596;p21"/>
                  <p:cNvSpPr/>
                  <p:nvPr/>
                </p:nvSpPr>
                <p:spPr>
                  <a:xfrm>
                    <a:off x="2533479" y="847750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2"/>
                        </a:moveTo>
                        <a:cubicBezTo>
                          <a:pt x="433" y="352"/>
                          <a:pt x="241" y="432"/>
                          <a:pt x="129" y="320"/>
                        </a:cubicBezTo>
                        <a:cubicBezTo>
                          <a:pt x="1" y="192"/>
                          <a:pt x="97" y="0"/>
                          <a:pt x="257" y="0"/>
                        </a:cubicBezTo>
                        <a:cubicBezTo>
                          <a:pt x="353" y="0"/>
                          <a:pt x="433" y="80"/>
                          <a:pt x="433" y="19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97" name="Google Shape;7597;p21"/>
                  <p:cNvSpPr/>
                  <p:nvPr/>
                </p:nvSpPr>
                <p:spPr>
                  <a:xfrm>
                    <a:off x="2831703" y="979550"/>
                    <a:ext cx="18771" cy="1877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17" h="417" extrusionOk="0">
                        <a:moveTo>
                          <a:pt x="416" y="176"/>
                        </a:moveTo>
                        <a:cubicBezTo>
                          <a:pt x="416" y="336"/>
                          <a:pt x="224" y="416"/>
                          <a:pt x="112" y="304"/>
                        </a:cubicBezTo>
                        <a:cubicBezTo>
                          <a:pt x="0" y="192"/>
                          <a:pt x="80" y="0"/>
                          <a:pt x="240" y="0"/>
                        </a:cubicBezTo>
                        <a:cubicBezTo>
                          <a:pt x="336" y="0"/>
                          <a:pt x="416" y="80"/>
                          <a:pt x="416" y="176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98" name="Google Shape;7598;p21"/>
                  <p:cNvSpPr/>
                  <p:nvPr/>
                </p:nvSpPr>
                <p:spPr>
                  <a:xfrm>
                    <a:off x="2327873" y="1193455"/>
                    <a:ext cx="19491" cy="1877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17" extrusionOk="0">
                        <a:moveTo>
                          <a:pt x="432" y="177"/>
                        </a:moveTo>
                        <a:cubicBezTo>
                          <a:pt x="432" y="337"/>
                          <a:pt x="240" y="417"/>
                          <a:pt x="128" y="305"/>
                        </a:cubicBezTo>
                        <a:cubicBezTo>
                          <a:pt x="0" y="193"/>
                          <a:pt x="80" y="1"/>
                          <a:pt x="256" y="1"/>
                        </a:cubicBezTo>
                        <a:cubicBezTo>
                          <a:pt x="352" y="1"/>
                          <a:pt x="432" y="81"/>
                          <a:pt x="432" y="177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99" name="Google Shape;7599;p21"/>
                  <p:cNvSpPr/>
                  <p:nvPr/>
                </p:nvSpPr>
                <p:spPr>
                  <a:xfrm>
                    <a:off x="2479078" y="1482667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3"/>
                        </a:moveTo>
                        <a:cubicBezTo>
                          <a:pt x="433" y="353"/>
                          <a:pt x="225" y="433"/>
                          <a:pt x="112" y="321"/>
                        </a:cubicBezTo>
                        <a:cubicBezTo>
                          <a:pt x="0" y="209"/>
                          <a:pt x="80" y="1"/>
                          <a:pt x="241" y="17"/>
                        </a:cubicBezTo>
                        <a:cubicBezTo>
                          <a:pt x="337" y="1"/>
                          <a:pt x="433" y="97"/>
                          <a:pt x="433" y="19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600" name="Google Shape;7600;p21"/>
                  <p:cNvSpPr/>
                  <p:nvPr/>
                </p:nvSpPr>
                <p:spPr>
                  <a:xfrm>
                    <a:off x="2269534" y="962265"/>
                    <a:ext cx="69908" cy="699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53" h="1553" extrusionOk="0">
                        <a:moveTo>
                          <a:pt x="768" y="1553"/>
                        </a:moveTo>
                        <a:lnTo>
                          <a:pt x="768" y="1553"/>
                        </a:lnTo>
                        <a:cubicBezTo>
                          <a:pt x="768" y="1121"/>
                          <a:pt x="416" y="785"/>
                          <a:pt x="0" y="785"/>
                        </a:cubicBezTo>
                        <a:lnTo>
                          <a:pt x="0" y="785"/>
                        </a:lnTo>
                        <a:cubicBezTo>
                          <a:pt x="416" y="785"/>
                          <a:pt x="768" y="432"/>
                          <a:pt x="768" y="0"/>
                        </a:cubicBezTo>
                        <a:lnTo>
                          <a:pt x="768" y="0"/>
                        </a:lnTo>
                        <a:cubicBezTo>
                          <a:pt x="768" y="432"/>
                          <a:pt x="1120" y="785"/>
                          <a:pt x="1552" y="785"/>
                        </a:cubicBezTo>
                        <a:lnTo>
                          <a:pt x="1552" y="785"/>
                        </a:lnTo>
                        <a:cubicBezTo>
                          <a:pt x="1120" y="785"/>
                          <a:pt x="768" y="1121"/>
                          <a:pt x="768" y="155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601" name="Google Shape;7601;p21"/>
                  <p:cNvSpPr/>
                  <p:nvPr/>
                </p:nvSpPr>
                <p:spPr>
                  <a:xfrm>
                    <a:off x="2653421" y="1348504"/>
                    <a:ext cx="69953" cy="6918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54" h="1537" extrusionOk="0">
                        <a:moveTo>
                          <a:pt x="785" y="1537"/>
                        </a:moveTo>
                        <a:lnTo>
                          <a:pt x="785" y="1537"/>
                        </a:lnTo>
                        <a:cubicBezTo>
                          <a:pt x="785" y="1121"/>
                          <a:pt x="433" y="769"/>
                          <a:pt x="1" y="769"/>
                        </a:cubicBezTo>
                        <a:lnTo>
                          <a:pt x="1" y="769"/>
                        </a:lnTo>
                        <a:cubicBezTo>
                          <a:pt x="433" y="769"/>
                          <a:pt x="785" y="417"/>
                          <a:pt x="785" y="1"/>
                        </a:cubicBezTo>
                        <a:lnTo>
                          <a:pt x="785" y="1"/>
                        </a:lnTo>
                        <a:cubicBezTo>
                          <a:pt x="785" y="417"/>
                          <a:pt x="1121" y="769"/>
                          <a:pt x="1553" y="769"/>
                        </a:cubicBezTo>
                        <a:lnTo>
                          <a:pt x="1553" y="769"/>
                        </a:lnTo>
                        <a:cubicBezTo>
                          <a:pt x="1137" y="769"/>
                          <a:pt x="785" y="1121"/>
                          <a:pt x="785" y="1537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7602" name="Google Shape;7602;p21"/>
              <p:cNvGrpSpPr/>
              <p:nvPr/>
            </p:nvGrpSpPr>
            <p:grpSpPr>
              <a:xfrm rot="-5400000" flipH="1">
                <a:off x="218801" y="1067550"/>
                <a:ext cx="1511053" cy="1603986"/>
                <a:chOff x="7805848" y="0"/>
                <a:chExt cx="1338162" cy="1420462"/>
              </a:xfrm>
            </p:grpSpPr>
            <p:grpSp>
              <p:nvGrpSpPr>
                <p:cNvPr id="7603" name="Google Shape;7603;p21"/>
                <p:cNvGrpSpPr/>
                <p:nvPr/>
              </p:nvGrpSpPr>
              <p:grpSpPr>
                <a:xfrm>
                  <a:off x="8368560" y="0"/>
                  <a:ext cx="775450" cy="710225"/>
                  <a:chOff x="2092310" y="847750"/>
                  <a:chExt cx="775450" cy="710225"/>
                </a:xfrm>
              </p:grpSpPr>
              <p:sp>
                <p:nvSpPr>
                  <p:cNvPr id="7604" name="Google Shape;7604;p21"/>
                  <p:cNvSpPr/>
                  <p:nvPr/>
                </p:nvSpPr>
                <p:spPr>
                  <a:xfrm>
                    <a:off x="2340838" y="1450978"/>
                    <a:ext cx="41819" cy="4109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29" h="913" extrusionOk="0">
                        <a:moveTo>
                          <a:pt x="913" y="384"/>
                        </a:moveTo>
                        <a:cubicBezTo>
                          <a:pt x="929" y="720"/>
                          <a:pt x="497" y="912"/>
                          <a:pt x="257" y="656"/>
                        </a:cubicBezTo>
                        <a:cubicBezTo>
                          <a:pt x="1" y="416"/>
                          <a:pt x="177" y="0"/>
                          <a:pt x="529" y="0"/>
                        </a:cubicBezTo>
                        <a:cubicBezTo>
                          <a:pt x="737" y="0"/>
                          <a:pt x="913" y="160"/>
                          <a:pt x="913" y="384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605" name="Google Shape;7605;p21"/>
                  <p:cNvSpPr/>
                  <p:nvPr/>
                </p:nvSpPr>
                <p:spPr>
                  <a:xfrm>
                    <a:off x="2092310" y="1309455"/>
                    <a:ext cx="42539" cy="4253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45" h="945" extrusionOk="0">
                        <a:moveTo>
                          <a:pt x="945" y="416"/>
                        </a:moveTo>
                        <a:cubicBezTo>
                          <a:pt x="945" y="768"/>
                          <a:pt x="513" y="944"/>
                          <a:pt x="257" y="688"/>
                        </a:cubicBezTo>
                        <a:cubicBezTo>
                          <a:pt x="1" y="448"/>
                          <a:pt x="193" y="16"/>
                          <a:pt x="545" y="16"/>
                        </a:cubicBezTo>
                        <a:cubicBezTo>
                          <a:pt x="769" y="0"/>
                          <a:pt x="945" y="192"/>
                          <a:pt x="945" y="416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606" name="Google Shape;7606;p21"/>
                  <p:cNvSpPr/>
                  <p:nvPr/>
                </p:nvSpPr>
                <p:spPr>
                  <a:xfrm>
                    <a:off x="2828822" y="1112070"/>
                    <a:ext cx="9408" cy="86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193" extrusionOk="0">
                        <a:moveTo>
                          <a:pt x="208" y="81"/>
                        </a:moveTo>
                        <a:cubicBezTo>
                          <a:pt x="208" y="193"/>
                          <a:pt x="0" y="1"/>
                          <a:pt x="128" y="1"/>
                        </a:cubicBezTo>
                        <a:cubicBezTo>
                          <a:pt x="160" y="1"/>
                          <a:pt x="208" y="33"/>
                          <a:pt x="208" y="81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607" name="Google Shape;7607;p21"/>
                  <p:cNvSpPr/>
                  <p:nvPr/>
                </p:nvSpPr>
                <p:spPr>
                  <a:xfrm>
                    <a:off x="2858352" y="1249632"/>
                    <a:ext cx="9408" cy="1084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241" extrusionOk="0">
                        <a:moveTo>
                          <a:pt x="192" y="145"/>
                        </a:moveTo>
                        <a:cubicBezTo>
                          <a:pt x="160" y="241"/>
                          <a:pt x="0" y="209"/>
                          <a:pt x="32" y="97"/>
                        </a:cubicBezTo>
                        <a:cubicBezTo>
                          <a:pt x="48" y="1"/>
                          <a:pt x="208" y="33"/>
                          <a:pt x="192" y="145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608" name="Google Shape;7608;p21"/>
                  <p:cNvSpPr/>
                  <p:nvPr/>
                </p:nvSpPr>
                <p:spPr>
                  <a:xfrm>
                    <a:off x="2211149" y="947140"/>
                    <a:ext cx="7968" cy="796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112"/>
                        </a:moveTo>
                        <a:cubicBezTo>
                          <a:pt x="161" y="144"/>
                          <a:pt x="113" y="176"/>
                          <a:pt x="81" y="160"/>
                        </a:cubicBezTo>
                        <a:cubicBezTo>
                          <a:pt x="33" y="160"/>
                          <a:pt x="1" y="112"/>
                          <a:pt x="17" y="64"/>
                        </a:cubicBezTo>
                        <a:cubicBezTo>
                          <a:pt x="33" y="32"/>
                          <a:pt x="65" y="0"/>
                          <a:pt x="113" y="16"/>
                        </a:cubicBezTo>
                        <a:cubicBezTo>
                          <a:pt x="161" y="16"/>
                          <a:pt x="177" y="64"/>
                          <a:pt x="177" y="11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609" name="Google Shape;7609;p21"/>
                  <p:cNvSpPr/>
                  <p:nvPr/>
                </p:nvSpPr>
                <p:spPr>
                  <a:xfrm>
                    <a:off x="2453015" y="1299709"/>
                    <a:ext cx="9408" cy="86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193" extrusionOk="0">
                        <a:moveTo>
                          <a:pt x="193" y="112"/>
                        </a:moveTo>
                        <a:cubicBezTo>
                          <a:pt x="193" y="160"/>
                          <a:pt x="145" y="192"/>
                          <a:pt x="97" y="176"/>
                        </a:cubicBezTo>
                        <a:cubicBezTo>
                          <a:pt x="0" y="160"/>
                          <a:pt x="32" y="0"/>
                          <a:pt x="129" y="16"/>
                        </a:cubicBezTo>
                        <a:cubicBezTo>
                          <a:pt x="177" y="32"/>
                          <a:pt x="209" y="80"/>
                          <a:pt x="193" y="11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610" name="Google Shape;7610;p21"/>
                  <p:cNvSpPr/>
                  <p:nvPr/>
                </p:nvSpPr>
                <p:spPr>
                  <a:xfrm>
                    <a:off x="2435526" y="995395"/>
                    <a:ext cx="9408" cy="940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209" extrusionOk="0">
                        <a:moveTo>
                          <a:pt x="209" y="80"/>
                        </a:moveTo>
                        <a:cubicBezTo>
                          <a:pt x="209" y="208"/>
                          <a:pt x="1" y="0"/>
                          <a:pt x="129" y="0"/>
                        </a:cubicBezTo>
                        <a:cubicBezTo>
                          <a:pt x="177" y="0"/>
                          <a:pt x="209" y="48"/>
                          <a:pt x="209" y="8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611" name="Google Shape;7611;p21"/>
                  <p:cNvSpPr/>
                  <p:nvPr/>
                </p:nvSpPr>
                <p:spPr>
                  <a:xfrm>
                    <a:off x="2164334" y="1538484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2"/>
                        </a:moveTo>
                        <a:cubicBezTo>
                          <a:pt x="433" y="352"/>
                          <a:pt x="241" y="432"/>
                          <a:pt x="113" y="320"/>
                        </a:cubicBezTo>
                        <a:cubicBezTo>
                          <a:pt x="1" y="208"/>
                          <a:pt x="81" y="0"/>
                          <a:pt x="257" y="0"/>
                        </a:cubicBezTo>
                        <a:cubicBezTo>
                          <a:pt x="353" y="0"/>
                          <a:pt x="433" y="80"/>
                          <a:pt x="433" y="19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612" name="Google Shape;7612;p21"/>
                  <p:cNvSpPr/>
                  <p:nvPr/>
                </p:nvSpPr>
                <p:spPr>
                  <a:xfrm>
                    <a:off x="2680453" y="1103427"/>
                    <a:ext cx="18771" cy="2165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17" h="481" extrusionOk="0">
                        <a:moveTo>
                          <a:pt x="400" y="273"/>
                        </a:moveTo>
                        <a:cubicBezTo>
                          <a:pt x="368" y="481"/>
                          <a:pt x="48" y="481"/>
                          <a:pt x="32" y="273"/>
                        </a:cubicBezTo>
                        <a:cubicBezTo>
                          <a:pt x="0" y="1"/>
                          <a:pt x="416" y="1"/>
                          <a:pt x="400" y="27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613" name="Google Shape;7613;p21"/>
                  <p:cNvSpPr/>
                  <p:nvPr/>
                </p:nvSpPr>
                <p:spPr>
                  <a:xfrm>
                    <a:off x="2533479" y="847750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2"/>
                        </a:moveTo>
                        <a:cubicBezTo>
                          <a:pt x="433" y="352"/>
                          <a:pt x="241" y="432"/>
                          <a:pt x="129" y="320"/>
                        </a:cubicBezTo>
                        <a:cubicBezTo>
                          <a:pt x="1" y="192"/>
                          <a:pt x="97" y="0"/>
                          <a:pt x="257" y="0"/>
                        </a:cubicBezTo>
                        <a:cubicBezTo>
                          <a:pt x="353" y="0"/>
                          <a:pt x="433" y="80"/>
                          <a:pt x="433" y="19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614" name="Google Shape;7614;p21"/>
                  <p:cNvSpPr/>
                  <p:nvPr/>
                </p:nvSpPr>
                <p:spPr>
                  <a:xfrm>
                    <a:off x="2831703" y="979550"/>
                    <a:ext cx="18771" cy="1877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17" h="417" extrusionOk="0">
                        <a:moveTo>
                          <a:pt x="416" y="176"/>
                        </a:moveTo>
                        <a:cubicBezTo>
                          <a:pt x="416" y="336"/>
                          <a:pt x="224" y="416"/>
                          <a:pt x="112" y="304"/>
                        </a:cubicBezTo>
                        <a:cubicBezTo>
                          <a:pt x="0" y="192"/>
                          <a:pt x="80" y="0"/>
                          <a:pt x="240" y="0"/>
                        </a:cubicBezTo>
                        <a:cubicBezTo>
                          <a:pt x="336" y="0"/>
                          <a:pt x="416" y="80"/>
                          <a:pt x="416" y="176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615" name="Google Shape;7615;p21"/>
                  <p:cNvSpPr/>
                  <p:nvPr/>
                </p:nvSpPr>
                <p:spPr>
                  <a:xfrm>
                    <a:off x="2327873" y="1193455"/>
                    <a:ext cx="19491" cy="1877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17" extrusionOk="0">
                        <a:moveTo>
                          <a:pt x="432" y="177"/>
                        </a:moveTo>
                        <a:cubicBezTo>
                          <a:pt x="432" y="337"/>
                          <a:pt x="240" y="417"/>
                          <a:pt x="128" y="305"/>
                        </a:cubicBezTo>
                        <a:cubicBezTo>
                          <a:pt x="0" y="193"/>
                          <a:pt x="80" y="1"/>
                          <a:pt x="256" y="1"/>
                        </a:cubicBezTo>
                        <a:cubicBezTo>
                          <a:pt x="352" y="1"/>
                          <a:pt x="432" y="81"/>
                          <a:pt x="432" y="177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616" name="Google Shape;7616;p21"/>
                  <p:cNvSpPr/>
                  <p:nvPr/>
                </p:nvSpPr>
                <p:spPr>
                  <a:xfrm>
                    <a:off x="2479078" y="1482667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3"/>
                        </a:moveTo>
                        <a:cubicBezTo>
                          <a:pt x="433" y="353"/>
                          <a:pt x="225" y="433"/>
                          <a:pt x="112" y="321"/>
                        </a:cubicBezTo>
                        <a:cubicBezTo>
                          <a:pt x="0" y="209"/>
                          <a:pt x="80" y="1"/>
                          <a:pt x="241" y="17"/>
                        </a:cubicBezTo>
                        <a:cubicBezTo>
                          <a:pt x="337" y="1"/>
                          <a:pt x="433" y="97"/>
                          <a:pt x="433" y="19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617" name="Google Shape;7617;p21"/>
                  <p:cNvSpPr/>
                  <p:nvPr/>
                </p:nvSpPr>
                <p:spPr>
                  <a:xfrm>
                    <a:off x="2269534" y="962265"/>
                    <a:ext cx="69908" cy="699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53" h="1553" extrusionOk="0">
                        <a:moveTo>
                          <a:pt x="768" y="1553"/>
                        </a:moveTo>
                        <a:lnTo>
                          <a:pt x="768" y="1553"/>
                        </a:lnTo>
                        <a:cubicBezTo>
                          <a:pt x="768" y="1121"/>
                          <a:pt x="416" y="785"/>
                          <a:pt x="0" y="785"/>
                        </a:cubicBezTo>
                        <a:lnTo>
                          <a:pt x="0" y="785"/>
                        </a:lnTo>
                        <a:cubicBezTo>
                          <a:pt x="416" y="785"/>
                          <a:pt x="768" y="432"/>
                          <a:pt x="768" y="0"/>
                        </a:cubicBezTo>
                        <a:lnTo>
                          <a:pt x="768" y="0"/>
                        </a:lnTo>
                        <a:cubicBezTo>
                          <a:pt x="768" y="432"/>
                          <a:pt x="1120" y="785"/>
                          <a:pt x="1552" y="785"/>
                        </a:cubicBezTo>
                        <a:lnTo>
                          <a:pt x="1552" y="785"/>
                        </a:lnTo>
                        <a:cubicBezTo>
                          <a:pt x="1120" y="785"/>
                          <a:pt x="768" y="1121"/>
                          <a:pt x="768" y="155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618" name="Google Shape;7618;p21"/>
                  <p:cNvSpPr/>
                  <p:nvPr/>
                </p:nvSpPr>
                <p:spPr>
                  <a:xfrm>
                    <a:off x="2653421" y="1348504"/>
                    <a:ext cx="69953" cy="6918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54" h="1537" extrusionOk="0">
                        <a:moveTo>
                          <a:pt x="785" y="1537"/>
                        </a:moveTo>
                        <a:lnTo>
                          <a:pt x="785" y="1537"/>
                        </a:lnTo>
                        <a:cubicBezTo>
                          <a:pt x="785" y="1121"/>
                          <a:pt x="433" y="769"/>
                          <a:pt x="1" y="769"/>
                        </a:cubicBezTo>
                        <a:lnTo>
                          <a:pt x="1" y="769"/>
                        </a:lnTo>
                        <a:cubicBezTo>
                          <a:pt x="433" y="769"/>
                          <a:pt x="785" y="417"/>
                          <a:pt x="785" y="1"/>
                        </a:cubicBezTo>
                        <a:lnTo>
                          <a:pt x="785" y="1"/>
                        </a:lnTo>
                        <a:cubicBezTo>
                          <a:pt x="785" y="417"/>
                          <a:pt x="1121" y="769"/>
                          <a:pt x="1553" y="769"/>
                        </a:cubicBezTo>
                        <a:lnTo>
                          <a:pt x="1553" y="769"/>
                        </a:lnTo>
                        <a:cubicBezTo>
                          <a:pt x="1137" y="769"/>
                          <a:pt x="785" y="1121"/>
                          <a:pt x="785" y="1537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7619" name="Google Shape;7619;p21"/>
                <p:cNvGrpSpPr/>
                <p:nvPr/>
              </p:nvGrpSpPr>
              <p:grpSpPr>
                <a:xfrm rot="-5400000">
                  <a:off x="7773235" y="184387"/>
                  <a:ext cx="775450" cy="710225"/>
                  <a:chOff x="2092310" y="847750"/>
                  <a:chExt cx="775450" cy="710225"/>
                </a:xfrm>
              </p:grpSpPr>
              <p:sp>
                <p:nvSpPr>
                  <p:cNvPr id="7620" name="Google Shape;7620;p21"/>
                  <p:cNvSpPr/>
                  <p:nvPr/>
                </p:nvSpPr>
                <p:spPr>
                  <a:xfrm>
                    <a:off x="2340838" y="1450978"/>
                    <a:ext cx="41819" cy="4109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29" h="913" extrusionOk="0">
                        <a:moveTo>
                          <a:pt x="913" y="384"/>
                        </a:moveTo>
                        <a:cubicBezTo>
                          <a:pt x="929" y="720"/>
                          <a:pt x="497" y="912"/>
                          <a:pt x="257" y="656"/>
                        </a:cubicBezTo>
                        <a:cubicBezTo>
                          <a:pt x="1" y="416"/>
                          <a:pt x="177" y="0"/>
                          <a:pt x="529" y="0"/>
                        </a:cubicBezTo>
                        <a:cubicBezTo>
                          <a:pt x="737" y="0"/>
                          <a:pt x="913" y="160"/>
                          <a:pt x="913" y="384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621" name="Google Shape;7621;p21"/>
                  <p:cNvSpPr/>
                  <p:nvPr/>
                </p:nvSpPr>
                <p:spPr>
                  <a:xfrm>
                    <a:off x="2092310" y="1309455"/>
                    <a:ext cx="42539" cy="4253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45" h="945" extrusionOk="0">
                        <a:moveTo>
                          <a:pt x="945" y="416"/>
                        </a:moveTo>
                        <a:cubicBezTo>
                          <a:pt x="945" y="768"/>
                          <a:pt x="513" y="944"/>
                          <a:pt x="257" y="688"/>
                        </a:cubicBezTo>
                        <a:cubicBezTo>
                          <a:pt x="1" y="448"/>
                          <a:pt x="193" y="16"/>
                          <a:pt x="545" y="16"/>
                        </a:cubicBezTo>
                        <a:cubicBezTo>
                          <a:pt x="769" y="0"/>
                          <a:pt x="945" y="192"/>
                          <a:pt x="945" y="416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622" name="Google Shape;7622;p21"/>
                  <p:cNvSpPr/>
                  <p:nvPr/>
                </p:nvSpPr>
                <p:spPr>
                  <a:xfrm>
                    <a:off x="2828822" y="1112070"/>
                    <a:ext cx="9408" cy="86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193" extrusionOk="0">
                        <a:moveTo>
                          <a:pt x="208" y="81"/>
                        </a:moveTo>
                        <a:cubicBezTo>
                          <a:pt x="208" y="193"/>
                          <a:pt x="0" y="1"/>
                          <a:pt x="128" y="1"/>
                        </a:cubicBezTo>
                        <a:cubicBezTo>
                          <a:pt x="160" y="1"/>
                          <a:pt x="208" y="33"/>
                          <a:pt x="208" y="81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623" name="Google Shape;7623;p21"/>
                  <p:cNvSpPr/>
                  <p:nvPr/>
                </p:nvSpPr>
                <p:spPr>
                  <a:xfrm>
                    <a:off x="2858352" y="1249632"/>
                    <a:ext cx="9408" cy="1084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241" extrusionOk="0">
                        <a:moveTo>
                          <a:pt x="192" y="145"/>
                        </a:moveTo>
                        <a:cubicBezTo>
                          <a:pt x="160" y="241"/>
                          <a:pt x="0" y="209"/>
                          <a:pt x="32" y="97"/>
                        </a:cubicBezTo>
                        <a:cubicBezTo>
                          <a:pt x="48" y="1"/>
                          <a:pt x="208" y="33"/>
                          <a:pt x="192" y="145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624" name="Google Shape;7624;p21"/>
                  <p:cNvSpPr/>
                  <p:nvPr/>
                </p:nvSpPr>
                <p:spPr>
                  <a:xfrm>
                    <a:off x="2211149" y="947140"/>
                    <a:ext cx="7968" cy="796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112"/>
                        </a:moveTo>
                        <a:cubicBezTo>
                          <a:pt x="161" y="144"/>
                          <a:pt x="113" y="176"/>
                          <a:pt x="81" y="160"/>
                        </a:cubicBezTo>
                        <a:cubicBezTo>
                          <a:pt x="33" y="160"/>
                          <a:pt x="1" y="112"/>
                          <a:pt x="17" y="64"/>
                        </a:cubicBezTo>
                        <a:cubicBezTo>
                          <a:pt x="33" y="32"/>
                          <a:pt x="65" y="0"/>
                          <a:pt x="113" y="16"/>
                        </a:cubicBezTo>
                        <a:cubicBezTo>
                          <a:pt x="161" y="16"/>
                          <a:pt x="177" y="64"/>
                          <a:pt x="177" y="11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625" name="Google Shape;7625;p21"/>
                  <p:cNvSpPr/>
                  <p:nvPr/>
                </p:nvSpPr>
                <p:spPr>
                  <a:xfrm>
                    <a:off x="2453015" y="1299709"/>
                    <a:ext cx="9408" cy="86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193" extrusionOk="0">
                        <a:moveTo>
                          <a:pt x="193" y="112"/>
                        </a:moveTo>
                        <a:cubicBezTo>
                          <a:pt x="193" y="160"/>
                          <a:pt x="145" y="192"/>
                          <a:pt x="97" y="176"/>
                        </a:cubicBezTo>
                        <a:cubicBezTo>
                          <a:pt x="0" y="160"/>
                          <a:pt x="32" y="0"/>
                          <a:pt x="129" y="16"/>
                        </a:cubicBezTo>
                        <a:cubicBezTo>
                          <a:pt x="177" y="32"/>
                          <a:pt x="209" y="80"/>
                          <a:pt x="193" y="11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626" name="Google Shape;7626;p21"/>
                  <p:cNvSpPr/>
                  <p:nvPr/>
                </p:nvSpPr>
                <p:spPr>
                  <a:xfrm>
                    <a:off x="2435526" y="995395"/>
                    <a:ext cx="9408" cy="940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209" extrusionOk="0">
                        <a:moveTo>
                          <a:pt x="209" y="80"/>
                        </a:moveTo>
                        <a:cubicBezTo>
                          <a:pt x="209" y="208"/>
                          <a:pt x="1" y="0"/>
                          <a:pt x="129" y="0"/>
                        </a:cubicBezTo>
                        <a:cubicBezTo>
                          <a:pt x="177" y="0"/>
                          <a:pt x="209" y="48"/>
                          <a:pt x="209" y="8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627" name="Google Shape;7627;p21"/>
                  <p:cNvSpPr/>
                  <p:nvPr/>
                </p:nvSpPr>
                <p:spPr>
                  <a:xfrm>
                    <a:off x="2164334" y="1538484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2"/>
                        </a:moveTo>
                        <a:cubicBezTo>
                          <a:pt x="433" y="352"/>
                          <a:pt x="241" y="432"/>
                          <a:pt x="113" y="320"/>
                        </a:cubicBezTo>
                        <a:cubicBezTo>
                          <a:pt x="1" y="208"/>
                          <a:pt x="81" y="0"/>
                          <a:pt x="257" y="0"/>
                        </a:cubicBezTo>
                        <a:cubicBezTo>
                          <a:pt x="353" y="0"/>
                          <a:pt x="433" y="80"/>
                          <a:pt x="433" y="19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628" name="Google Shape;7628;p21"/>
                  <p:cNvSpPr/>
                  <p:nvPr/>
                </p:nvSpPr>
                <p:spPr>
                  <a:xfrm>
                    <a:off x="2680453" y="1103427"/>
                    <a:ext cx="18771" cy="2165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17" h="481" extrusionOk="0">
                        <a:moveTo>
                          <a:pt x="400" y="273"/>
                        </a:moveTo>
                        <a:cubicBezTo>
                          <a:pt x="368" y="481"/>
                          <a:pt x="48" y="481"/>
                          <a:pt x="32" y="273"/>
                        </a:cubicBezTo>
                        <a:cubicBezTo>
                          <a:pt x="0" y="1"/>
                          <a:pt x="416" y="1"/>
                          <a:pt x="400" y="27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629" name="Google Shape;7629;p21"/>
                  <p:cNvSpPr/>
                  <p:nvPr/>
                </p:nvSpPr>
                <p:spPr>
                  <a:xfrm>
                    <a:off x="2533479" y="847750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2"/>
                        </a:moveTo>
                        <a:cubicBezTo>
                          <a:pt x="433" y="352"/>
                          <a:pt x="241" y="432"/>
                          <a:pt x="129" y="320"/>
                        </a:cubicBezTo>
                        <a:cubicBezTo>
                          <a:pt x="1" y="192"/>
                          <a:pt x="97" y="0"/>
                          <a:pt x="257" y="0"/>
                        </a:cubicBezTo>
                        <a:cubicBezTo>
                          <a:pt x="353" y="0"/>
                          <a:pt x="433" y="80"/>
                          <a:pt x="433" y="19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630" name="Google Shape;7630;p21"/>
                  <p:cNvSpPr/>
                  <p:nvPr/>
                </p:nvSpPr>
                <p:spPr>
                  <a:xfrm>
                    <a:off x="2831703" y="979550"/>
                    <a:ext cx="18771" cy="1877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17" h="417" extrusionOk="0">
                        <a:moveTo>
                          <a:pt x="416" y="176"/>
                        </a:moveTo>
                        <a:cubicBezTo>
                          <a:pt x="416" y="336"/>
                          <a:pt x="224" y="416"/>
                          <a:pt x="112" y="304"/>
                        </a:cubicBezTo>
                        <a:cubicBezTo>
                          <a:pt x="0" y="192"/>
                          <a:pt x="80" y="0"/>
                          <a:pt x="240" y="0"/>
                        </a:cubicBezTo>
                        <a:cubicBezTo>
                          <a:pt x="336" y="0"/>
                          <a:pt x="416" y="80"/>
                          <a:pt x="416" y="176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631" name="Google Shape;7631;p21"/>
                  <p:cNvSpPr/>
                  <p:nvPr/>
                </p:nvSpPr>
                <p:spPr>
                  <a:xfrm>
                    <a:off x="2327873" y="1193455"/>
                    <a:ext cx="19491" cy="1877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17" extrusionOk="0">
                        <a:moveTo>
                          <a:pt x="432" y="177"/>
                        </a:moveTo>
                        <a:cubicBezTo>
                          <a:pt x="432" y="337"/>
                          <a:pt x="240" y="417"/>
                          <a:pt x="128" y="305"/>
                        </a:cubicBezTo>
                        <a:cubicBezTo>
                          <a:pt x="0" y="193"/>
                          <a:pt x="80" y="1"/>
                          <a:pt x="256" y="1"/>
                        </a:cubicBezTo>
                        <a:cubicBezTo>
                          <a:pt x="352" y="1"/>
                          <a:pt x="432" y="81"/>
                          <a:pt x="432" y="177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632" name="Google Shape;7632;p21"/>
                  <p:cNvSpPr/>
                  <p:nvPr/>
                </p:nvSpPr>
                <p:spPr>
                  <a:xfrm>
                    <a:off x="2479078" y="1482667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3"/>
                        </a:moveTo>
                        <a:cubicBezTo>
                          <a:pt x="433" y="353"/>
                          <a:pt x="225" y="433"/>
                          <a:pt x="112" y="321"/>
                        </a:cubicBezTo>
                        <a:cubicBezTo>
                          <a:pt x="0" y="209"/>
                          <a:pt x="80" y="1"/>
                          <a:pt x="241" y="17"/>
                        </a:cubicBezTo>
                        <a:cubicBezTo>
                          <a:pt x="337" y="1"/>
                          <a:pt x="433" y="97"/>
                          <a:pt x="433" y="19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633" name="Google Shape;7633;p21"/>
                  <p:cNvSpPr/>
                  <p:nvPr/>
                </p:nvSpPr>
                <p:spPr>
                  <a:xfrm>
                    <a:off x="2269534" y="962265"/>
                    <a:ext cx="69908" cy="699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53" h="1553" extrusionOk="0">
                        <a:moveTo>
                          <a:pt x="768" y="1553"/>
                        </a:moveTo>
                        <a:lnTo>
                          <a:pt x="768" y="1553"/>
                        </a:lnTo>
                        <a:cubicBezTo>
                          <a:pt x="768" y="1121"/>
                          <a:pt x="416" y="785"/>
                          <a:pt x="0" y="785"/>
                        </a:cubicBezTo>
                        <a:lnTo>
                          <a:pt x="0" y="785"/>
                        </a:lnTo>
                        <a:cubicBezTo>
                          <a:pt x="416" y="785"/>
                          <a:pt x="768" y="432"/>
                          <a:pt x="768" y="0"/>
                        </a:cubicBezTo>
                        <a:lnTo>
                          <a:pt x="768" y="0"/>
                        </a:lnTo>
                        <a:cubicBezTo>
                          <a:pt x="768" y="432"/>
                          <a:pt x="1120" y="785"/>
                          <a:pt x="1552" y="785"/>
                        </a:cubicBezTo>
                        <a:lnTo>
                          <a:pt x="1552" y="785"/>
                        </a:lnTo>
                        <a:cubicBezTo>
                          <a:pt x="1120" y="785"/>
                          <a:pt x="768" y="1121"/>
                          <a:pt x="768" y="155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634" name="Google Shape;7634;p21"/>
                  <p:cNvSpPr/>
                  <p:nvPr/>
                </p:nvSpPr>
                <p:spPr>
                  <a:xfrm>
                    <a:off x="2653421" y="1348504"/>
                    <a:ext cx="69953" cy="6918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54" h="1537" extrusionOk="0">
                        <a:moveTo>
                          <a:pt x="785" y="1537"/>
                        </a:moveTo>
                        <a:lnTo>
                          <a:pt x="785" y="1537"/>
                        </a:lnTo>
                        <a:cubicBezTo>
                          <a:pt x="785" y="1121"/>
                          <a:pt x="433" y="769"/>
                          <a:pt x="1" y="769"/>
                        </a:cubicBezTo>
                        <a:lnTo>
                          <a:pt x="1" y="769"/>
                        </a:lnTo>
                        <a:cubicBezTo>
                          <a:pt x="433" y="769"/>
                          <a:pt x="785" y="417"/>
                          <a:pt x="785" y="1"/>
                        </a:cubicBezTo>
                        <a:lnTo>
                          <a:pt x="785" y="1"/>
                        </a:lnTo>
                        <a:cubicBezTo>
                          <a:pt x="785" y="417"/>
                          <a:pt x="1121" y="769"/>
                          <a:pt x="1553" y="769"/>
                        </a:cubicBezTo>
                        <a:lnTo>
                          <a:pt x="1553" y="769"/>
                        </a:lnTo>
                        <a:cubicBezTo>
                          <a:pt x="1137" y="769"/>
                          <a:pt x="785" y="1121"/>
                          <a:pt x="785" y="1537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7635" name="Google Shape;7635;p21"/>
                <p:cNvGrpSpPr/>
                <p:nvPr/>
              </p:nvGrpSpPr>
              <p:grpSpPr>
                <a:xfrm rot="10800000" flipH="1">
                  <a:off x="8257960" y="710237"/>
                  <a:ext cx="775450" cy="710225"/>
                  <a:chOff x="2092310" y="847750"/>
                  <a:chExt cx="775450" cy="710225"/>
                </a:xfrm>
              </p:grpSpPr>
              <p:sp>
                <p:nvSpPr>
                  <p:cNvPr id="7636" name="Google Shape;7636;p21"/>
                  <p:cNvSpPr/>
                  <p:nvPr/>
                </p:nvSpPr>
                <p:spPr>
                  <a:xfrm>
                    <a:off x="2340838" y="1450978"/>
                    <a:ext cx="41819" cy="4109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29" h="913" extrusionOk="0">
                        <a:moveTo>
                          <a:pt x="913" y="384"/>
                        </a:moveTo>
                        <a:cubicBezTo>
                          <a:pt x="929" y="720"/>
                          <a:pt x="497" y="912"/>
                          <a:pt x="257" y="656"/>
                        </a:cubicBezTo>
                        <a:cubicBezTo>
                          <a:pt x="1" y="416"/>
                          <a:pt x="177" y="0"/>
                          <a:pt x="529" y="0"/>
                        </a:cubicBezTo>
                        <a:cubicBezTo>
                          <a:pt x="737" y="0"/>
                          <a:pt x="913" y="160"/>
                          <a:pt x="913" y="384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637" name="Google Shape;7637;p21"/>
                  <p:cNvSpPr/>
                  <p:nvPr/>
                </p:nvSpPr>
                <p:spPr>
                  <a:xfrm>
                    <a:off x="2092310" y="1309455"/>
                    <a:ext cx="42539" cy="4253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45" h="945" extrusionOk="0">
                        <a:moveTo>
                          <a:pt x="945" y="416"/>
                        </a:moveTo>
                        <a:cubicBezTo>
                          <a:pt x="945" y="768"/>
                          <a:pt x="513" y="944"/>
                          <a:pt x="257" y="688"/>
                        </a:cubicBezTo>
                        <a:cubicBezTo>
                          <a:pt x="1" y="448"/>
                          <a:pt x="193" y="16"/>
                          <a:pt x="545" y="16"/>
                        </a:cubicBezTo>
                        <a:cubicBezTo>
                          <a:pt x="769" y="0"/>
                          <a:pt x="945" y="192"/>
                          <a:pt x="945" y="416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638" name="Google Shape;7638;p21"/>
                  <p:cNvSpPr/>
                  <p:nvPr/>
                </p:nvSpPr>
                <p:spPr>
                  <a:xfrm>
                    <a:off x="2828822" y="1112070"/>
                    <a:ext cx="9408" cy="86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193" extrusionOk="0">
                        <a:moveTo>
                          <a:pt x="208" y="81"/>
                        </a:moveTo>
                        <a:cubicBezTo>
                          <a:pt x="208" y="193"/>
                          <a:pt x="0" y="1"/>
                          <a:pt x="128" y="1"/>
                        </a:cubicBezTo>
                        <a:cubicBezTo>
                          <a:pt x="160" y="1"/>
                          <a:pt x="208" y="33"/>
                          <a:pt x="208" y="81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639" name="Google Shape;7639;p21"/>
                  <p:cNvSpPr/>
                  <p:nvPr/>
                </p:nvSpPr>
                <p:spPr>
                  <a:xfrm>
                    <a:off x="2858352" y="1249632"/>
                    <a:ext cx="9408" cy="1084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241" extrusionOk="0">
                        <a:moveTo>
                          <a:pt x="192" y="145"/>
                        </a:moveTo>
                        <a:cubicBezTo>
                          <a:pt x="160" y="241"/>
                          <a:pt x="0" y="209"/>
                          <a:pt x="32" y="97"/>
                        </a:cubicBezTo>
                        <a:cubicBezTo>
                          <a:pt x="48" y="1"/>
                          <a:pt x="208" y="33"/>
                          <a:pt x="192" y="145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640" name="Google Shape;7640;p21"/>
                  <p:cNvSpPr/>
                  <p:nvPr/>
                </p:nvSpPr>
                <p:spPr>
                  <a:xfrm>
                    <a:off x="2211149" y="947140"/>
                    <a:ext cx="7968" cy="796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112"/>
                        </a:moveTo>
                        <a:cubicBezTo>
                          <a:pt x="161" y="144"/>
                          <a:pt x="113" y="176"/>
                          <a:pt x="81" y="160"/>
                        </a:cubicBezTo>
                        <a:cubicBezTo>
                          <a:pt x="33" y="160"/>
                          <a:pt x="1" y="112"/>
                          <a:pt x="17" y="64"/>
                        </a:cubicBezTo>
                        <a:cubicBezTo>
                          <a:pt x="33" y="32"/>
                          <a:pt x="65" y="0"/>
                          <a:pt x="113" y="16"/>
                        </a:cubicBezTo>
                        <a:cubicBezTo>
                          <a:pt x="161" y="16"/>
                          <a:pt x="177" y="64"/>
                          <a:pt x="177" y="11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641" name="Google Shape;7641;p21"/>
                  <p:cNvSpPr/>
                  <p:nvPr/>
                </p:nvSpPr>
                <p:spPr>
                  <a:xfrm>
                    <a:off x="2453015" y="1299709"/>
                    <a:ext cx="9408" cy="86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193" extrusionOk="0">
                        <a:moveTo>
                          <a:pt x="193" y="112"/>
                        </a:moveTo>
                        <a:cubicBezTo>
                          <a:pt x="193" y="160"/>
                          <a:pt x="145" y="192"/>
                          <a:pt x="97" y="176"/>
                        </a:cubicBezTo>
                        <a:cubicBezTo>
                          <a:pt x="0" y="160"/>
                          <a:pt x="32" y="0"/>
                          <a:pt x="129" y="16"/>
                        </a:cubicBezTo>
                        <a:cubicBezTo>
                          <a:pt x="177" y="32"/>
                          <a:pt x="209" y="80"/>
                          <a:pt x="193" y="11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642" name="Google Shape;7642;p21"/>
                  <p:cNvSpPr/>
                  <p:nvPr/>
                </p:nvSpPr>
                <p:spPr>
                  <a:xfrm>
                    <a:off x="2435526" y="995395"/>
                    <a:ext cx="9408" cy="940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209" extrusionOk="0">
                        <a:moveTo>
                          <a:pt x="209" y="80"/>
                        </a:moveTo>
                        <a:cubicBezTo>
                          <a:pt x="209" y="208"/>
                          <a:pt x="1" y="0"/>
                          <a:pt x="129" y="0"/>
                        </a:cubicBezTo>
                        <a:cubicBezTo>
                          <a:pt x="177" y="0"/>
                          <a:pt x="209" y="48"/>
                          <a:pt x="209" y="8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643" name="Google Shape;7643;p21"/>
                  <p:cNvSpPr/>
                  <p:nvPr/>
                </p:nvSpPr>
                <p:spPr>
                  <a:xfrm>
                    <a:off x="2164334" y="1538484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2"/>
                        </a:moveTo>
                        <a:cubicBezTo>
                          <a:pt x="433" y="352"/>
                          <a:pt x="241" y="432"/>
                          <a:pt x="113" y="320"/>
                        </a:cubicBezTo>
                        <a:cubicBezTo>
                          <a:pt x="1" y="208"/>
                          <a:pt x="81" y="0"/>
                          <a:pt x="257" y="0"/>
                        </a:cubicBezTo>
                        <a:cubicBezTo>
                          <a:pt x="353" y="0"/>
                          <a:pt x="433" y="80"/>
                          <a:pt x="433" y="19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644" name="Google Shape;7644;p21"/>
                  <p:cNvSpPr/>
                  <p:nvPr/>
                </p:nvSpPr>
                <p:spPr>
                  <a:xfrm>
                    <a:off x="2680453" y="1103427"/>
                    <a:ext cx="18771" cy="2165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17" h="481" extrusionOk="0">
                        <a:moveTo>
                          <a:pt x="400" y="273"/>
                        </a:moveTo>
                        <a:cubicBezTo>
                          <a:pt x="368" y="481"/>
                          <a:pt x="48" y="481"/>
                          <a:pt x="32" y="273"/>
                        </a:cubicBezTo>
                        <a:cubicBezTo>
                          <a:pt x="0" y="1"/>
                          <a:pt x="416" y="1"/>
                          <a:pt x="400" y="27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645" name="Google Shape;7645;p21"/>
                  <p:cNvSpPr/>
                  <p:nvPr/>
                </p:nvSpPr>
                <p:spPr>
                  <a:xfrm>
                    <a:off x="2533479" y="847750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2"/>
                        </a:moveTo>
                        <a:cubicBezTo>
                          <a:pt x="433" y="352"/>
                          <a:pt x="241" y="432"/>
                          <a:pt x="129" y="320"/>
                        </a:cubicBezTo>
                        <a:cubicBezTo>
                          <a:pt x="1" y="192"/>
                          <a:pt x="97" y="0"/>
                          <a:pt x="257" y="0"/>
                        </a:cubicBezTo>
                        <a:cubicBezTo>
                          <a:pt x="353" y="0"/>
                          <a:pt x="433" y="80"/>
                          <a:pt x="433" y="19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646" name="Google Shape;7646;p21"/>
                  <p:cNvSpPr/>
                  <p:nvPr/>
                </p:nvSpPr>
                <p:spPr>
                  <a:xfrm>
                    <a:off x="2831703" y="979550"/>
                    <a:ext cx="18771" cy="1877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17" h="417" extrusionOk="0">
                        <a:moveTo>
                          <a:pt x="416" y="176"/>
                        </a:moveTo>
                        <a:cubicBezTo>
                          <a:pt x="416" y="336"/>
                          <a:pt x="224" y="416"/>
                          <a:pt x="112" y="304"/>
                        </a:cubicBezTo>
                        <a:cubicBezTo>
                          <a:pt x="0" y="192"/>
                          <a:pt x="80" y="0"/>
                          <a:pt x="240" y="0"/>
                        </a:cubicBezTo>
                        <a:cubicBezTo>
                          <a:pt x="336" y="0"/>
                          <a:pt x="416" y="80"/>
                          <a:pt x="416" y="176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647" name="Google Shape;7647;p21"/>
                  <p:cNvSpPr/>
                  <p:nvPr/>
                </p:nvSpPr>
                <p:spPr>
                  <a:xfrm>
                    <a:off x="2327873" y="1193455"/>
                    <a:ext cx="19491" cy="1877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17" extrusionOk="0">
                        <a:moveTo>
                          <a:pt x="432" y="177"/>
                        </a:moveTo>
                        <a:cubicBezTo>
                          <a:pt x="432" y="337"/>
                          <a:pt x="240" y="417"/>
                          <a:pt x="128" y="305"/>
                        </a:cubicBezTo>
                        <a:cubicBezTo>
                          <a:pt x="0" y="193"/>
                          <a:pt x="80" y="1"/>
                          <a:pt x="256" y="1"/>
                        </a:cubicBezTo>
                        <a:cubicBezTo>
                          <a:pt x="352" y="1"/>
                          <a:pt x="432" y="81"/>
                          <a:pt x="432" y="177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648" name="Google Shape;7648;p21"/>
                  <p:cNvSpPr/>
                  <p:nvPr/>
                </p:nvSpPr>
                <p:spPr>
                  <a:xfrm>
                    <a:off x="2479078" y="1482667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3"/>
                        </a:moveTo>
                        <a:cubicBezTo>
                          <a:pt x="433" y="353"/>
                          <a:pt x="225" y="433"/>
                          <a:pt x="112" y="321"/>
                        </a:cubicBezTo>
                        <a:cubicBezTo>
                          <a:pt x="0" y="209"/>
                          <a:pt x="80" y="1"/>
                          <a:pt x="241" y="17"/>
                        </a:cubicBezTo>
                        <a:cubicBezTo>
                          <a:pt x="337" y="1"/>
                          <a:pt x="433" y="97"/>
                          <a:pt x="433" y="19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649" name="Google Shape;7649;p21"/>
                  <p:cNvSpPr/>
                  <p:nvPr/>
                </p:nvSpPr>
                <p:spPr>
                  <a:xfrm>
                    <a:off x="2269534" y="962265"/>
                    <a:ext cx="69908" cy="699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53" h="1553" extrusionOk="0">
                        <a:moveTo>
                          <a:pt x="768" y="1553"/>
                        </a:moveTo>
                        <a:lnTo>
                          <a:pt x="768" y="1553"/>
                        </a:lnTo>
                        <a:cubicBezTo>
                          <a:pt x="768" y="1121"/>
                          <a:pt x="416" y="785"/>
                          <a:pt x="0" y="785"/>
                        </a:cubicBezTo>
                        <a:lnTo>
                          <a:pt x="0" y="785"/>
                        </a:lnTo>
                        <a:cubicBezTo>
                          <a:pt x="416" y="785"/>
                          <a:pt x="768" y="432"/>
                          <a:pt x="768" y="0"/>
                        </a:cubicBezTo>
                        <a:lnTo>
                          <a:pt x="768" y="0"/>
                        </a:lnTo>
                        <a:cubicBezTo>
                          <a:pt x="768" y="432"/>
                          <a:pt x="1120" y="785"/>
                          <a:pt x="1552" y="785"/>
                        </a:cubicBezTo>
                        <a:lnTo>
                          <a:pt x="1552" y="785"/>
                        </a:lnTo>
                        <a:cubicBezTo>
                          <a:pt x="1120" y="785"/>
                          <a:pt x="768" y="1121"/>
                          <a:pt x="768" y="155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650" name="Google Shape;7650;p21"/>
                  <p:cNvSpPr/>
                  <p:nvPr/>
                </p:nvSpPr>
                <p:spPr>
                  <a:xfrm>
                    <a:off x="2653421" y="1348504"/>
                    <a:ext cx="69953" cy="6918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54" h="1537" extrusionOk="0">
                        <a:moveTo>
                          <a:pt x="785" y="1537"/>
                        </a:moveTo>
                        <a:lnTo>
                          <a:pt x="785" y="1537"/>
                        </a:lnTo>
                        <a:cubicBezTo>
                          <a:pt x="785" y="1121"/>
                          <a:pt x="433" y="769"/>
                          <a:pt x="1" y="769"/>
                        </a:cubicBezTo>
                        <a:lnTo>
                          <a:pt x="1" y="769"/>
                        </a:lnTo>
                        <a:cubicBezTo>
                          <a:pt x="433" y="769"/>
                          <a:pt x="785" y="417"/>
                          <a:pt x="785" y="1"/>
                        </a:cubicBezTo>
                        <a:lnTo>
                          <a:pt x="785" y="1"/>
                        </a:lnTo>
                        <a:cubicBezTo>
                          <a:pt x="785" y="417"/>
                          <a:pt x="1121" y="769"/>
                          <a:pt x="1553" y="769"/>
                        </a:cubicBezTo>
                        <a:lnTo>
                          <a:pt x="1553" y="769"/>
                        </a:lnTo>
                        <a:cubicBezTo>
                          <a:pt x="1137" y="769"/>
                          <a:pt x="785" y="1121"/>
                          <a:pt x="785" y="1537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</p:grpSp>
        <p:grpSp>
          <p:nvGrpSpPr>
            <p:cNvPr id="7651" name="Google Shape;7651;p21"/>
            <p:cNvGrpSpPr/>
            <p:nvPr/>
          </p:nvGrpSpPr>
          <p:grpSpPr>
            <a:xfrm rot="-962378" flipH="1">
              <a:off x="-507459" y="1357977"/>
              <a:ext cx="1699088" cy="2145102"/>
              <a:chOff x="146217" y="2712579"/>
              <a:chExt cx="1552966" cy="1960401"/>
            </a:xfrm>
          </p:grpSpPr>
          <p:grpSp>
            <p:nvGrpSpPr>
              <p:cNvPr id="7652" name="Google Shape;7652;p21"/>
              <p:cNvGrpSpPr/>
              <p:nvPr/>
            </p:nvGrpSpPr>
            <p:grpSpPr>
              <a:xfrm>
                <a:off x="146217" y="2712579"/>
                <a:ext cx="1134008" cy="607901"/>
                <a:chOff x="5206900" y="826150"/>
                <a:chExt cx="599275" cy="321250"/>
              </a:xfrm>
            </p:grpSpPr>
            <p:sp>
              <p:nvSpPr>
                <p:cNvPr id="7653" name="Google Shape;7653;p21"/>
                <p:cNvSpPr/>
                <p:nvPr/>
              </p:nvSpPr>
              <p:spPr>
                <a:xfrm>
                  <a:off x="5206900" y="828950"/>
                  <a:ext cx="25225" cy="2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09" h="1025" extrusionOk="0">
                      <a:moveTo>
                        <a:pt x="1008" y="448"/>
                      </a:moveTo>
                      <a:cubicBezTo>
                        <a:pt x="1008" y="832"/>
                        <a:pt x="544" y="1024"/>
                        <a:pt x="272" y="752"/>
                      </a:cubicBezTo>
                      <a:cubicBezTo>
                        <a:pt x="0" y="480"/>
                        <a:pt x="192" y="0"/>
                        <a:pt x="576" y="0"/>
                      </a:cubicBezTo>
                      <a:cubicBezTo>
                        <a:pt x="816" y="0"/>
                        <a:pt x="1008" y="208"/>
                        <a:pt x="1008" y="448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654" name="Google Shape;7654;p21"/>
                <p:cNvSpPr/>
                <p:nvPr/>
              </p:nvSpPr>
              <p:spPr>
                <a:xfrm>
                  <a:off x="5468125" y="1067750"/>
                  <a:ext cx="25625" cy="25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09" extrusionOk="0">
                      <a:moveTo>
                        <a:pt x="1024" y="433"/>
                      </a:moveTo>
                      <a:cubicBezTo>
                        <a:pt x="1024" y="817"/>
                        <a:pt x="560" y="1009"/>
                        <a:pt x="288" y="737"/>
                      </a:cubicBezTo>
                      <a:cubicBezTo>
                        <a:pt x="0" y="465"/>
                        <a:pt x="208" y="1"/>
                        <a:pt x="592" y="1"/>
                      </a:cubicBezTo>
                      <a:cubicBezTo>
                        <a:pt x="832" y="1"/>
                        <a:pt x="1024" y="193"/>
                        <a:pt x="1024" y="43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655" name="Google Shape;7655;p21"/>
                <p:cNvSpPr/>
                <p:nvPr/>
              </p:nvSpPr>
              <p:spPr>
                <a:xfrm>
                  <a:off x="5679325" y="1085750"/>
                  <a:ext cx="25625" cy="25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26" extrusionOk="0">
                      <a:moveTo>
                        <a:pt x="1025" y="433"/>
                      </a:moveTo>
                      <a:cubicBezTo>
                        <a:pt x="1025" y="833"/>
                        <a:pt x="545" y="1025"/>
                        <a:pt x="273" y="753"/>
                      </a:cubicBezTo>
                      <a:cubicBezTo>
                        <a:pt x="1" y="481"/>
                        <a:pt x="193" y="1"/>
                        <a:pt x="577" y="1"/>
                      </a:cubicBezTo>
                      <a:cubicBezTo>
                        <a:pt x="817" y="1"/>
                        <a:pt x="1025" y="193"/>
                        <a:pt x="1025" y="43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656" name="Google Shape;7656;p21"/>
                <p:cNvSpPr/>
                <p:nvPr/>
              </p:nvSpPr>
              <p:spPr>
                <a:xfrm>
                  <a:off x="5318900" y="877350"/>
                  <a:ext cx="4425" cy="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7" h="177" extrusionOk="0">
                      <a:moveTo>
                        <a:pt x="177" y="80"/>
                      </a:moveTo>
                      <a:cubicBezTo>
                        <a:pt x="177" y="128"/>
                        <a:pt x="145" y="176"/>
                        <a:pt x="97" y="176"/>
                      </a:cubicBezTo>
                      <a:cubicBezTo>
                        <a:pt x="49" y="176"/>
                        <a:pt x="1" y="128"/>
                        <a:pt x="1" y="80"/>
                      </a:cubicBezTo>
                      <a:cubicBezTo>
                        <a:pt x="1" y="32"/>
                        <a:pt x="49" y="0"/>
                        <a:pt x="97" y="0"/>
                      </a:cubicBezTo>
                      <a:cubicBezTo>
                        <a:pt x="145" y="0"/>
                        <a:pt x="177" y="32"/>
                        <a:pt x="177" y="8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657" name="Google Shape;7657;p21"/>
                <p:cNvSpPr/>
                <p:nvPr/>
              </p:nvSpPr>
              <p:spPr>
                <a:xfrm>
                  <a:off x="5749725" y="10213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1" y="97"/>
                      </a:moveTo>
                      <a:cubicBezTo>
                        <a:pt x="241" y="241"/>
                        <a:pt x="1" y="1"/>
                        <a:pt x="145" y="1"/>
                      </a:cubicBezTo>
                      <a:cubicBezTo>
                        <a:pt x="193" y="1"/>
                        <a:pt x="225" y="49"/>
                        <a:pt x="241" y="97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658" name="Google Shape;7658;p21"/>
                <p:cNvSpPr/>
                <p:nvPr/>
              </p:nvSpPr>
              <p:spPr>
                <a:xfrm>
                  <a:off x="5527725" y="8749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0" y="96"/>
                      </a:moveTo>
                      <a:cubicBezTo>
                        <a:pt x="240" y="240"/>
                        <a:pt x="0" y="0"/>
                        <a:pt x="144" y="0"/>
                      </a:cubicBezTo>
                      <a:cubicBezTo>
                        <a:pt x="192" y="0"/>
                        <a:pt x="240" y="48"/>
                        <a:pt x="240" y="96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659" name="Google Shape;7659;p21"/>
                <p:cNvSpPr/>
                <p:nvPr/>
              </p:nvSpPr>
              <p:spPr>
                <a:xfrm>
                  <a:off x="5418900" y="861350"/>
                  <a:ext cx="6025" cy="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25" extrusionOk="0">
                      <a:moveTo>
                        <a:pt x="241" y="64"/>
                      </a:moveTo>
                      <a:cubicBezTo>
                        <a:pt x="241" y="112"/>
                        <a:pt x="225" y="160"/>
                        <a:pt x="177" y="176"/>
                      </a:cubicBezTo>
                      <a:cubicBezTo>
                        <a:pt x="49" y="224"/>
                        <a:pt x="1" y="32"/>
                        <a:pt x="129" y="16"/>
                      </a:cubicBezTo>
                      <a:cubicBezTo>
                        <a:pt x="177" y="0"/>
                        <a:pt x="225" y="16"/>
                        <a:pt x="241" y="64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660" name="Google Shape;7660;p21"/>
                <p:cNvSpPr/>
                <p:nvPr/>
              </p:nvSpPr>
              <p:spPr>
                <a:xfrm>
                  <a:off x="5634925" y="98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1" y="209"/>
                      </a:moveTo>
                      <a:cubicBezTo>
                        <a:pt x="481" y="385"/>
                        <a:pt x="257" y="481"/>
                        <a:pt x="129" y="353"/>
                      </a:cubicBezTo>
                      <a:cubicBezTo>
                        <a:pt x="1" y="225"/>
                        <a:pt x="97" y="1"/>
                        <a:pt x="273" y="1"/>
                      </a:cubicBezTo>
                      <a:cubicBezTo>
                        <a:pt x="385" y="1"/>
                        <a:pt x="481" y="97"/>
                        <a:pt x="481" y="209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661" name="Google Shape;7661;p21"/>
                <p:cNvSpPr/>
                <p:nvPr/>
              </p:nvSpPr>
              <p:spPr>
                <a:xfrm>
                  <a:off x="5717725" y="1135775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2"/>
                      </a:moveTo>
                      <a:cubicBezTo>
                        <a:pt x="465" y="368"/>
                        <a:pt x="257" y="464"/>
                        <a:pt x="129" y="336"/>
                      </a:cubicBezTo>
                      <a:cubicBezTo>
                        <a:pt x="1" y="208"/>
                        <a:pt x="81" y="0"/>
                        <a:pt x="273" y="0"/>
                      </a:cubicBezTo>
                      <a:cubicBezTo>
                        <a:pt x="385" y="0"/>
                        <a:pt x="465" y="80"/>
                        <a:pt x="465" y="192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662" name="Google Shape;7662;p21"/>
                <p:cNvSpPr/>
                <p:nvPr/>
              </p:nvSpPr>
              <p:spPr>
                <a:xfrm>
                  <a:off x="5316900" y="997350"/>
                  <a:ext cx="116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81" extrusionOk="0">
                      <a:moveTo>
                        <a:pt x="465" y="209"/>
                      </a:moveTo>
                      <a:cubicBezTo>
                        <a:pt x="465" y="385"/>
                        <a:pt x="257" y="481"/>
                        <a:pt x="129" y="353"/>
                      </a:cubicBezTo>
                      <a:cubicBezTo>
                        <a:pt x="1" y="225"/>
                        <a:pt x="81" y="1"/>
                        <a:pt x="273" y="1"/>
                      </a:cubicBezTo>
                      <a:cubicBezTo>
                        <a:pt x="369" y="1"/>
                        <a:pt x="465" y="97"/>
                        <a:pt x="465" y="209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663" name="Google Shape;7663;p21"/>
                <p:cNvSpPr/>
                <p:nvPr/>
              </p:nvSpPr>
              <p:spPr>
                <a:xfrm>
                  <a:off x="5331700" y="1124575"/>
                  <a:ext cx="120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65" extrusionOk="0">
                      <a:moveTo>
                        <a:pt x="481" y="208"/>
                      </a:moveTo>
                      <a:cubicBezTo>
                        <a:pt x="481" y="384"/>
                        <a:pt x="257" y="464"/>
                        <a:pt x="129" y="352"/>
                      </a:cubicBezTo>
                      <a:cubicBezTo>
                        <a:pt x="1" y="224"/>
                        <a:pt x="97" y="0"/>
                        <a:pt x="273" y="0"/>
                      </a:cubicBezTo>
                      <a:cubicBezTo>
                        <a:pt x="385" y="0"/>
                        <a:pt x="481" y="96"/>
                        <a:pt x="481" y="208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664" name="Google Shape;7664;p21"/>
                <p:cNvSpPr/>
                <p:nvPr/>
              </p:nvSpPr>
              <p:spPr>
                <a:xfrm>
                  <a:off x="5794150" y="90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0" y="208"/>
                      </a:moveTo>
                      <a:cubicBezTo>
                        <a:pt x="480" y="384"/>
                        <a:pt x="256" y="480"/>
                        <a:pt x="128" y="352"/>
                      </a:cubicBezTo>
                      <a:cubicBezTo>
                        <a:pt x="0" y="224"/>
                        <a:pt x="96" y="0"/>
                        <a:pt x="272" y="0"/>
                      </a:cubicBezTo>
                      <a:cubicBezTo>
                        <a:pt x="384" y="0"/>
                        <a:pt x="480" y="96"/>
                        <a:pt x="480" y="208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665" name="Google Shape;7665;p21"/>
                <p:cNvSpPr/>
                <p:nvPr/>
              </p:nvSpPr>
              <p:spPr>
                <a:xfrm>
                  <a:off x="5290500" y="924950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3"/>
                      </a:moveTo>
                      <a:cubicBezTo>
                        <a:pt x="465" y="369"/>
                        <a:pt x="257" y="465"/>
                        <a:pt x="129" y="337"/>
                      </a:cubicBezTo>
                      <a:cubicBezTo>
                        <a:pt x="1" y="209"/>
                        <a:pt x="97" y="0"/>
                        <a:pt x="273" y="0"/>
                      </a:cubicBezTo>
                      <a:cubicBezTo>
                        <a:pt x="385" y="0"/>
                        <a:pt x="465" y="81"/>
                        <a:pt x="465" y="19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666" name="Google Shape;7666;p21"/>
                <p:cNvSpPr/>
                <p:nvPr/>
              </p:nvSpPr>
              <p:spPr>
                <a:xfrm>
                  <a:off x="5680925" y="826150"/>
                  <a:ext cx="43225" cy="43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9" h="1729" extrusionOk="0">
                      <a:moveTo>
                        <a:pt x="865" y="1728"/>
                      </a:moveTo>
                      <a:lnTo>
                        <a:pt x="865" y="1728"/>
                      </a:lnTo>
                      <a:cubicBezTo>
                        <a:pt x="865" y="1248"/>
                        <a:pt x="481" y="864"/>
                        <a:pt x="1" y="864"/>
                      </a:cubicBezTo>
                      <a:lnTo>
                        <a:pt x="1" y="864"/>
                      </a:lnTo>
                      <a:cubicBezTo>
                        <a:pt x="481" y="864"/>
                        <a:pt x="865" y="480"/>
                        <a:pt x="865" y="0"/>
                      </a:cubicBezTo>
                      <a:lnTo>
                        <a:pt x="865" y="0"/>
                      </a:lnTo>
                      <a:cubicBezTo>
                        <a:pt x="865" y="480"/>
                        <a:pt x="1265" y="864"/>
                        <a:pt x="1729" y="864"/>
                      </a:cubicBezTo>
                      <a:lnTo>
                        <a:pt x="1729" y="864"/>
                      </a:lnTo>
                      <a:cubicBezTo>
                        <a:pt x="1265" y="864"/>
                        <a:pt x="865" y="1248"/>
                        <a:pt x="865" y="1728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7667" name="Google Shape;7667;p21"/>
              <p:cNvGrpSpPr/>
              <p:nvPr/>
            </p:nvGrpSpPr>
            <p:grpSpPr>
              <a:xfrm rot="-9256633">
                <a:off x="489429" y="3110262"/>
                <a:ext cx="1134020" cy="607908"/>
                <a:chOff x="5206900" y="826150"/>
                <a:chExt cx="599275" cy="321250"/>
              </a:xfrm>
            </p:grpSpPr>
            <p:sp>
              <p:nvSpPr>
                <p:cNvPr id="7668" name="Google Shape;7668;p21"/>
                <p:cNvSpPr/>
                <p:nvPr/>
              </p:nvSpPr>
              <p:spPr>
                <a:xfrm>
                  <a:off x="5206900" y="828950"/>
                  <a:ext cx="25225" cy="2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09" h="1025" extrusionOk="0">
                      <a:moveTo>
                        <a:pt x="1008" y="448"/>
                      </a:moveTo>
                      <a:cubicBezTo>
                        <a:pt x="1008" y="832"/>
                        <a:pt x="544" y="1024"/>
                        <a:pt x="272" y="752"/>
                      </a:cubicBezTo>
                      <a:cubicBezTo>
                        <a:pt x="0" y="480"/>
                        <a:pt x="192" y="0"/>
                        <a:pt x="576" y="0"/>
                      </a:cubicBezTo>
                      <a:cubicBezTo>
                        <a:pt x="816" y="0"/>
                        <a:pt x="1008" y="208"/>
                        <a:pt x="1008" y="448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669" name="Google Shape;7669;p21"/>
                <p:cNvSpPr/>
                <p:nvPr/>
              </p:nvSpPr>
              <p:spPr>
                <a:xfrm>
                  <a:off x="5468125" y="1067750"/>
                  <a:ext cx="25625" cy="25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09" extrusionOk="0">
                      <a:moveTo>
                        <a:pt x="1024" y="433"/>
                      </a:moveTo>
                      <a:cubicBezTo>
                        <a:pt x="1024" y="817"/>
                        <a:pt x="560" y="1009"/>
                        <a:pt x="288" y="737"/>
                      </a:cubicBezTo>
                      <a:cubicBezTo>
                        <a:pt x="0" y="465"/>
                        <a:pt x="208" y="1"/>
                        <a:pt x="592" y="1"/>
                      </a:cubicBezTo>
                      <a:cubicBezTo>
                        <a:pt x="832" y="1"/>
                        <a:pt x="1024" y="193"/>
                        <a:pt x="1024" y="43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670" name="Google Shape;7670;p21"/>
                <p:cNvSpPr/>
                <p:nvPr/>
              </p:nvSpPr>
              <p:spPr>
                <a:xfrm>
                  <a:off x="5679325" y="1085750"/>
                  <a:ext cx="25625" cy="25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26" extrusionOk="0">
                      <a:moveTo>
                        <a:pt x="1025" y="433"/>
                      </a:moveTo>
                      <a:cubicBezTo>
                        <a:pt x="1025" y="833"/>
                        <a:pt x="545" y="1025"/>
                        <a:pt x="273" y="753"/>
                      </a:cubicBezTo>
                      <a:cubicBezTo>
                        <a:pt x="1" y="481"/>
                        <a:pt x="193" y="1"/>
                        <a:pt x="577" y="1"/>
                      </a:cubicBezTo>
                      <a:cubicBezTo>
                        <a:pt x="817" y="1"/>
                        <a:pt x="1025" y="193"/>
                        <a:pt x="1025" y="43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671" name="Google Shape;7671;p21"/>
                <p:cNvSpPr/>
                <p:nvPr/>
              </p:nvSpPr>
              <p:spPr>
                <a:xfrm>
                  <a:off x="5318900" y="877350"/>
                  <a:ext cx="4425" cy="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7" h="177" extrusionOk="0">
                      <a:moveTo>
                        <a:pt x="177" y="80"/>
                      </a:moveTo>
                      <a:cubicBezTo>
                        <a:pt x="177" y="128"/>
                        <a:pt x="145" y="176"/>
                        <a:pt x="97" y="176"/>
                      </a:cubicBezTo>
                      <a:cubicBezTo>
                        <a:pt x="49" y="176"/>
                        <a:pt x="1" y="128"/>
                        <a:pt x="1" y="80"/>
                      </a:cubicBezTo>
                      <a:cubicBezTo>
                        <a:pt x="1" y="32"/>
                        <a:pt x="49" y="0"/>
                        <a:pt x="97" y="0"/>
                      </a:cubicBezTo>
                      <a:cubicBezTo>
                        <a:pt x="145" y="0"/>
                        <a:pt x="177" y="32"/>
                        <a:pt x="177" y="8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672" name="Google Shape;7672;p21"/>
                <p:cNvSpPr/>
                <p:nvPr/>
              </p:nvSpPr>
              <p:spPr>
                <a:xfrm>
                  <a:off x="5749725" y="10213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1" y="97"/>
                      </a:moveTo>
                      <a:cubicBezTo>
                        <a:pt x="241" y="241"/>
                        <a:pt x="1" y="1"/>
                        <a:pt x="145" y="1"/>
                      </a:cubicBezTo>
                      <a:cubicBezTo>
                        <a:pt x="193" y="1"/>
                        <a:pt x="225" y="49"/>
                        <a:pt x="241" y="97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673" name="Google Shape;7673;p21"/>
                <p:cNvSpPr/>
                <p:nvPr/>
              </p:nvSpPr>
              <p:spPr>
                <a:xfrm>
                  <a:off x="5527725" y="8749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0" y="96"/>
                      </a:moveTo>
                      <a:cubicBezTo>
                        <a:pt x="240" y="240"/>
                        <a:pt x="0" y="0"/>
                        <a:pt x="144" y="0"/>
                      </a:cubicBezTo>
                      <a:cubicBezTo>
                        <a:pt x="192" y="0"/>
                        <a:pt x="240" y="48"/>
                        <a:pt x="240" y="96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674" name="Google Shape;7674;p21"/>
                <p:cNvSpPr/>
                <p:nvPr/>
              </p:nvSpPr>
              <p:spPr>
                <a:xfrm>
                  <a:off x="5418900" y="861350"/>
                  <a:ext cx="6025" cy="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25" extrusionOk="0">
                      <a:moveTo>
                        <a:pt x="241" y="64"/>
                      </a:moveTo>
                      <a:cubicBezTo>
                        <a:pt x="241" y="112"/>
                        <a:pt x="225" y="160"/>
                        <a:pt x="177" y="176"/>
                      </a:cubicBezTo>
                      <a:cubicBezTo>
                        <a:pt x="49" y="224"/>
                        <a:pt x="1" y="32"/>
                        <a:pt x="129" y="16"/>
                      </a:cubicBezTo>
                      <a:cubicBezTo>
                        <a:pt x="177" y="0"/>
                        <a:pt x="225" y="16"/>
                        <a:pt x="241" y="64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675" name="Google Shape;7675;p21"/>
                <p:cNvSpPr/>
                <p:nvPr/>
              </p:nvSpPr>
              <p:spPr>
                <a:xfrm>
                  <a:off x="5634925" y="98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1" y="209"/>
                      </a:moveTo>
                      <a:cubicBezTo>
                        <a:pt x="481" y="385"/>
                        <a:pt x="257" y="481"/>
                        <a:pt x="129" y="353"/>
                      </a:cubicBezTo>
                      <a:cubicBezTo>
                        <a:pt x="1" y="225"/>
                        <a:pt x="97" y="1"/>
                        <a:pt x="273" y="1"/>
                      </a:cubicBezTo>
                      <a:cubicBezTo>
                        <a:pt x="385" y="1"/>
                        <a:pt x="481" y="97"/>
                        <a:pt x="481" y="209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676" name="Google Shape;7676;p21"/>
                <p:cNvSpPr/>
                <p:nvPr/>
              </p:nvSpPr>
              <p:spPr>
                <a:xfrm>
                  <a:off x="5717725" y="1135775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2"/>
                      </a:moveTo>
                      <a:cubicBezTo>
                        <a:pt x="465" y="368"/>
                        <a:pt x="257" y="464"/>
                        <a:pt x="129" y="336"/>
                      </a:cubicBezTo>
                      <a:cubicBezTo>
                        <a:pt x="1" y="208"/>
                        <a:pt x="81" y="0"/>
                        <a:pt x="273" y="0"/>
                      </a:cubicBezTo>
                      <a:cubicBezTo>
                        <a:pt x="385" y="0"/>
                        <a:pt x="465" y="80"/>
                        <a:pt x="465" y="192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677" name="Google Shape;7677;p21"/>
                <p:cNvSpPr/>
                <p:nvPr/>
              </p:nvSpPr>
              <p:spPr>
                <a:xfrm>
                  <a:off x="5316900" y="997350"/>
                  <a:ext cx="116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81" extrusionOk="0">
                      <a:moveTo>
                        <a:pt x="465" y="209"/>
                      </a:moveTo>
                      <a:cubicBezTo>
                        <a:pt x="465" y="385"/>
                        <a:pt x="257" y="481"/>
                        <a:pt x="129" y="353"/>
                      </a:cubicBezTo>
                      <a:cubicBezTo>
                        <a:pt x="1" y="225"/>
                        <a:pt x="81" y="1"/>
                        <a:pt x="273" y="1"/>
                      </a:cubicBezTo>
                      <a:cubicBezTo>
                        <a:pt x="369" y="1"/>
                        <a:pt x="465" y="97"/>
                        <a:pt x="465" y="209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678" name="Google Shape;7678;p21"/>
                <p:cNvSpPr/>
                <p:nvPr/>
              </p:nvSpPr>
              <p:spPr>
                <a:xfrm>
                  <a:off x="5331700" y="1124575"/>
                  <a:ext cx="120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65" extrusionOk="0">
                      <a:moveTo>
                        <a:pt x="481" y="208"/>
                      </a:moveTo>
                      <a:cubicBezTo>
                        <a:pt x="481" y="384"/>
                        <a:pt x="257" y="464"/>
                        <a:pt x="129" y="352"/>
                      </a:cubicBezTo>
                      <a:cubicBezTo>
                        <a:pt x="1" y="224"/>
                        <a:pt x="97" y="0"/>
                        <a:pt x="273" y="0"/>
                      </a:cubicBezTo>
                      <a:cubicBezTo>
                        <a:pt x="385" y="0"/>
                        <a:pt x="481" y="96"/>
                        <a:pt x="481" y="208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679" name="Google Shape;7679;p21"/>
                <p:cNvSpPr/>
                <p:nvPr/>
              </p:nvSpPr>
              <p:spPr>
                <a:xfrm>
                  <a:off x="5794150" y="90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0" y="208"/>
                      </a:moveTo>
                      <a:cubicBezTo>
                        <a:pt x="480" y="384"/>
                        <a:pt x="256" y="480"/>
                        <a:pt x="128" y="352"/>
                      </a:cubicBezTo>
                      <a:cubicBezTo>
                        <a:pt x="0" y="224"/>
                        <a:pt x="96" y="0"/>
                        <a:pt x="272" y="0"/>
                      </a:cubicBezTo>
                      <a:cubicBezTo>
                        <a:pt x="384" y="0"/>
                        <a:pt x="480" y="96"/>
                        <a:pt x="480" y="208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680" name="Google Shape;7680;p21"/>
                <p:cNvSpPr/>
                <p:nvPr/>
              </p:nvSpPr>
              <p:spPr>
                <a:xfrm>
                  <a:off x="5290500" y="924950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3"/>
                      </a:moveTo>
                      <a:cubicBezTo>
                        <a:pt x="465" y="369"/>
                        <a:pt x="257" y="465"/>
                        <a:pt x="129" y="337"/>
                      </a:cubicBezTo>
                      <a:cubicBezTo>
                        <a:pt x="1" y="209"/>
                        <a:pt x="97" y="0"/>
                        <a:pt x="273" y="0"/>
                      </a:cubicBezTo>
                      <a:cubicBezTo>
                        <a:pt x="385" y="0"/>
                        <a:pt x="465" y="81"/>
                        <a:pt x="465" y="19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681" name="Google Shape;7681;p21"/>
                <p:cNvSpPr/>
                <p:nvPr/>
              </p:nvSpPr>
              <p:spPr>
                <a:xfrm>
                  <a:off x="5680925" y="826150"/>
                  <a:ext cx="43225" cy="43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9" h="1729" extrusionOk="0">
                      <a:moveTo>
                        <a:pt x="865" y="1728"/>
                      </a:moveTo>
                      <a:lnTo>
                        <a:pt x="865" y="1728"/>
                      </a:lnTo>
                      <a:cubicBezTo>
                        <a:pt x="865" y="1248"/>
                        <a:pt x="481" y="864"/>
                        <a:pt x="1" y="864"/>
                      </a:cubicBezTo>
                      <a:lnTo>
                        <a:pt x="1" y="864"/>
                      </a:lnTo>
                      <a:cubicBezTo>
                        <a:pt x="481" y="864"/>
                        <a:pt x="865" y="480"/>
                        <a:pt x="865" y="0"/>
                      </a:cubicBezTo>
                      <a:lnTo>
                        <a:pt x="865" y="0"/>
                      </a:lnTo>
                      <a:cubicBezTo>
                        <a:pt x="865" y="480"/>
                        <a:pt x="1265" y="864"/>
                        <a:pt x="1729" y="864"/>
                      </a:cubicBezTo>
                      <a:lnTo>
                        <a:pt x="1729" y="864"/>
                      </a:lnTo>
                      <a:cubicBezTo>
                        <a:pt x="1265" y="864"/>
                        <a:pt x="865" y="1248"/>
                        <a:pt x="865" y="1728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7682" name="Google Shape;7682;p21"/>
              <p:cNvGrpSpPr/>
              <p:nvPr/>
            </p:nvGrpSpPr>
            <p:grpSpPr>
              <a:xfrm rot="7120513" flipH="1">
                <a:off x="538618" y="3725726"/>
                <a:ext cx="1133997" cy="607895"/>
                <a:chOff x="5206900" y="826150"/>
                <a:chExt cx="599275" cy="321250"/>
              </a:xfrm>
            </p:grpSpPr>
            <p:sp>
              <p:nvSpPr>
                <p:cNvPr id="7683" name="Google Shape;7683;p21"/>
                <p:cNvSpPr/>
                <p:nvPr/>
              </p:nvSpPr>
              <p:spPr>
                <a:xfrm>
                  <a:off x="5206900" y="828950"/>
                  <a:ext cx="25225" cy="2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09" h="1025" extrusionOk="0">
                      <a:moveTo>
                        <a:pt x="1008" y="448"/>
                      </a:moveTo>
                      <a:cubicBezTo>
                        <a:pt x="1008" y="832"/>
                        <a:pt x="544" y="1024"/>
                        <a:pt x="272" y="752"/>
                      </a:cubicBezTo>
                      <a:cubicBezTo>
                        <a:pt x="0" y="480"/>
                        <a:pt x="192" y="0"/>
                        <a:pt x="576" y="0"/>
                      </a:cubicBezTo>
                      <a:cubicBezTo>
                        <a:pt x="816" y="0"/>
                        <a:pt x="1008" y="208"/>
                        <a:pt x="1008" y="448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684" name="Google Shape;7684;p21"/>
                <p:cNvSpPr/>
                <p:nvPr/>
              </p:nvSpPr>
              <p:spPr>
                <a:xfrm>
                  <a:off x="5468125" y="1067750"/>
                  <a:ext cx="25625" cy="25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09" extrusionOk="0">
                      <a:moveTo>
                        <a:pt x="1024" y="433"/>
                      </a:moveTo>
                      <a:cubicBezTo>
                        <a:pt x="1024" y="817"/>
                        <a:pt x="560" y="1009"/>
                        <a:pt x="288" y="737"/>
                      </a:cubicBezTo>
                      <a:cubicBezTo>
                        <a:pt x="0" y="465"/>
                        <a:pt x="208" y="1"/>
                        <a:pt x="592" y="1"/>
                      </a:cubicBezTo>
                      <a:cubicBezTo>
                        <a:pt x="832" y="1"/>
                        <a:pt x="1024" y="193"/>
                        <a:pt x="1024" y="43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685" name="Google Shape;7685;p21"/>
                <p:cNvSpPr/>
                <p:nvPr/>
              </p:nvSpPr>
              <p:spPr>
                <a:xfrm>
                  <a:off x="5679325" y="1085750"/>
                  <a:ext cx="25625" cy="25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26" extrusionOk="0">
                      <a:moveTo>
                        <a:pt x="1025" y="433"/>
                      </a:moveTo>
                      <a:cubicBezTo>
                        <a:pt x="1025" y="833"/>
                        <a:pt x="545" y="1025"/>
                        <a:pt x="273" y="753"/>
                      </a:cubicBezTo>
                      <a:cubicBezTo>
                        <a:pt x="1" y="481"/>
                        <a:pt x="193" y="1"/>
                        <a:pt x="577" y="1"/>
                      </a:cubicBezTo>
                      <a:cubicBezTo>
                        <a:pt x="817" y="1"/>
                        <a:pt x="1025" y="193"/>
                        <a:pt x="1025" y="43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686" name="Google Shape;7686;p21"/>
                <p:cNvSpPr/>
                <p:nvPr/>
              </p:nvSpPr>
              <p:spPr>
                <a:xfrm>
                  <a:off x="5318900" y="877350"/>
                  <a:ext cx="4425" cy="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7" h="177" extrusionOk="0">
                      <a:moveTo>
                        <a:pt x="177" y="80"/>
                      </a:moveTo>
                      <a:cubicBezTo>
                        <a:pt x="177" y="128"/>
                        <a:pt x="145" y="176"/>
                        <a:pt x="97" y="176"/>
                      </a:cubicBezTo>
                      <a:cubicBezTo>
                        <a:pt x="49" y="176"/>
                        <a:pt x="1" y="128"/>
                        <a:pt x="1" y="80"/>
                      </a:cubicBezTo>
                      <a:cubicBezTo>
                        <a:pt x="1" y="32"/>
                        <a:pt x="49" y="0"/>
                        <a:pt x="97" y="0"/>
                      </a:cubicBezTo>
                      <a:cubicBezTo>
                        <a:pt x="145" y="0"/>
                        <a:pt x="177" y="32"/>
                        <a:pt x="177" y="8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687" name="Google Shape;7687;p21"/>
                <p:cNvSpPr/>
                <p:nvPr/>
              </p:nvSpPr>
              <p:spPr>
                <a:xfrm>
                  <a:off x="5749725" y="10213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1" y="97"/>
                      </a:moveTo>
                      <a:cubicBezTo>
                        <a:pt x="241" y="241"/>
                        <a:pt x="1" y="1"/>
                        <a:pt x="145" y="1"/>
                      </a:cubicBezTo>
                      <a:cubicBezTo>
                        <a:pt x="193" y="1"/>
                        <a:pt x="225" y="49"/>
                        <a:pt x="241" y="97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688" name="Google Shape;7688;p21"/>
                <p:cNvSpPr/>
                <p:nvPr/>
              </p:nvSpPr>
              <p:spPr>
                <a:xfrm>
                  <a:off x="5527725" y="8749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0" y="96"/>
                      </a:moveTo>
                      <a:cubicBezTo>
                        <a:pt x="240" y="240"/>
                        <a:pt x="0" y="0"/>
                        <a:pt x="144" y="0"/>
                      </a:cubicBezTo>
                      <a:cubicBezTo>
                        <a:pt x="192" y="0"/>
                        <a:pt x="240" y="48"/>
                        <a:pt x="240" y="96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689" name="Google Shape;7689;p21"/>
                <p:cNvSpPr/>
                <p:nvPr/>
              </p:nvSpPr>
              <p:spPr>
                <a:xfrm>
                  <a:off x="5418900" y="861350"/>
                  <a:ext cx="6025" cy="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25" extrusionOk="0">
                      <a:moveTo>
                        <a:pt x="241" y="64"/>
                      </a:moveTo>
                      <a:cubicBezTo>
                        <a:pt x="241" y="112"/>
                        <a:pt x="225" y="160"/>
                        <a:pt x="177" y="176"/>
                      </a:cubicBezTo>
                      <a:cubicBezTo>
                        <a:pt x="49" y="224"/>
                        <a:pt x="1" y="32"/>
                        <a:pt x="129" y="16"/>
                      </a:cubicBezTo>
                      <a:cubicBezTo>
                        <a:pt x="177" y="0"/>
                        <a:pt x="225" y="16"/>
                        <a:pt x="241" y="64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690" name="Google Shape;7690;p21"/>
                <p:cNvSpPr/>
                <p:nvPr/>
              </p:nvSpPr>
              <p:spPr>
                <a:xfrm>
                  <a:off x="5634925" y="98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1" y="209"/>
                      </a:moveTo>
                      <a:cubicBezTo>
                        <a:pt x="481" y="385"/>
                        <a:pt x="257" y="481"/>
                        <a:pt x="129" y="353"/>
                      </a:cubicBezTo>
                      <a:cubicBezTo>
                        <a:pt x="1" y="225"/>
                        <a:pt x="97" y="1"/>
                        <a:pt x="273" y="1"/>
                      </a:cubicBezTo>
                      <a:cubicBezTo>
                        <a:pt x="385" y="1"/>
                        <a:pt x="481" y="97"/>
                        <a:pt x="481" y="209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691" name="Google Shape;7691;p21"/>
                <p:cNvSpPr/>
                <p:nvPr/>
              </p:nvSpPr>
              <p:spPr>
                <a:xfrm>
                  <a:off x="5717725" y="1135775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2"/>
                      </a:moveTo>
                      <a:cubicBezTo>
                        <a:pt x="465" y="368"/>
                        <a:pt x="257" y="464"/>
                        <a:pt x="129" y="336"/>
                      </a:cubicBezTo>
                      <a:cubicBezTo>
                        <a:pt x="1" y="208"/>
                        <a:pt x="81" y="0"/>
                        <a:pt x="273" y="0"/>
                      </a:cubicBezTo>
                      <a:cubicBezTo>
                        <a:pt x="385" y="0"/>
                        <a:pt x="465" y="80"/>
                        <a:pt x="465" y="192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692" name="Google Shape;7692;p21"/>
                <p:cNvSpPr/>
                <p:nvPr/>
              </p:nvSpPr>
              <p:spPr>
                <a:xfrm>
                  <a:off x="5316900" y="997350"/>
                  <a:ext cx="116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81" extrusionOk="0">
                      <a:moveTo>
                        <a:pt x="465" y="209"/>
                      </a:moveTo>
                      <a:cubicBezTo>
                        <a:pt x="465" y="385"/>
                        <a:pt x="257" y="481"/>
                        <a:pt x="129" y="353"/>
                      </a:cubicBezTo>
                      <a:cubicBezTo>
                        <a:pt x="1" y="225"/>
                        <a:pt x="81" y="1"/>
                        <a:pt x="273" y="1"/>
                      </a:cubicBezTo>
                      <a:cubicBezTo>
                        <a:pt x="369" y="1"/>
                        <a:pt x="465" y="97"/>
                        <a:pt x="465" y="209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693" name="Google Shape;7693;p21"/>
                <p:cNvSpPr/>
                <p:nvPr/>
              </p:nvSpPr>
              <p:spPr>
                <a:xfrm>
                  <a:off x="5331700" y="1124575"/>
                  <a:ext cx="120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65" extrusionOk="0">
                      <a:moveTo>
                        <a:pt x="481" y="208"/>
                      </a:moveTo>
                      <a:cubicBezTo>
                        <a:pt x="481" y="384"/>
                        <a:pt x="257" y="464"/>
                        <a:pt x="129" y="352"/>
                      </a:cubicBezTo>
                      <a:cubicBezTo>
                        <a:pt x="1" y="224"/>
                        <a:pt x="97" y="0"/>
                        <a:pt x="273" y="0"/>
                      </a:cubicBezTo>
                      <a:cubicBezTo>
                        <a:pt x="385" y="0"/>
                        <a:pt x="481" y="96"/>
                        <a:pt x="481" y="208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694" name="Google Shape;7694;p21"/>
                <p:cNvSpPr/>
                <p:nvPr/>
              </p:nvSpPr>
              <p:spPr>
                <a:xfrm>
                  <a:off x="5794150" y="90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0" y="208"/>
                      </a:moveTo>
                      <a:cubicBezTo>
                        <a:pt x="480" y="384"/>
                        <a:pt x="256" y="480"/>
                        <a:pt x="128" y="352"/>
                      </a:cubicBezTo>
                      <a:cubicBezTo>
                        <a:pt x="0" y="224"/>
                        <a:pt x="96" y="0"/>
                        <a:pt x="272" y="0"/>
                      </a:cubicBezTo>
                      <a:cubicBezTo>
                        <a:pt x="384" y="0"/>
                        <a:pt x="480" y="96"/>
                        <a:pt x="480" y="208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695" name="Google Shape;7695;p21"/>
                <p:cNvSpPr/>
                <p:nvPr/>
              </p:nvSpPr>
              <p:spPr>
                <a:xfrm>
                  <a:off x="5290500" y="924950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3"/>
                      </a:moveTo>
                      <a:cubicBezTo>
                        <a:pt x="465" y="369"/>
                        <a:pt x="257" y="465"/>
                        <a:pt x="129" y="337"/>
                      </a:cubicBezTo>
                      <a:cubicBezTo>
                        <a:pt x="1" y="209"/>
                        <a:pt x="97" y="0"/>
                        <a:pt x="273" y="0"/>
                      </a:cubicBezTo>
                      <a:cubicBezTo>
                        <a:pt x="385" y="0"/>
                        <a:pt x="465" y="81"/>
                        <a:pt x="465" y="19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696" name="Google Shape;7696;p21"/>
                <p:cNvSpPr/>
                <p:nvPr/>
              </p:nvSpPr>
              <p:spPr>
                <a:xfrm>
                  <a:off x="5680925" y="826150"/>
                  <a:ext cx="43225" cy="43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9" h="1729" extrusionOk="0">
                      <a:moveTo>
                        <a:pt x="865" y="1728"/>
                      </a:moveTo>
                      <a:lnTo>
                        <a:pt x="865" y="1728"/>
                      </a:lnTo>
                      <a:cubicBezTo>
                        <a:pt x="865" y="1248"/>
                        <a:pt x="481" y="864"/>
                        <a:pt x="1" y="864"/>
                      </a:cubicBezTo>
                      <a:lnTo>
                        <a:pt x="1" y="864"/>
                      </a:lnTo>
                      <a:cubicBezTo>
                        <a:pt x="481" y="864"/>
                        <a:pt x="865" y="480"/>
                        <a:pt x="865" y="0"/>
                      </a:cubicBezTo>
                      <a:lnTo>
                        <a:pt x="865" y="0"/>
                      </a:lnTo>
                      <a:cubicBezTo>
                        <a:pt x="865" y="480"/>
                        <a:pt x="1265" y="864"/>
                        <a:pt x="1729" y="864"/>
                      </a:cubicBezTo>
                      <a:lnTo>
                        <a:pt x="1729" y="864"/>
                      </a:lnTo>
                      <a:cubicBezTo>
                        <a:pt x="1265" y="864"/>
                        <a:pt x="865" y="1248"/>
                        <a:pt x="865" y="1728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</p:grpSp>
      <p:grpSp>
        <p:nvGrpSpPr>
          <p:cNvPr id="7697" name="Google Shape;7697;p21"/>
          <p:cNvGrpSpPr/>
          <p:nvPr/>
        </p:nvGrpSpPr>
        <p:grpSpPr>
          <a:xfrm rot="1008907" flipH="1">
            <a:off x="7964989" y="2587611"/>
            <a:ext cx="1699068" cy="2145022"/>
            <a:chOff x="146217" y="2712579"/>
            <a:chExt cx="1552966" cy="1960401"/>
          </a:xfrm>
        </p:grpSpPr>
        <p:grpSp>
          <p:nvGrpSpPr>
            <p:cNvPr id="7698" name="Google Shape;7698;p21"/>
            <p:cNvGrpSpPr/>
            <p:nvPr/>
          </p:nvGrpSpPr>
          <p:grpSpPr>
            <a:xfrm>
              <a:off x="146217" y="2712579"/>
              <a:ext cx="1134008" cy="607901"/>
              <a:chOff x="5206900" y="826150"/>
              <a:chExt cx="599275" cy="321250"/>
            </a:xfrm>
          </p:grpSpPr>
          <p:sp>
            <p:nvSpPr>
              <p:cNvPr id="7699" name="Google Shape;7699;p21"/>
              <p:cNvSpPr/>
              <p:nvPr/>
            </p:nvSpPr>
            <p:spPr>
              <a:xfrm>
                <a:off x="5206900" y="828950"/>
                <a:ext cx="25225" cy="25625"/>
              </a:xfrm>
              <a:custGeom>
                <a:avLst/>
                <a:gdLst/>
                <a:ahLst/>
                <a:cxnLst/>
                <a:rect l="l" t="t" r="r" b="b"/>
                <a:pathLst>
                  <a:path w="1009" h="1025" extrusionOk="0">
                    <a:moveTo>
                      <a:pt x="1008" y="448"/>
                    </a:moveTo>
                    <a:cubicBezTo>
                      <a:pt x="1008" y="832"/>
                      <a:pt x="544" y="1024"/>
                      <a:pt x="272" y="752"/>
                    </a:cubicBezTo>
                    <a:cubicBezTo>
                      <a:pt x="0" y="480"/>
                      <a:pt x="192" y="0"/>
                      <a:pt x="576" y="0"/>
                    </a:cubicBezTo>
                    <a:cubicBezTo>
                      <a:pt x="816" y="0"/>
                      <a:pt x="1008" y="208"/>
                      <a:pt x="1008" y="448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00" name="Google Shape;7700;p21"/>
              <p:cNvSpPr/>
              <p:nvPr/>
            </p:nvSpPr>
            <p:spPr>
              <a:xfrm>
                <a:off x="5468125" y="1067750"/>
                <a:ext cx="25625" cy="25225"/>
              </a:xfrm>
              <a:custGeom>
                <a:avLst/>
                <a:gdLst/>
                <a:ahLst/>
                <a:cxnLst/>
                <a:rect l="l" t="t" r="r" b="b"/>
                <a:pathLst>
                  <a:path w="1025" h="1009" extrusionOk="0">
                    <a:moveTo>
                      <a:pt x="1024" y="433"/>
                    </a:moveTo>
                    <a:cubicBezTo>
                      <a:pt x="1024" y="817"/>
                      <a:pt x="560" y="1009"/>
                      <a:pt x="288" y="737"/>
                    </a:cubicBezTo>
                    <a:cubicBezTo>
                      <a:pt x="0" y="465"/>
                      <a:pt x="208" y="1"/>
                      <a:pt x="592" y="1"/>
                    </a:cubicBezTo>
                    <a:cubicBezTo>
                      <a:pt x="832" y="1"/>
                      <a:pt x="1024" y="193"/>
                      <a:pt x="1024" y="43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01" name="Google Shape;7701;p21"/>
              <p:cNvSpPr/>
              <p:nvPr/>
            </p:nvSpPr>
            <p:spPr>
              <a:xfrm>
                <a:off x="5679325" y="1085750"/>
                <a:ext cx="25625" cy="25650"/>
              </a:xfrm>
              <a:custGeom>
                <a:avLst/>
                <a:gdLst/>
                <a:ahLst/>
                <a:cxnLst/>
                <a:rect l="l" t="t" r="r" b="b"/>
                <a:pathLst>
                  <a:path w="1025" h="1026" extrusionOk="0">
                    <a:moveTo>
                      <a:pt x="1025" y="433"/>
                    </a:moveTo>
                    <a:cubicBezTo>
                      <a:pt x="1025" y="833"/>
                      <a:pt x="545" y="1025"/>
                      <a:pt x="273" y="753"/>
                    </a:cubicBezTo>
                    <a:cubicBezTo>
                      <a:pt x="1" y="481"/>
                      <a:pt x="193" y="1"/>
                      <a:pt x="577" y="1"/>
                    </a:cubicBezTo>
                    <a:cubicBezTo>
                      <a:pt x="817" y="1"/>
                      <a:pt x="1025" y="193"/>
                      <a:pt x="1025" y="43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02" name="Google Shape;7702;p21"/>
              <p:cNvSpPr/>
              <p:nvPr/>
            </p:nvSpPr>
            <p:spPr>
              <a:xfrm>
                <a:off x="5318900" y="877350"/>
                <a:ext cx="4425" cy="4425"/>
              </a:xfrm>
              <a:custGeom>
                <a:avLst/>
                <a:gdLst/>
                <a:ahLst/>
                <a:cxnLst/>
                <a:rect l="l" t="t" r="r" b="b"/>
                <a:pathLst>
                  <a:path w="177" h="177" extrusionOk="0">
                    <a:moveTo>
                      <a:pt x="177" y="80"/>
                    </a:moveTo>
                    <a:cubicBezTo>
                      <a:pt x="177" y="128"/>
                      <a:pt x="145" y="176"/>
                      <a:pt x="97" y="176"/>
                    </a:cubicBezTo>
                    <a:cubicBezTo>
                      <a:pt x="49" y="176"/>
                      <a:pt x="1" y="128"/>
                      <a:pt x="1" y="80"/>
                    </a:cubicBezTo>
                    <a:cubicBezTo>
                      <a:pt x="1" y="32"/>
                      <a:pt x="49" y="0"/>
                      <a:pt x="97" y="0"/>
                    </a:cubicBezTo>
                    <a:cubicBezTo>
                      <a:pt x="145" y="0"/>
                      <a:pt x="177" y="32"/>
                      <a:pt x="177" y="8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03" name="Google Shape;7703;p21"/>
              <p:cNvSpPr/>
              <p:nvPr/>
            </p:nvSpPr>
            <p:spPr>
              <a:xfrm>
                <a:off x="5749725" y="1021350"/>
                <a:ext cx="6025" cy="6025"/>
              </a:xfrm>
              <a:custGeom>
                <a:avLst/>
                <a:gdLst/>
                <a:ahLst/>
                <a:cxnLst/>
                <a:rect l="l" t="t" r="r" b="b"/>
                <a:pathLst>
                  <a:path w="241" h="241" extrusionOk="0">
                    <a:moveTo>
                      <a:pt x="241" y="97"/>
                    </a:moveTo>
                    <a:cubicBezTo>
                      <a:pt x="241" y="241"/>
                      <a:pt x="1" y="1"/>
                      <a:pt x="145" y="1"/>
                    </a:cubicBezTo>
                    <a:cubicBezTo>
                      <a:pt x="193" y="1"/>
                      <a:pt x="225" y="49"/>
                      <a:pt x="241" y="9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04" name="Google Shape;7704;p21"/>
              <p:cNvSpPr/>
              <p:nvPr/>
            </p:nvSpPr>
            <p:spPr>
              <a:xfrm>
                <a:off x="5527725" y="874950"/>
                <a:ext cx="6025" cy="6025"/>
              </a:xfrm>
              <a:custGeom>
                <a:avLst/>
                <a:gdLst/>
                <a:ahLst/>
                <a:cxnLst/>
                <a:rect l="l" t="t" r="r" b="b"/>
                <a:pathLst>
                  <a:path w="241" h="241" extrusionOk="0">
                    <a:moveTo>
                      <a:pt x="240" y="96"/>
                    </a:moveTo>
                    <a:cubicBezTo>
                      <a:pt x="240" y="240"/>
                      <a:pt x="0" y="0"/>
                      <a:pt x="144" y="0"/>
                    </a:cubicBezTo>
                    <a:cubicBezTo>
                      <a:pt x="192" y="0"/>
                      <a:pt x="240" y="48"/>
                      <a:pt x="240" y="96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05" name="Google Shape;7705;p21"/>
              <p:cNvSpPr/>
              <p:nvPr/>
            </p:nvSpPr>
            <p:spPr>
              <a:xfrm>
                <a:off x="5418900" y="861350"/>
                <a:ext cx="6025" cy="5625"/>
              </a:xfrm>
              <a:custGeom>
                <a:avLst/>
                <a:gdLst/>
                <a:ahLst/>
                <a:cxnLst/>
                <a:rect l="l" t="t" r="r" b="b"/>
                <a:pathLst>
                  <a:path w="241" h="225" extrusionOk="0">
                    <a:moveTo>
                      <a:pt x="241" y="64"/>
                    </a:moveTo>
                    <a:cubicBezTo>
                      <a:pt x="241" y="112"/>
                      <a:pt x="225" y="160"/>
                      <a:pt x="177" y="176"/>
                    </a:cubicBezTo>
                    <a:cubicBezTo>
                      <a:pt x="49" y="224"/>
                      <a:pt x="1" y="32"/>
                      <a:pt x="129" y="16"/>
                    </a:cubicBezTo>
                    <a:cubicBezTo>
                      <a:pt x="177" y="0"/>
                      <a:pt x="225" y="16"/>
                      <a:pt x="241" y="64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06" name="Google Shape;7706;p21"/>
              <p:cNvSpPr/>
              <p:nvPr/>
            </p:nvSpPr>
            <p:spPr>
              <a:xfrm>
                <a:off x="5634925" y="986150"/>
                <a:ext cx="12025" cy="12025"/>
              </a:xfrm>
              <a:custGeom>
                <a:avLst/>
                <a:gdLst/>
                <a:ahLst/>
                <a:cxnLst/>
                <a:rect l="l" t="t" r="r" b="b"/>
                <a:pathLst>
                  <a:path w="481" h="481" extrusionOk="0">
                    <a:moveTo>
                      <a:pt x="481" y="209"/>
                    </a:moveTo>
                    <a:cubicBezTo>
                      <a:pt x="481" y="385"/>
                      <a:pt x="257" y="481"/>
                      <a:pt x="129" y="353"/>
                    </a:cubicBezTo>
                    <a:cubicBezTo>
                      <a:pt x="1" y="225"/>
                      <a:pt x="97" y="1"/>
                      <a:pt x="273" y="1"/>
                    </a:cubicBezTo>
                    <a:cubicBezTo>
                      <a:pt x="385" y="1"/>
                      <a:pt x="481" y="97"/>
                      <a:pt x="481" y="20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07" name="Google Shape;7707;p21"/>
              <p:cNvSpPr/>
              <p:nvPr/>
            </p:nvSpPr>
            <p:spPr>
              <a:xfrm>
                <a:off x="5717725" y="1135775"/>
                <a:ext cx="1162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465" extrusionOk="0">
                    <a:moveTo>
                      <a:pt x="465" y="192"/>
                    </a:moveTo>
                    <a:cubicBezTo>
                      <a:pt x="465" y="368"/>
                      <a:pt x="257" y="464"/>
                      <a:pt x="129" y="336"/>
                    </a:cubicBezTo>
                    <a:cubicBezTo>
                      <a:pt x="1" y="208"/>
                      <a:pt x="81" y="0"/>
                      <a:pt x="273" y="0"/>
                    </a:cubicBezTo>
                    <a:cubicBezTo>
                      <a:pt x="385" y="0"/>
                      <a:pt x="465" y="80"/>
                      <a:pt x="465" y="19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08" name="Google Shape;7708;p21"/>
              <p:cNvSpPr/>
              <p:nvPr/>
            </p:nvSpPr>
            <p:spPr>
              <a:xfrm>
                <a:off x="5316900" y="997350"/>
                <a:ext cx="11625" cy="120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481" extrusionOk="0">
                    <a:moveTo>
                      <a:pt x="465" y="209"/>
                    </a:moveTo>
                    <a:cubicBezTo>
                      <a:pt x="465" y="385"/>
                      <a:pt x="257" y="481"/>
                      <a:pt x="129" y="353"/>
                    </a:cubicBezTo>
                    <a:cubicBezTo>
                      <a:pt x="1" y="225"/>
                      <a:pt x="81" y="1"/>
                      <a:pt x="273" y="1"/>
                    </a:cubicBezTo>
                    <a:cubicBezTo>
                      <a:pt x="369" y="1"/>
                      <a:pt x="465" y="97"/>
                      <a:pt x="465" y="20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09" name="Google Shape;7709;p21"/>
              <p:cNvSpPr/>
              <p:nvPr/>
            </p:nvSpPr>
            <p:spPr>
              <a:xfrm>
                <a:off x="5331700" y="1124575"/>
                <a:ext cx="1202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481" h="465" extrusionOk="0">
                    <a:moveTo>
                      <a:pt x="481" y="208"/>
                    </a:moveTo>
                    <a:cubicBezTo>
                      <a:pt x="481" y="384"/>
                      <a:pt x="257" y="464"/>
                      <a:pt x="129" y="352"/>
                    </a:cubicBezTo>
                    <a:cubicBezTo>
                      <a:pt x="1" y="224"/>
                      <a:pt x="97" y="0"/>
                      <a:pt x="273" y="0"/>
                    </a:cubicBezTo>
                    <a:cubicBezTo>
                      <a:pt x="385" y="0"/>
                      <a:pt x="481" y="96"/>
                      <a:pt x="481" y="208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10" name="Google Shape;7710;p21"/>
              <p:cNvSpPr/>
              <p:nvPr/>
            </p:nvSpPr>
            <p:spPr>
              <a:xfrm>
                <a:off x="5794150" y="906150"/>
                <a:ext cx="12025" cy="12025"/>
              </a:xfrm>
              <a:custGeom>
                <a:avLst/>
                <a:gdLst/>
                <a:ahLst/>
                <a:cxnLst/>
                <a:rect l="l" t="t" r="r" b="b"/>
                <a:pathLst>
                  <a:path w="481" h="481" extrusionOk="0">
                    <a:moveTo>
                      <a:pt x="480" y="208"/>
                    </a:moveTo>
                    <a:cubicBezTo>
                      <a:pt x="480" y="384"/>
                      <a:pt x="256" y="480"/>
                      <a:pt x="128" y="352"/>
                    </a:cubicBezTo>
                    <a:cubicBezTo>
                      <a:pt x="0" y="224"/>
                      <a:pt x="96" y="0"/>
                      <a:pt x="272" y="0"/>
                    </a:cubicBezTo>
                    <a:cubicBezTo>
                      <a:pt x="384" y="0"/>
                      <a:pt x="480" y="96"/>
                      <a:pt x="480" y="208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11" name="Google Shape;7711;p21"/>
              <p:cNvSpPr/>
              <p:nvPr/>
            </p:nvSpPr>
            <p:spPr>
              <a:xfrm>
                <a:off x="5290500" y="924950"/>
                <a:ext cx="1162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465" extrusionOk="0">
                    <a:moveTo>
                      <a:pt x="465" y="193"/>
                    </a:moveTo>
                    <a:cubicBezTo>
                      <a:pt x="465" y="369"/>
                      <a:pt x="257" y="465"/>
                      <a:pt x="129" y="337"/>
                    </a:cubicBezTo>
                    <a:cubicBezTo>
                      <a:pt x="1" y="209"/>
                      <a:pt x="97" y="0"/>
                      <a:pt x="273" y="0"/>
                    </a:cubicBezTo>
                    <a:cubicBezTo>
                      <a:pt x="385" y="0"/>
                      <a:pt x="465" y="81"/>
                      <a:pt x="465" y="19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12" name="Google Shape;7712;p21"/>
              <p:cNvSpPr/>
              <p:nvPr/>
            </p:nvSpPr>
            <p:spPr>
              <a:xfrm>
                <a:off x="5680925" y="826150"/>
                <a:ext cx="43225" cy="43225"/>
              </a:xfrm>
              <a:custGeom>
                <a:avLst/>
                <a:gdLst/>
                <a:ahLst/>
                <a:cxnLst/>
                <a:rect l="l" t="t" r="r" b="b"/>
                <a:pathLst>
                  <a:path w="1729" h="1729" extrusionOk="0">
                    <a:moveTo>
                      <a:pt x="865" y="1728"/>
                    </a:moveTo>
                    <a:lnTo>
                      <a:pt x="865" y="1728"/>
                    </a:lnTo>
                    <a:cubicBezTo>
                      <a:pt x="865" y="1248"/>
                      <a:pt x="481" y="864"/>
                      <a:pt x="1" y="864"/>
                    </a:cubicBezTo>
                    <a:lnTo>
                      <a:pt x="1" y="864"/>
                    </a:lnTo>
                    <a:cubicBezTo>
                      <a:pt x="481" y="864"/>
                      <a:pt x="865" y="480"/>
                      <a:pt x="865" y="0"/>
                    </a:cubicBezTo>
                    <a:lnTo>
                      <a:pt x="865" y="0"/>
                    </a:lnTo>
                    <a:cubicBezTo>
                      <a:pt x="865" y="480"/>
                      <a:pt x="1265" y="864"/>
                      <a:pt x="1729" y="864"/>
                    </a:cubicBezTo>
                    <a:lnTo>
                      <a:pt x="1729" y="864"/>
                    </a:lnTo>
                    <a:cubicBezTo>
                      <a:pt x="1265" y="864"/>
                      <a:pt x="865" y="1248"/>
                      <a:pt x="865" y="1728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713" name="Google Shape;7713;p21"/>
            <p:cNvGrpSpPr/>
            <p:nvPr/>
          </p:nvGrpSpPr>
          <p:grpSpPr>
            <a:xfrm rot="-9256633">
              <a:off x="489429" y="3110262"/>
              <a:ext cx="1134020" cy="607908"/>
              <a:chOff x="5206900" y="826150"/>
              <a:chExt cx="599275" cy="321250"/>
            </a:xfrm>
          </p:grpSpPr>
          <p:sp>
            <p:nvSpPr>
              <p:cNvPr id="7714" name="Google Shape;7714;p21"/>
              <p:cNvSpPr/>
              <p:nvPr/>
            </p:nvSpPr>
            <p:spPr>
              <a:xfrm>
                <a:off x="5206900" y="828950"/>
                <a:ext cx="25225" cy="25625"/>
              </a:xfrm>
              <a:custGeom>
                <a:avLst/>
                <a:gdLst/>
                <a:ahLst/>
                <a:cxnLst/>
                <a:rect l="l" t="t" r="r" b="b"/>
                <a:pathLst>
                  <a:path w="1009" h="1025" extrusionOk="0">
                    <a:moveTo>
                      <a:pt x="1008" y="448"/>
                    </a:moveTo>
                    <a:cubicBezTo>
                      <a:pt x="1008" y="832"/>
                      <a:pt x="544" y="1024"/>
                      <a:pt x="272" y="752"/>
                    </a:cubicBezTo>
                    <a:cubicBezTo>
                      <a:pt x="0" y="480"/>
                      <a:pt x="192" y="0"/>
                      <a:pt x="576" y="0"/>
                    </a:cubicBezTo>
                    <a:cubicBezTo>
                      <a:pt x="816" y="0"/>
                      <a:pt x="1008" y="208"/>
                      <a:pt x="1008" y="448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15" name="Google Shape;7715;p21"/>
              <p:cNvSpPr/>
              <p:nvPr/>
            </p:nvSpPr>
            <p:spPr>
              <a:xfrm>
                <a:off x="5468125" y="1067750"/>
                <a:ext cx="25625" cy="25225"/>
              </a:xfrm>
              <a:custGeom>
                <a:avLst/>
                <a:gdLst/>
                <a:ahLst/>
                <a:cxnLst/>
                <a:rect l="l" t="t" r="r" b="b"/>
                <a:pathLst>
                  <a:path w="1025" h="1009" extrusionOk="0">
                    <a:moveTo>
                      <a:pt x="1024" y="433"/>
                    </a:moveTo>
                    <a:cubicBezTo>
                      <a:pt x="1024" y="817"/>
                      <a:pt x="560" y="1009"/>
                      <a:pt x="288" y="737"/>
                    </a:cubicBezTo>
                    <a:cubicBezTo>
                      <a:pt x="0" y="465"/>
                      <a:pt x="208" y="1"/>
                      <a:pt x="592" y="1"/>
                    </a:cubicBezTo>
                    <a:cubicBezTo>
                      <a:pt x="832" y="1"/>
                      <a:pt x="1024" y="193"/>
                      <a:pt x="1024" y="43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16" name="Google Shape;7716;p21"/>
              <p:cNvSpPr/>
              <p:nvPr/>
            </p:nvSpPr>
            <p:spPr>
              <a:xfrm>
                <a:off x="5679325" y="1085750"/>
                <a:ext cx="25625" cy="25650"/>
              </a:xfrm>
              <a:custGeom>
                <a:avLst/>
                <a:gdLst/>
                <a:ahLst/>
                <a:cxnLst/>
                <a:rect l="l" t="t" r="r" b="b"/>
                <a:pathLst>
                  <a:path w="1025" h="1026" extrusionOk="0">
                    <a:moveTo>
                      <a:pt x="1025" y="433"/>
                    </a:moveTo>
                    <a:cubicBezTo>
                      <a:pt x="1025" y="833"/>
                      <a:pt x="545" y="1025"/>
                      <a:pt x="273" y="753"/>
                    </a:cubicBezTo>
                    <a:cubicBezTo>
                      <a:pt x="1" y="481"/>
                      <a:pt x="193" y="1"/>
                      <a:pt x="577" y="1"/>
                    </a:cubicBezTo>
                    <a:cubicBezTo>
                      <a:pt x="817" y="1"/>
                      <a:pt x="1025" y="193"/>
                      <a:pt x="1025" y="43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17" name="Google Shape;7717;p21"/>
              <p:cNvSpPr/>
              <p:nvPr/>
            </p:nvSpPr>
            <p:spPr>
              <a:xfrm>
                <a:off x="5318900" y="877350"/>
                <a:ext cx="4425" cy="4425"/>
              </a:xfrm>
              <a:custGeom>
                <a:avLst/>
                <a:gdLst/>
                <a:ahLst/>
                <a:cxnLst/>
                <a:rect l="l" t="t" r="r" b="b"/>
                <a:pathLst>
                  <a:path w="177" h="177" extrusionOk="0">
                    <a:moveTo>
                      <a:pt x="177" y="80"/>
                    </a:moveTo>
                    <a:cubicBezTo>
                      <a:pt x="177" y="128"/>
                      <a:pt x="145" y="176"/>
                      <a:pt x="97" y="176"/>
                    </a:cubicBezTo>
                    <a:cubicBezTo>
                      <a:pt x="49" y="176"/>
                      <a:pt x="1" y="128"/>
                      <a:pt x="1" y="80"/>
                    </a:cubicBezTo>
                    <a:cubicBezTo>
                      <a:pt x="1" y="32"/>
                      <a:pt x="49" y="0"/>
                      <a:pt x="97" y="0"/>
                    </a:cubicBezTo>
                    <a:cubicBezTo>
                      <a:pt x="145" y="0"/>
                      <a:pt x="177" y="32"/>
                      <a:pt x="177" y="8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18" name="Google Shape;7718;p21"/>
              <p:cNvSpPr/>
              <p:nvPr/>
            </p:nvSpPr>
            <p:spPr>
              <a:xfrm>
                <a:off x="5749725" y="1021350"/>
                <a:ext cx="6025" cy="6025"/>
              </a:xfrm>
              <a:custGeom>
                <a:avLst/>
                <a:gdLst/>
                <a:ahLst/>
                <a:cxnLst/>
                <a:rect l="l" t="t" r="r" b="b"/>
                <a:pathLst>
                  <a:path w="241" h="241" extrusionOk="0">
                    <a:moveTo>
                      <a:pt x="241" y="97"/>
                    </a:moveTo>
                    <a:cubicBezTo>
                      <a:pt x="241" y="241"/>
                      <a:pt x="1" y="1"/>
                      <a:pt x="145" y="1"/>
                    </a:cubicBezTo>
                    <a:cubicBezTo>
                      <a:pt x="193" y="1"/>
                      <a:pt x="225" y="49"/>
                      <a:pt x="241" y="9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19" name="Google Shape;7719;p21"/>
              <p:cNvSpPr/>
              <p:nvPr/>
            </p:nvSpPr>
            <p:spPr>
              <a:xfrm>
                <a:off x="5527725" y="874950"/>
                <a:ext cx="6025" cy="6025"/>
              </a:xfrm>
              <a:custGeom>
                <a:avLst/>
                <a:gdLst/>
                <a:ahLst/>
                <a:cxnLst/>
                <a:rect l="l" t="t" r="r" b="b"/>
                <a:pathLst>
                  <a:path w="241" h="241" extrusionOk="0">
                    <a:moveTo>
                      <a:pt x="240" y="96"/>
                    </a:moveTo>
                    <a:cubicBezTo>
                      <a:pt x="240" y="240"/>
                      <a:pt x="0" y="0"/>
                      <a:pt x="144" y="0"/>
                    </a:cubicBezTo>
                    <a:cubicBezTo>
                      <a:pt x="192" y="0"/>
                      <a:pt x="240" y="48"/>
                      <a:pt x="240" y="96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20" name="Google Shape;7720;p21"/>
              <p:cNvSpPr/>
              <p:nvPr/>
            </p:nvSpPr>
            <p:spPr>
              <a:xfrm>
                <a:off x="5418900" y="861350"/>
                <a:ext cx="6025" cy="5625"/>
              </a:xfrm>
              <a:custGeom>
                <a:avLst/>
                <a:gdLst/>
                <a:ahLst/>
                <a:cxnLst/>
                <a:rect l="l" t="t" r="r" b="b"/>
                <a:pathLst>
                  <a:path w="241" h="225" extrusionOk="0">
                    <a:moveTo>
                      <a:pt x="241" y="64"/>
                    </a:moveTo>
                    <a:cubicBezTo>
                      <a:pt x="241" y="112"/>
                      <a:pt x="225" y="160"/>
                      <a:pt x="177" y="176"/>
                    </a:cubicBezTo>
                    <a:cubicBezTo>
                      <a:pt x="49" y="224"/>
                      <a:pt x="1" y="32"/>
                      <a:pt x="129" y="16"/>
                    </a:cubicBezTo>
                    <a:cubicBezTo>
                      <a:pt x="177" y="0"/>
                      <a:pt x="225" y="16"/>
                      <a:pt x="241" y="64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21" name="Google Shape;7721;p21"/>
              <p:cNvSpPr/>
              <p:nvPr/>
            </p:nvSpPr>
            <p:spPr>
              <a:xfrm>
                <a:off x="5634925" y="986150"/>
                <a:ext cx="12025" cy="12025"/>
              </a:xfrm>
              <a:custGeom>
                <a:avLst/>
                <a:gdLst/>
                <a:ahLst/>
                <a:cxnLst/>
                <a:rect l="l" t="t" r="r" b="b"/>
                <a:pathLst>
                  <a:path w="481" h="481" extrusionOk="0">
                    <a:moveTo>
                      <a:pt x="481" y="209"/>
                    </a:moveTo>
                    <a:cubicBezTo>
                      <a:pt x="481" y="385"/>
                      <a:pt x="257" y="481"/>
                      <a:pt x="129" y="353"/>
                    </a:cubicBezTo>
                    <a:cubicBezTo>
                      <a:pt x="1" y="225"/>
                      <a:pt x="97" y="1"/>
                      <a:pt x="273" y="1"/>
                    </a:cubicBezTo>
                    <a:cubicBezTo>
                      <a:pt x="385" y="1"/>
                      <a:pt x="481" y="97"/>
                      <a:pt x="481" y="20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22" name="Google Shape;7722;p21"/>
              <p:cNvSpPr/>
              <p:nvPr/>
            </p:nvSpPr>
            <p:spPr>
              <a:xfrm>
                <a:off x="5717725" y="1135775"/>
                <a:ext cx="1162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465" extrusionOk="0">
                    <a:moveTo>
                      <a:pt x="465" y="192"/>
                    </a:moveTo>
                    <a:cubicBezTo>
                      <a:pt x="465" y="368"/>
                      <a:pt x="257" y="464"/>
                      <a:pt x="129" y="336"/>
                    </a:cubicBezTo>
                    <a:cubicBezTo>
                      <a:pt x="1" y="208"/>
                      <a:pt x="81" y="0"/>
                      <a:pt x="273" y="0"/>
                    </a:cubicBezTo>
                    <a:cubicBezTo>
                      <a:pt x="385" y="0"/>
                      <a:pt x="465" y="80"/>
                      <a:pt x="465" y="19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23" name="Google Shape;7723;p21"/>
              <p:cNvSpPr/>
              <p:nvPr/>
            </p:nvSpPr>
            <p:spPr>
              <a:xfrm>
                <a:off x="5316900" y="997350"/>
                <a:ext cx="11625" cy="120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481" extrusionOk="0">
                    <a:moveTo>
                      <a:pt x="465" y="209"/>
                    </a:moveTo>
                    <a:cubicBezTo>
                      <a:pt x="465" y="385"/>
                      <a:pt x="257" y="481"/>
                      <a:pt x="129" y="353"/>
                    </a:cubicBezTo>
                    <a:cubicBezTo>
                      <a:pt x="1" y="225"/>
                      <a:pt x="81" y="1"/>
                      <a:pt x="273" y="1"/>
                    </a:cubicBezTo>
                    <a:cubicBezTo>
                      <a:pt x="369" y="1"/>
                      <a:pt x="465" y="97"/>
                      <a:pt x="465" y="20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24" name="Google Shape;7724;p21"/>
              <p:cNvSpPr/>
              <p:nvPr/>
            </p:nvSpPr>
            <p:spPr>
              <a:xfrm>
                <a:off x="5331700" y="1124575"/>
                <a:ext cx="1202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481" h="465" extrusionOk="0">
                    <a:moveTo>
                      <a:pt x="481" y="208"/>
                    </a:moveTo>
                    <a:cubicBezTo>
                      <a:pt x="481" y="384"/>
                      <a:pt x="257" y="464"/>
                      <a:pt x="129" y="352"/>
                    </a:cubicBezTo>
                    <a:cubicBezTo>
                      <a:pt x="1" y="224"/>
                      <a:pt x="97" y="0"/>
                      <a:pt x="273" y="0"/>
                    </a:cubicBezTo>
                    <a:cubicBezTo>
                      <a:pt x="385" y="0"/>
                      <a:pt x="481" y="96"/>
                      <a:pt x="481" y="208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25" name="Google Shape;7725;p21"/>
              <p:cNvSpPr/>
              <p:nvPr/>
            </p:nvSpPr>
            <p:spPr>
              <a:xfrm>
                <a:off x="5794150" y="906150"/>
                <a:ext cx="12025" cy="12025"/>
              </a:xfrm>
              <a:custGeom>
                <a:avLst/>
                <a:gdLst/>
                <a:ahLst/>
                <a:cxnLst/>
                <a:rect l="l" t="t" r="r" b="b"/>
                <a:pathLst>
                  <a:path w="481" h="481" extrusionOk="0">
                    <a:moveTo>
                      <a:pt x="480" y="208"/>
                    </a:moveTo>
                    <a:cubicBezTo>
                      <a:pt x="480" y="384"/>
                      <a:pt x="256" y="480"/>
                      <a:pt x="128" y="352"/>
                    </a:cubicBezTo>
                    <a:cubicBezTo>
                      <a:pt x="0" y="224"/>
                      <a:pt x="96" y="0"/>
                      <a:pt x="272" y="0"/>
                    </a:cubicBezTo>
                    <a:cubicBezTo>
                      <a:pt x="384" y="0"/>
                      <a:pt x="480" y="96"/>
                      <a:pt x="480" y="208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26" name="Google Shape;7726;p21"/>
              <p:cNvSpPr/>
              <p:nvPr/>
            </p:nvSpPr>
            <p:spPr>
              <a:xfrm>
                <a:off x="5290500" y="924950"/>
                <a:ext cx="1162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465" extrusionOk="0">
                    <a:moveTo>
                      <a:pt x="465" y="193"/>
                    </a:moveTo>
                    <a:cubicBezTo>
                      <a:pt x="465" y="369"/>
                      <a:pt x="257" y="465"/>
                      <a:pt x="129" y="337"/>
                    </a:cubicBezTo>
                    <a:cubicBezTo>
                      <a:pt x="1" y="209"/>
                      <a:pt x="97" y="0"/>
                      <a:pt x="273" y="0"/>
                    </a:cubicBezTo>
                    <a:cubicBezTo>
                      <a:pt x="385" y="0"/>
                      <a:pt x="465" y="81"/>
                      <a:pt x="465" y="19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27" name="Google Shape;7727;p21"/>
              <p:cNvSpPr/>
              <p:nvPr/>
            </p:nvSpPr>
            <p:spPr>
              <a:xfrm>
                <a:off x="5680925" y="826150"/>
                <a:ext cx="43225" cy="43225"/>
              </a:xfrm>
              <a:custGeom>
                <a:avLst/>
                <a:gdLst/>
                <a:ahLst/>
                <a:cxnLst/>
                <a:rect l="l" t="t" r="r" b="b"/>
                <a:pathLst>
                  <a:path w="1729" h="1729" extrusionOk="0">
                    <a:moveTo>
                      <a:pt x="865" y="1728"/>
                    </a:moveTo>
                    <a:lnTo>
                      <a:pt x="865" y="1728"/>
                    </a:lnTo>
                    <a:cubicBezTo>
                      <a:pt x="865" y="1248"/>
                      <a:pt x="481" y="864"/>
                      <a:pt x="1" y="864"/>
                    </a:cubicBezTo>
                    <a:lnTo>
                      <a:pt x="1" y="864"/>
                    </a:lnTo>
                    <a:cubicBezTo>
                      <a:pt x="481" y="864"/>
                      <a:pt x="865" y="480"/>
                      <a:pt x="865" y="0"/>
                    </a:cubicBezTo>
                    <a:lnTo>
                      <a:pt x="865" y="0"/>
                    </a:lnTo>
                    <a:cubicBezTo>
                      <a:pt x="865" y="480"/>
                      <a:pt x="1265" y="864"/>
                      <a:pt x="1729" y="864"/>
                    </a:cubicBezTo>
                    <a:lnTo>
                      <a:pt x="1729" y="864"/>
                    </a:lnTo>
                    <a:cubicBezTo>
                      <a:pt x="1265" y="864"/>
                      <a:pt x="865" y="1248"/>
                      <a:pt x="865" y="1728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728" name="Google Shape;7728;p21"/>
            <p:cNvGrpSpPr/>
            <p:nvPr/>
          </p:nvGrpSpPr>
          <p:grpSpPr>
            <a:xfrm rot="7120513" flipH="1">
              <a:off x="538618" y="3725726"/>
              <a:ext cx="1133997" cy="607895"/>
              <a:chOff x="5206900" y="826150"/>
              <a:chExt cx="599275" cy="321250"/>
            </a:xfrm>
          </p:grpSpPr>
          <p:sp>
            <p:nvSpPr>
              <p:cNvPr id="7729" name="Google Shape;7729;p21"/>
              <p:cNvSpPr/>
              <p:nvPr/>
            </p:nvSpPr>
            <p:spPr>
              <a:xfrm>
                <a:off x="5206900" y="828950"/>
                <a:ext cx="25225" cy="25625"/>
              </a:xfrm>
              <a:custGeom>
                <a:avLst/>
                <a:gdLst/>
                <a:ahLst/>
                <a:cxnLst/>
                <a:rect l="l" t="t" r="r" b="b"/>
                <a:pathLst>
                  <a:path w="1009" h="1025" extrusionOk="0">
                    <a:moveTo>
                      <a:pt x="1008" y="448"/>
                    </a:moveTo>
                    <a:cubicBezTo>
                      <a:pt x="1008" y="832"/>
                      <a:pt x="544" y="1024"/>
                      <a:pt x="272" y="752"/>
                    </a:cubicBezTo>
                    <a:cubicBezTo>
                      <a:pt x="0" y="480"/>
                      <a:pt x="192" y="0"/>
                      <a:pt x="576" y="0"/>
                    </a:cubicBezTo>
                    <a:cubicBezTo>
                      <a:pt x="816" y="0"/>
                      <a:pt x="1008" y="208"/>
                      <a:pt x="1008" y="448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30" name="Google Shape;7730;p21"/>
              <p:cNvSpPr/>
              <p:nvPr/>
            </p:nvSpPr>
            <p:spPr>
              <a:xfrm>
                <a:off x="5468125" y="1067750"/>
                <a:ext cx="25625" cy="25225"/>
              </a:xfrm>
              <a:custGeom>
                <a:avLst/>
                <a:gdLst/>
                <a:ahLst/>
                <a:cxnLst/>
                <a:rect l="l" t="t" r="r" b="b"/>
                <a:pathLst>
                  <a:path w="1025" h="1009" extrusionOk="0">
                    <a:moveTo>
                      <a:pt x="1024" y="433"/>
                    </a:moveTo>
                    <a:cubicBezTo>
                      <a:pt x="1024" y="817"/>
                      <a:pt x="560" y="1009"/>
                      <a:pt x="288" y="737"/>
                    </a:cubicBezTo>
                    <a:cubicBezTo>
                      <a:pt x="0" y="465"/>
                      <a:pt x="208" y="1"/>
                      <a:pt x="592" y="1"/>
                    </a:cubicBezTo>
                    <a:cubicBezTo>
                      <a:pt x="832" y="1"/>
                      <a:pt x="1024" y="193"/>
                      <a:pt x="1024" y="43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31" name="Google Shape;7731;p21"/>
              <p:cNvSpPr/>
              <p:nvPr/>
            </p:nvSpPr>
            <p:spPr>
              <a:xfrm>
                <a:off x="5679325" y="1085750"/>
                <a:ext cx="25625" cy="25650"/>
              </a:xfrm>
              <a:custGeom>
                <a:avLst/>
                <a:gdLst/>
                <a:ahLst/>
                <a:cxnLst/>
                <a:rect l="l" t="t" r="r" b="b"/>
                <a:pathLst>
                  <a:path w="1025" h="1026" extrusionOk="0">
                    <a:moveTo>
                      <a:pt x="1025" y="433"/>
                    </a:moveTo>
                    <a:cubicBezTo>
                      <a:pt x="1025" y="833"/>
                      <a:pt x="545" y="1025"/>
                      <a:pt x="273" y="753"/>
                    </a:cubicBezTo>
                    <a:cubicBezTo>
                      <a:pt x="1" y="481"/>
                      <a:pt x="193" y="1"/>
                      <a:pt x="577" y="1"/>
                    </a:cubicBezTo>
                    <a:cubicBezTo>
                      <a:pt x="817" y="1"/>
                      <a:pt x="1025" y="193"/>
                      <a:pt x="1025" y="43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32" name="Google Shape;7732;p21"/>
              <p:cNvSpPr/>
              <p:nvPr/>
            </p:nvSpPr>
            <p:spPr>
              <a:xfrm>
                <a:off x="5318900" y="877350"/>
                <a:ext cx="4425" cy="4425"/>
              </a:xfrm>
              <a:custGeom>
                <a:avLst/>
                <a:gdLst/>
                <a:ahLst/>
                <a:cxnLst/>
                <a:rect l="l" t="t" r="r" b="b"/>
                <a:pathLst>
                  <a:path w="177" h="177" extrusionOk="0">
                    <a:moveTo>
                      <a:pt x="177" y="80"/>
                    </a:moveTo>
                    <a:cubicBezTo>
                      <a:pt x="177" y="128"/>
                      <a:pt x="145" y="176"/>
                      <a:pt x="97" y="176"/>
                    </a:cubicBezTo>
                    <a:cubicBezTo>
                      <a:pt x="49" y="176"/>
                      <a:pt x="1" y="128"/>
                      <a:pt x="1" y="80"/>
                    </a:cubicBezTo>
                    <a:cubicBezTo>
                      <a:pt x="1" y="32"/>
                      <a:pt x="49" y="0"/>
                      <a:pt x="97" y="0"/>
                    </a:cubicBezTo>
                    <a:cubicBezTo>
                      <a:pt x="145" y="0"/>
                      <a:pt x="177" y="32"/>
                      <a:pt x="177" y="8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33" name="Google Shape;7733;p21"/>
              <p:cNvSpPr/>
              <p:nvPr/>
            </p:nvSpPr>
            <p:spPr>
              <a:xfrm>
                <a:off x="5749725" y="1021350"/>
                <a:ext cx="6025" cy="6025"/>
              </a:xfrm>
              <a:custGeom>
                <a:avLst/>
                <a:gdLst/>
                <a:ahLst/>
                <a:cxnLst/>
                <a:rect l="l" t="t" r="r" b="b"/>
                <a:pathLst>
                  <a:path w="241" h="241" extrusionOk="0">
                    <a:moveTo>
                      <a:pt x="241" y="97"/>
                    </a:moveTo>
                    <a:cubicBezTo>
                      <a:pt x="241" y="241"/>
                      <a:pt x="1" y="1"/>
                      <a:pt x="145" y="1"/>
                    </a:cubicBezTo>
                    <a:cubicBezTo>
                      <a:pt x="193" y="1"/>
                      <a:pt x="225" y="49"/>
                      <a:pt x="241" y="9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34" name="Google Shape;7734;p21"/>
              <p:cNvSpPr/>
              <p:nvPr/>
            </p:nvSpPr>
            <p:spPr>
              <a:xfrm>
                <a:off x="5527725" y="874950"/>
                <a:ext cx="6025" cy="6025"/>
              </a:xfrm>
              <a:custGeom>
                <a:avLst/>
                <a:gdLst/>
                <a:ahLst/>
                <a:cxnLst/>
                <a:rect l="l" t="t" r="r" b="b"/>
                <a:pathLst>
                  <a:path w="241" h="241" extrusionOk="0">
                    <a:moveTo>
                      <a:pt x="240" y="96"/>
                    </a:moveTo>
                    <a:cubicBezTo>
                      <a:pt x="240" y="240"/>
                      <a:pt x="0" y="0"/>
                      <a:pt x="144" y="0"/>
                    </a:cubicBezTo>
                    <a:cubicBezTo>
                      <a:pt x="192" y="0"/>
                      <a:pt x="240" y="48"/>
                      <a:pt x="240" y="96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35" name="Google Shape;7735;p21"/>
              <p:cNvSpPr/>
              <p:nvPr/>
            </p:nvSpPr>
            <p:spPr>
              <a:xfrm>
                <a:off x="5418900" y="861350"/>
                <a:ext cx="6025" cy="5625"/>
              </a:xfrm>
              <a:custGeom>
                <a:avLst/>
                <a:gdLst/>
                <a:ahLst/>
                <a:cxnLst/>
                <a:rect l="l" t="t" r="r" b="b"/>
                <a:pathLst>
                  <a:path w="241" h="225" extrusionOk="0">
                    <a:moveTo>
                      <a:pt x="241" y="64"/>
                    </a:moveTo>
                    <a:cubicBezTo>
                      <a:pt x="241" y="112"/>
                      <a:pt x="225" y="160"/>
                      <a:pt x="177" y="176"/>
                    </a:cubicBezTo>
                    <a:cubicBezTo>
                      <a:pt x="49" y="224"/>
                      <a:pt x="1" y="32"/>
                      <a:pt x="129" y="16"/>
                    </a:cubicBezTo>
                    <a:cubicBezTo>
                      <a:pt x="177" y="0"/>
                      <a:pt x="225" y="16"/>
                      <a:pt x="241" y="64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36" name="Google Shape;7736;p21"/>
              <p:cNvSpPr/>
              <p:nvPr/>
            </p:nvSpPr>
            <p:spPr>
              <a:xfrm>
                <a:off x="5634925" y="986150"/>
                <a:ext cx="12025" cy="12025"/>
              </a:xfrm>
              <a:custGeom>
                <a:avLst/>
                <a:gdLst/>
                <a:ahLst/>
                <a:cxnLst/>
                <a:rect l="l" t="t" r="r" b="b"/>
                <a:pathLst>
                  <a:path w="481" h="481" extrusionOk="0">
                    <a:moveTo>
                      <a:pt x="481" y="209"/>
                    </a:moveTo>
                    <a:cubicBezTo>
                      <a:pt x="481" y="385"/>
                      <a:pt x="257" y="481"/>
                      <a:pt x="129" y="353"/>
                    </a:cubicBezTo>
                    <a:cubicBezTo>
                      <a:pt x="1" y="225"/>
                      <a:pt x="97" y="1"/>
                      <a:pt x="273" y="1"/>
                    </a:cubicBezTo>
                    <a:cubicBezTo>
                      <a:pt x="385" y="1"/>
                      <a:pt x="481" y="97"/>
                      <a:pt x="481" y="20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37" name="Google Shape;7737;p21"/>
              <p:cNvSpPr/>
              <p:nvPr/>
            </p:nvSpPr>
            <p:spPr>
              <a:xfrm>
                <a:off x="5717725" y="1135775"/>
                <a:ext cx="1162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465" extrusionOk="0">
                    <a:moveTo>
                      <a:pt x="465" y="192"/>
                    </a:moveTo>
                    <a:cubicBezTo>
                      <a:pt x="465" y="368"/>
                      <a:pt x="257" y="464"/>
                      <a:pt x="129" y="336"/>
                    </a:cubicBezTo>
                    <a:cubicBezTo>
                      <a:pt x="1" y="208"/>
                      <a:pt x="81" y="0"/>
                      <a:pt x="273" y="0"/>
                    </a:cubicBezTo>
                    <a:cubicBezTo>
                      <a:pt x="385" y="0"/>
                      <a:pt x="465" y="80"/>
                      <a:pt x="465" y="19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38" name="Google Shape;7738;p21"/>
              <p:cNvSpPr/>
              <p:nvPr/>
            </p:nvSpPr>
            <p:spPr>
              <a:xfrm>
                <a:off x="5316900" y="997350"/>
                <a:ext cx="11625" cy="120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481" extrusionOk="0">
                    <a:moveTo>
                      <a:pt x="465" y="209"/>
                    </a:moveTo>
                    <a:cubicBezTo>
                      <a:pt x="465" y="385"/>
                      <a:pt x="257" y="481"/>
                      <a:pt x="129" y="353"/>
                    </a:cubicBezTo>
                    <a:cubicBezTo>
                      <a:pt x="1" y="225"/>
                      <a:pt x="81" y="1"/>
                      <a:pt x="273" y="1"/>
                    </a:cubicBezTo>
                    <a:cubicBezTo>
                      <a:pt x="369" y="1"/>
                      <a:pt x="465" y="97"/>
                      <a:pt x="465" y="20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39" name="Google Shape;7739;p21"/>
              <p:cNvSpPr/>
              <p:nvPr/>
            </p:nvSpPr>
            <p:spPr>
              <a:xfrm>
                <a:off x="5331700" y="1124575"/>
                <a:ext cx="1202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481" h="465" extrusionOk="0">
                    <a:moveTo>
                      <a:pt x="481" y="208"/>
                    </a:moveTo>
                    <a:cubicBezTo>
                      <a:pt x="481" y="384"/>
                      <a:pt x="257" y="464"/>
                      <a:pt x="129" y="352"/>
                    </a:cubicBezTo>
                    <a:cubicBezTo>
                      <a:pt x="1" y="224"/>
                      <a:pt x="97" y="0"/>
                      <a:pt x="273" y="0"/>
                    </a:cubicBezTo>
                    <a:cubicBezTo>
                      <a:pt x="385" y="0"/>
                      <a:pt x="481" y="96"/>
                      <a:pt x="481" y="208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40" name="Google Shape;7740;p21"/>
              <p:cNvSpPr/>
              <p:nvPr/>
            </p:nvSpPr>
            <p:spPr>
              <a:xfrm>
                <a:off x="5794150" y="906150"/>
                <a:ext cx="12025" cy="12025"/>
              </a:xfrm>
              <a:custGeom>
                <a:avLst/>
                <a:gdLst/>
                <a:ahLst/>
                <a:cxnLst/>
                <a:rect l="l" t="t" r="r" b="b"/>
                <a:pathLst>
                  <a:path w="481" h="481" extrusionOk="0">
                    <a:moveTo>
                      <a:pt x="480" y="208"/>
                    </a:moveTo>
                    <a:cubicBezTo>
                      <a:pt x="480" y="384"/>
                      <a:pt x="256" y="480"/>
                      <a:pt x="128" y="352"/>
                    </a:cubicBezTo>
                    <a:cubicBezTo>
                      <a:pt x="0" y="224"/>
                      <a:pt x="96" y="0"/>
                      <a:pt x="272" y="0"/>
                    </a:cubicBezTo>
                    <a:cubicBezTo>
                      <a:pt x="384" y="0"/>
                      <a:pt x="480" y="96"/>
                      <a:pt x="480" y="208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41" name="Google Shape;7741;p21"/>
              <p:cNvSpPr/>
              <p:nvPr/>
            </p:nvSpPr>
            <p:spPr>
              <a:xfrm>
                <a:off x="5290500" y="924950"/>
                <a:ext cx="1162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465" extrusionOk="0">
                    <a:moveTo>
                      <a:pt x="465" y="193"/>
                    </a:moveTo>
                    <a:cubicBezTo>
                      <a:pt x="465" y="369"/>
                      <a:pt x="257" y="465"/>
                      <a:pt x="129" y="337"/>
                    </a:cubicBezTo>
                    <a:cubicBezTo>
                      <a:pt x="1" y="209"/>
                      <a:pt x="97" y="0"/>
                      <a:pt x="273" y="0"/>
                    </a:cubicBezTo>
                    <a:cubicBezTo>
                      <a:pt x="385" y="0"/>
                      <a:pt x="465" y="81"/>
                      <a:pt x="465" y="19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42" name="Google Shape;7742;p21"/>
              <p:cNvSpPr/>
              <p:nvPr/>
            </p:nvSpPr>
            <p:spPr>
              <a:xfrm>
                <a:off x="5680925" y="826150"/>
                <a:ext cx="43225" cy="43225"/>
              </a:xfrm>
              <a:custGeom>
                <a:avLst/>
                <a:gdLst/>
                <a:ahLst/>
                <a:cxnLst/>
                <a:rect l="l" t="t" r="r" b="b"/>
                <a:pathLst>
                  <a:path w="1729" h="1729" extrusionOk="0">
                    <a:moveTo>
                      <a:pt x="865" y="1728"/>
                    </a:moveTo>
                    <a:lnTo>
                      <a:pt x="865" y="1728"/>
                    </a:lnTo>
                    <a:cubicBezTo>
                      <a:pt x="865" y="1248"/>
                      <a:pt x="481" y="864"/>
                      <a:pt x="1" y="864"/>
                    </a:cubicBezTo>
                    <a:lnTo>
                      <a:pt x="1" y="864"/>
                    </a:lnTo>
                    <a:cubicBezTo>
                      <a:pt x="481" y="864"/>
                      <a:pt x="865" y="480"/>
                      <a:pt x="865" y="0"/>
                    </a:cubicBezTo>
                    <a:lnTo>
                      <a:pt x="865" y="0"/>
                    </a:lnTo>
                    <a:cubicBezTo>
                      <a:pt x="865" y="480"/>
                      <a:pt x="1265" y="864"/>
                      <a:pt x="1729" y="864"/>
                    </a:cubicBezTo>
                    <a:lnTo>
                      <a:pt x="1729" y="864"/>
                    </a:lnTo>
                    <a:cubicBezTo>
                      <a:pt x="1265" y="864"/>
                      <a:pt x="865" y="1248"/>
                      <a:pt x="865" y="1728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7743" name="Google Shape;7743;p21"/>
          <p:cNvGrpSpPr/>
          <p:nvPr/>
        </p:nvGrpSpPr>
        <p:grpSpPr>
          <a:xfrm rot="-10179883" flipH="1">
            <a:off x="7905620" y="3033308"/>
            <a:ext cx="1699182" cy="2145171"/>
            <a:chOff x="146217" y="2712579"/>
            <a:chExt cx="1552966" cy="1960401"/>
          </a:xfrm>
        </p:grpSpPr>
        <p:grpSp>
          <p:nvGrpSpPr>
            <p:cNvPr id="7744" name="Google Shape;7744;p21"/>
            <p:cNvGrpSpPr/>
            <p:nvPr/>
          </p:nvGrpSpPr>
          <p:grpSpPr>
            <a:xfrm>
              <a:off x="146217" y="2712579"/>
              <a:ext cx="1134008" cy="607901"/>
              <a:chOff x="5206900" y="826150"/>
              <a:chExt cx="599275" cy="321250"/>
            </a:xfrm>
          </p:grpSpPr>
          <p:sp>
            <p:nvSpPr>
              <p:cNvPr id="7745" name="Google Shape;7745;p21"/>
              <p:cNvSpPr/>
              <p:nvPr/>
            </p:nvSpPr>
            <p:spPr>
              <a:xfrm>
                <a:off x="5206900" y="828950"/>
                <a:ext cx="25225" cy="25625"/>
              </a:xfrm>
              <a:custGeom>
                <a:avLst/>
                <a:gdLst/>
                <a:ahLst/>
                <a:cxnLst/>
                <a:rect l="l" t="t" r="r" b="b"/>
                <a:pathLst>
                  <a:path w="1009" h="1025" extrusionOk="0">
                    <a:moveTo>
                      <a:pt x="1008" y="448"/>
                    </a:moveTo>
                    <a:cubicBezTo>
                      <a:pt x="1008" y="832"/>
                      <a:pt x="544" y="1024"/>
                      <a:pt x="272" y="752"/>
                    </a:cubicBezTo>
                    <a:cubicBezTo>
                      <a:pt x="0" y="480"/>
                      <a:pt x="192" y="0"/>
                      <a:pt x="576" y="0"/>
                    </a:cubicBezTo>
                    <a:cubicBezTo>
                      <a:pt x="816" y="0"/>
                      <a:pt x="1008" y="208"/>
                      <a:pt x="1008" y="448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46" name="Google Shape;7746;p21"/>
              <p:cNvSpPr/>
              <p:nvPr/>
            </p:nvSpPr>
            <p:spPr>
              <a:xfrm>
                <a:off x="5468125" y="1067750"/>
                <a:ext cx="25625" cy="25225"/>
              </a:xfrm>
              <a:custGeom>
                <a:avLst/>
                <a:gdLst/>
                <a:ahLst/>
                <a:cxnLst/>
                <a:rect l="l" t="t" r="r" b="b"/>
                <a:pathLst>
                  <a:path w="1025" h="1009" extrusionOk="0">
                    <a:moveTo>
                      <a:pt x="1024" y="433"/>
                    </a:moveTo>
                    <a:cubicBezTo>
                      <a:pt x="1024" y="817"/>
                      <a:pt x="560" y="1009"/>
                      <a:pt x="288" y="737"/>
                    </a:cubicBezTo>
                    <a:cubicBezTo>
                      <a:pt x="0" y="465"/>
                      <a:pt x="208" y="1"/>
                      <a:pt x="592" y="1"/>
                    </a:cubicBezTo>
                    <a:cubicBezTo>
                      <a:pt x="832" y="1"/>
                      <a:pt x="1024" y="193"/>
                      <a:pt x="1024" y="43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47" name="Google Shape;7747;p21"/>
              <p:cNvSpPr/>
              <p:nvPr/>
            </p:nvSpPr>
            <p:spPr>
              <a:xfrm>
                <a:off x="5679325" y="1085750"/>
                <a:ext cx="25625" cy="25650"/>
              </a:xfrm>
              <a:custGeom>
                <a:avLst/>
                <a:gdLst/>
                <a:ahLst/>
                <a:cxnLst/>
                <a:rect l="l" t="t" r="r" b="b"/>
                <a:pathLst>
                  <a:path w="1025" h="1026" extrusionOk="0">
                    <a:moveTo>
                      <a:pt x="1025" y="433"/>
                    </a:moveTo>
                    <a:cubicBezTo>
                      <a:pt x="1025" y="833"/>
                      <a:pt x="545" y="1025"/>
                      <a:pt x="273" y="753"/>
                    </a:cubicBezTo>
                    <a:cubicBezTo>
                      <a:pt x="1" y="481"/>
                      <a:pt x="193" y="1"/>
                      <a:pt x="577" y="1"/>
                    </a:cubicBezTo>
                    <a:cubicBezTo>
                      <a:pt x="817" y="1"/>
                      <a:pt x="1025" y="193"/>
                      <a:pt x="1025" y="43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48" name="Google Shape;7748;p21"/>
              <p:cNvSpPr/>
              <p:nvPr/>
            </p:nvSpPr>
            <p:spPr>
              <a:xfrm>
                <a:off x="5318900" y="877350"/>
                <a:ext cx="4425" cy="4425"/>
              </a:xfrm>
              <a:custGeom>
                <a:avLst/>
                <a:gdLst/>
                <a:ahLst/>
                <a:cxnLst/>
                <a:rect l="l" t="t" r="r" b="b"/>
                <a:pathLst>
                  <a:path w="177" h="177" extrusionOk="0">
                    <a:moveTo>
                      <a:pt x="177" y="80"/>
                    </a:moveTo>
                    <a:cubicBezTo>
                      <a:pt x="177" y="128"/>
                      <a:pt x="145" y="176"/>
                      <a:pt x="97" y="176"/>
                    </a:cubicBezTo>
                    <a:cubicBezTo>
                      <a:pt x="49" y="176"/>
                      <a:pt x="1" y="128"/>
                      <a:pt x="1" y="80"/>
                    </a:cubicBezTo>
                    <a:cubicBezTo>
                      <a:pt x="1" y="32"/>
                      <a:pt x="49" y="0"/>
                      <a:pt x="97" y="0"/>
                    </a:cubicBezTo>
                    <a:cubicBezTo>
                      <a:pt x="145" y="0"/>
                      <a:pt x="177" y="32"/>
                      <a:pt x="177" y="8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49" name="Google Shape;7749;p21"/>
              <p:cNvSpPr/>
              <p:nvPr/>
            </p:nvSpPr>
            <p:spPr>
              <a:xfrm>
                <a:off x="5749725" y="1021350"/>
                <a:ext cx="6025" cy="6025"/>
              </a:xfrm>
              <a:custGeom>
                <a:avLst/>
                <a:gdLst/>
                <a:ahLst/>
                <a:cxnLst/>
                <a:rect l="l" t="t" r="r" b="b"/>
                <a:pathLst>
                  <a:path w="241" h="241" extrusionOk="0">
                    <a:moveTo>
                      <a:pt x="241" y="97"/>
                    </a:moveTo>
                    <a:cubicBezTo>
                      <a:pt x="241" y="241"/>
                      <a:pt x="1" y="1"/>
                      <a:pt x="145" y="1"/>
                    </a:cubicBezTo>
                    <a:cubicBezTo>
                      <a:pt x="193" y="1"/>
                      <a:pt x="225" y="49"/>
                      <a:pt x="241" y="9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50" name="Google Shape;7750;p21"/>
              <p:cNvSpPr/>
              <p:nvPr/>
            </p:nvSpPr>
            <p:spPr>
              <a:xfrm>
                <a:off x="5527725" y="874950"/>
                <a:ext cx="6025" cy="6025"/>
              </a:xfrm>
              <a:custGeom>
                <a:avLst/>
                <a:gdLst/>
                <a:ahLst/>
                <a:cxnLst/>
                <a:rect l="l" t="t" r="r" b="b"/>
                <a:pathLst>
                  <a:path w="241" h="241" extrusionOk="0">
                    <a:moveTo>
                      <a:pt x="240" y="96"/>
                    </a:moveTo>
                    <a:cubicBezTo>
                      <a:pt x="240" y="240"/>
                      <a:pt x="0" y="0"/>
                      <a:pt x="144" y="0"/>
                    </a:cubicBezTo>
                    <a:cubicBezTo>
                      <a:pt x="192" y="0"/>
                      <a:pt x="240" y="48"/>
                      <a:pt x="240" y="96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51" name="Google Shape;7751;p21"/>
              <p:cNvSpPr/>
              <p:nvPr/>
            </p:nvSpPr>
            <p:spPr>
              <a:xfrm>
                <a:off x="5418900" y="861350"/>
                <a:ext cx="6025" cy="5625"/>
              </a:xfrm>
              <a:custGeom>
                <a:avLst/>
                <a:gdLst/>
                <a:ahLst/>
                <a:cxnLst/>
                <a:rect l="l" t="t" r="r" b="b"/>
                <a:pathLst>
                  <a:path w="241" h="225" extrusionOk="0">
                    <a:moveTo>
                      <a:pt x="241" y="64"/>
                    </a:moveTo>
                    <a:cubicBezTo>
                      <a:pt x="241" y="112"/>
                      <a:pt x="225" y="160"/>
                      <a:pt x="177" y="176"/>
                    </a:cubicBezTo>
                    <a:cubicBezTo>
                      <a:pt x="49" y="224"/>
                      <a:pt x="1" y="32"/>
                      <a:pt x="129" y="16"/>
                    </a:cubicBezTo>
                    <a:cubicBezTo>
                      <a:pt x="177" y="0"/>
                      <a:pt x="225" y="16"/>
                      <a:pt x="241" y="64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52" name="Google Shape;7752;p21"/>
              <p:cNvSpPr/>
              <p:nvPr/>
            </p:nvSpPr>
            <p:spPr>
              <a:xfrm>
                <a:off x="5634925" y="986150"/>
                <a:ext cx="12025" cy="12025"/>
              </a:xfrm>
              <a:custGeom>
                <a:avLst/>
                <a:gdLst/>
                <a:ahLst/>
                <a:cxnLst/>
                <a:rect l="l" t="t" r="r" b="b"/>
                <a:pathLst>
                  <a:path w="481" h="481" extrusionOk="0">
                    <a:moveTo>
                      <a:pt x="481" y="209"/>
                    </a:moveTo>
                    <a:cubicBezTo>
                      <a:pt x="481" y="385"/>
                      <a:pt x="257" y="481"/>
                      <a:pt x="129" y="353"/>
                    </a:cubicBezTo>
                    <a:cubicBezTo>
                      <a:pt x="1" y="225"/>
                      <a:pt x="97" y="1"/>
                      <a:pt x="273" y="1"/>
                    </a:cubicBezTo>
                    <a:cubicBezTo>
                      <a:pt x="385" y="1"/>
                      <a:pt x="481" y="97"/>
                      <a:pt x="481" y="20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53" name="Google Shape;7753;p21"/>
              <p:cNvSpPr/>
              <p:nvPr/>
            </p:nvSpPr>
            <p:spPr>
              <a:xfrm>
                <a:off x="5717725" y="1135775"/>
                <a:ext cx="1162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465" extrusionOk="0">
                    <a:moveTo>
                      <a:pt x="465" y="192"/>
                    </a:moveTo>
                    <a:cubicBezTo>
                      <a:pt x="465" y="368"/>
                      <a:pt x="257" y="464"/>
                      <a:pt x="129" y="336"/>
                    </a:cubicBezTo>
                    <a:cubicBezTo>
                      <a:pt x="1" y="208"/>
                      <a:pt x="81" y="0"/>
                      <a:pt x="273" y="0"/>
                    </a:cubicBezTo>
                    <a:cubicBezTo>
                      <a:pt x="385" y="0"/>
                      <a:pt x="465" y="80"/>
                      <a:pt x="465" y="19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54" name="Google Shape;7754;p21"/>
              <p:cNvSpPr/>
              <p:nvPr/>
            </p:nvSpPr>
            <p:spPr>
              <a:xfrm>
                <a:off x="5316900" y="997350"/>
                <a:ext cx="11625" cy="120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481" extrusionOk="0">
                    <a:moveTo>
                      <a:pt x="465" y="209"/>
                    </a:moveTo>
                    <a:cubicBezTo>
                      <a:pt x="465" y="385"/>
                      <a:pt x="257" y="481"/>
                      <a:pt x="129" y="353"/>
                    </a:cubicBezTo>
                    <a:cubicBezTo>
                      <a:pt x="1" y="225"/>
                      <a:pt x="81" y="1"/>
                      <a:pt x="273" y="1"/>
                    </a:cubicBezTo>
                    <a:cubicBezTo>
                      <a:pt x="369" y="1"/>
                      <a:pt x="465" y="97"/>
                      <a:pt x="465" y="20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55" name="Google Shape;7755;p21"/>
              <p:cNvSpPr/>
              <p:nvPr/>
            </p:nvSpPr>
            <p:spPr>
              <a:xfrm>
                <a:off x="5331700" y="1124575"/>
                <a:ext cx="1202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481" h="465" extrusionOk="0">
                    <a:moveTo>
                      <a:pt x="481" y="208"/>
                    </a:moveTo>
                    <a:cubicBezTo>
                      <a:pt x="481" y="384"/>
                      <a:pt x="257" y="464"/>
                      <a:pt x="129" y="352"/>
                    </a:cubicBezTo>
                    <a:cubicBezTo>
                      <a:pt x="1" y="224"/>
                      <a:pt x="97" y="0"/>
                      <a:pt x="273" y="0"/>
                    </a:cubicBezTo>
                    <a:cubicBezTo>
                      <a:pt x="385" y="0"/>
                      <a:pt x="481" y="96"/>
                      <a:pt x="481" y="208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56" name="Google Shape;7756;p21"/>
              <p:cNvSpPr/>
              <p:nvPr/>
            </p:nvSpPr>
            <p:spPr>
              <a:xfrm>
                <a:off x="5794150" y="906150"/>
                <a:ext cx="12025" cy="12025"/>
              </a:xfrm>
              <a:custGeom>
                <a:avLst/>
                <a:gdLst/>
                <a:ahLst/>
                <a:cxnLst/>
                <a:rect l="l" t="t" r="r" b="b"/>
                <a:pathLst>
                  <a:path w="481" h="481" extrusionOk="0">
                    <a:moveTo>
                      <a:pt x="480" y="208"/>
                    </a:moveTo>
                    <a:cubicBezTo>
                      <a:pt x="480" y="384"/>
                      <a:pt x="256" y="480"/>
                      <a:pt x="128" y="352"/>
                    </a:cubicBezTo>
                    <a:cubicBezTo>
                      <a:pt x="0" y="224"/>
                      <a:pt x="96" y="0"/>
                      <a:pt x="272" y="0"/>
                    </a:cubicBezTo>
                    <a:cubicBezTo>
                      <a:pt x="384" y="0"/>
                      <a:pt x="480" y="96"/>
                      <a:pt x="480" y="208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57" name="Google Shape;7757;p21"/>
              <p:cNvSpPr/>
              <p:nvPr/>
            </p:nvSpPr>
            <p:spPr>
              <a:xfrm>
                <a:off x="5290500" y="924950"/>
                <a:ext cx="1162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465" extrusionOk="0">
                    <a:moveTo>
                      <a:pt x="465" y="193"/>
                    </a:moveTo>
                    <a:cubicBezTo>
                      <a:pt x="465" y="369"/>
                      <a:pt x="257" y="465"/>
                      <a:pt x="129" y="337"/>
                    </a:cubicBezTo>
                    <a:cubicBezTo>
                      <a:pt x="1" y="209"/>
                      <a:pt x="97" y="0"/>
                      <a:pt x="273" y="0"/>
                    </a:cubicBezTo>
                    <a:cubicBezTo>
                      <a:pt x="385" y="0"/>
                      <a:pt x="465" y="81"/>
                      <a:pt x="465" y="19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58" name="Google Shape;7758;p21"/>
              <p:cNvSpPr/>
              <p:nvPr/>
            </p:nvSpPr>
            <p:spPr>
              <a:xfrm>
                <a:off x="5680925" y="826150"/>
                <a:ext cx="43225" cy="43225"/>
              </a:xfrm>
              <a:custGeom>
                <a:avLst/>
                <a:gdLst/>
                <a:ahLst/>
                <a:cxnLst/>
                <a:rect l="l" t="t" r="r" b="b"/>
                <a:pathLst>
                  <a:path w="1729" h="1729" extrusionOk="0">
                    <a:moveTo>
                      <a:pt x="865" y="1728"/>
                    </a:moveTo>
                    <a:lnTo>
                      <a:pt x="865" y="1728"/>
                    </a:lnTo>
                    <a:cubicBezTo>
                      <a:pt x="865" y="1248"/>
                      <a:pt x="481" y="864"/>
                      <a:pt x="1" y="864"/>
                    </a:cubicBezTo>
                    <a:lnTo>
                      <a:pt x="1" y="864"/>
                    </a:lnTo>
                    <a:cubicBezTo>
                      <a:pt x="481" y="864"/>
                      <a:pt x="865" y="480"/>
                      <a:pt x="865" y="0"/>
                    </a:cubicBezTo>
                    <a:lnTo>
                      <a:pt x="865" y="0"/>
                    </a:lnTo>
                    <a:cubicBezTo>
                      <a:pt x="865" y="480"/>
                      <a:pt x="1265" y="864"/>
                      <a:pt x="1729" y="864"/>
                    </a:cubicBezTo>
                    <a:lnTo>
                      <a:pt x="1729" y="864"/>
                    </a:lnTo>
                    <a:cubicBezTo>
                      <a:pt x="1265" y="864"/>
                      <a:pt x="865" y="1248"/>
                      <a:pt x="865" y="1728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759" name="Google Shape;7759;p21"/>
            <p:cNvGrpSpPr/>
            <p:nvPr/>
          </p:nvGrpSpPr>
          <p:grpSpPr>
            <a:xfrm rot="-9256633">
              <a:off x="489429" y="3110262"/>
              <a:ext cx="1134020" cy="607908"/>
              <a:chOff x="5206900" y="826150"/>
              <a:chExt cx="599275" cy="321250"/>
            </a:xfrm>
          </p:grpSpPr>
          <p:sp>
            <p:nvSpPr>
              <p:cNvPr id="7760" name="Google Shape;7760;p21"/>
              <p:cNvSpPr/>
              <p:nvPr/>
            </p:nvSpPr>
            <p:spPr>
              <a:xfrm>
                <a:off x="5206900" y="828950"/>
                <a:ext cx="25225" cy="25625"/>
              </a:xfrm>
              <a:custGeom>
                <a:avLst/>
                <a:gdLst/>
                <a:ahLst/>
                <a:cxnLst/>
                <a:rect l="l" t="t" r="r" b="b"/>
                <a:pathLst>
                  <a:path w="1009" h="1025" extrusionOk="0">
                    <a:moveTo>
                      <a:pt x="1008" y="448"/>
                    </a:moveTo>
                    <a:cubicBezTo>
                      <a:pt x="1008" y="832"/>
                      <a:pt x="544" y="1024"/>
                      <a:pt x="272" y="752"/>
                    </a:cubicBezTo>
                    <a:cubicBezTo>
                      <a:pt x="0" y="480"/>
                      <a:pt x="192" y="0"/>
                      <a:pt x="576" y="0"/>
                    </a:cubicBezTo>
                    <a:cubicBezTo>
                      <a:pt x="816" y="0"/>
                      <a:pt x="1008" y="208"/>
                      <a:pt x="1008" y="448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61" name="Google Shape;7761;p21"/>
              <p:cNvSpPr/>
              <p:nvPr/>
            </p:nvSpPr>
            <p:spPr>
              <a:xfrm>
                <a:off x="5468125" y="1067750"/>
                <a:ext cx="25625" cy="25225"/>
              </a:xfrm>
              <a:custGeom>
                <a:avLst/>
                <a:gdLst/>
                <a:ahLst/>
                <a:cxnLst/>
                <a:rect l="l" t="t" r="r" b="b"/>
                <a:pathLst>
                  <a:path w="1025" h="1009" extrusionOk="0">
                    <a:moveTo>
                      <a:pt x="1024" y="433"/>
                    </a:moveTo>
                    <a:cubicBezTo>
                      <a:pt x="1024" y="817"/>
                      <a:pt x="560" y="1009"/>
                      <a:pt x="288" y="737"/>
                    </a:cubicBezTo>
                    <a:cubicBezTo>
                      <a:pt x="0" y="465"/>
                      <a:pt x="208" y="1"/>
                      <a:pt x="592" y="1"/>
                    </a:cubicBezTo>
                    <a:cubicBezTo>
                      <a:pt x="832" y="1"/>
                      <a:pt x="1024" y="193"/>
                      <a:pt x="1024" y="43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62" name="Google Shape;7762;p21"/>
              <p:cNvSpPr/>
              <p:nvPr/>
            </p:nvSpPr>
            <p:spPr>
              <a:xfrm>
                <a:off x="5679325" y="1085750"/>
                <a:ext cx="25625" cy="25650"/>
              </a:xfrm>
              <a:custGeom>
                <a:avLst/>
                <a:gdLst/>
                <a:ahLst/>
                <a:cxnLst/>
                <a:rect l="l" t="t" r="r" b="b"/>
                <a:pathLst>
                  <a:path w="1025" h="1026" extrusionOk="0">
                    <a:moveTo>
                      <a:pt x="1025" y="433"/>
                    </a:moveTo>
                    <a:cubicBezTo>
                      <a:pt x="1025" y="833"/>
                      <a:pt x="545" y="1025"/>
                      <a:pt x="273" y="753"/>
                    </a:cubicBezTo>
                    <a:cubicBezTo>
                      <a:pt x="1" y="481"/>
                      <a:pt x="193" y="1"/>
                      <a:pt x="577" y="1"/>
                    </a:cubicBezTo>
                    <a:cubicBezTo>
                      <a:pt x="817" y="1"/>
                      <a:pt x="1025" y="193"/>
                      <a:pt x="1025" y="43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63" name="Google Shape;7763;p21"/>
              <p:cNvSpPr/>
              <p:nvPr/>
            </p:nvSpPr>
            <p:spPr>
              <a:xfrm>
                <a:off x="5318900" y="877350"/>
                <a:ext cx="4425" cy="4425"/>
              </a:xfrm>
              <a:custGeom>
                <a:avLst/>
                <a:gdLst/>
                <a:ahLst/>
                <a:cxnLst/>
                <a:rect l="l" t="t" r="r" b="b"/>
                <a:pathLst>
                  <a:path w="177" h="177" extrusionOk="0">
                    <a:moveTo>
                      <a:pt x="177" y="80"/>
                    </a:moveTo>
                    <a:cubicBezTo>
                      <a:pt x="177" y="128"/>
                      <a:pt x="145" y="176"/>
                      <a:pt x="97" y="176"/>
                    </a:cubicBezTo>
                    <a:cubicBezTo>
                      <a:pt x="49" y="176"/>
                      <a:pt x="1" y="128"/>
                      <a:pt x="1" y="80"/>
                    </a:cubicBezTo>
                    <a:cubicBezTo>
                      <a:pt x="1" y="32"/>
                      <a:pt x="49" y="0"/>
                      <a:pt x="97" y="0"/>
                    </a:cubicBezTo>
                    <a:cubicBezTo>
                      <a:pt x="145" y="0"/>
                      <a:pt x="177" y="32"/>
                      <a:pt x="177" y="8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64" name="Google Shape;7764;p21"/>
              <p:cNvSpPr/>
              <p:nvPr/>
            </p:nvSpPr>
            <p:spPr>
              <a:xfrm>
                <a:off x="5749725" y="1021350"/>
                <a:ext cx="6025" cy="6025"/>
              </a:xfrm>
              <a:custGeom>
                <a:avLst/>
                <a:gdLst/>
                <a:ahLst/>
                <a:cxnLst/>
                <a:rect l="l" t="t" r="r" b="b"/>
                <a:pathLst>
                  <a:path w="241" h="241" extrusionOk="0">
                    <a:moveTo>
                      <a:pt x="241" y="97"/>
                    </a:moveTo>
                    <a:cubicBezTo>
                      <a:pt x="241" y="241"/>
                      <a:pt x="1" y="1"/>
                      <a:pt x="145" y="1"/>
                    </a:cubicBezTo>
                    <a:cubicBezTo>
                      <a:pt x="193" y="1"/>
                      <a:pt x="225" y="49"/>
                      <a:pt x="241" y="9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65" name="Google Shape;7765;p21"/>
              <p:cNvSpPr/>
              <p:nvPr/>
            </p:nvSpPr>
            <p:spPr>
              <a:xfrm>
                <a:off x="5527725" y="874950"/>
                <a:ext cx="6025" cy="6025"/>
              </a:xfrm>
              <a:custGeom>
                <a:avLst/>
                <a:gdLst/>
                <a:ahLst/>
                <a:cxnLst/>
                <a:rect l="l" t="t" r="r" b="b"/>
                <a:pathLst>
                  <a:path w="241" h="241" extrusionOk="0">
                    <a:moveTo>
                      <a:pt x="240" y="96"/>
                    </a:moveTo>
                    <a:cubicBezTo>
                      <a:pt x="240" y="240"/>
                      <a:pt x="0" y="0"/>
                      <a:pt x="144" y="0"/>
                    </a:cubicBezTo>
                    <a:cubicBezTo>
                      <a:pt x="192" y="0"/>
                      <a:pt x="240" y="48"/>
                      <a:pt x="240" y="96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66" name="Google Shape;7766;p21"/>
              <p:cNvSpPr/>
              <p:nvPr/>
            </p:nvSpPr>
            <p:spPr>
              <a:xfrm>
                <a:off x="5418900" y="861350"/>
                <a:ext cx="6025" cy="5625"/>
              </a:xfrm>
              <a:custGeom>
                <a:avLst/>
                <a:gdLst/>
                <a:ahLst/>
                <a:cxnLst/>
                <a:rect l="l" t="t" r="r" b="b"/>
                <a:pathLst>
                  <a:path w="241" h="225" extrusionOk="0">
                    <a:moveTo>
                      <a:pt x="241" y="64"/>
                    </a:moveTo>
                    <a:cubicBezTo>
                      <a:pt x="241" y="112"/>
                      <a:pt x="225" y="160"/>
                      <a:pt x="177" y="176"/>
                    </a:cubicBezTo>
                    <a:cubicBezTo>
                      <a:pt x="49" y="224"/>
                      <a:pt x="1" y="32"/>
                      <a:pt x="129" y="16"/>
                    </a:cubicBezTo>
                    <a:cubicBezTo>
                      <a:pt x="177" y="0"/>
                      <a:pt x="225" y="16"/>
                      <a:pt x="241" y="64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67" name="Google Shape;7767;p21"/>
              <p:cNvSpPr/>
              <p:nvPr/>
            </p:nvSpPr>
            <p:spPr>
              <a:xfrm>
                <a:off x="5634925" y="986150"/>
                <a:ext cx="12025" cy="12025"/>
              </a:xfrm>
              <a:custGeom>
                <a:avLst/>
                <a:gdLst/>
                <a:ahLst/>
                <a:cxnLst/>
                <a:rect l="l" t="t" r="r" b="b"/>
                <a:pathLst>
                  <a:path w="481" h="481" extrusionOk="0">
                    <a:moveTo>
                      <a:pt x="481" y="209"/>
                    </a:moveTo>
                    <a:cubicBezTo>
                      <a:pt x="481" y="385"/>
                      <a:pt x="257" y="481"/>
                      <a:pt x="129" y="353"/>
                    </a:cubicBezTo>
                    <a:cubicBezTo>
                      <a:pt x="1" y="225"/>
                      <a:pt x="97" y="1"/>
                      <a:pt x="273" y="1"/>
                    </a:cubicBezTo>
                    <a:cubicBezTo>
                      <a:pt x="385" y="1"/>
                      <a:pt x="481" y="97"/>
                      <a:pt x="481" y="20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68" name="Google Shape;7768;p21"/>
              <p:cNvSpPr/>
              <p:nvPr/>
            </p:nvSpPr>
            <p:spPr>
              <a:xfrm>
                <a:off x="5717725" y="1135775"/>
                <a:ext cx="1162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465" extrusionOk="0">
                    <a:moveTo>
                      <a:pt x="465" y="192"/>
                    </a:moveTo>
                    <a:cubicBezTo>
                      <a:pt x="465" y="368"/>
                      <a:pt x="257" y="464"/>
                      <a:pt x="129" y="336"/>
                    </a:cubicBezTo>
                    <a:cubicBezTo>
                      <a:pt x="1" y="208"/>
                      <a:pt x="81" y="0"/>
                      <a:pt x="273" y="0"/>
                    </a:cubicBezTo>
                    <a:cubicBezTo>
                      <a:pt x="385" y="0"/>
                      <a:pt x="465" y="80"/>
                      <a:pt x="465" y="19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69" name="Google Shape;7769;p21"/>
              <p:cNvSpPr/>
              <p:nvPr/>
            </p:nvSpPr>
            <p:spPr>
              <a:xfrm>
                <a:off x="5316900" y="997350"/>
                <a:ext cx="11625" cy="120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481" extrusionOk="0">
                    <a:moveTo>
                      <a:pt x="465" y="209"/>
                    </a:moveTo>
                    <a:cubicBezTo>
                      <a:pt x="465" y="385"/>
                      <a:pt x="257" y="481"/>
                      <a:pt x="129" y="353"/>
                    </a:cubicBezTo>
                    <a:cubicBezTo>
                      <a:pt x="1" y="225"/>
                      <a:pt x="81" y="1"/>
                      <a:pt x="273" y="1"/>
                    </a:cubicBezTo>
                    <a:cubicBezTo>
                      <a:pt x="369" y="1"/>
                      <a:pt x="465" y="97"/>
                      <a:pt x="465" y="20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70" name="Google Shape;7770;p21"/>
              <p:cNvSpPr/>
              <p:nvPr/>
            </p:nvSpPr>
            <p:spPr>
              <a:xfrm>
                <a:off x="5331700" y="1124575"/>
                <a:ext cx="1202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481" h="465" extrusionOk="0">
                    <a:moveTo>
                      <a:pt x="481" y="208"/>
                    </a:moveTo>
                    <a:cubicBezTo>
                      <a:pt x="481" y="384"/>
                      <a:pt x="257" y="464"/>
                      <a:pt x="129" y="352"/>
                    </a:cubicBezTo>
                    <a:cubicBezTo>
                      <a:pt x="1" y="224"/>
                      <a:pt x="97" y="0"/>
                      <a:pt x="273" y="0"/>
                    </a:cubicBezTo>
                    <a:cubicBezTo>
                      <a:pt x="385" y="0"/>
                      <a:pt x="481" y="96"/>
                      <a:pt x="481" y="208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71" name="Google Shape;7771;p21"/>
              <p:cNvSpPr/>
              <p:nvPr/>
            </p:nvSpPr>
            <p:spPr>
              <a:xfrm>
                <a:off x="5794150" y="906150"/>
                <a:ext cx="12025" cy="12025"/>
              </a:xfrm>
              <a:custGeom>
                <a:avLst/>
                <a:gdLst/>
                <a:ahLst/>
                <a:cxnLst/>
                <a:rect l="l" t="t" r="r" b="b"/>
                <a:pathLst>
                  <a:path w="481" h="481" extrusionOk="0">
                    <a:moveTo>
                      <a:pt x="480" y="208"/>
                    </a:moveTo>
                    <a:cubicBezTo>
                      <a:pt x="480" y="384"/>
                      <a:pt x="256" y="480"/>
                      <a:pt x="128" y="352"/>
                    </a:cubicBezTo>
                    <a:cubicBezTo>
                      <a:pt x="0" y="224"/>
                      <a:pt x="96" y="0"/>
                      <a:pt x="272" y="0"/>
                    </a:cubicBezTo>
                    <a:cubicBezTo>
                      <a:pt x="384" y="0"/>
                      <a:pt x="480" y="96"/>
                      <a:pt x="480" y="208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72" name="Google Shape;7772;p21"/>
              <p:cNvSpPr/>
              <p:nvPr/>
            </p:nvSpPr>
            <p:spPr>
              <a:xfrm>
                <a:off x="5290500" y="924950"/>
                <a:ext cx="1162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465" extrusionOk="0">
                    <a:moveTo>
                      <a:pt x="465" y="193"/>
                    </a:moveTo>
                    <a:cubicBezTo>
                      <a:pt x="465" y="369"/>
                      <a:pt x="257" y="465"/>
                      <a:pt x="129" y="337"/>
                    </a:cubicBezTo>
                    <a:cubicBezTo>
                      <a:pt x="1" y="209"/>
                      <a:pt x="97" y="0"/>
                      <a:pt x="273" y="0"/>
                    </a:cubicBezTo>
                    <a:cubicBezTo>
                      <a:pt x="385" y="0"/>
                      <a:pt x="465" y="81"/>
                      <a:pt x="465" y="19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73" name="Google Shape;7773;p21"/>
              <p:cNvSpPr/>
              <p:nvPr/>
            </p:nvSpPr>
            <p:spPr>
              <a:xfrm>
                <a:off x="5680925" y="826150"/>
                <a:ext cx="43225" cy="43225"/>
              </a:xfrm>
              <a:custGeom>
                <a:avLst/>
                <a:gdLst/>
                <a:ahLst/>
                <a:cxnLst/>
                <a:rect l="l" t="t" r="r" b="b"/>
                <a:pathLst>
                  <a:path w="1729" h="1729" extrusionOk="0">
                    <a:moveTo>
                      <a:pt x="865" y="1728"/>
                    </a:moveTo>
                    <a:lnTo>
                      <a:pt x="865" y="1728"/>
                    </a:lnTo>
                    <a:cubicBezTo>
                      <a:pt x="865" y="1248"/>
                      <a:pt x="481" y="864"/>
                      <a:pt x="1" y="864"/>
                    </a:cubicBezTo>
                    <a:lnTo>
                      <a:pt x="1" y="864"/>
                    </a:lnTo>
                    <a:cubicBezTo>
                      <a:pt x="481" y="864"/>
                      <a:pt x="865" y="480"/>
                      <a:pt x="865" y="0"/>
                    </a:cubicBezTo>
                    <a:lnTo>
                      <a:pt x="865" y="0"/>
                    </a:lnTo>
                    <a:cubicBezTo>
                      <a:pt x="865" y="480"/>
                      <a:pt x="1265" y="864"/>
                      <a:pt x="1729" y="864"/>
                    </a:cubicBezTo>
                    <a:lnTo>
                      <a:pt x="1729" y="864"/>
                    </a:lnTo>
                    <a:cubicBezTo>
                      <a:pt x="1265" y="864"/>
                      <a:pt x="865" y="1248"/>
                      <a:pt x="865" y="1728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774" name="Google Shape;7774;p21"/>
            <p:cNvGrpSpPr/>
            <p:nvPr/>
          </p:nvGrpSpPr>
          <p:grpSpPr>
            <a:xfrm rot="7120513" flipH="1">
              <a:off x="538618" y="3725726"/>
              <a:ext cx="1133997" cy="607895"/>
              <a:chOff x="5206900" y="826150"/>
              <a:chExt cx="599275" cy="321250"/>
            </a:xfrm>
          </p:grpSpPr>
          <p:sp>
            <p:nvSpPr>
              <p:cNvPr id="7775" name="Google Shape;7775;p21"/>
              <p:cNvSpPr/>
              <p:nvPr/>
            </p:nvSpPr>
            <p:spPr>
              <a:xfrm>
                <a:off x="5206900" y="828950"/>
                <a:ext cx="25225" cy="25625"/>
              </a:xfrm>
              <a:custGeom>
                <a:avLst/>
                <a:gdLst/>
                <a:ahLst/>
                <a:cxnLst/>
                <a:rect l="l" t="t" r="r" b="b"/>
                <a:pathLst>
                  <a:path w="1009" h="1025" extrusionOk="0">
                    <a:moveTo>
                      <a:pt x="1008" y="448"/>
                    </a:moveTo>
                    <a:cubicBezTo>
                      <a:pt x="1008" y="832"/>
                      <a:pt x="544" y="1024"/>
                      <a:pt x="272" y="752"/>
                    </a:cubicBezTo>
                    <a:cubicBezTo>
                      <a:pt x="0" y="480"/>
                      <a:pt x="192" y="0"/>
                      <a:pt x="576" y="0"/>
                    </a:cubicBezTo>
                    <a:cubicBezTo>
                      <a:pt x="816" y="0"/>
                      <a:pt x="1008" y="208"/>
                      <a:pt x="1008" y="448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76" name="Google Shape;7776;p21"/>
              <p:cNvSpPr/>
              <p:nvPr/>
            </p:nvSpPr>
            <p:spPr>
              <a:xfrm>
                <a:off x="5468125" y="1067750"/>
                <a:ext cx="25625" cy="25225"/>
              </a:xfrm>
              <a:custGeom>
                <a:avLst/>
                <a:gdLst/>
                <a:ahLst/>
                <a:cxnLst/>
                <a:rect l="l" t="t" r="r" b="b"/>
                <a:pathLst>
                  <a:path w="1025" h="1009" extrusionOk="0">
                    <a:moveTo>
                      <a:pt x="1024" y="433"/>
                    </a:moveTo>
                    <a:cubicBezTo>
                      <a:pt x="1024" y="817"/>
                      <a:pt x="560" y="1009"/>
                      <a:pt x="288" y="737"/>
                    </a:cubicBezTo>
                    <a:cubicBezTo>
                      <a:pt x="0" y="465"/>
                      <a:pt x="208" y="1"/>
                      <a:pt x="592" y="1"/>
                    </a:cubicBezTo>
                    <a:cubicBezTo>
                      <a:pt x="832" y="1"/>
                      <a:pt x="1024" y="193"/>
                      <a:pt x="1024" y="43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77" name="Google Shape;7777;p21"/>
              <p:cNvSpPr/>
              <p:nvPr/>
            </p:nvSpPr>
            <p:spPr>
              <a:xfrm>
                <a:off x="5679325" y="1085750"/>
                <a:ext cx="25625" cy="25650"/>
              </a:xfrm>
              <a:custGeom>
                <a:avLst/>
                <a:gdLst/>
                <a:ahLst/>
                <a:cxnLst/>
                <a:rect l="l" t="t" r="r" b="b"/>
                <a:pathLst>
                  <a:path w="1025" h="1026" extrusionOk="0">
                    <a:moveTo>
                      <a:pt x="1025" y="433"/>
                    </a:moveTo>
                    <a:cubicBezTo>
                      <a:pt x="1025" y="833"/>
                      <a:pt x="545" y="1025"/>
                      <a:pt x="273" y="753"/>
                    </a:cubicBezTo>
                    <a:cubicBezTo>
                      <a:pt x="1" y="481"/>
                      <a:pt x="193" y="1"/>
                      <a:pt x="577" y="1"/>
                    </a:cubicBezTo>
                    <a:cubicBezTo>
                      <a:pt x="817" y="1"/>
                      <a:pt x="1025" y="193"/>
                      <a:pt x="1025" y="43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78" name="Google Shape;7778;p21"/>
              <p:cNvSpPr/>
              <p:nvPr/>
            </p:nvSpPr>
            <p:spPr>
              <a:xfrm>
                <a:off x="5318900" y="877350"/>
                <a:ext cx="4425" cy="4425"/>
              </a:xfrm>
              <a:custGeom>
                <a:avLst/>
                <a:gdLst/>
                <a:ahLst/>
                <a:cxnLst/>
                <a:rect l="l" t="t" r="r" b="b"/>
                <a:pathLst>
                  <a:path w="177" h="177" extrusionOk="0">
                    <a:moveTo>
                      <a:pt x="177" y="80"/>
                    </a:moveTo>
                    <a:cubicBezTo>
                      <a:pt x="177" y="128"/>
                      <a:pt x="145" y="176"/>
                      <a:pt x="97" y="176"/>
                    </a:cubicBezTo>
                    <a:cubicBezTo>
                      <a:pt x="49" y="176"/>
                      <a:pt x="1" y="128"/>
                      <a:pt x="1" y="80"/>
                    </a:cubicBezTo>
                    <a:cubicBezTo>
                      <a:pt x="1" y="32"/>
                      <a:pt x="49" y="0"/>
                      <a:pt x="97" y="0"/>
                    </a:cubicBezTo>
                    <a:cubicBezTo>
                      <a:pt x="145" y="0"/>
                      <a:pt x="177" y="32"/>
                      <a:pt x="177" y="8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79" name="Google Shape;7779;p21"/>
              <p:cNvSpPr/>
              <p:nvPr/>
            </p:nvSpPr>
            <p:spPr>
              <a:xfrm>
                <a:off x="5749725" y="1021350"/>
                <a:ext cx="6025" cy="6025"/>
              </a:xfrm>
              <a:custGeom>
                <a:avLst/>
                <a:gdLst/>
                <a:ahLst/>
                <a:cxnLst/>
                <a:rect l="l" t="t" r="r" b="b"/>
                <a:pathLst>
                  <a:path w="241" h="241" extrusionOk="0">
                    <a:moveTo>
                      <a:pt x="241" y="97"/>
                    </a:moveTo>
                    <a:cubicBezTo>
                      <a:pt x="241" y="241"/>
                      <a:pt x="1" y="1"/>
                      <a:pt x="145" y="1"/>
                    </a:cubicBezTo>
                    <a:cubicBezTo>
                      <a:pt x="193" y="1"/>
                      <a:pt x="225" y="49"/>
                      <a:pt x="241" y="9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80" name="Google Shape;7780;p21"/>
              <p:cNvSpPr/>
              <p:nvPr/>
            </p:nvSpPr>
            <p:spPr>
              <a:xfrm>
                <a:off x="5527725" y="874950"/>
                <a:ext cx="6025" cy="6025"/>
              </a:xfrm>
              <a:custGeom>
                <a:avLst/>
                <a:gdLst/>
                <a:ahLst/>
                <a:cxnLst/>
                <a:rect l="l" t="t" r="r" b="b"/>
                <a:pathLst>
                  <a:path w="241" h="241" extrusionOk="0">
                    <a:moveTo>
                      <a:pt x="240" y="96"/>
                    </a:moveTo>
                    <a:cubicBezTo>
                      <a:pt x="240" y="240"/>
                      <a:pt x="0" y="0"/>
                      <a:pt x="144" y="0"/>
                    </a:cubicBezTo>
                    <a:cubicBezTo>
                      <a:pt x="192" y="0"/>
                      <a:pt x="240" y="48"/>
                      <a:pt x="240" y="96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81" name="Google Shape;7781;p21"/>
              <p:cNvSpPr/>
              <p:nvPr/>
            </p:nvSpPr>
            <p:spPr>
              <a:xfrm>
                <a:off x="5418900" y="861350"/>
                <a:ext cx="6025" cy="5625"/>
              </a:xfrm>
              <a:custGeom>
                <a:avLst/>
                <a:gdLst/>
                <a:ahLst/>
                <a:cxnLst/>
                <a:rect l="l" t="t" r="r" b="b"/>
                <a:pathLst>
                  <a:path w="241" h="225" extrusionOk="0">
                    <a:moveTo>
                      <a:pt x="241" y="64"/>
                    </a:moveTo>
                    <a:cubicBezTo>
                      <a:pt x="241" y="112"/>
                      <a:pt x="225" y="160"/>
                      <a:pt x="177" y="176"/>
                    </a:cubicBezTo>
                    <a:cubicBezTo>
                      <a:pt x="49" y="224"/>
                      <a:pt x="1" y="32"/>
                      <a:pt x="129" y="16"/>
                    </a:cubicBezTo>
                    <a:cubicBezTo>
                      <a:pt x="177" y="0"/>
                      <a:pt x="225" y="16"/>
                      <a:pt x="241" y="64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82" name="Google Shape;7782;p21"/>
              <p:cNvSpPr/>
              <p:nvPr/>
            </p:nvSpPr>
            <p:spPr>
              <a:xfrm>
                <a:off x="5634925" y="986150"/>
                <a:ext cx="12025" cy="12025"/>
              </a:xfrm>
              <a:custGeom>
                <a:avLst/>
                <a:gdLst/>
                <a:ahLst/>
                <a:cxnLst/>
                <a:rect l="l" t="t" r="r" b="b"/>
                <a:pathLst>
                  <a:path w="481" h="481" extrusionOk="0">
                    <a:moveTo>
                      <a:pt x="481" y="209"/>
                    </a:moveTo>
                    <a:cubicBezTo>
                      <a:pt x="481" y="385"/>
                      <a:pt x="257" y="481"/>
                      <a:pt x="129" y="353"/>
                    </a:cubicBezTo>
                    <a:cubicBezTo>
                      <a:pt x="1" y="225"/>
                      <a:pt x="97" y="1"/>
                      <a:pt x="273" y="1"/>
                    </a:cubicBezTo>
                    <a:cubicBezTo>
                      <a:pt x="385" y="1"/>
                      <a:pt x="481" y="97"/>
                      <a:pt x="481" y="20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83" name="Google Shape;7783;p21"/>
              <p:cNvSpPr/>
              <p:nvPr/>
            </p:nvSpPr>
            <p:spPr>
              <a:xfrm>
                <a:off x="5717725" y="1135775"/>
                <a:ext cx="1162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465" extrusionOk="0">
                    <a:moveTo>
                      <a:pt x="465" y="192"/>
                    </a:moveTo>
                    <a:cubicBezTo>
                      <a:pt x="465" y="368"/>
                      <a:pt x="257" y="464"/>
                      <a:pt x="129" y="336"/>
                    </a:cubicBezTo>
                    <a:cubicBezTo>
                      <a:pt x="1" y="208"/>
                      <a:pt x="81" y="0"/>
                      <a:pt x="273" y="0"/>
                    </a:cubicBezTo>
                    <a:cubicBezTo>
                      <a:pt x="385" y="0"/>
                      <a:pt x="465" y="80"/>
                      <a:pt x="465" y="19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84" name="Google Shape;7784;p21"/>
              <p:cNvSpPr/>
              <p:nvPr/>
            </p:nvSpPr>
            <p:spPr>
              <a:xfrm>
                <a:off x="5316900" y="997350"/>
                <a:ext cx="11625" cy="120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481" extrusionOk="0">
                    <a:moveTo>
                      <a:pt x="465" y="209"/>
                    </a:moveTo>
                    <a:cubicBezTo>
                      <a:pt x="465" y="385"/>
                      <a:pt x="257" y="481"/>
                      <a:pt x="129" y="353"/>
                    </a:cubicBezTo>
                    <a:cubicBezTo>
                      <a:pt x="1" y="225"/>
                      <a:pt x="81" y="1"/>
                      <a:pt x="273" y="1"/>
                    </a:cubicBezTo>
                    <a:cubicBezTo>
                      <a:pt x="369" y="1"/>
                      <a:pt x="465" y="97"/>
                      <a:pt x="465" y="20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85" name="Google Shape;7785;p21"/>
              <p:cNvSpPr/>
              <p:nvPr/>
            </p:nvSpPr>
            <p:spPr>
              <a:xfrm>
                <a:off x="5331700" y="1124575"/>
                <a:ext cx="1202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481" h="465" extrusionOk="0">
                    <a:moveTo>
                      <a:pt x="481" y="208"/>
                    </a:moveTo>
                    <a:cubicBezTo>
                      <a:pt x="481" y="384"/>
                      <a:pt x="257" y="464"/>
                      <a:pt x="129" y="352"/>
                    </a:cubicBezTo>
                    <a:cubicBezTo>
                      <a:pt x="1" y="224"/>
                      <a:pt x="97" y="0"/>
                      <a:pt x="273" y="0"/>
                    </a:cubicBezTo>
                    <a:cubicBezTo>
                      <a:pt x="385" y="0"/>
                      <a:pt x="481" y="96"/>
                      <a:pt x="481" y="208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86" name="Google Shape;7786;p21"/>
              <p:cNvSpPr/>
              <p:nvPr/>
            </p:nvSpPr>
            <p:spPr>
              <a:xfrm>
                <a:off x="5794150" y="906150"/>
                <a:ext cx="12025" cy="12025"/>
              </a:xfrm>
              <a:custGeom>
                <a:avLst/>
                <a:gdLst/>
                <a:ahLst/>
                <a:cxnLst/>
                <a:rect l="l" t="t" r="r" b="b"/>
                <a:pathLst>
                  <a:path w="481" h="481" extrusionOk="0">
                    <a:moveTo>
                      <a:pt x="480" y="208"/>
                    </a:moveTo>
                    <a:cubicBezTo>
                      <a:pt x="480" y="384"/>
                      <a:pt x="256" y="480"/>
                      <a:pt x="128" y="352"/>
                    </a:cubicBezTo>
                    <a:cubicBezTo>
                      <a:pt x="0" y="224"/>
                      <a:pt x="96" y="0"/>
                      <a:pt x="272" y="0"/>
                    </a:cubicBezTo>
                    <a:cubicBezTo>
                      <a:pt x="384" y="0"/>
                      <a:pt x="480" y="96"/>
                      <a:pt x="480" y="208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87" name="Google Shape;7787;p21"/>
              <p:cNvSpPr/>
              <p:nvPr/>
            </p:nvSpPr>
            <p:spPr>
              <a:xfrm>
                <a:off x="5290500" y="924950"/>
                <a:ext cx="1162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465" extrusionOk="0">
                    <a:moveTo>
                      <a:pt x="465" y="193"/>
                    </a:moveTo>
                    <a:cubicBezTo>
                      <a:pt x="465" y="369"/>
                      <a:pt x="257" y="465"/>
                      <a:pt x="129" y="337"/>
                    </a:cubicBezTo>
                    <a:cubicBezTo>
                      <a:pt x="1" y="209"/>
                      <a:pt x="97" y="0"/>
                      <a:pt x="273" y="0"/>
                    </a:cubicBezTo>
                    <a:cubicBezTo>
                      <a:pt x="385" y="0"/>
                      <a:pt x="465" y="81"/>
                      <a:pt x="465" y="19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88" name="Google Shape;7788;p21"/>
              <p:cNvSpPr/>
              <p:nvPr/>
            </p:nvSpPr>
            <p:spPr>
              <a:xfrm>
                <a:off x="5680925" y="826150"/>
                <a:ext cx="43225" cy="43225"/>
              </a:xfrm>
              <a:custGeom>
                <a:avLst/>
                <a:gdLst/>
                <a:ahLst/>
                <a:cxnLst/>
                <a:rect l="l" t="t" r="r" b="b"/>
                <a:pathLst>
                  <a:path w="1729" h="1729" extrusionOk="0">
                    <a:moveTo>
                      <a:pt x="865" y="1728"/>
                    </a:moveTo>
                    <a:lnTo>
                      <a:pt x="865" y="1728"/>
                    </a:lnTo>
                    <a:cubicBezTo>
                      <a:pt x="865" y="1248"/>
                      <a:pt x="481" y="864"/>
                      <a:pt x="1" y="864"/>
                    </a:cubicBezTo>
                    <a:lnTo>
                      <a:pt x="1" y="864"/>
                    </a:lnTo>
                    <a:cubicBezTo>
                      <a:pt x="481" y="864"/>
                      <a:pt x="865" y="480"/>
                      <a:pt x="865" y="0"/>
                    </a:cubicBezTo>
                    <a:lnTo>
                      <a:pt x="865" y="0"/>
                    </a:lnTo>
                    <a:cubicBezTo>
                      <a:pt x="865" y="480"/>
                      <a:pt x="1265" y="864"/>
                      <a:pt x="1729" y="864"/>
                    </a:cubicBezTo>
                    <a:lnTo>
                      <a:pt x="1729" y="864"/>
                    </a:lnTo>
                    <a:cubicBezTo>
                      <a:pt x="1265" y="864"/>
                      <a:pt x="865" y="1248"/>
                      <a:pt x="865" y="1728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7789" name="Google Shape;7789;p21"/>
          <p:cNvGrpSpPr/>
          <p:nvPr/>
        </p:nvGrpSpPr>
        <p:grpSpPr>
          <a:xfrm>
            <a:off x="8191502" y="3958131"/>
            <a:ext cx="646577" cy="411765"/>
            <a:chOff x="8315725" y="3909900"/>
            <a:chExt cx="402000" cy="256025"/>
          </a:xfrm>
        </p:grpSpPr>
        <p:sp>
          <p:nvSpPr>
            <p:cNvPr id="7790" name="Google Shape;7790;p21"/>
            <p:cNvSpPr/>
            <p:nvPr/>
          </p:nvSpPr>
          <p:spPr>
            <a:xfrm>
              <a:off x="8386625" y="3909900"/>
              <a:ext cx="255200" cy="256025"/>
            </a:xfrm>
            <a:custGeom>
              <a:avLst/>
              <a:gdLst/>
              <a:ahLst/>
              <a:cxnLst/>
              <a:rect l="l" t="t" r="r" b="b"/>
              <a:pathLst>
                <a:path w="10208" h="10241" extrusionOk="0">
                  <a:moveTo>
                    <a:pt x="5151" y="1"/>
                  </a:moveTo>
                  <a:cubicBezTo>
                    <a:pt x="2707" y="1"/>
                    <a:pt x="297" y="1732"/>
                    <a:pt x="34" y="4666"/>
                  </a:cubicBezTo>
                  <a:cubicBezTo>
                    <a:pt x="0" y="4732"/>
                    <a:pt x="0" y="4832"/>
                    <a:pt x="0" y="4932"/>
                  </a:cubicBezTo>
                  <a:lnTo>
                    <a:pt x="0" y="5133"/>
                  </a:lnTo>
                  <a:cubicBezTo>
                    <a:pt x="0" y="5433"/>
                    <a:pt x="34" y="5733"/>
                    <a:pt x="67" y="6033"/>
                  </a:cubicBezTo>
                  <a:cubicBezTo>
                    <a:pt x="167" y="6500"/>
                    <a:pt x="301" y="6967"/>
                    <a:pt x="534" y="7401"/>
                  </a:cubicBezTo>
                  <a:cubicBezTo>
                    <a:pt x="701" y="7734"/>
                    <a:pt x="901" y="8068"/>
                    <a:pt x="1168" y="8368"/>
                  </a:cubicBezTo>
                  <a:cubicBezTo>
                    <a:pt x="2223" y="9656"/>
                    <a:pt x="3657" y="10241"/>
                    <a:pt x="5071" y="10241"/>
                  </a:cubicBezTo>
                  <a:cubicBezTo>
                    <a:pt x="7504" y="10241"/>
                    <a:pt x="9879" y="8513"/>
                    <a:pt x="10174" y="5666"/>
                  </a:cubicBezTo>
                  <a:cubicBezTo>
                    <a:pt x="10208" y="5466"/>
                    <a:pt x="10208" y="5299"/>
                    <a:pt x="10208" y="5133"/>
                  </a:cubicBezTo>
                  <a:cubicBezTo>
                    <a:pt x="10208" y="5032"/>
                    <a:pt x="10208" y="4966"/>
                    <a:pt x="10208" y="4832"/>
                  </a:cubicBezTo>
                  <a:cubicBezTo>
                    <a:pt x="10208" y="4732"/>
                    <a:pt x="10208" y="4632"/>
                    <a:pt x="10174" y="4499"/>
                  </a:cubicBezTo>
                  <a:cubicBezTo>
                    <a:pt x="10174" y="4332"/>
                    <a:pt x="10141" y="4199"/>
                    <a:pt x="10108" y="4032"/>
                  </a:cubicBezTo>
                  <a:cubicBezTo>
                    <a:pt x="9974" y="3431"/>
                    <a:pt x="9707" y="2831"/>
                    <a:pt x="9374" y="2331"/>
                  </a:cubicBezTo>
                  <a:cubicBezTo>
                    <a:pt x="8337" y="729"/>
                    <a:pt x="6737" y="1"/>
                    <a:pt x="515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7791" name="Google Shape;7791;p21"/>
            <p:cNvGrpSpPr/>
            <p:nvPr/>
          </p:nvGrpSpPr>
          <p:grpSpPr>
            <a:xfrm>
              <a:off x="8386625" y="3910600"/>
              <a:ext cx="255200" cy="221025"/>
              <a:chOff x="8386625" y="3910600"/>
              <a:chExt cx="255200" cy="221025"/>
            </a:xfrm>
          </p:grpSpPr>
          <p:sp>
            <p:nvSpPr>
              <p:cNvPr id="7792" name="Google Shape;7792;p21"/>
              <p:cNvSpPr/>
              <p:nvPr/>
            </p:nvSpPr>
            <p:spPr>
              <a:xfrm>
                <a:off x="8407475" y="3910600"/>
                <a:ext cx="213500" cy="57575"/>
              </a:xfrm>
              <a:custGeom>
                <a:avLst/>
                <a:gdLst/>
                <a:ahLst/>
                <a:cxnLst/>
                <a:rect l="l" t="t" r="r" b="b"/>
                <a:pathLst>
                  <a:path w="8540" h="2303" extrusionOk="0">
                    <a:moveTo>
                      <a:pt x="4270" y="1"/>
                    </a:moveTo>
                    <a:cubicBezTo>
                      <a:pt x="2635" y="1"/>
                      <a:pt x="1001" y="768"/>
                      <a:pt x="0" y="2303"/>
                    </a:cubicBezTo>
                    <a:cubicBezTo>
                      <a:pt x="167" y="2303"/>
                      <a:pt x="334" y="2303"/>
                      <a:pt x="501" y="2269"/>
                    </a:cubicBezTo>
                    <a:cubicBezTo>
                      <a:pt x="734" y="2169"/>
                      <a:pt x="968" y="2102"/>
                      <a:pt x="1234" y="2069"/>
                    </a:cubicBezTo>
                    <a:cubicBezTo>
                      <a:pt x="1735" y="1969"/>
                      <a:pt x="1802" y="1936"/>
                      <a:pt x="2335" y="1869"/>
                    </a:cubicBezTo>
                    <a:cubicBezTo>
                      <a:pt x="2869" y="1802"/>
                      <a:pt x="3203" y="1735"/>
                      <a:pt x="3703" y="1702"/>
                    </a:cubicBezTo>
                    <a:cubicBezTo>
                      <a:pt x="3870" y="1669"/>
                      <a:pt x="4045" y="1652"/>
                      <a:pt x="4220" y="1652"/>
                    </a:cubicBezTo>
                    <a:cubicBezTo>
                      <a:pt x="4395" y="1652"/>
                      <a:pt x="4570" y="1669"/>
                      <a:pt x="4737" y="1702"/>
                    </a:cubicBezTo>
                    <a:cubicBezTo>
                      <a:pt x="5104" y="1802"/>
                      <a:pt x="5404" y="1769"/>
                      <a:pt x="5738" y="1869"/>
                    </a:cubicBezTo>
                    <a:cubicBezTo>
                      <a:pt x="6005" y="2002"/>
                      <a:pt x="6271" y="2069"/>
                      <a:pt x="6538" y="2136"/>
                    </a:cubicBezTo>
                    <a:cubicBezTo>
                      <a:pt x="6972" y="2202"/>
                      <a:pt x="7406" y="2269"/>
                      <a:pt x="7839" y="2303"/>
                    </a:cubicBezTo>
                    <a:lnTo>
                      <a:pt x="8540" y="2303"/>
                    </a:lnTo>
                    <a:cubicBezTo>
                      <a:pt x="7539" y="768"/>
                      <a:pt x="5904" y="1"/>
                      <a:pt x="4270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93" name="Google Shape;7793;p21"/>
              <p:cNvSpPr/>
              <p:nvPr/>
            </p:nvSpPr>
            <p:spPr>
              <a:xfrm>
                <a:off x="8386625" y="4010675"/>
                <a:ext cx="254375" cy="22550"/>
              </a:xfrm>
              <a:custGeom>
                <a:avLst/>
                <a:gdLst/>
                <a:ahLst/>
                <a:cxnLst/>
                <a:rect l="l" t="t" r="r" b="b"/>
                <a:pathLst>
                  <a:path w="10175" h="902" extrusionOk="0">
                    <a:moveTo>
                      <a:pt x="10108" y="1"/>
                    </a:moveTo>
                    <a:lnTo>
                      <a:pt x="8773" y="134"/>
                    </a:lnTo>
                    <a:cubicBezTo>
                      <a:pt x="8206" y="201"/>
                      <a:pt x="7572" y="234"/>
                      <a:pt x="6605" y="268"/>
                    </a:cubicBezTo>
                    <a:cubicBezTo>
                      <a:pt x="6105" y="268"/>
                      <a:pt x="5604" y="268"/>
                      <a:pt x="5104" y="201"/>
                    </a:cubicBezTo>
                    <a:cubicBezTo>
                      <a:pt x="4618" y="137"/>
                      <a:pt x="4118" y="114"/>
                      <a:pt x="3622" y="114"/>
                    </a:cubicBezTo>
                    <a:cubicBezTo>
                      <a:pt x="3335" y="114"/>
                      <a:pt x="3050" y="122"/>
                      <a:pt x="2769" y="134"/>
                    </a:cubicBezTo>
                    <a:cubicBezTo>
                      <a:pt x="2169" y="201"/>
                      <a:pt x="868" y="468"/>
                      <a:pt x="34" y="635"/>
                    </a:cubicBezTo>
                    <a:cubicBezTo>
                      <a:pt x="0" y="735"/>
                      <a:pt x="0" y="801"/>
                      <a:pt x="0" y="901"/>
                    </a:cubicBezTo>
                    <a:cubicBezTo>
                      <a:pt x="1068" y="768"/>
                      <a:pt x="3670" y="401"/>
                      <a:pt x="4137" y="401"/>
                    </a:cubicBezTo>
                    <a:cubicBezTo>
                      <a:pt x="4704" y="434"/>
                      <a:pt x="4804" y="468"/>
                      <a:pt x="5304" y="501"/>
                    </a:cubicBezTo>
                    <a:cubicBezTo>
                      <a:pt x="5638" y="534"/>
                      <a:pt x="6005" y="568"/>
                      <a:pt x="6372" y="568"/>
                    </a:cubicBezTo>
                    <a:cubicBezTo>
                      <a:pt x="6738" y="534"/>
                      <a:pt x="7706" y="568"/>
                      <a:pt x="8373" y="501"/>
                    </a:cubicBezTo>
                    <a:cubicBezTo>
                      <a:pt x="8707" y="468"/>
                      <a:pt x="9507" y="468"/>
                      <a:pt x="10174" y="468"/>
                    </a:cubicBezTo>
                    <a:cubicBezTo>
                      <a:pt x="10174" y="301"/>
                      <a:pt x="10141" y="168"/>
                      <a:pt x="10108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94" name="Google Shape;7794;p21"/>
              <p:cNvSpPr/>
              <p:nvPr/>
            </p:nvSpPr>
            <p:spPr>
              <a:xfrm>
                <a:off x="8386625" y="4024850"/>
                <a:ext cx="255200" cy="39225"/>
              </a:xfrm>
              <a:custGeom>
                <a:avLst/>
                <a:gdLst/>
                <a:ahLst/>
                <a:cxnLst/>
                <a:rect l="l" t="t" r="r" b="b"/>
                <a:pathLst>
                  <a:path w="10208" h="1569" extrusionOk="0">
                    <a:moveTo>
                      <a:pt x="4070" y="1"/>
                    </a:moveTo>
                    <a:cubicBezTo>
                      <a:pt x="3870" y="1"/>
                      <a:pt x="3670" y="1"/>
                      <a:pt x="3469" y="34"/>
                    </a:cubicBezTo>
                    <a:cubicBezTo>
                      <a:pt x="3169" y="101"/>
                      <a:pt x="2969" y="101"/>
                      <a:pt x="2836" y="134"/>
                    </a:cubicBezTo>
                    <a:cubicBezTo>
                      <a:pt x="2669" y="168"/>
                      <a:pt x="2369" y="168"/>
                      <a:pt x="2135" y="201"/>
                    </a:cubicBezTo>
                    <a:cubicBezTo>
                      <a:pt x="1902" y="234"/>
                      <a:pt x="1735" y="234"/>
                      <a:pt x="1535" y="268"/>
                    </a:cubicBezTo>
                    <a:cubicBezTo>
                      <a:pt x="1368" y="301"/>
                      <a:pt x="1401" y="301"/>
                      <a:pt x="1134" y="368"/>
                    </a:cubicBezTo>
                    <a:cubicBezTo>
                      <a:pt x="868" y="468"/>
                      <a:pt x="634" y="501"/>
                      <a:pt x="367" y="501"/>
                    </a:cubicBezTo>
                    <a:cubicBezTo>
                      <a:pt x="100" y="501"/>
                      <a:pt x="34" y="501"/>
                      <a:pt x="0" y="535"/>
                    </a:cubicBezTo>
                    <a:cubicBezTo>
                      <a:pt x="0" y="835"/>
                      <a:pt x="34" y="1135"/>
                      <a:pt x="67" y="1435"/>
                    </a:cubicBezTo>
                    <a:cubicBezTo>
                      <a:pt x="634" y="1235"/>
                      <a:pt x="1201" y="1102"/>
                      <a:pt x="1768" y="968"/>
                    </a:cubicBezTo>
                    <a:cubicBezTo>
                      <a:pt x="1935" y="952"/>
                      <a:pt x="2102" y="943"/>
                      <a:pt x="2269" y="943"/>
                    </a:cubicBezTo>
                    <a:cubicBezTo>
                      <a:pt x="2435" y="943"/>
                      <a:pt x="2602" y="952"/>
                      <a:pt x="2769" y="968"/>
                    </a:cubicBezTo>
                    <a:cubicBezTo>
                      <a:pt x="3069" y="1002"/>
                      <a:pt x="3369" y="1068"/>
                      <a:pt x="3670" y="1135"/>
                    </a:cubicBezTo>
                    <a:cubicBezTo>
                      <a:pt x="4070" y="1268"/>
                      <a:pt x="4470" y="1368"/>
                      <a:pt x="4904" y="1368"/>
                    </a:cubicBezTo>
                    <a:cubicBezTo>
                      <a:pt x="5771" y="1469"/>
                      <a:pt x="6071" y="1569"/>
                      <a:pt x="6672" y="1569"/>
                    </a:cubicBezTo>
                    <a:lnTo>
                      <a:pt x="7973" y="1569"/>
                    </a:lnTo>
                    <a:cubicBezTo>
                      <a:pt x="8133" y="1562"/>
                      <a:pt x="8267" y="1561"/>
                      <a:pt x="8382" y="1561"/>
                    </a:cubicBezTo>
                    <a:cubicBezTo>
                      <a:pt x="8509" y="1561"/>
                      <a:pt x="8613" y="1563"/>
                      <a:pt x="8704" y="1563"/>
                    </a:cubicBezTo>
                    <a:cubicBezTo>
                      <a:pt x="8982" y="1563"/>
                      <a:pt x="9146" y="1545"/>
                      <a:pt x="9474" y="1402"/>
                    </a:cubicBezTo>
                    <a:cubicBezTo>
                      <a:pt x="9807" y="1235"/>
                      <a:pt x="10041" y="1135"/>
                      <a:pt x="10174" y="1068"/>
                    </a:cubicBezTo>
                    <a:cubicBezTo>
                      <a:pt x="10208" y="868"/>
                      <a:pt x="10208" y="701"/>
                      <a:pt x="10208" y="535"/>
                    </a:cubicBezTo>
                    <a:cubicBezTo>
                      <a:pt x="10208" y="434"/>
                      <a:pt x="10208" y="368"/>
                      <a:pt x="10174" y="234"/>
                    </a:cubicBezTo>
                    <a:cubicBezTo>
                      <a:pt x="9774" y="334"/>
                      <a:pt x="9340" y="368"/>
                      <a:pt x="8907" y="368"/>
                    </a:cubicBezTo>
                    <a:cubicBezTo>
                      <a:pt x="8873" y="346"/>
                      <a:pt x="8829" y="338"/>
                      <a:pt x="8765" y="338"/>
                    </a:cubicBezTo>
                    <a:cubicBezTo>
                      <a:pt x="8636" y="338"/>
                      <a:pt x="8429" y="368"/>
                      <a:pt x="8073" y="368"/>
                    </a:cubicBezTo>
                    <a:cubicBezTo>
                      <a:pt x="7906" y="379"/>
                      <a:pt x="7728" y="383"/>
                      <a:pt x="7565" y="383"/>
                    </a:cubicBezTo>
                    <a:cubicBezTo>
                      <a:pt x="7239" y="383"/>
                      <a:pt x="6972" y="368"/>
                      <a:pt x="6972" y="368"/>
                    </a:cubicBezTo>
                    <a:cubicBezTo>
                      <a:pt x="6972" y="368"/>
                      <a:pt x="6271" y="301"/>
                      <a:pt x="6038" y="268"/>
                    </a:cubicBezTo>
                    <a:cubicBezTo>
                      <a:pt x="5771" y="268"/>
                      <a:pt x="4303" y="1"/>
                      <a:pt x="4070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95" name="Google Shape;7795;p21"/>
              <p:cNvSpPr/>
              <p:nvPr/>
            </p:nvSpPr>
            <p:spPr>
              <a:xfrm>
                <a:off x="8399975" y="4094900"/>
                <a:ext cx="205150" cy="36725"/>
              </a:xfrm>
              <a:custGeom>
                <a:avLst/>
                <a:gdLst/>
                <a:ahLst/>
                <a:cxnLst/>
                <a:rect l="l" t="t" r="r" b="b"/>
                <a:pathLst>
                  <a:path w="8206" h="1469" extrusionOk="0">
                    <a:moveTo>
                      <a:pt x="0" y="1"/>
                    </a:moveTo>
                    <a:cubicBezTo>
                      <a:pt x="167" y="334"/>
                      <a:pt x="400" y="668"/>
                      <a:pt x="634" y="968"/>
                    </a:cubicBezTo>
                    <a:cubicBezTo>
                      <a:pt x="1001" y="1002"/>
                      <a:pt x="1801" y="1135"/>
                      <a:pt x="2302" y="1202"/>
                    </a:cubicBezTo>
                    <a:cubicBezTo>
                      <a:pt x="2835" y="1302"/>
                      <a:pt x="3069" y="1369"/>
                      <a:pt x="3503" y="1435"/>
                    </a:cubicBezTo>
                    <a:cubicBezTo>
                      <a:pt x="3658" y="1457"/>
                      <a:pt x="3795" y="1469"/>
                      <a:pt x="3962" y="1469"/>
                    </a:cubicBezTo>
                    <a:cubicBezTo>
                      <a:pt x="4296" y="1469"/>
                      <a:pt x="4748" y="1424"/>
                      <a:pt x="5704" y="1335"/>
                    </a:cubicBezTo>
                    <a:cubicBezTo>
                      <a:pt x="6605" y="1235"/>
                      <a:pt x="7472" y="902"/>
                      <a:pt x="8206" y="368"/>
                    </a:cubicBezTo>
                    <a:lnTo>
                      <a:pt x="8206" y="368"/>
                    </a:lnTo>
                    <a:cubicBezTo>
                      <a:pt x="7447" y="874"/>
                      <a:pt x="6475" y="977"/>
                      <a:pt x="5669" y="977"/>
                    </a:cubicBezTo>
                    <a:cubicBezTo>
                      <a:pt x="5518" y="977"/>
                      <a:pt x="5374" y="973"/>
                      <a:pt x="5237" y="968"/>
                    </a:cubicBezTo>
                    <a:cubicBezTo>
                      <a:pt x="4603" y="935"/>
                      <a:pt x="3970" y="801"/>
                      <a:pt x="3402" y="568"/>
                    </a:cubicBezTo>
                    <a:cubicBezTo>
                      <a:pt x="2602" y="368"/>
                      <a:pt x="1801" y="201"/>
                      <a:pt x="1001" y="101"/>
                    </a:cubicBezTo>
                    <a:cubicBezTo>
                      <a:pt x="667" y="34"/>
                      <a:pt x="334" y="1"/>
                      <a:pt x="0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7796" name="Google Shape;7796;p21"/>
            <p:cNvSpPr/>
            <p:nvPr/>
          </p:nvSpPr>
          <p:spPr>
            <a:xfrm>
              <a:off x="8315725" y="3920125"/>
              <a:ext cx="402000" cy="237400"/>
            </a:xfrm>
            <a:custGeom>
              <a:avLst/>
              <a:gdLst/>
              <a:ahLst/>
              <a:cxnLst/>
              <a:rect l="l" t="t" r="r" b="b"/>
              <a:pathLst>
                <a:path w="16080" h="9496" extrusionOk="0">
                  <a:moveTo>
                    <a:pt x="14796" y="0"/>
                  </a:moveTo>
                  <a:cubicBezTo>
                    <a:pt x="14054" y="0"/>
                    <a:pt x="12845" y="340"/>
                    <a:pt x="11376" y="954"/>
                  </a:cubicBezTo>
                  <a:lnTo>
                    <a:pt x="11476" y="1054"/>
                  </a:lnTo>
                  <a:cubicBezTo>
                    <a:pt x="12860" y="478"/>
                    <a:pt x="13989" y="156"/>
                    <a:pt x="14631" y="156"/>
                  </a:cubicBezTo>
                  <a:cubicBezTo>
                    <a:pt x="14917" y="156"/>
                    <a:pt x="15106" y="220"/>
                    <a:pt x="15178" y="354"/>
                  </a:cubicBezTo>
                  <a:cubicBezTo>
                    <a:pt x="15612" y="1088"/>
                    <a:pt x="12677" y="3589"/>
                    <a:pt x="8640" y="5958"/>
                  </a:cubicBezTo>
                  <a:cubicBezTo>
                    <a:pt x="5382" y="7885"/>
                    <a:pt x="2368" y="9128"/>
                    <a:pt x="1124" y="9128"/>
                  </a:cubicBezTo>
                  <a:cubicBezTo>
                    <a:pt x="840" y="9128"/>
                    <a:pt x="649" y="9063"/>
                    <a:pt x="568" y="8927"/>
                  </a:cubicBezTo>
                  <a:cubicBezTo>
                    <a:pt x="301" y="8460"/>
                    <a:pt x="1302" y="7359"/>
                    <a:pt x="3003" y="6024"/>
                  </a:cubicBezTo>
                  <a:lnTo>
                    <a:pt x="2970" y="5891"/>
                  </a:lnTo>
                  <a:cubicBezTo>
                    <a:pt x="1068" y="7359"/>
                    <a:pt x="1" y="8660"/>
                    <a:pt x="335" y="9227"/>
                  </a:cubicBezTo>
                  <a:cubicBezTo>
                    <a:pt x="440" y="9409"/>
                    <a:pt x="692" y="9496"/>
                    <a:pt x="1065" y="9496"/>
                  </a:cubicBezTo>
                  <a:cubicBezTo>
                    <a:pt x="2464" y="9496"/>
                    <a:pt x="5554" y="8274"/>
                    <a:pt x="8874" y="6325"/>
                  </a:cubicBezTo>
                  <a:cubicBezTo>
                    <a:pt x="13077" y="3890"/>
                    <a:pt x="16079" y="1188"/>
                    <a:pt x="15545" y="287"/>
                  </a:cubicBezTo>
                  <a:cubicBezTo>
                    <a:pt x="15443" y="93"/>
                    <a:pt x="15183" y="0"/>
                    <a:pt x="1479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797" name="Google Shape;7797;p21"/>
          <p:cNvGrpSpPr/>
          <p:nvPr/>
        </p:nvGrpSpPr>
        <p:grpSpPr>
          <a:xfrm rot="9887729">
            <a:off x="7677833" y="4648046"/>
            <a:ext cx="369354" cy="250254"/>
            <a:chOff x="4815275" y="1064150"/>
            <a:chExt cx="432450" cy="297250"/>
          </a:xfrm>
        </p:grpSpPr>
        <p:sp>
          <p:nvSpPr>
            <p:cNvPr id="7798" name="Google Shape;7798;p21"/>
            <p:cNvSpPr/>
            <p:nvPr/>
          </p:nvSpPr>
          <p:spPr>
            <a:xfrm>
              <a:off x="4815275" y="1152575"/>
              <a:ext cx="144425" cy="123625"/>
            </a:xfrm>
            <a:custGeom>
              <a:avLst/>
              <a:gdLst/>
              <a:ahLst/>
              <a:cxnLst/>
              <a:rect l="l" t="t" r="r" b="b"/>
              <a:pathLst>
                <a:path w="5777" h="4945" extrusionOk="0">
                  <a:moveTo>
                    <a:pt x="512" y="2352"/>
                  </a:moveTo>
                  <a:cubicBezTo>
                    <a:pt x="976" y="3104"/>
                    <a:pt x="1536" y="3792"/>
                    <a:pt x="2160" y="4400"/>
                  </a:cubicBezTo>
                  <a:cubicBezTo>
                    <a:pt x="2320" y="4576"/>
                    <a:pt x="2512" y="4704"/>
                    <a:pt x="2736" y="4800"/>
                  </a:cubicBezTo>
                  <a:cubicBezTo>
                    <a:pt x="3152" y="4944"/>
                    <a:pt x="3616" y="4752"/>
                    <a:pt x="4032" y="4560"/>
                  </a:cubicBezTo>
                  <a:lnTo>
                    <a:pt x="5008" y="4096"/>
                  </a:lnTo>
                  <a:cubicBezTo>
                    <a:pt x="5185" y="4016"/>
                    <a:pt x="5345" y="3920"/>
                    <a:pt x="5473" y="3792"/>
                  </a:cubicBezTo>
                  <a:cubicBezTo>
                    <a:pt x="5729" y="3536"/>
                    <a:pt x="5761" y="3136"/>
                    <a:pt x="5761" y="2784"/>
                  </a:cubicBezTo>
                  <a:cubicBezTo>
                    <a:pt x="5777" y="2288"/>
                    <a:pt x="5777" y="1728"/>
                    <a:pt x="5457" y="1360"/>
                  </a:cubicBezTo>
                  <a:cubicBezTo>
                    <a:pt x="5249" y="1136"/>
                    <a:pt x="4992" y="976"/>
                    <a:pt x="4704" y="880"/>
                  </a:cubicBezTo>
                  <a:cubicBezTo>
                    <a:pt x="3680" y="416"/>
                    <a:pt x="2528" y="0"/>
                    <a:pt x="1408" y="432"/>
                  </a:cubicBezTo>
                  <a:cubicBezTo>
                    <a:pt x="592" y="752"/>
                    <a:pt x="0" y="1520"/>
                    <a:pt x="512" y="235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99" name="Google Shape;7799;p21"/>
            <p:cNvSpPr/>
            <p:nvPr/>
          </p:nvSpPr>
          <p:spPr>
            <a:xfrm>
              <a:off x="5105275" y="1188975"/>
              <a:ext cx="142450" cy="172425"/>
            </a:xfrm>
            <a:custGeom>
              <a:avLst/>
              <a:gdLst/>
              <a:ahLst/>
              <a:cxnLst/>
              <a:rect l="l" t="t" r="r" b="b"/>
              <a:pathLst>
                <a:path w="5698" h="6897" extrusionOk="0">
                  <a:moveTo>
                    <a:pt x="337" y="3040"/>
                  </a:moveTo>
                  <a:cubicBezTo>
                    <a:pt x="513" y="3264"/>
                    <a:pt x="721" y="3472"/>
                    <a:pt x="961" y="3649"/>
                  </a:cubicBezTo>
                  <a:cubicBezTo>
                    <a:pt x="1505" y="4161"/>
                    <a:pt x="1713" y="4913"/>
                    <a:pt x="2049" y="5585"/>
                  </a:cubicBezTo>
                  <a:cubicBezTo>
                    <a:pt x="2385" y="6257"/>
                    <a:pt x="2993" y="6897"/>
                    <a:pt x="3745" y="6833"/>
                  </a:cubicBezTo>
                  <a:cubicBezTo>
                    <a:pt x="4193" y="6753"/>
                    <a:pt x="4593" y="6481"/>
                    <a:pt x="4833" y="6065"/>
                  </a:cubicBezTo>
                  <a:cubicBezTo>
                    <a:pt x="5041" y="5665"/>
                    <a:pt x="5201" y="5233"/>
                    <a:pt x="5297" y="4785"/>
                  </a:cubicBezTo>
                  <a:cubicBezTo>
                    <a:pt x="5521" y="3937"/>
                    <a:pt x="5697" y="2928"/>
                    <a:pt x="5121" y="2272"/>
                  </a:cubicBezTo>
                  <a:cubicBezTo>
                    <a:pt x="4897" y="2032"/>
                    <a:pt x="4593" y="1872"/>
                    <a:pt x="4417" y="1584"/>
                  </a:cubicBezTo>
                  <a:cubicBezTo>
                    <a:pt x="4241" y="1280"/>
                    <a:pt x="4289" y="864"/>
                    <a:pt x="4097" y="544"/>
                  </a:cubicBezTo>
                  <a:cubicBezTo>
                    <a:pt x="3873" y="128"/>
                    <a:pt x="3329" y="0"/>
                    <a:pt x="2865" y="0"/>
                  </a:cubicBezTo>
                  <a:cubicBezTo>
                    <a:pt x="2129" y="0"/>
                    <a:pt x="993" y="256"/>
                    <a:pt x="561" y="912"/>
                  </a:cubicBezTo>
                  <a:cubicBezTo>
                    <a:pt x="225" y="1408"/>
                    <a:pt x="1" y="2544"/>
                    <a:pt x="337" y="304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00" name="Google Shape;7800;p21"/>
            <p:cNvSpPr/>
            <p:nvPr/>
          </p:nvSpPr>
          <p:spPr>
            <a:xfrm>
              <a:off x="5024075" y="1286975"/>
              <a:ext cx="71225" cy="58025"/>
            </a:xfrm>
            <a:custGeom>
              <a:avLst/>
              <a:gdLst/>
              <a:ahLst/>
              <a:cxnLst/>
              <a:rect l="l" t="t" r="r" b="b"/>
              <a:pathLst>
                <a:path w="2849" h="2321" extrusionOk="0">
                  <a:moveTo>
                    <a:pt x="561" y="1521"/>
                  </a:moveTo>
                  <a:cubicBezTo>
                    <a:pt x="833" y="1969"/>
                    <a:pt x="1345" y="2177"/>
                    <a:pt x="1841" y="2273"/>
                  </a:cubicBezTo>
                  <a:cubicBezTo>
                    <a:pt x="2033" y="2321"/>
                    <a:pt x="2225" y="2321"/>
                    <a:pt x="2401" y="2241"/>
                  </a:cubicBezTo>
                  <a:cubicBezTo>
                    <a:pt x="2545" y="2129"/>
                    <a:pt x="2641" y="2001"/>
                    <a:pt x="2689" y="1841"/>
                  </a:cubicBezTo>
                  <a:cubicBezTo>
                    <a:pt x="2769" y="1585"/>
                    <a:pt x="2817" y="1329"/>
                    <a:pt x="2833" y="1073"/>
                  </a:cubicBezTo>
                  <a:cubicBezTo>
                    <a:pt x="2849" y="865"/>
                    <a:pt x="2801" y="641"/>
                    <a:pt x="2689" y="449"/>
                  </a:cubicBezTo>
                  <a:cubicBezTo>
                    <a:pt x="2497" y="177"/>
                    <a:pt x="2177" y="17"/>
                    <a:pt x="1841" y="17"/>
                  </a:cubicBezTo>
                  <a:cubicBezTo>
                    <a:pt x="1041" y="1"/>
                    <a:pt x="1" y="609"/>
                    <a:pt x="561" y="152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01" name="Google Shape;7801;p21"/>
            <p:cNvSpPr/>
            <p:nvPr/>
          </p:nvSpPr>
          <p:spPr>
            <a:xfrm>
              <a:off x="5176500" y="1064150"/>
              <a:ext cx="69625" cy="71250"/>
            </a:xfrm>
            <a:custGeom>
              <a:avLst/>
              <a:gdLst/>
              <a:ahLst/>
              <a:cxnLst/>
              <a:rect l="l" t="t" r="r" b="b"/>
              <a:pathLst>
                <a:path w="2785" h="2850" extrusionOk="0">
                  <a:moveTo>
                    <a:pt x="80" y="1409"/>
                  </a:moveTo>
                  <a:cubicBezTo>
                    <a:pt x="32" y="1457"/>
                    <a:pt x="0" y="1521"/>
                    <a:pt x="0" y="1601"/>
                  </a:cubicBezTo>
                  <a:cubicBezTo>
                    <a:pt x="16" y="1681"/>
                    <a:pt x="64" y="1745"/>
                    <a:pt x="128" y="1809"/>
                  </a:cubicBezTo>
                  <a:lnTo>
                    <a:pt x="1040" y="2705"/>
                  </a:lnTo>
                  <a:cubicBezTo>
                    <a:pt x="1088" y="2769"/>
                    <a:pt x="1168" y="2817"/>
                    <a:pt x="1248" y="2849"/>
                  </a:cubicBezTo>
                  <a:cubicBezTo>
                    <a:pt x="1360" y="2849"/>
                    <a:pt x="1472" y="2817"/>
                    <a:pt x="1552" y="2753"/>
                  </a:cubicBezTo>
                  <a:cubicBezTo>
                    <a:pt x="2048" y="2385"/>
                    <a:pt x="2320" y="1809"/>
                    <a:pt x="2560" y="1249"/>
                  </a:cubicBezTo>
                  <a:cubicBezTo>
                    <a:pt x="2672" y="993"/>
                    <a:pt x="2784" y="689"/>
                    <a:pt x="2640" y="449"/>
                  </a:cubicBezTo>
                  <a:cubicBezTo>
                    <a:pt x="2400" y="49"/>
                    <a:pt x="1520" y="1"/>
                    <a:pt x="1136" y="161"/>
                  </a:cubicBezTo>
                  <a:cubicBezTo>
                    <a:pt x="704" y="369"/>
                    <a:pt x="336" y="1025"/>
                    <a:pt x="80" y="1409"/>
                  </a:cubicBezTo>
                  <a:close/>
                </a:path>
              </a:pathLst>
            </a:custGeom>
            <a:solidFill>
              <a:srgbClr val="EAD1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802" name="Google Shape;7802;p21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6">
  <p:cSld name="CUSTOM_2_1_1_1">
    <p:spTree>
      <p:nvGrpSpPr>
        <p:cNvPr id="1" name="Shape 8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94" name="Google Shape;8294;p23"/>
          <p:cNvGrpSpPr/>
          <p:nvPr/>
        </p:nvGrpSpPr>
        <p:grpSpPr>
          <a:xfrm>
            <a:off x="176625" y="110350"/>
            <a:ext cx="8790774" cy="4922811"/>
            <a:chOff x="131600" y="118425"/>
            <a:chExt cx="8790774" cy="4922811"/>
          </a:xfrm>
        </p:grpSpPr>
        <p:sp>
          <p:nvSpPr>
            <p:cNvPr id="8295" name="Google Shape;8295;p23"/>
            <p:cNvSpPr/>
            <p:nvPr/>
          </p:nvSpPr>
          <p:spPr>
            <a:xfrm rot="5400000">
              <a:off x="856680" y="1032994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8296" name="Google Shape;8296;p23"/>
            <p:cNvGrpSpPr/>
            <p:nvPr/>
          </p:nvGrpSpPr>
          <p:grpSpPr>
            <a:xfrm>
              <a:off x="131600" y="1884558"/>
              <a:ext cx="2122449" cy="3112715"/>
              <a:chOff x="131600" y="1884558"/>
              <a:chExt cx="2122449" cy="3112715"/>
            </a:xfrm>
          </p:grpSpPr>
          <p:sp>
            <p:nvSpPr>
              <p:cNvPr id="8297" name="Google Shape;8297;p23"/>
              <p:cNvSpPr/>
              <p:nvPr/>
            </p:nvSpPr>
            <p:spPr>
              <a:xfrm rot="5400000" flipH="1">
                <a:off x="1356823" y="353957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98" name="Google Shape;8298;p23"/>
              <p:cNvSpPr/>
              <p:nvPr/>
            </p:nvSpPr>
            <p:spPr>
              <a:xfrm rot="5400000" flipH="1">
                <a:off x="368247" y="3804694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99" name="Google Shape;8299;p23"/>
              <p:cNvSpPr/>
              <p:nvPr/>
            </p:nvSpPr>
            <p:spPr>
              <a:xfrm rot="5400000" flipH="1">
                <a:off x="1212834" y="4945234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00" name="Google Shape;8300;p23"/>
              <p:cNvSpPr/>
              <p:nvPr/>
            </p:nvSpPr>
            <p:spPr>
              <a:xfrm rot="5400000" flipH="1">
                <a:off x="1889810" y="3456082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01" name="Google Shape;8301;p23"/>
              <p:cNvSpPr/>
              <p:nvPr/>
            </p:nvSpPr>
            <p:spPr>
              <a:xfrm rot="5400000" flipH="1">
                <a:off x="871337" y="4472741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02" name="Google Shape;8302;p23"/>
              <p:cNvSpPr/>
              <p:nvPr/>
            </p:nvSpPr>
            <p:spPr>
              <a:xfrm rot="5400000" flipH="1">
                <a:off x="1458022" y="2595443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03" name="Google Shape;8303;p23"/>
              <p:cNvSpPr/>
              <p:nvPr/>
            </p:nvSpPr>
            <p:spPr>
              <a:xfrm rot="5400000" flipH="1">
                <a:off x="373906" y="24622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04" name="Google Shape;8304;p23"/>
              <p:cNvSpPr/>
              <p:nvPr/>
            </p:nvSpPr>
            <p:spPr>
              <a:xfrm rot="5400000" flipH="1">
                <a:off x="573665" y="4207992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05" name="Google Shape;8305;p23"/>
              <p:cNvSpPr/>
              <p:nvPr/>
            </p:nvSpPr>
            <p:spPr>
              <a:xfrm rot="5400000" flipH="1">
                <a:off x="368214" y="3290320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06" name="Google Shape;8306;p23"/>
              <p:cNvSpPr/>
              <p:nvPr/>
            </p:nvSpPr>
            <p:spPr>
              <a:xfrm rot="5400000" flipH="1">
                <a:off x="149520" y="2943663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07" name="Google Shape;8307;p23"/>
              <p:cNvSpPr/>
              <p:nvPr/>
            </p:nvSpPr>
            <p:spPr>
              <a:xfrm rot="5400000" flipH="1">
                <a:off x="1558343" y="306837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08" name="Google Shape;8308;p23"/>
              <p:cNvSpPr/>
              <p:nvPr/>
            </p:nvSpPr>
            <p:spPr>
              <a:xfrm rot="5400000" flipH="1">
                <a:off x="130236" y="3708247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09" name="Google Shape;8309;p23"/>
              <p:cNvSpPr/>
              <p:nvPr/>
            </p:nvSpPr>
            <p:spPr>
              <a:xfrm rot="5400000" flipH="1">
                <a:off x="400364" y="4926212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10" name="Google Shape;8310;p23"/>
              <p:cNvSpPr/>
              <p:nvPr/>
            </p:nvSpPr>
            <p:spPr>
              <a:xfrm rot="5400000" flipH="1">
                <a:off x="799823" y="3303605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11" name="Google Shape;8311;p23"/>
              <p:cNvSpPr/>
              <p:nvPr/>
            </p:nvSpPr>
            <p:spPr>
              <a:xfrm rot="5400000" flipH="1">
                <a:off x="1234010" y="4104986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12" name="Google Shape;8312;p23"/>
              <p:cNvSpPr/>
              <p:nvPr/>
            </p:nvSpPr>
            <p:spPr>
              <a:xfrm rot="5400000" flipH="1">
                <a:off x="379148" y="2080743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13" name="Google Shape;8313;p23"/>
              <p:cNvSpPr/>
              <p:nvPr/>
            </p:nvSpPr>
            <p:spPr>
              <a:xfrm rot="5400000" flipH="1">
                <a:off x="891672" y="3760348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14" name="Google Shape;8314;p23"/>
              <p:cNvSpPr/>
              <p:nvPr/>
            </p:nvSpPr>
            <p:spPr>
              <a:xfrm rot="5400000">
                <a:off x="927170" y="1943554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15" name="Google Shape;8315;p23"/>
              <p:cNvSpPr/>
              <p:nvPr/>
            </p:nvSpPr>
            <p:spPr>
              <a:xfrm rot="5400000">
                <a:off x="1099652" y="2323349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16" name="Google Shape;8316;p23"/>
              <p:cNvSpPr/>
              <p:nvPr/>
            </p:nvSpPr>
            <p:spPr>
              <a:xfrm rot="5400000">
                <a:off x="952606" y="295021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17" name="Google Shape;8317;p23"/>
              <p:cNvSpPr/>
              <p:nvPr/>
            </p:nvSpPr>
            <p:spPr>
              <a:xfrm rot="5400000">
                <a:off x="729827" y="227943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18" name="Google Shape;8318;p23"/>
              <p:cNvSpPr/>
              <p:nvPr/>
            </p:nvSpPr>
            <p:spPr>
              <a:xfrm rot="5400000">
                <a:off x="1976994" y="3097293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19" name="Google Shape;8319;p23"/>
              <p:cNvSpPr/>
              <p:nvPr/>
            </p:nvSpPr>
            <p:spPr>
              <a:xfrm rot="5400000">
                <a:off x="1439631" y="1886769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20" name="Google Shape;8320;p23"/>
              <p:cNvSpPr/>
              <p:nvPr/>
            </p:nvSpPr>
            <p:spPr>
              <a:xfrm rot="5400000">
                <a:off x="2225601" y="353958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21" name="Google Shape;8321;p23"/>
              <p:cNvSpPr/>
              <p:nvPr/>
            </p:nvSpPr>
            <p:spPr>
              <a:xfrm rot="5400000">
                <a:off x="771336" y="2669355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8322" name="Google Shape;8322;p23"/>
            <p:cNvGrpSpPr/>
            <p:nvPr/>
          </p:nvGrpSpPr>
          <p:grpSpPr>
            <a:xfrm flipH="1">
              <a:off x="2342550" y="2567965"/>
              <a:ext cx="3964145" cy="1455821"/>
              <a:chOff x="3233388" y="140740"/>
              <a:chExt cx="3964145" cy="1455821"/>
            </a:xfrm>
          </p:grpSpPr>
          <p:sp>
            <p:nvSpPr>
              <p:cNvPr id="8323" name="Google Shape;8323;p23"/>
              <p:cNvSpPr/>
              <p:nvPr/>
            </p:nvSpPr>
            <p:spPr>
              <a:xfrm rot="10800000" flipH="1">
                <a:off x="4606080" y="136596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24" name="Google Shape;8324;p23"/>
              <p:cNvSpPr/>
              <p:nvPr/>
            </p:nvSpPr>
            <p:spPr>
              <a:xfrm rot="10800000" flipH="1">
                <a:off x="4341237" y="377380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25" name="Google Shape;8325;p23"/>
              <p:cNvSpPr/>
              <p:nvPr/>
            </p:nvSpPr>
            <p:spPr>
              <a:xfrm rot="10800000" flipH="1">
                <a:off x="3233388" y="122197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26" name="Google Shape;8326;p23"/>
              <p:cNvSpPr/>
              <p:nvPr/>
            </p:nvSpPr>
            <p:spPr>
              <a:xfrm rot="10800000" flipH="1">
                <a:off x="6920595" y="1365965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27" name="Google Shape;8327;p23"/>
              <p:cNvSpPr/>
              <p:nvPr/>
            </p:nvSpPr>
            <p:spPr>
              <a:xfrm rot="10800000" flipH="1">
                <a:off x="3673048" y="880627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28" name="Google Shape;8328;p23"/>
              <p:cNvSpPr/>
              <p:nvPr/>
            </p:nvSpPr>
            <p:spPr>
              <a:xfrm rot="10800000" flipH="1">
                <a:off x="5601088" y="146715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29" name="Google Shape;8329;p23"/>
              <p:cNvSpPr/>
              <p:nvPr/>
            </p:nvSpPr>
            <p:spPr>
              <a:xfrm rot="10800000" flipH="1">
                <a:off x="5724521" y="3829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30" name="Google Shape;8330;p23"/>
              <p:cNvSpPr/>
              <p:nvPr/>
            </p:nvSpPr>
            <p:spPr>
              <a:xfrm rot="10800000" flipH="1">
                <a:off x="3991095" y="582805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31" name="Google Shape;8331;p23"/>
              <p:cNvSpPr/>
              <p:nvPr/>
            </p:nvSpPr>
            <p:spPr>
              <a:xfrm rot="10800000" flipH="1">
                <a:off x="4885176" y="377363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32" name="Google Shape;8332;p23"/>
              <p:cNvSpPr/>
              <p:nvPr/>
            </p:nvSpPr>
            <p:spPr>
              <a:xfrm rot="10800000" flipH="1">
                <a:off x="5542101" y="15851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33" name="Google Shape;8333;p23"/>
              <p:cNvSpPr/>
              <p:nvPr/>
            </p:nvSpPr>
            <p:spPr>
              <a:xfrm rot="10800000" flipH="1">
                <a:off x="5133210" y="156969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34" name="Google Shape;8334;p23"/>
              <p:cNvSpPr/>
              <p:nvPr/>
            </p:nvSpPr>
            <p:spPr>
              <a:xfrm rot="10800000" flipH="1">
                <a:off x="4503283" y="14074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35" name="Google Shape;8335;p23"/>
              <p:cNvSpPr/>
              <p:nvPr/>
            </p:nvSpPr>
            <p:spPr>
              <a:xfrm rot="10800000" flipH="1">
                <a:off x="3285424" y="410959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36" name="Google Shape;8336;p23"/>
              <p:cNvSpPr/>
              <p:nvPr/>
            </p:nvSpPr>
            <p:spPr>
              <a:xfrm rot="10800000" flipH="1">
                <a:off x="4896126" y="811318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37" name="Google Shape;8337;p23"/>
              <p:cNvSpPr/>
              <p:nvPr/>
            </p:nvSpPr>
            <p:spPr>
              <a:xfrm rot="10800000" flipH="1">
                <a:off x="4097227" y="124315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38" name="Google Shape;8338;p23"/>
              <p:cNvSpPr/>
              <p:nvPr/>
            </p:nvSpPr>
            <p:spPr>
              <a:xfrm rot="10800000" flipH="1">
                <a:off x="6313814" y="205730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39" name="Google Shape;8339;p23"/>
              <p:cNvSpPr/>
              <p:nvPr/>
            </p:nvSpPr>
            <p:spPr>
              <a:xfrm rot="10800000" flipH="1">
                <a:off x="4425950" y="9008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40" name="Google Shape;8340;p23"/>
              <p:cNvSpPr/>
              <p:nvPr/>
            </p:nvSpPr>
            <p:spPr>
              <a:xfrm rot="10800000">
                <a:off x="6202092" y="936303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41" name="Google Shape;8341;p23"/>
              <p:cNvSpPr/>
              <p:nvPr/>
            </p:nvSpPr>
            <p:spPr>
              <a:xfrm rot="10800000">
                <a:off x="5855273" y="1108793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42" name="Google Shape;8342;p23"/>
              <p:cNvSpPr/>
              <p:nvPr/>
            </p:nvSpPr>
            <p:spPr>
              <a:xfrm rot="10800000">
                <a:off x="7156858" y="86568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43" name="Google Shape;8343;p23"/>
              <p:cNvSpPr/>
              <p:nvPr/>
            </p:nvSpPr>
            <p:spPr>
              <a:xfrm rot="10800000">
                <a:off x="5246316" y="96173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44" name="Google Shape;8344;p23"/>
              <p:cNvSpPr/>
              <p:nvPr/>
            </p:nvSpPr>
            <p:spPr>
              <a:xfrm rot="10800000">
                <a:off x="5907291" y="73882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45" name="Google Shape;8345;p23"/>
              <p:cNvSpPr/>
              <p:nvPr/>
            </p:nvSpPr>
            <p:spPr>
              <a:xfrm rot="10800000">
                <a:off x="6698607" y="802009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46" name="Google Shape;8346;p23"/>
              <p:cNvSpPr/>
              <p:nvPr/>
            </p:nvSpPr>
            <p:spPr>
              <a:xfrm rot="10800000">
                <a:off x="6314814" y="145098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47" name="Google Shape;8347;p23"/>
              <p:cNvSpPr/>
              <p:nvPr/>
            </p:nvSpPr>
            <p:spPr>
              <a:xfrm rot="10800000">
                <a:off x="6405679" y="58437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48" name="Google Shape;8348;p23"/>
              <p:cNvSpPr/>
              <p:nvPr/>
            </p:nvSpPr>
            <p:spPr>
              <a:xfrm rot="10800000">
                <a:off x="5530519" y="78295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8349" name="Google Shape;8349;p23"/>
            <p:cNvSpPr/>
            <p:nvPr/>
          </p:nvSpPr>
          <p:spPr>
            <a:xfrm rot="10800000">
              <a:off x="5467181" y="2274087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50" name="Google Shape;8350;p23"/>
            <p:cNvSpPr/>
            <p:nvPr/>
          </p:nvSpPr>
          <p:spPr>
            <a:xfrm rot="10800000">
              <a:off x="1791338" y="2418078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51" name="Google Shape;8351;p23"/>
            <p:cNvSpPr/>
            <p:nvPr/>
          </p:nvSpPr>
          <p:spPr>
            <a:xfrm rot="10800000">
              <a:off x="4994538" y="1932740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52" name="Google Shape;8352;p23"/>
            <p:cNvSpPr/>
            <p:nvPr/>
          </p:nvSpPr>
          <p:spPr>
            <a:xfrm rot="10800000">
              <a:off x="2710372" y="2554680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53" name="Google Shape;8353;p23"/>
            <p:cNvSpPr/>
            <p:nvPr/>
          </p:nvSpPr>
          <p:spPr>
            <a:xfrm rot="10800000">
              <a:off x="2984293" y="1435017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54" name="Google Shape;8354;p23"/>
            <p:cNvSpPr/>
            <p:nvPr/>
          </p:nvSpPr>
          <p:spPr>
            <a:xfrm rot="10800000">
              <a:off x="4625351" y="1874393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55" name="Google Shape;8355;p23"/>
            <p:cNvSpPr/>
            <p:nvPr/>
          </p:nvSpPr>
          <p:spPr>
            <a:xfrm rot="10800000">
              <a:off x="3812259" y="1429475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56" name="Google Shape;8356;p23"/>
            <p:cNvSpPr/>
            <p:nvPr/>
          </p:nvSpPr>
          <p:spPr>
            <a:xfrm rot="10800000">
              <a:off x="3473571" y="242512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57" name="Google Shape;8357;p23"/>
            <p:cNvSpPr/>
            <p:nvPr/>
          </p:nvSpPr>
          <p:spPr>
            <a:xfrm rot="10800000">
              <a:off x="3823198" y="1863430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58" name="Google Shape;8358;p23"/>
            <p:cNvSpPr/>
            <p:nvPr/>
          </p:nvSpPr>
          <p:spPr>
            <a:xfrm rot="10800000">
              <a:off x="4626925" y="2295271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59" name="Google Shape;8359;p23"/>
            <p:cNvSpPr/>
            <p:nvPr/>
          </p:nvSpPr>
          <p:spPr>
            <a:xfrm rot="10800000">
              <a:off x="2405511" y="1257842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60" name="Google Shape;8360;p23"/>
            <p:cNvSpPr/>
            <p:nvPr/>
          </p:nvSpPr>
          <p:spPr>
            <a:xfrm rot="10800000">
              <a:off x="4282295" y="1952925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61" name="Google Shape;8361;p23"/>
            <p:cNvSpPr/>
            <p:nvPr/>
          </p:nvSpPr>
          <p:spPr>
            <a:xfrm rot="10800000" flipH="1">
              <a:off x="2379646" y="1608191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62" name="Google Shape;8362;p23"/>
            <p:cNvSpPr/>
            <p:nvPr/>
          </p:nvSpPr>
          <p:spPr>
            <a:xfrm rot="10800000" flipH="1">
              <a:off x="2845296" y="2160906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63" name="Google Shape;8363;p23"/>
            <p:cNvSpPr/>
            <p:nvPr/>
          </p:nvSpPr>
          <p:spPr>
            <a:xfrm rot="10800000" flipH="1">
              <a:off x="1555075" y="1917799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64" name="Google Shape;8364;p23"/>
            <p:cNvSpPr/>
            <p:nvPr/>
          </p:nvSpPr>
          <p:spPr>
            <a:xfrm rot="10800000" flipH="1">
              <a:off x="3472169" y="2013852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65" name="Google Shape;8365;p23"/>
            <p:cNvSpPr/>
            <p:nvPr/>
          </p:nvSpPr>
          <p:spPr>
            <a:xfrm rot="10800000" flipH="1">
              <a:off x="2801524" y="1790938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66" name="Google Shape;8366;p23"/>
            <p:cNvSpPr/>
            <p:nvPr/>
          </p:nvSpPr>
          <p:spPr>
            <a:xfrm rot="10800000" flipH="1">
              <a:off x="2007089" y="1854122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67" name="Google Shape;8367;p23"/>
            <p:cNvSpPr/>
            <p:nvPr/>
          </p:nvSpPr>
          <p:spPr>
            <a:xfrm rot="10800000" flipH="1">
              <a:off x="2379655" y="224722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68" name="Google Shape;8368;p23"/>
            <p:cNvSpPr/>
            <p:nvPr/>
          </p:nvSpPr>
          <p:spPr>
            <a:xfrm rot="10800000" flipH="1">
              <a:off x="3188821" y="1835070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69" name="Google Shape;8369;p23"/>
            <p:cNvSpPr/>
            <p:nvPr/>
          </p:nvSpPr>
          <p:spPr>
            <a:xfrm rot="-5400000">
              <a:off x="6437893" y="3297974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70" name="Google Shape;8370;p23"/>
            <p:cNvSpPr/>
            <p:nvPr/>
          </p:nvSpPr>
          <p:spPr>
            <a:xfrm rot="-5400000">
              <a:off x="7426754" y="3563094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71" name="Google Shape;8371;p23"/>
            <p:cNvSpPr/>
            <p:nvPr/>
          </p:nvSpPr>
          <p:spPr>
            <a:xfrm rot="-5400000">
              <a:off x="6614851" y="4703634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72" name="Google Shape;8372;p23"/>
            <p:cNvSpPr/>
            <p:nvPr/>
          </p:nvSpPr>
          <p:spPr>
            <a:xfrm rot="-5400000">
              <a:off x="8881564" y="4140694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73" name="Google Shape;8373;p23"/>
            <p:cNvSpPr/>
            <p:nvPr/>
          </p:nvSpPr>
          <p:spPr>
            <a:xfrm rot="-5400000">
              <a:off x="7511314" y="4294041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74" name="Google Shape;8374;p23"/>
            <p:cNvSpPr/>
            <p:nvPr/>
          </p:nvSpPr>
          <p:spPr>
            <a:xfrm rot="-5400000">
              <a:off x="5855679" y="1873118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75" name="Google Shape;8375;p23"/>
            <p:cNvSpPr/>
            <p:nvPr/>
          </p:nvSpPr>
          <p:spPr>
            <a:xfrm rot="-5400000">
              <a:off x="6656524" y="2857254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76" name="Google Shape;8376;p23"/>
            <p:cNvSpPr/>
            <p:nvPr/>
          </p:nvSpPr>
          <p:spPr>
            <a:xfrm rot="-5400000">
              <a:off x="7274485" y="3966392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77" name="Google Shape;8377;p23"/>
            <p:cNvSpPr/>
            <p:nvPr/>
          </p:nvSpPr>
          <p:spPr>
            <a:xfrm rot="-5400000">
              <a:off x="8443762" y="3936907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78" name="Google Shape;8378;p23"/>
            <p:cNvSpPr/>
            <p:nvPr/>
          </p:nvSpPr>
          <p:spPr>
            <a:xfrm rot="-5400000">
              <a:off x="8670718" y="3590250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79" name="Google Shape;8379;p23"/>
            <p:cNvSpPr/>
            <p:nvPr/>
          </p:nvSpPr>
          <p:spPr>
            <a:xfrm rot="-5400000">
              <a:off x="6164267" y="2286673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80" name="Google Shape;8380;p23"/>
            <p:cNvSpPr/>
            <p:nvPr/>
          </p:nvSpPr>
          <p:spPr>
            <a:xfrm rot="-5400000">
              <a:off x="8716418" y="4354835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81" name="Google Shape;8381;p23"/>
            <p:cNvSpPr/>
            <p:nvPr/>
          </p:nvSpPr>
          <p:spPr>
            <a:xfrm rot="-5400000">
              <a:off x="7458880" y="4684612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82" name="Google Shape;8382;p23"/>
            <p:cNvSpPr/>
            <p:nvPr/>
          </p:nvSpPr>
          <p:spPr>
            <a:xfrm rot="-5400000">
              <a:off x="7046617" y="3062005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83" name="Google Shape;8383;p23"/>
            <p:cNvSpPr/>
            <p:nvPr/>
          </p:nvSpPr>
          <p:spPr>
            <a:xfrm rot="-5400000">
              <a:off x="7078796" y="4271886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84" name="Google Shape;8384;p23"/>
            <p:cNvSpPr/>
            <p:nvPr/>
          </p:nvSpPr>
          <p:spPr>
            <a:xfrm rot="-5400000">
              <a:off x="6943689" y="3518748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85" name="Google Shape;8385;p23"/>
            <p:cNvSpPr/>
            <p:nvPr/>
          </p:nvSpPr>
          <p:spPr>
            <a:xfrm rot="-5400000" flipH="1">
              <a:off x="6867546" y="1701954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86" name="Google Shape;8386;p23"/>
            <p:cNvSpPr/>
            <p:nvPr/>
          </p:nvSpPr>
          <p:spPr>
            <a:xfrm rot="-5400000" flipH="1">
              <a:off x="6728032" y="2081749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87" name="Google Shape;8387;p23"/>
            <p:cNvSpPr/>
            <p:nvPr/>
          </p:nvSpPr>
          <p:spPr>
            <a:xfrm rot="-5400000" flipH="1">
              <a:off x="6580720" y="2418065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88" name="Google Shape;8388;p23"/>
            <p:cNvSpPr/>
            <p:nvPr/>
          </p:nvSpPr>
          <p:spPr>
            <a:xfrm rot="-5400000" flipH="1">
              <a:off x="7106104" y="2037835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89" name="Google Shape;8389;p23"/>
            <p:cNvSpPr/>
            <p:nvPr/>
          </p:nvSpPr>
          <p:spPr>
            <a:xfrm rot="-5400000" flipH="1">
              <a:off x="5855819" y="2855693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90" name="Google Shape;8390;p23"/>
            <p:cNvSpPr/>
            <p:nvPr/>
          </p:nvSpPr>
          <p:spPr>
            <a:xfrm rot="-5400000" flipH="1">
              <a:off x="8557992" y="4224196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91" name="Google Shape;8391;p23"/>
            <p:cNvSpPr/>
            <p:nvPr/>
          </p:nvSpPr>
          <p:spPr>
            <a:xfrm rot="-5400000" flipH="1">
              <a:off x="7075119" y="2427755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92" name="Google Shape;8392;p23"/>
            <p:cNvSpPr/>
            <p:nvPr/>
          </p:nvSpPr>
          <p:spPr>
            <a:xfrm rot="-5400000" flipH="1">
              <a:off x="6923371" y="255804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93" name="Google Shape;8393;p23"/>
            <p:cNvSpPr/>
            <p:nvPr/>
          </p:nvSpPr>
          <p:spPr>
            <a:xfrm rot="-5400000" flipH="1">
              <a:off x="7452482" y="411755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94" name="Google Shape;8394;p23"/>
            <p:cNvSpPr/>
            <p:nvPr/>
          </p:nvSpPr>
          <p:spPr>
            <a:xfrm rot="-5400000">
              <a:off x="8807099" y="641429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95" name="Google Shape;8395;p23"/>
            <p:cNvSpPr/>
            <p:nvPr/>
          </p:nvSpPr>
          <p:spPr>
            <a:xfrm>
              <a:off x="2963692" y="4896893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96" name="Google Shape;8396;p23"/>
            <p:cNvSpPr/>
            <p:nvPr/>
          </p:nvSpPr>
          <p:spPr>
            <a:xfrm>
              <a:off x="471112" y="4574671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97" name="Google Shape;8397;p23"/>
            <p:cNvSpPr/>
            <p:nvPr/>
          </p:nvSpPr>
          <p:spPr>
            <a:xfrm>
              <a:off x="2753463" y="4668875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98" name="Google Shape;8398;p23"/>
            <p:cNvSpPr/>
            <p:nvPr/>
          </p:nvSpPr>
          <p:spPr>
            <a:xfrm>
              <a:off x="6655795" y="4840317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99" name="Google Shape;8399;p23"/>
            <p:cNvSpPr/>
            <p:nvPr/>
          </p:nvSpPr>
          <p:spPr>
            <a:xfrm>
              <a:off x="4825185" y="4561639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00" name="Google Shape;8400;p23"/>
            <p:cNvSpPr/>
            <p:nvPr/>
          </p:nvSpPr>
          <p:spPr>
            <a:xfrm>
              <a:off x="4222013" y="4852496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01" name="Google Shape;8401;p23"/>
            <p:cNvSpPr/>
            <p:nvPr/>
          </p:nvSpPr>
          <p:spPr>
            <a:xfrm>
              <a:off x="2394971" y="4710131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02" name="Google Shape;8402;p23"/>
            <p:cNvSpPr/>
            <p:nvPr/>
          </p:nvSpPr>
          <p:spPr>
            <a:xfrm>
              <a:off x="261895" y="4144797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03" name="Google Shape;8403;p23"/>
            <p:cNvSpPr/>
            <p:nvPr/>
          </p:nvSpPr>
          <p:spPr>
            <a:xfrm>
              <a:off x="1147839" y="4589456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04" name="Google Shape;8404;p23"/>
            <p:cNvSpPr/>
            <p:nvPr/>
          </p:nvSpPr>
          <p:spPr>
            <a:xfrm>
              <a:off x="1651262" y="4079205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05" name="Google Shape;8405;p23"/>
            <p:cNvSpPr/>
            <p:nvPr/>
          </p:nvSpPr>
          <p:spPr>
            <a:xfrm>
              <a:off x="5460560" y="4603603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06" name="Google Shape;8406;p23"/>
            <p:cNvSpPr/>
            <p:nvPr/>
          </p:nvSpPr>
          <p:spPr>
            <a:xfrm>
              <a:off x="1698183" y="4810645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07" name="Google Shape;8407;p23"/>
            <p:cNvSpPr/>
            <p:nvPr/>
          </p:nvSpPr>
          <p:spPr>
            <a:xfrm>
              <a:off x="201799" y="4466009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08" name="Google Shape;8408;p23"/>
            <p:cNvSpPr/>
            <p:nvPr/>
          </p:nvSpPr>
          <p:spPr>
            <a:xfrm>
              <a:off x="3465751" y="4816833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09" name="Google Shape;8409;p23"/>
            <p:cNvSpPr/>
            <p:nvPr/>
          </p:nvSpPr>
          <p:spPr>
            <a:xfrm>
              <a:off x="2625602" y="5006428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10" name="Google Shape;8410;p23"/>
            <p:cNvSpPr/>
            <p:nvPr/>
          </p:nvSpPr>
          <p:spPr>
            <a:xfrm>
              <a:off x="2785939" y="4360921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11" name="Google Shape;8411;p23"/>
            <p:cNvSpPr/>
            <p:nvPr/>
          </p:nvSpPr>
          <p:spPr>
            <a:xfrm>
              <a:off x="189850" y="4847376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12" name="Google Shape;8412;p23"/>
            <p:cNvSpPr/>
            <p:nvPr/>
          </p:nvSpPr>
          <p:spPr>
            <a:xfrm flipH="1">
              <a:off x="2255392" y="3721275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13" name="Google Shape;8413;p23"/>
            <p:cNvSpPr/>
            <p:nvPr/>
          </p:nvSpPr>
          <p:spPr>
            <a:xfrm flipH="1">
              <a:off x="1929748" y="3759794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14" name="Google Shape;8414;p23"/>
            <p:cNvSpPr/>
            <p:nvPr/>
          </p:nvSpPr>
          <p:spPr>
            <a:xfrm flipH="1">
              <a:off x="3183433" y="4265621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15" name="Google Shape;8415;p23"/>
            <p:cNvSpPr/>
            <p:nvPr/>
          </p:nvSpPr>
          <p:spPr>
            <a:xfrm flipH="1">
              <a:off x="1435716" y="4350612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16" name="Google Shape;8416;p23"/>
            <p:cNvSpPr/>
            <p:nvPr/>
          </p:nvSpPr>
          <p:spPr>
            <a:xfrm flipH="1">
              <a:off x="1933866" y="4594998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17" name="Google Shape;8417;p23"/>
            <p:cNvSpPr/>
            <p:nvPr/>
          </p:nvSpPr>
          <p:spPr>
            <a:xfrm flipH="1">
              <a:off x="5826957" y="4975631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18" name="Google Shape;8418;p23"/>
            <p:cNvSpPr/>
            <p:nvPr/>
          </p:nvSpPr>
          <p:spPr>
            <a:xfrm flipH="1">
              <a:off x="5920051" y="4707077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19" name="Google Shape;8419;p23"/>
            <p:cNvSpPr/>
            <p:nvPr/>
          </p:nvSpPr>
          <p:spPr>
            <a:xfrm flipH="1">
              <a:off x="2402654" y="4088599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20" name="Google Shape;8420;p23"/>
            <p:cNvSpPr/>
            <p:nvPr/>
          </p:nvSpPr>
          <p:spPr>
            <a:xfrm flipH="1">
              <a:off x="2060344" y="4210513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21" name="Google Shape;8421;p23"/>
            <p:cNvSpPr/>
            <p:nvPr/>
          </p:nvSpPr>
          <p:spPr>
            <a:xfrm rot="10800000" flipH="1">
              <a:off x="4535130" y="4810639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22" name="Google Shape;8422;p23"/>
            <p:cNvSpPr/>
            <p:nvPr/>
          </p:nvSpPr>
          <p:spPr>
            <a:xfrm rot="10800000" flipH="1">
              <a:off x="7364662" y="4897030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23" name="Google Shape;8423;p23"/>
            <p:cNvSpPr/>
            <p:nvPr/>
          </p:nvSpPr>
          <p:spPr>
            <a:xfrm rot="10800000" flipH="1">
              <a:off x="3162438" y="4666650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24" name="Google Shape;8424;p23"/>
            <p:cNvSpPr/>
            <p:nvPr/>
          </p:nvSpPr>
          <p:spPr>
            <a:xfrm rot="10800000" flipH="1">
              <a:off x="7867920" y="4559015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25" name="Google Shape;8425;p23"/>
            <p:cNvSpPr/>
            <p:nvPr/>
          </p:nvSpPr>
          <p:spPr>
            <a:xfrm rot="10800000" flipH="1">
              <a:off x="3602098" y="4325302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26" name="Google Shape;8426;p23"/>
            <p:cNvSpPr/>
            <p:nvPr/>
          </p:nvSpPr>
          <p:spPr>
            <a:xfrm rot="10800000" flipH="1">
              <a:off x="5530138" y="4911830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27" name="Google Shape;8427;p23"/>
            <p:cNvSpPr/>
            <p:nvPr/>
          </p:nvSpPr>
          <p:spPr>
            <a:xfrm rot="10800000" flipH="1">
              <a:off x="8747946" y="4902554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28" name="Google Shape;8428;p23"/>
            <p:cNvSpPr/>
            <p:nvPr/>
          </p:nvSpPr>
          <p:spPr>
            <a:xfrm rot="10800000" flipH="1">
              <a:off x="3920145" y="4027480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29" name="Google Shape;8429;p23"/>
            <p:cNvSpPr/>
            <p:nvPr/>
          </p:nvSpPr>
          <p:spPr>
            <a:xfrm rot="10800000" flipH="1">
              <a:off x="7908601" y="4897013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30" name="Google Shape;8430;p23"/>
            <p:cNvSpPr/>
            <p:nvPr/>
          </p:nvSpPr>
          <p:spPr>
            <a:xfrm rot="10800000" flipH="1">
              <a:off x="8263362" y="4678160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31" name="Google Shape;8431;p23"/>
            <p:cNvSpPr/>
            <p:nvPr/>
          </p:nvSpPr>
          <p:spPr>
            <a:xfrm rot="10800000" flipH="1">
              <a:off x="5062260" y="501437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32" name="Google Shape;8432;p23"/>
            <p:cNvSpPr/>
            <p:nvPr/>
          </p:nvSpPr>
          <p:spPr>
            <a:xfrm rot="10800000" flipH="1">
              <a:off x="7008383" y="4595115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33" name="Google Shape;8433;p23"/>
            <p:cNvSpPr/>
            <p:nvPr/>
          </p:nvSpPr>
          <p:spPr>
            <a:xfrm rot="10800000" flipH="1">
              <a:off x="6522899" y="5011872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34" name="Google Shape;8434;p23"/>
            <p:cNvSpPr/>
            <p:nvPr/>
          </p:nvSpPr>
          <p:spPr>
            <a:xfrm rot="10800000" flipH="1">
              <a:off x="4825176" y="4255993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35" name="Google Shape;8435;p23"/>
            <p:cNvSpPr/>
            <p:nvPr/>
          </p:nvSpPr>
          <p:spPr>
            <a:xfrm rot="10800000" flipH="1">
              <a:off x="3801114" y="4644633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36" name="Google Shape;8436;p23"/>
            <p:cNvSpPr/>
            <p:nvPr/>
          </p:nvSpPr>
          <p:spPr>
            <a:xfrm rot="10800000" flipH="1">
              <a:off x="6242864" y="3650405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37" name="Google Shape;8437;p23"/>
            <p:cNvSpPr/>
            <p:nvPr/>
          </p:nvSpPr>
          <p:spPr>
            <a:xfrm rot="10800000" flipH="1">
              <a:off x="4355000" y="4345488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38" name="Google Shape;8438;p23"/>
            <p:cNvSpPr/>
            <p:nvPr/>
          </p:nvSpPr>
          <p:spPr>
            <a:xfrm rot="10800000">
              <a:off x="6131142" y="4380978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39" name="Google Shape;8439;p23"/>
            <p:cNvSpPr/>
            <p:nvPr/>
          </p:nvSpPr>
          <p:spPr>
            <a:xfrm rot="10800000">
              <a:off x="5824398" y="4244268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40" name="Google Shape;8440;p23"/>
            <p:cNvSpPr/>
            <p:nvPr/>
          </p:nvSpPr>
          <p:spPr>
            <a:xfrm rot="10800000">
              <a:off x="7867933" y="4140699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41" name="Google Shape;8441;p23"/>
            <p:cNvSpPr/>
            <p:nvPr/>
          </p:nvSpPr>
          <p:spPr>
            <a:xfrm rot="10800000">
              <a:off x="5175366" y="4406414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42" name="Google Shape;8442;p23"/>
            <p:cNvSpPr/>
            <p:nvPr/>
          </p:nvSpPr>
          <p:spPr>
            <a:xfrm rot="10800000">
              <a:off x="5788441" y="3887275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43" name="Google Shape;8443;p23"/>
            <p:cNvSpPr/>
            <p:nvPr/>
          </p:nvSpPr>
          <p:spPr>
            <a:xfrm rot="10800000">
              <a:off x="6627657" y="4246684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44" name="Google Shape;8444;p23"/>
            <p:cNvSpPr/>
            <p:nvPr/>
          </p:nvSpPr>
          <p:spPr>
            <a:xfrm rot="10800000">
              <a:off x="6243864" y="464542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45" name="Google Shape;8445;p23"/>
            <p:cNvSpPr/>
            <p:nvPr/>
          </p:nvSpPr>
          <p:spPr>
            <a:xfrm rot="10800000">
              <a:off x="6739829" y="3858824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46" name="Google Shape;8446;p23"/>
            <p:cNvSpPr/>
            <p:nvPr/>
          </p:nvSpPr>
          <p:spPr>
            <a:xfrm rot="10800000">
              <a:off x="5459569" y="4227633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47" name="Google Shape;8447;p23"/>
            <p:cNvSpPr/>
            <p:nvPr/>
          </p:nvSpPr>
          <p:spPr>
            <a:xfrm rot="10800000" flipH="1">
              <a:off x="1874423" y="1457649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48" name="Google Shape;8448;p23"/>
            <p:cNvSpPr/>
            <p:nvPr/>
          </p:nvSpPr>
          <p:spPr>
            <a:xfrm rot="-5400000">
              <a:off x="7273617" y="1644380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8449" name="Google Shape;8449;p23"/>
            <p:cNvGrpSpPr/>
            <p:nvPr/>
          </p:nvGrpSpPr>
          <p:grpSpPr>
            <a:xfrm rot="5400000">
              <a:off x="6199788" y="1372590"/>
              <a:ext cx="3964145" cy="1455821"/>
              <a:chOff x="3233388" y="140740"/>
              <a:chExt cx="3964145" cy="1455821"/>
            </a:xfrm>
          </p:grpSpPr>
          <p:sp>
            <p:nvSpPr>
              <p:cNvPr id="8450" name="Google Shape;8450;p23"/>
              <p:cNvSpPr/>
              <p:nvPr/>
            </p:nvSpPr>
            <p:spPr>
              <a:xfrm rot="10800000" flipH="1">
                <a:off x="4341237" y="377380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51" name="Google Shape;8451;p23"/>
              <p:cNvSpPr/>
              <p:nvPr/>
            </p:nvSpPr>
            <p:spPr>
              <a:xfrm rot="10800000" flipH="1">
                <a:off x="3233388" y="122197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52" name="Google Shape;8452;p23"/>
              <p:cNvSpPr/>
              <p:nvPr/>
            </p:nvSpPr>
            <p:spPr>
              <a:xfrm rot="10800000" flipH="1">
                <a:off x="6920595" y="1365965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53" name="Google Shape;8453;p23"/>
              <p:cNvSpPr/>
              <p:nvPr/>
            </p:nvSpPr>
            <p:spPr>
              <a:xfrm rot="10800000" flipH="1">
                <a:off x="3673048" y="880627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54" name="Google Shape;8454;p23"/>
              <p:cNvSpPr/>
              <p:nvPr/>
            </p:nvSpPr>
            <p:spPr>
              <a:xfrm rot="10800000" flipH="1">
                <a:off x="5601088" y="146715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55" name="Google Shape;8455;p23"/>
              <p:cNvSpPr/>
              <p:nvPr/>
            </p:nvSpPr>
            <p:spPr>
              <a:xfrm rot="10800000" flipH="1">
                <a:off x="5724521" y="3829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56" name="Google Shape;8456;p23"/>
              <p:cNvSpPr/>
              <p:nvPr/>
            </p:nvSpPr>
            <p:spPr>
              <a:xfrm rot="10800000" flipH="1">
                <a:off x="3991095" y="582805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57" name="Google Shape;8457;p23"/>
              <p:cNvSpPr/>
              <p:nvPr/>
            </p:nvSpPr>
            <p:spPr>
              <a:xfrm rot="10800000" flipH="1">
                <a:off x="4885176" y="377363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58" name="Google Shape;8458;p23"/>
              <p:cNvSpPr/>
              <p:nvPr/>
            </p:nvSpPr>
            <p:spPr>
              <a:xfrm rot="10800000" flipH="1">
                <a:off x="5239937" y="15851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59" name="Google Shape;8459;p23"/>
              <p:cNvSpPr/>
              <p:nvPr/>
            </p:nvSpPr>
            <p:spPr>
              <a:xfrm rot="10800000" flipH="1">
                <a:off x="5133210" y="156969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60" name="Google Shape;8460;p23"/>
              <p:cNvSpPr/>
              <p:nvPr/>
            </p:nvSpPr>
            <p:spPr>
              <a:xfrm rot="10800000" flipH="1">
                <a:off x="4503283" y="14074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61" name="Google Shape;8461;p23"/>
              <p:cNvSpPr/>
              <p:nvPr/>
            </p:nvSpPr>
            <p:spPr>
              <a:xfrm rot="10800000" flipH="1">
                <a:off x="3285424" y="410959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62" name="Google Shape;8462;p23"/>
              <p:cNvSpPr/>
              <p:nvPr/>
            </p:nvSpPr>
            <p:spPr>
              <a:xfrm rot="10800000" flipH="1">
                <a:off x="4896126" y="811318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63" name="Google Shape;8463;p23"/>
              <p:cNvSpPr/>
              <p:nvPr/>
            </p:nvSpPr>
            <p:spPr>
              <a:xfrm rot="10800000" flipH="1">
                <a:off x="4097227" y="124315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64" name="Google Shape;8464;p23"/>
              <p:cNvSpPr/>
              <p:nvPr/>
            </p:nvSpPr>
            <p:spPr>
              <a:xfrm rot="10800000" flipH="1">
                <a:off x="6313814" y="205730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65" name="Google Shape;8465;p23"/>
              <p:cNvSpPr/>
              <p:nvPr/>
            </p:nvSpPr>
            <p:spPr>
              <a:xfrm rot="10800000" flipH="1">
                <a:off x="4425950" y="9008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66" name="Google Shape;8466;p23"/>
              <p:cNvSpPr/>
              <p:nvPr/>
            </p:nvSpPr>
            <p:spPr>
              <a:xfrm rot="10800000">
                <a:off x="6202092" y="936303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67" name="Google Shape;8467;p23"/>
              <p:cNvSpPr/>
              <p:nvPr/>
            </p:nvSpPr>
            <p:spPr>
              <a:xfrm rot="10800000">
                <a:off x="5855273" y="1108793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68" name="Google Shape;8468;p23"/>
              <p:cNvSpPr/>
              <p:nvPr/>
            </p:nvSpPr>
            <p:spPr>
              <a:xfrm rot="10800000">
                <a:off x="7156858" y="86568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69" name="Google Shape;8469;p23"/>
              <p:cNvSpPr/>
              <p:nvPr/>
            </p:nvSpPr>
            <p:spPr>
              <a:xfrm rot="10800000">
                <a:off x="5246316" y="96173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70" name="Google Shape;8470;p23"/>
              <p:cNvSpPr/>
              <p:nvPr/>
            </p:nvSpPr>
            <p:spPr>
              <a:xfrm rot="10800000">
                <a:off x="5907291" y="73882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71" name="Google Shape;8471;p23"/>
              <p:cNvSpPr/>
              <p:nvPr/>
            </p:nvSpPr>
            <p:spPr>
              <a:xfrm rot="10800000">
                <a:off x="6698607" y="802009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72" name="Google Shape;8472;p23"/>
              <p:cNvSpPr/>
              <p:nvPr/>
            </p:nvSpPr>
            <p:spPr>
              <a:xfrm rot="10800000">
                <a:off x="6314814" y="145098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73" name="Google Shape;8473;p23"/>
              <p:cNvSpPr/>
              <p:nvPr/>
            </p:nvSpPr>
            <p:spPr>
              <a:xfrm rot="10800000">
                <a:off x="6405679" y="58437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74" name="Google Shape;8474;p23"/>
              <p:cNvSpPr/>
              <p:nvPr/>
            </p:nvSpPr>
            <p:spPr>
              <a:xfrm rot="10800000">
                <a:off x="5530519" y="78295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75" name="Google Shape;8475;p23"/>
              <p:cNvSpPr/>
              <p:nvPr/>
            </p:nvSpPr>
            <p:spPr>
              <a:xfrm rot="10800000" flipH="1">
                <a:off x="4606080" y="136596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8476" name="Google Shape;8476;p23"/>
            <p:cNvSpPr/>
            <p:nvPr/>
          </p:nvSpPr>
          <p:spPr>
            <a:xfrm rot="-5400000" flipH="1">
              <a:off x="6408804" y="1645169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77" name="Google Shape;8477;p23"/>
            <p:cNvSpPr/>
            <p:nvPr/>
          </p:nvSpPr>
          <p:spPr>
            <a:xfrm rot="10800000">
              <a:off x="4228830" y="1192853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78" name="Google Shape;8478;p23"/>
            <p:cNvSpPr/>
            <p:nvPr/>
          </p:nvSpPr>
          <p:spPr>
            <a:xfrm rot="10800000">
              <a:off x="5446704" y="1463072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79" name="Google Shape;8479;p23"/>
            <p:cNvSpPr/>
            <p:nvPr/>
          </p:nvSpPr>
          <p:spPr>
            <a:xfrm rot="10800000">
              <a:off x="4326649" y="1429493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80" name="Google Shape;8480;p23"/>
            <p:cNvSpPr/>
            <p:nvPr/>
          </p:nvSpPr>
          <p:spPr>
            <a:xfrm rot="10800000">
              <a:off x="4009721" y="2218151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8481" name="Google Shape;8481;p23"/>
            <p:cNvGrpSpPr/>
            <p:nvPr/>
          </p:nvGrpSpPr>
          <p:grpSpPr>
            <a:xfrm>
              <a:off x="234224" y="118425"/>
              <a:ext cx="3532446" cy="1609151"/>
              <a:chOff x="140599" y="118425"/>
              <a:chExt cx="3532446" cy="1609151"/>
            </a:xfrm>
          </p:grpSpPr>
          <p:sp>
            <p:nvSpPr>
              <p:cNvPr id="8482" name="Google Shape;8482;p23"/>
              <p:cNvSpPr/>
              <p:nvPr/>
            </p:nvSpPr>
            <p:spPr>
              <a:xfrm>
                <a:off x="703605" y="276605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83" name="Google Shape;8483;p23"/>
              <p:cNvSpPr/>
              <p:nvPr/>
            </p:nvSpPr>
            <p:spPr>
              <a:xfrm>
                <a:off x="438762" y="1265458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84" name="Google Shape;8484;p23"/>
              <p:cNvSpPr/>
              <p:nvPr/>
            </p:nvSpPr>
            <p:spPr>
              <a:xfrm>
                <a:off x="322613" y="11842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85" name="Google Shape;8485;p23"/>
              <p:cNvSpPr/>
              <p:nvPr/>
            </p:nvSpPr>
            <p:spPr>
              <a:xfrm>
                <a:off x="3632370" y="320667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86" name="Google Shape;8486;p23"/>
              <p:cNvSpPr/>
              <p:nvPr/>
            </p:nvSpPr>
            <p:spPr>
              <a:xfrm>
                <a:off x="568548" y="863464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87" name="Google Shape;8487;p23"/>
              <p:cNvSpPr/>
              <p:nvPr/>
            </p:nvSpPr>
            <p:spPr>
              <a:xfrm>
                <a:off x="1698613" y="226284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88" name="Google Shape;8488;p23"/>
              <p:cNvSpPr/>
              <p:nvPr/>
            </p:nvSpPr>
            <p:spPr>
              <a:xfrm>
                <a:off x="332845" y="700122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89" name="Google Shape;8489;p23"/>
              <p:cNvSpPr/>
              <p:nvPr/>
            </p:nvSpPr>
            <p:spPr>
              <a:xfrm>
                <a:off x="1722212" y="63453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90" name="Google Shape;8490;p23"/>
              <p:cNvSpPr/>
              <p:nvPr/>
            </p:nvSpPr>
            <p:spPr>
              <a:xfrm>
                <a:off x="1230735" y="13101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91" name="Google Shape;8491;p23"/>
              <p:cNvSpPr/>
              <p:nvPr/>
            </p:nvSpPr>
            <p:spPr>
              <a:xfrm>
                <a:off x="600808" y="156907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92" name="Google Shape;8492;p23"/>
              <p:cNvSpPr/>
              <p:nvPr/>
            </p:nvSpPr>
            <p:spPr>
              <a:xfrm>
                <a:off x="140599" y="1048834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93" name="Google Shape;8493;p23"/>
              <p:cNvSpPr/>
              <p:nvPr/>
            </p:nvSpPr>
            <p:spPr>
              <a:xfrm>
                <a:off x="927051" y="523633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94" name="Google Shape;8494;p23"/>
              <p:cNvSpPr/>
              <p:nvPr/>
            </p:nvSpPr>
            <p:spPr>
              <a:xfrm>
                <a:off x="194752" y="45597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95" name="Google Shape;8495;p23"/>
              <p:cNvSpPr/>
              <p:nvPr/>
            </p:nvSpPr>
            <p:spPr>
              <a:xfrm>
                <a:off x="2856889" y="916246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96" name="Google Shape;8496;p23"/>
              <p:cNvSpPr/>
              <p:nvPr/>
            </p:nvSpPr>
            <p:spPr>
              <a:xfrm>
                <a:off x="300425" y="16832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97" name="Google Shape;8497;p23"/>
              <p:cNvSpPr/>
              <p:nvPr/>
            </p:nvSpPr>
            <p:spPr>
              <a:xfrm flipH="1">
                <a:off x="2326342" y="276600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98" name="Google Shape;8498;p23"/>
              <p:cNvSpPr/>
              <p:nvPr/>
            </p:nvSpPr>
            <p:spPr>
              <a:xfrm flipH="1">
                <a:off x="2000698" y="315119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99" name="Google Shape;8499;p23"/>
              <p:cNvSpPr/>
              <p:nvPr/>
            </p:nvSpPr>
            <p:spPr>
              <a:xfrm flipH="1">
                <a:off x="3254383" y="82094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00" name="Google Shape;8500;p23"/>
              <p:cNvSpPr/>
              <p:nvPr/>
            </p:nvSpPr>
            <p:spPr>
              <a:xfrm flipH="1">
                <a:off x="1343841" y="73169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01" name="Google Shape;8501;p23"/>
              <p:cNvSpPr/>
              <p:nvPr/>
            </p:nvSpPr>
            <p:spPr>
              <a:xfrm flipH="1">
                <a:off x="2803532" y="455981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02" name="Google Shape;8502;p23"/>
              <p:cNvSpPr/>
              <p:nvPr/>
            </p:nvSpPr>
            <p:spPr>
              <a:xfrm flipH="1">
                <a:off x="2896626" y="187427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03" name="Google Shape;8503;p23"/>
              <p:cNvSpPr/>
              <p:nvPr/>
            </p:nvSpPr>
            <p:spPr>
              <a:xfrm flipH="1">
                <a:off x="2473604" y="64392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04" name="Google Shape;8504;p23"/>
              <p:cNvSpPr/>
              <p:nvPr/>
            </p:nvSpPr>
            <p:spPr>
              <a:xfrm flipH="1">
                <a:off x="2131294" y="76583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05" name="Google Shape;8505;p23"/>
              <p:cNvSpPr/>
              <p:nvPr/>
            </p:nvSpPr>
            <p:spPr>
              <a:xfrm flipH="1">
                <a:off x="2004816" y="1150323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06" name="Google Shape;8506;p23"/>
              <p:cNvSpPr/>
              <p:nvPr/>
            </p:nvSpPr>
            <p:spPr>
              <a:xfrm>
                <a:off x="1218789" y="1144781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07" name="Google Shape;8507;p23"/>
              <p:cNvSpPr/>
              <p:nvPr/>
            </p:nvSpPr>
            <p:spPr>
              <a:xfrm>
                <a:off x="2465921" y="1265456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8508" name="Google Shape;8508;p23"/>
            <p:cNvSpPr/>
            <p:nvPr/>
          </p:nvSpPr>
          <p:spPr>
            <a:xfrm rot="10800000">
              <a:off x="3465760" y="1210623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8509" name="Google Shape;8509;p23"/>
            <p:cNvGrpSpPr/>
            <p:nvPr/>
          </p:nvGrpSpPr>
          <p:grpSpPr>
            <a:xfrm>
              <a:off x="3327013" y="140740"/>
              <a:ext cx="3964145" cy="1455821"/>
              <a:chOff x="3233388" y="140740"/>
              <a:chExt cx="3964145" cy="1455821"/>
            </a:xfrm>
          </p:grpSpPr>
          <p:sp>
            <p:nvSpPr>
              <p:cNvPr id="8510" name="Google Shape;8510;p23"/>
              <p:cNvSpPr/>
              <p:nvPr/>
            </p:nvSpPr>
            <p:spPr>
              <a:xfrm rot="10800000" flipH="1">
                <a:off x="4341237" y="377380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11" name="Google Shape;8511;p23"/>
              <p:cNvSpPr/>
              <p:nvPr/>
            </p:nvSpPr>
            <p:spPr>
              <a:xfrm rot="10800000" flipH="1">
                <a:off x="3673048" y="880627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12" name="Google Shape;8512;p23"/>
              <p:cNvSpPr/>
              <p:nvPr/>
            </p:nvSpPr>
            <p:spPr>
              <a:xfrm rot="10800000" flipH="1">
                <a:off x="5601088" y="146715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13" name="Google Shape;8513;p23"/>
              <p:cNvSpPr/>
              <p:nvPr/>
            </p:nvSpPr>
            <p:spPr>
              <a:xfrm rot="10800000" flipH="1">
                <a:off x="5724521" y="3829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14" name="Google Shape;8514;p23"/>
              <p:cNvSpPr/>
              <p:nvPr/>
            </p:nvSpPr>
            <p:spPr>
              <a:xfrm rot="10800000" flipH="1">
                <a:off x="3991095" y="582805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15" name="Google Shape;8515;p23"/>
              <p:cNvSpPr/>
              <p:nvPr/>
            </p:nvSpPr>
            <p:spPr>
              <a:xfrm rot="10800000" flipH="1">
                <a:off x="4885176" y="377363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16" name="Google Shape;8516;p23"/>
              <p:cNvSpPr/>
              <p:nvPr/>
            </p:nvSpPr>
            <p:spPr>
              <a:xfrm rot="10800000" flipH="1">
                <a:off x="5239937" y="15851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17" name="Google Shape;8517;p23"/>
              <p:cNvSpPr/>
              <p:nvPr/>
            </p:nvSpPr>
            <p:spPr>
              <a:xfrm rot="10800000" flipH="1">
                <a:off x="5133210" y="156969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18" name="Google Shape;8518;p23"/>
              <p:cNvSpPr/>
              <p:nvPr/>
            </p:nvSpPr>
            <p:spPr>
              <a:xfrm rot="10800000" flipH="1">
                <a:off x="4503283" y="14074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19" name="Google Shape;8519;p23"/>
              <p:cNvSpPr/>
              <p:nvPr/>
            </p:nvSpPr>
            <p:spPr>
              <a:xfrm rot="10800000" flipH="1">
                <a:off x="3285424" y="410959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20" name="Google Shape;8520;p23"/>
              <p:cNvSpPr/>
              <p:nvPr/>
            </p:nvSpPr>
            <p:spPr>
              <a:xfrm rot="10800000" flipH="1">
                <a:off x="4896126" y="811318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21" name="Google Shape;8521;p23"/>
              <p:cNvSpPr/>
              <p:nvPr/>
            </p:nvSpPr>
            <p:spPr>
              <a:xfrm rot="10800000" flipH="1">
                <a:off x="6313814" y="205730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22" name="Google Shape;8522;p23"/>
              <p:cNvSpPr/>
              <p:nvPr/>
            </p:nvSpPr>
            <p:spPr>
              <a:xfrm rot="10800000" flipH="1">
                <a:off x="4425950" y="9008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23" name="Google Shape;8523;p23"/>
              <p:cNvSpPr/>
              <p:nvPr/>
            </p:nvSpPr>
            <p:spPr>
              <a:xfrm rot="10800000">
                <a:off x="6202092" y="936303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24" name="Google Shape;8524;p23"/>
              <p:cNvSpPr/>
              <p:nvPr/>
            </p:nvSpPr>
            <p:spPr>
              <a:xfrm rot="10800000">
                <a:off x="7156858" y="86568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25" name="Google Shape;8525;p23"/>
              <p:cNvSpPr/>
              <p:nvPr/>
            </p:nvSpPr>
            <p:spPr>
              <a:xfrm rot="10800000">
                <a:off x="5246316" y="96173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26" name="Google Shape;8526;p23"/>
              <p:cNvSpPr/>
              <p:nvPr/>
            </p:nvSpPr>
            <p:spPr>
              <a:xfrm rot="10800000">
                <a:off x="5907291" y="73882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27" name="Google Shape;8527;p23"/>
              <p:cNvSpPr/>
              <p:nvPr/>
            </p:nvSpPr>
            <p:spPr>
              <a:xfrm rot="10800000">
                <a:off x="6698607" y="802009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28" name="Google Shape;8528;p23"/>
              <p:cNvSpPr/>
              <p:nvPr/>
            </p:nvSpPr>
            <p:spPr>
              <a:xfrm rot="10800000">
                <a:off x="6405679" y="58437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29" name="Google Shape;8529;p23"/>
              <p:cNvSpPr/>
              <p:nvPr/>
            </p:nvSpPr>
            <p:spPr>
              <a:xfrm rot="10800000">
                <a:off x="5530519" y="78295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30" name="Google Shape;8530;p23"/>
              <p:cNvSpPr/>
              <p:nvPr/>
            </p:nvSpPr>
            <p:spPr>
              <a:xfrm rot="10800000">
                <a:off x="6314814" y="145098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31" name="Google Shape;8531;p23"/>
              <p:cNvSpPr/>
              <p:nvPr/>
            </p:nvSpPr>
            <p:spPr>
              <a:xfrm rot="10800000" flipH="1">
                <a:off x="6920595" y="1365965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32" name="Google Shape;8532;p23"/>
              <p:cNvSpPr/>
              <p:nvPr/>
            </p:nvSpPr>
            <p:spPr>
              <a:xfrm rot="10800000">
                <a:off x="5855273" y="1108793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33" name="Google Shape;8533;p23"/>
              <p:cNvSpPr/>
              <p:nvPr/>
            </p:nvSpPr>
            <p:spPr>
              <a:xfrm rot="10800000" flipH="1">
                <a:off x="4606080" y="136596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34" name="Google Shape;8534;p23"/>
              <p:cNvSpPr/>
              <p:nvPr/>
            </p:nvSpPr>
            <p:spPr>
              <a:xfrm rot="10800000" flipH="1">
                <a:off x="4097227" y="124315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35" name="Google Shape;8535;p23"/>
              <p:cNvSpPr/>
              <p:nvPr/>
            </p:nvSpPr>
            <p:spPr>
              <a:xfrm rot="10800000" flipH="1">
                <a:off x="3233388" y="122197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8536" name="Google Shape;8536;p23"/>
          <p:cNvGrpSpPr/>
          <p:nvPr/>
        </p:nvGrpSpPr>
        <p:grpSpPr>
          <a:xfrm>
            <a:off x="-414835" y="-478575"/>
            <a:ext cx="9558843" cy="5245807"/>
            <a:chOff x="-414835" y="-478575"/>
            <a:chExt cx="9558843" cy="5245807"/>
          </a:xfrm>
        </p:grpSpPr>
        <p:grpSp>
          <p:nvGrpSpPr>
            <p:cNvPr id="8537" name="Google Shape;8537;p23"/>
            <p:cNvGrpSpPr/>
            <p:nvPr/>
          </p:nvGrpSpPr>
          <p:grpSpPr>
            <a:xfrm rot="-435006">
              <a:off x="-179930" y="22769"/>
              <a:ext cx="8214001" cy="4243119"/>
              <a:chOff x="-181370" y="-128188"/>
              <a:chExt cx="8214040" cy="4243140"/>
            </a:xfrm>
          </p:grpSpPr>
          <p:grpSp>
            <p:nvGrpSpPr>
              <p:cNvPr id="8538" name="Google Shape;8538;p23"/>
              <p:cNvGrpSpPr/>
              <p:nvPr/>
            </p:nvGrpSpPr>
            <p:grpSpPr>
              <a:xfrm rot="5400000" flipH="1">
                <a:off x="6110663" y="2192944"/>
                <a:ext cx="1698945" cy="2145071"/>
                <a:chOff x="146217" y="2712579"/>
                <a:chExt cx="1552966" cy="1960401"/>
              </a:xfrm>
            </p:grpSpPr>
            <p:grpSp>
              <p:nvGrpSpPr>
                <p:cNvPr id="8539" name="Google Shape;8539;p23"/>
                <p:cNvGrpSpPr/>
                <p:nvPr/>
              </p:nvGrpSpPr>
              <p:grpSpPr>
                <a:xfrm>
                  <a:off x="146217" y="2712579"/>
                  <a:ext cx="1134008" cy="607901"/>
                  <a:chOff x="5206900" y="826150"/>
                  <a:chExt cx="599275" cy="321250"/>
                </a:xfrm>
              </p:grpSpPr>
              <p:sp>
                <p:nvSpPr>
                  <p:cNvPr id="8540" name="Google Shape;8540;p23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541" name="Google Shape;8541;p23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542" name="Google Shape;8542;p23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543" name="Google Shape;8543;p23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544" name="Google Shape;8544;p23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545" name="Google Shape;8545;p23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546" name="Google Shape;8546;p23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547" name="Google Shape;8547;p23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548" name="Google Shape;8548;p23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549" name="Google Shape;8549;p23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550" name="Google Shape;8550;p23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551" name="Google Shape;8551;p23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552" name="Google Shape;8552;p23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553" name="Google Shape;8553;p23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8554" name="Google Shape;8554;p23"/>
                <p:cNvGrpSpPr/>
                <p:nvPr/>
              </p:nvGrpSpPr>
              <p:grpSpPr>
                <a:xfrm rot="-9256633">
                  <a:off x="489429" y="3110262"/>
                  <a:ext cx="1134020" cy="607908"/>
                  <a:chOff x="5206900" y="826150"/>
                  <a:chExt cx="599275" cy="321250"/>
                </a:xfrm>
              </p:grpSpPr>
              <p:sp>
                <p:nvSpPr>
                  <p:cNvPr id="8555" name="Google Shape;8555;p23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556" name="Google Shape;8556;p23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557" name="Google Shape;8557;p23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558" name="Google Shape;8558;p23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559" name="Google Shape;8559;p23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560" name="Google Shape;8560;p23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561" name="Google Shape;8561;p23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562" name="Google Shape;8562;p23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563" name="Google Shape;8563;p23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564" name="Google Shape;8564;p23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565" name="Google Shape;8565;p23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566" name="Google Shape;8566;p23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567" name="Google Shape;8567;p23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568" name="Google Shape;8568;p23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8569" name="Google Shape;8569;p23"/>
                <p:cNvGrpSpPr/>
                <p:nvPr/>
              </p:nvGrpSpPr>
              <p:grpSpPr>
                <a:xfrm rot="7120513" flipH="1">
                  <a:off x="538618" y="3725726"/>
                  <a:ext cx="1133997" cy="607895"/>
                  <a:chOff x="5206900" y="826150"/>
                  <a:chExt cx="599275" cy="321250"/>
                </a:xfrm>
              </p:grpSpPr>
              <p:sp>
                <p:nvSpPr>
                  <p:cNvPr id="8570" name="Google Shape;8570;p23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571" name="Google Shape;8571;p23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572" name="Google Shape;8572;p23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573" name="Google Shape;8573;p23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574" name="Google Shape;8574;p23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575" name="Google Shape;8575;p23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576" name="Google Shape;8576;p23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577" name="Google Shape;8577;p23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578" name="Google Shape;8578;p23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579" name="Google Shape;8579;p23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580" name="Google Shape;8580;p23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581" name="Google Shape;8581;p23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582" name="Google Shape;8582;p23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583" name="Google Shape;8583;p23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8584" name="Google Shape;8584;p23"/>
              <p:cNvGrpSpPr/>
              <p:nvPr/>
            </p:nvGrpSpPr>
            <p:grpSpPr>
              <a:xfrm rot="-3764223" flipH="1">
                <a:off x="311660" y="45727"/>
                <a:ext cx="1699169" cy="2145136"/>
                <a:chOff x="146217" y="2712579"/>
                <a:chExt cx="1552966" cy="1960401"/>
              </a:xfrm>
            </p:grpSpPr>
            <p:grpSp>
              <p:nvGrpSpPr>
                <p:cNvPr id="8585" name="Google Shape;8585;p23"/>
                <p:cNvGrpSpPr/>
                <p:nvPr/>
              </p:nvGrpSpPr>
              <p:grpSpPr>
                <a:xfrm>
                  <a:off x="146217" y="2712579"/>
                  <a:ext cx="1134008" cy="607901"/>
                  <a:chOff x="5206900" y="826150"/>
                  <a:chExt cx="599275" cy="321250"/>
                </a:xfrm>
              </p:grpSpPr>
              <p:sp>
                <p:nvSpPr>
                  <p:cNvPr id="8586" name="Google Shape;8586;p23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587" name="Google Shape;8587;p23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588" name="Google Shape;8588;p23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589" name="Google Shape;8589;p23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590" name="Google Shape;8590;p23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591" name="Google Shape;8591;p23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592" name="Google Shape;8592;p23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593" name="Google Shape;8593;p23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594" name="Google Shape;8594;p23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595" name="Google Shape;8595;p23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596" name="Google Shape;8596;p23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597" name="Google Shape;8597;p23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598" name="Google Shape;8598;p23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599" name="Google Shape;8599;p23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8600" name="Google Shape;8600;p23"/>
                <p:cNvGrpSpPr/>
                <p:nvPr/>
              </p:nvGrpSpPr>
              <p:grpSpPr>
                <a:xfrm rot="-9256633">
                  <a:off x="489429" y="3110262"/>
                  <a:ext cx="1134020" cy="607908"/>
                  <a:chOff x="5206900" y="826150"/>
                  <a:chExt cx="599275" cy="321250"/>
                </a:xfrm>
              </p:grpSpPr>
              <p:sp>
                <p:nvSpPr>
                  <p:cNvPr id="8601" name="Google Shape;8601;p23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602" name="Google Shape;8602;p23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603" name="Google Shape;8603;p23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604" name="Google Shape;8604;p23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605" name="Google Shape;8605;p23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606" name="Google Shape;8606;p23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607" name="Google Shape;8607;p23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608" name="Google Shape;8608;p23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609" name="Google Shape;8609;p23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610" name="Google Shape;8610;p23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611" name="Google Shape;8611;p23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612" name="Google Shape;8612;p23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613" name="Google Shape;8613;p23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614" name="Google Shape;8614;p23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8615" name="Google Shape;8615;p23"/>
                <p:cNvGrpSpPr/>
                <p:nvPr/>
              </p:nvGrpSpPr>
              <p:grpSpPr>
                <a:xfrm rot="7120513" flipH="1">
                  <a:off x="538618" y="3725726"/>
                  <a:ext cx="1133997" cy="607895"/>
                  <a:chOff x="5206900" y="826150"/>
                  <a:chExt cx="599275" cy="321250"/>
                </a:xfrm>
              </p:grpSpPr>
              <p:sp>
                <p:nvSpPr>
                  <p:cNvPr id="8616" name="Google Shape;8616;p23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617" name="Google Shape;8617;p23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618" name="Google Shape;8618;p23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619" name="Google Shape;8619;p23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620" name="Google Shape;8620;p23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621" name="Google Shape;8621;p23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622" name="Google Shape;8622;p23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623" name="Google Shape;8623;p23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624" name="Google Shape;8624;p23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625" name="Google Shape;8625;p23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626" name="Google Shape;8626;p23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627" name="Google Shape;8627;p23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628" name="Google Shape;8628;p23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629" name="Google Shape;8629;p23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sp>
            <p:nvSpPr>
              <p:cNvPr id="8630" name="Google Shape;8630;p23"/>
              <p:cNvSpPr/>
              <p:nvPr/>
            </p:nvSpPr>
            <p:spPr>
              <a:xfrm>
                <a:off x="6430525" y="1869725"/>
                <a:ext cx="1700" cy="850"/>
              </a:xfrm>
              <a:custGeom>
                <a:avLst/>
                <a:gdLst/>
                <a:ahLst/>
                <a:cxnLst/>
                <a:rect l="l" t="t" r="r" b="b"/>
                <a:pathLst>
                  <a:path w="68" h="34" extrusionOk="0">
                    <a:moveTo>
                      <a:pt x="0" y="0"/>
                    </a:moveTo>
                    <a:lnTo>
                      <a:pt x="67" y="34"/>
                    </a:lnTo>
                    <a:lnTo>
                      <a:pt x="67" y="34"/>
                    </a:lnTo>
                    <a:close/>
                  </a:path>
                </a:pathLst>
              </a:custGeom>
              <a:solidFill>
                <a:srgbClr val="23075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8631" name="Google Shape;8631;p23"/>
              <p:cNvGrpSpPr/>
              <p:nvPr/>
            </p:nvGrpSpPr>
            <p:grpSpPr>
              <a:xfrm rot="-3783895" flipH="1">
                <a:off x="1983646" y="1430144"/>
                <a:ext cx="1699078" cy="2145111"/>
                <a:chOff x="146217" y="2712579"/>
                <a:chExt cx="1552966" cy="1960401"/>
              </a:xfrm>
            </p:grpSpPr>
            <p:grpSp>
              <p:nvGrpSpPr>
                <p:cNvPr id="8632" name="Google Shape;8632;p23"/>
                <p:cNvGrpSpPr/>
                <p:nvPr/>
              </p:nvGrpSpPr>
              <p:grpSpPr>
                <a:xfrm>
                  <a:off x="146217" y="2712579"/>
                  <a:ext cx="1134008" cy="607901"/>
                  <a:chOff x="5206900" y="826150"/>
                  <a:chExt cx="599275" cy="321250"/>
                </a:xfrm>
              </p:grpSpPr>
              <p:sp>
                <p:nvSpPr>
                  <p:cNvPr id="8633" name="Google Shape;8633;p23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634" name="Google Shape;8634;p23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635" name="Google Shape;8635;p23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636" name="Google Shape;8636;p23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637" name="Google Shape;8637;p23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638" name="Google Shape;8638;p23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639" name="Google Shape;8639;p23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640" name="Google Shape;8640;p23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641" name="Google Shape;8641;p23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642" name="Google Shape;8642;p23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643" name="Google Shape;8643;p23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644" name="Google Shape;8644;p23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645" name="Google Shape;8645;p23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646" name="Google Shape;8646;p23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8647" name="Google Shape;8647;p23"/>
                <p:cNvGrpSpPr/>
                <p:nvPr/>
              </p:nvGrpSpPr>
              <p:grpSpPr>
                <a:xfrm rot="-9256633">
                  <a:off x="489429" y="3110262"/>
                  <a:ext cx="1134020" cy="607908"/>
                  <a:chOff x="5206900" y="826150"/>
                  <a:chExt cx="599275" cy="321250"/>
                </a:xfrm>
              </p:grpSpPr>
              <p:sp>
                <p:nvSpPr>
                  <p:cNvPr id="8648" name="Google Shape;8648;p23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649" name="Google Shape;8649;p23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650" name="Google Shape;8650;p23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651" name="Google Shape;8651;p23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652" name="Google Shape;8652;p23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653" name="Google Shape;8653;p23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654" name="Google Shape;8654;p23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655" name="Google Shape;8655;p23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656" name="Google Shape;8656;p23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657" name="Google Shape;8657;p23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658" name="Google Shape;8658;p23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659" name="Google Shape;8659;p23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660" name="Google Shape;8660;p23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661" name="Google Shape;8661;p23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8662" name="Google Shape;8662;p23"/>
                <p:cNvGrpSpPr/>
                <p:nvPr/>
              </p:nvGrpSpPr>
              <p:grpSpPr>
                <a:xfrm rot="7120513" flipH="1">
                  <a:off x="538618" y="3725726"/>
                  <a:ext cx="1133997" cy="607895"/>
                  <a:chOff x="5206900" y="826150"/>
                  <a:chExt cx="599275" cy="321250"/>
                </a:xfrm>
              </p:grpSpPr>
              <p:sp>
                <p:nvSpPr>
                  <p:cNvPr id="8663" name="Google Shape;8663;p23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664" name="Google Shape;8664;p23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665" name="Google Shape;8665;p23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666" name="Google Shape;8666;p23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667" name="Google Shape;8667;p23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668" name="Google Shape;8668;p23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669" name="Google Shape;8669;p23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670" name="Google Shape;8670;p23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671" name="Google Shape;8671;p23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672" name="Google Shape;8672;p23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673" name="Google Shape;8673;p23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674" name="Google Shape;8674;p23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675" name="Google Shape;8675;p23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676" name="Google Shape;8676;p23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8677" name="Google Shape;8677;p23"/>
              <p:cNvGrpSpPr/>
              <p:nvPr/>
            </p:nvGrpSpPr>
            <p:grpSpPr>
              <a:xfrm rot="-5624831" flipH="1">
                <a:off x="3998304" y="1995395"/>
                <a:ext cx="1699005" cy="2145146"/>
                <a:chOff x="146217" y="2712579"/>
                <a:chExt cx="1552966" cy="1960401"/>
              </a:xfrm>
            </p:grpSpPr>
            <p:grpSp>
              <p:nvGrpSpPr>
                <p:cNvPr id="8678" name="Google Shape;8678;p23"/>
                <p:cNvGrpSpPr/>
                <p:nvPr/>
              </p:nvGrpSpPr>
              <p:grpSpPr>
                <a:xfrm>
                  <a:off x="146217" y="2712579"/>
                  <a:ext cx="1134008" cy="607901"/>
                  <a:chOff x="5206900" y="826150"/>
                  <a:chExt cx="599275" cy="321250"/>
                </a:xfrm>
              </p:grpSpPr>
              <p:sp>
                <p:nvSpPr>
                  <p:cNvPr id="8679" name="Google Shape;8679;p23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680" name="Google Shape;8680;p23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681" name="Google Shape;8681;p23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682" name="Google Shape;8682;p23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683" name="Google Shape;8683;p23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684" name="Google Shape;8684;p23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685" name="Google Shape;8685;p23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686" name="Google Shape;8686;p23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687" name="Google Shape;8687;p23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688" name="Google Shape;8688;p23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689" name="Google Shape;8689;p23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690" name="Google Shape;8690;p23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691" name="Google Shape;8691;p23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692" name="Google Shape;8692;p23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8693" name="Google Shape;8693;p23"/>
                <p:cNvGrpSpPr/>
                <p:nvPr/>
              </p:nvGrpSpPr>
              <p:grpSpPr>
                <a:xfrm rot="-9256633">
                  <a:off x="489429" y="3110262"/>
                  <a:ext cx="1134020" cy="607908"/>
                  <a:chOff x="5206900" y="826150"/>
                  <a:chExt cx="599275" cy="321250"/>
                </a:xfrm>
              </p:grpSpPr>
              <p:sp>
                <p:nvSpPr>
                  <p:cNvPr id="8694" name="Google Shape;8694;p23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695" name="Google Shape;8695;p23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696" name="Google Shape;8696;p23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697" name="Google Shape;8697;p23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698" name="Google Shape;8698;p23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699" name="Google Shape;8699;p23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700" name="Google Shape;8700;p23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701" name="Google Shape;8701;p23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702" name="Google Shape;8702;p23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703" name="Google Shape;8703;p23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704" name="Google Shape;8704;p23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705" name="Google Shape;8705;p23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706" name="Google Shape;8706;p23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707" name="Google Shape;8707;p23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8708" name="Google Shape;8708;p23"/>
                <p:cNvGrpSpPr/>
                <p:nvPr/>
              </p:nvGrpSpPr>
              <p:grpSpPr>
                <a:xfrm rot="7120513" flipH="1">
                  <a:off x="538618" y="3725726"/>
                  <a:ext cx="1133997" cy="607895"/>
                  <a:chOff x="5206900" y="826150"/>
                  <a:chExt cx="599275" cy="321250"/>
                </a:xfrm>
              </p:grpSpPr>
              <p:sp>
                <p:nvSpPr>
                  <p:cNvPr id="8709" name="Google Shape;8709;p23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710" name="Google Shape;8710;p23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711" name="Google Shape;8711;p23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712" name="Google Shape;8712;p23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713" name="Google Shape;8713;p23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714" name="Google Shape;8714;p23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715" name="Google Shape;8715;p23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716" name="Google Shape;8716;p23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717" name="Google Shape;8717;p23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718" name="Google Shape;8718;p23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719" name="Google Shape;8719;p23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720" name="Google Shape;8720;p23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721" name="Google Shape;8721;p23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722" name="Google Shape;8722;p23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</p:grpSp>
        <p:grpSp>
          <p:nvGrpSpPr>
            <p:cNvPr id="8723" name="Google Shape;8723;p23"/>
            <p:cNvGrpSpPr/>
            <p:nvPr/>
          </p:nvGrpSpPr>
          <p:grpSpPr>
            <a:xfrm>
              <a:off x="7444908" y="-9"/>
              <a:ext cx="1699100" cy="2145071"/>
              <a:chOff x="7367733" y="196366"/>
              <a:chExt cx="1699100" cy="2145071"/>
            </a:xfrm>
          </p:grpSpPr>
          <p:grpSp>
            <p:nvGrpSpPr>
              <p:cNvPr id="8724" name="Google Shape;8724;p23"/>
              <p:cNvGrpSpPr/>
              <p:nvPr/>
            </p:nvGrpSpPr>
            <p:grpSpPr>
              <a:xfrm flipH="1">
                <a:off x="7367733" y="196366"/>
                <a:ext cx="1699100" cy="2145071"/>
                <a:chOff x="146217" y="2712579"/>
                <a:chExt cx="1552966" cy="1960401"/>
              </a:xfrm>
            </p:grpSpPr>
            <p:grpSp>
              <p:nvGrpSpPr>
                <p:cNvPr id="8725" name="Google Shape;8725;p23"/>
                <p:cNvGrpSpPr/>
                <p:nvPr/>
              </p:nvGrpSpPr>
              <p:grpSpPr>
                <a:xfrm>
                  <a:off x="146217" y="2712579"/>
                  <a:ext cx="1134008" cy="607901"/>
                  <a:chOff x="5206900" y="826150"/>
                  <a:chExt cx="599275" cy="321250"/>
                </a:xfrm>
              </p:grpSpPr>
              <p:sp>
                <p:nvSpPr>
                  <p:cNvPr id="8726" name="Google Shape;8726;p23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727" name="Google Shape;8727;p23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728" name="Google Shape;8728;p23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729" name="Google Shape;8729;p23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730" name="Google Shape;8730;p23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731" name="Google Shape;8731;p23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732" name="Google Shape;8732;p23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733" name="Google Shape;8733;p23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734" name="Google Shape;8734;p23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735" name="Google Shape;8735;p23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736" name="Google Shape;8736;p23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737" name="Google Shape;8737;p23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738" name="Google Shape;8738;p23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739" name="Google Shape;8739;p23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8740" name="Google Shape;8740;p23"/>
                <p:cNvGrpSpPr/>
                <p:nvPr/>
              </p:nvGrpSpPr>
              <p:grpSpPr>
                <a:xfrm rot="-9256633">
                  <a:off x="489429" y="3110262"/>
                  <a:ext cx="1134020" cy="607908"/>
                  <a:chOff x="5206900" y="826150"/>
                  <a:chExt cx="599275" cy="321250"/>
                </a:xfrm>
              </p:grpSpPr>
              <p:sp>
                <p:nvSpPr>
                  <p:cNvPr id="8741" name="Google Shape;8741;p23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742" name="Google Shape;8742;p23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743" name="Google Shape;8743;p23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744" name="Google Shape;8744;p23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745" name="Google Shape;8745;p23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746" name="Google Shape;8746;p23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747" name="Google Shape;8747;p23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748" name="Google Shape;8748;p23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749" name="Google Shape;8749;p23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750" name="Google Shape;8750;p23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751" name="Google Shape;8751;p23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752" name="Google Shape;8752;p23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753" name="Google Shape;8753;p23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754" name="Google Shape;8754;p23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8755" name="Google Shape;8755;p23"/>
                <p:cNvGrpSpPr/>
                <p:nvPr/>
              </p:nvGrpSpPr>
              <p:grpSpPr>
                <a:xfrm rot="7120513" flipH="1">
                  <a:off x="538618" y="3725726"/>
                  <a:ext cx="1133997" cy="607895"/>
                  <a:chOff x="5206900" y="826150"/>
                  <a:chExt cx="599275" cy="321250"/>
                </a:xfrm>
              </p:grpSpPr>
              <p:sp>
                <p:nvSpPr>
                  <p:cNvPr id="8756" name="Google Shape;8756;p23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757" name="Google Shape;8757;p23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758" name="Google Shape;8758;p23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759" name="Google Shape;8759;p23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760" name="Google Shape;8760;p23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761" name="Google Shape;8761;p23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762" name="Google Shape;8762;p23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763" name="Google Shape;8763;p23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764" name="Google Shape;8764;p23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765" name="Google Shape;8765;p23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766" name="Google Shape;8766;p23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767" name="Google Shape;8767;p23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768" name="Google Shape;8768;p23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769" name="Google Shape;8769;p23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8770" name="Google Shape;8770;p23"/>
              <p:cNvGrpSpPr/>
              <p:nvPr/>
            </p:nvGrpSpPr>
            <p:grpSpPr>
              <a:xfrm>
                <a:off x="7920143" y="760581"/>
                <a:ext cx="631314" cy="578969"/>
                <a:chOff x="7920143" y="760581"/>
                <a:chExt cx="631314" cy="578969"/>
              </a:xfrm>
            </p:grpSpPr>
            <p:grpSp>
              <p:nvGrpSpPr>
                <p:cNvPr id="8771" name="Google Shape;8771;p23"/>
                <p:cNvGrpSpPr/>
                <p:nvPr/>
              </p:nvGrpSpPr>
              <p:grpSpPr>
                <a:xfrm>
                  <a:off x="8008359" y="1010231"/>
                  <a:ext cx="179610" cy="275226"/>
                  <a:chOff x="1146109" y="401894"/>
                  <a:chExt cx="179610" cy="275226"/>
                </a:xfrm>
              </p:grpSpPr>
              <p:sp>
                <p:nvSpPr>
                  <p:cNvPr id="8772" name="Google Shape;8772;p23"/>
                  <p:cNvSpPr/>
                  <p:nvPr/>
                </p:nvSpPr>
                <p:spPr>
                  <a:xfrm>
                    <a:off x="1241304" y="608348"/>
                    <a:ext cx="84416" cy="6877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849" h="2321" extrusionOk="0">
                        <a:moveTo>
                          <a:pt x="561" y="1521"/>
                        </a:moveTo>
                        <a:cubicBezTo>
                          <a:pt x="833" y="1969"/>
                          <a:pt x="1345" y="2177"/>
                          <a:pt x="1841" y="2273"/>
                        </a:cubicBezTo>
                        <a:cubicBezTo>
                          <a:pt x="2033" y="2321"/>
                          <a:pt x="2225" y="2321"/>
                          <a:pt x="2401" y="2241"/>
                        </a:cubicBezTo>
                        <a:cubicBezTo>
                          <a:pt x="2545" y="2129"/>
                          <a:pt x="2641" y="2001"/>
                          <a:pt x="2689" y="1841"/>
                        </a:cubicBezTo>
                        <a:cubicBezTo>
                          <a:pt x="2769" y="1585"/>
                          <a:pt x="2817" y="1329"/>
                          <a:pt x="2833" y="1073"/>
                        </a:cubicBezTo>
                        <a:cubicBezTo>
                          <a:pt x="2849" y="865"/>
                          <a:pt x="2801" y="641"/>
                          <a:pt x="2689" y="449"/>
                        </a:cubicBezTo>
                        <a:cubicBezTo>
                          <a:pt x="2497" y="177"/>
                          <a:pt x="2177" y="17"/>
                          <a:pt x="1841" y="17"/>
                        </a:cubicBezTo>
                        <a:cubicBezTo>
                          <a:pt x="1041" y="1"/>
                          <a:pt x="1" y="609"/>
                          <a:pt x="561" y="1521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773" name="Google Shape;8773;p23"/>
                  <p:cNvSpPr/>
                  <p:nvPr/>
                </p:nvSpPr>
                <p:spPr>
                  <a:xfrm>
                    <a:off x="1146109" y="401894"/>
                    <a:ext cx="171173" cy="14652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777" h="4945" extrusionOk="0">
                        <a:moveTo>
                          <a:pt x="512" y="2352"/>
                        </a:moveTo>
                        <a:cubicBezTo>
                          <a:pt x="976" y="3104"/>
                          <a:pt x="1536" y="3792"/>
                          <a:pt x="2160" y="4400"/>
                        </a:cubicBezTo>
                        <a:cubicBezTo>
                          <a:pt x="2320" y="4576"/>
                          <a:pt x="2512" y="4704"/>
                          <a:pt x="2736" y="4800"/>
                        </a:cubicBezTo>
                        <a:cubicBezTo>
                          <a:pt x="3152" y="4944"/>
                          <a:pt x="3616" y="4752"/>
                          <a:pt x="4032" y="4560"/>
                        </a:cubicBezTo>
                        <a:lnTo>
                          <a:pt x="5008" y="4096"/>
                        </a:lnTo>
                        <a:cubicBezTo>
                          <a:pt x="5185" y="4016"/>
                          <a:pt x="5345" y="3920"/>
                          <a:pt x="5473" y="3792"/>
                        </a:cubicBezTo>
                        <a:cubicBezTo>
                          <a:pt x="5729" y="3536"/>
                          <a:pt x="5761" y="3136"/>
                          <a:pt x="5761" y="2784"/>
                        </a:cubicBezTo>
                        <a:cubicBezTo>
                          <a:pt x="5777" y="2288"/>
                          <a:pt x="5777" y="1728"/>
                          <a:pt x="5457" y="1360"/>
                        </a:cubicBezTo>
                        <a:cubicBezTo>
                          <a:pt x="5249" y="1136"/>
                          <a:pt x="4992" y="976"/>
                          <a:pt x="4704" y="880"/>
                        </a:cubicBezTo>
                        <a:cubicBezTo>
                          <a:pt x="3680" y="416"/>
                          <a:pt x="2528" y="0"/>
                          <a:pt x="1408" y="432"/>
                        </a:cubicBezTo>
                        <a:cubicBezTo>
                          <a:pt x="592" y="752"/>
                          <a:pt x="0" y="1520"/>
                          <a:pt x="512" y="2352"/>
                        </a:cubicBezTo>
                        <a:close/>
                      </a:path>
                    </a:pathLst>
                  </a:custGeom>
                  <a:solidFill>
                    <a:srgbClr val="EAD1A8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8774" name="Google Shape;8774;p23"/>
                <p:cNvGrpSpPr/>
                <p:nvPr/>
              </p:nvGrpSpPr>
              <p:grpSpPr>
                <a:xfrm>
                  <a:off x="7920143" y="760581"/>
                  <a:ext cx="631314" cy="578969"/>
                  <a:chOff x="7920143" y="760581"/>
                  <a:chExt cx="631314" cy="578969"/>
                </a:xfrm>
              </p:grpSpPr>
              <p:sp>
                <p:nvSpPr>
                  <p:cNvPr id="8775" name="Google Shape;8775;p23"/>
                  <p:cNvSpPr/>
                  <p:nvPr/>
                </p:nvSpPr>
                <p:spPr>
                  <a:xfrm>
                    <a:off x="8248228" y="1065572"/>
                    <a:ext cx="303229" cy="27397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274" h="11090" extrusionOk="0">
                        <a:moveTo>
                          <a:pt x="624" y="7825"/>
                        </a:moveTo>
                        <a:cubicBezTo>
                          <a:pt x="960" y="8417"/>
                          <a:pt x="1520" y="8817"/>
                          <a:pt x="2016" y="9297"/>
                        </a:cubicBezTo>
                        <a:cubicBezTo>
                          <a:pt x="2465" y="9729"/>
                          <a:pt x="2865" y="10241"/>
                          <a:pt x="3425" y="10529"/>
                        </a:cubicBezTo>
                        <a:cubicBezTo>
                          <a:pt x="3825" y="10689"/>
                          <a:pt x="4241" y="10801"/>
                          <a:pt x="4657" y="10833"/>
                        </a:cubicBezTo>
                        <a:cubicBezTo>
                          <a:pt x="5521" y="10961"/>
                          <a:pt x="6417" y="11089"/>
                          <a:pt x="7265" y="10881"/>
                        </a:cubicBezTo>
                        <a:cubicBezTo>
                          <a:pt x="8193" y="10641"/>
                          <a:pt x="8961" y="10017"/>
                          <a:pt x="9681" y="9393"/>
                        </a:cubicBezTo>
                        <a:cubicBezTo>
                          <a:pt x="10753" y="8481"/>
                          <a:pt x="11873" y="7425"/>
                          <a:pt x="12081" y="6033"/>
                        </a:cubicBezTo>
                        <a:cubicBezTo>
                          <a:pt x="12273" y="4849"/>
                          <a:pt x="11761" y="3665"/>
                          <a:pt x="10993" y="2752"/>
                        </a:cubicBezTo>
                        <a:cubicBezTo>
                          <a:pt x="10225" y="1840"/>
                          <a:pt x="9233" y="1184"/>
                          <a:pt x="8241" y="528"/>
                        </a:cubicBezTo>
                        <a:cubicBezTo>
                          <a:pt x="7841" y="272"/>
                          <a:pt x="7393" y="0"/>
                          <a:pt x="6913" y="32"/>
                        </a:cubicBezTo>
                        <a:cubicBezTo>
                          <a:pt x="6257" y="64"/>
                          <a:pt x="5793" y="656"/>
                          <a:pt x="5345" y="1136"/>
                        </a:cubicBezTo>
                        <a:cubicBezTo>
                          <a:pt x="4209" y="2352"/>
                          <a:pt x="2561" y="2544"/>
                          <a:pt x="1424" y="3553"/>
                        </a:cubicBezTo>
                        <a:cubicBezTo>
                          <a:pt x="448" y="4449"/>
                          <a:pt x="0" y="6673"/>
                          <a:pt x="624" y="7825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776" name="Google Shape;8776;p23"/>
                  <p:cNvSpPr/>
                  <p:nvPr/>
                </p:nvSpPr>
                <p:spPr>
                  <a:xfrm>
                    <a:off x="8318661" y="810602"/>
                    <a:ext cx="195755" cy="23694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698" h="6897" extrusionOk="0">
                        <a:moveTo>
                          <a:pt x="337" y="3040"/>
                        </a:moveTo>
                        <a:cubicBezTo>
                          <a:pt x="513" y="3264"/>
                          <a:pt x="721" y="3472"/>
                          <a:pt x="961" y="3649"/>
                        </a:cubicBezTo>
                        <a:cubicBezTo>
                          <a:pt x="1505" y="4161"/>
                          <a:pt x="1713" y="4913"/>
                          <a:pt x="2049" y="5585"/>
                        </a:cubicBezTo>
                        <a:cubicBezTo>
                          <a:pt x="2385" y="6257"/>
                          <a:pt x="2993" y="6897"/>
                          <a:pt x="3745" y="6833"/>
                        </a:cubicBezTo>
                        <a:cubicBezTo>
                          <a:pt x="4193" y="6753"/>
                          <a:pt x="4593" y="6481"/>
                          <a:pt x="4833" y="6065"/>
                        </a:cubicBezTo>
                        <a:cubicBezTo>
                          <a:pt x="5041" y="5665"/>
                          <a:pt x="5201" y="5233"/>
                          <a:pt x="5297" y="4785"/>
                        </a:cubicBezTo>
                        <a:cubicBezTo>
                          <a:pt x="5521" y="3937"/>
                          <a:pt x="5697" y="2928"/>
                          <a:pt x="5121" y="2272"/>
                        </a:cubicBezTo>
                        <a:cubicBezTo>
                          <a:pt x="4897" y="2032"/>
                          <a:pt x="4593" y="1872"/>
                          <a:pt x="4417" y="1584"/>
                        </a:cubicBezTo>
                        <a:cubicBezTo>
                          <a:pt x="4241" y="1280"/>
                          <a:pt x="4289" y="864"/>
                          <a:pt x="4097" y="544"/>
                        </a:cubicBezTo>
                        <a:cubicBezTo>
                          <a:pt x="3873" y="128"/>
                          <a:pt x="3329" y="0"/>
                          <a:pt x="2865" y="0"/>
                        </a:cubicBezTo>
                        <a:cubicBezTo>
                          <a:pt x="2129" y="0"/>
                          <a:pt x="993" y="256"/>
                          <a:pt x="561" y="912"/>
                        </a:cubicBezTo>
                        <a:cubicBezTo>
                          <a:pt x="225" y="1408"/>
                          <a:pt x="1" y="2544"/>
                          <a:pt x="337" y="3040"/>
                        </a:cubicBezTo>
                        <a:close/>
                      </a:path>
                    </a:pathLst>
                  </a:custGeom>
                  <a:solidFill>
                    <a:schemeClr val="accent6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777" name="Google Shape;8777;p23"/>
                  <p:cNvSpPr/>
                  <p:nvPr/>
                </p:nvSpPr>
                <p:spPr>
                  <a:xfrm>
                    <a:off x="8207076" y="945274"/>
                    <a:ext cx="97877" cy="7973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849" h="2321" extrusionOk="0">
                        <a:moveTo>
                          <a:pt x="561" y="1521"/>
                        </a:moveTo>
                        <a:cubicBezTo>
                          <a:pt x="833" y="1969"/>
                          <a:pt x="1345" y="2177"/>
                          <a:pt x="1841" y="2273"/>
                        </a:cubicBezTo>
                        <a:cubicBezTo>
                          <a:pt x="2033" y="2321"/>
                          <a:pt x="2225" y="2321"/>
                          <a:pt x="2401" y="2241"/>
                        </a:cubicBezTo>
                        <a:cubicBezTo>
                          <a:pt x="2545" y="2129"/>
                          <a:pt x="2641" y="2001"/>
                          <a:pt x="2689" y="1841"/>
                        </a:cubicBezTo>
                        <a:cubicBezTo>
                          <a:pt x="2769" y="1585"/>
                          <a:pt x="2817" y="1329"/>
                          <a:pt x="2833" y="1073"/>
                        </a:cubicBezTo>
                        <a:cubicBezTo>
                          <a:pt x="2849" y="865"/>
                          <a:pt x="2801" y="641"/>
                          <a:pt x="2689" y="449"/>
                        </a:cubicBezTo>
                        <a:cubicBezTo>
                          <a:pt x="2497" y="177"/>
                          <a:pt x="2177" y="17"/>
                          <a:pt x="1841" y="17"/>
                        </a:cubicBezTo>
                        <a:cubicBezTo>
                          <a:pt x="1041" y="1"/>
                          <a:pt x="1" y="609"/>
                          <a:pt x="561" y="1521"/>
                        </a:cubicBezTo>
                        <a:close/>
                      </a:path>
                    </a:pathLst>
                  </a:custGeom>
                  <a:solidFill>
                    <a:schemeClr val="accent6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grpSp>
                <p:nvGrpSpPr>
                  <p:cNvPr id="8778" name="Google Shape;8778;p23"/>
                  <p:cNvGrpSpPr/>
                  <p:nvPr/>
                </p:nvGrpSpPr>
                <p:grpSpPr>
                  <a:xfrm>
                    <a:off x="7920143" y="760581"/>
                    <a:ext cx="198469" cy="169885"/>
                    <a:chOff x="7920143" y="760581"/>
                    <a:chExt cx="198469" cy="169885"/>
                  </a:xfrm>
                </p:grpSpPr>
                <p:sp>
                  <p:nvSpPr>
                    <p:cNvPr id="8779" name="Google Shape;8779;p23"/>
                    <p:cNvSpPr/>
                    <p:nvPr/>
                  </p:nvSpPr>
                  <p:spPr>
                    <a:xfrm>
                      <a:off x="7954080" y="786290"/>
                      <a:ext cx="97877" cy="118456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5698" h="6897" extrusionOk="0">
                          <a:moveTo>
                            <a:pt x="337" y="3040"/>
                          </a:moveTo>
                          <a:cubicBezTo>
                            <a:pt x="513" y="3264"/>
                            <a:pt x="721" y="3472"/>
                            <a:pt x="961" y="3649"/>
                          </a:cubicBezTo>
                          <a:cubicBezTo>
                            <a:pt x="1505" y="4161"/>
                            <a:pt x="1713" y="4913"/>
                            <a:pt x="2049" y="5585"/>
                          </a:cubicBezTo>
                          <a:cubicBezTo>
                            <a:pt x="2385" y="6257"/>
                            <a:pt x="2993" y="6897"/>
                            <a:pt x="3745" y="6833"/>
                          </a:cubicBezTo>
                          <a:cubicBezTo>
                            <a:pt x="4193" y="6753"/>
                            <a:pt x="4593" y="6481"/>
                            <a:pt x="4833" y="6065"/>
                          </a:cubicBezTo>
                          <a:cubicBezTo>
                            <a:pt x="5041" y="5665"/>
                            <a:pt x="5201" y="5233"/>
                            <a:pt x="5297" y="4785"/>
                          </a:cubicBezTo>
                          <a:cubicBezTo>
                            <a:pt x="5521" y="3937"/>
                            <a:pt x="5697" y="2928"/>
                            <a:pt x="5121" y="2272"/>
                          </a:cubicBezTo>
                          <a:cubicBezTo>
                            <a:pt x="4897" y="2032"/>
                            <a:pt x="4593" y="1872"/>
                            <a:pt x="4417" y="1584"/>
                          </a:cubicBezTo>
                          <a:cubicBezTo>
                            <a:pt x="4241" y="1280"/>
                            <a:pt x="4289" y="864"/>
                            <a:pt x="4097" y="544"/>
                          </a:cubicBezTo>
                          <a:cubicBezTo>
                            <a:pt x="3873" y="128"/>
                            <a:pt x="3329" y="0"/>
                            <a:pt x="2865" y="0"/>
                          </a:cubicBezTo>
                          <a:cubicBezTo>
                            <a:pt x="2129" y="0"/>
                            <a:pt x="993" y="256"/>
                            <a:pt x="561" y="912"/>
                          </a:cubicBezTo>
                          <a:cubicBezTo>
                            <a:pt x="225" y="1408"/>
                            <a:pt x="1" y="2544"/>
                            <a:pt x="337" y="3040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8780" name="Google Shape;8780;p23"/>
                    <p:cNvSpPr/>
                    <p:nvPr/>
                  </p:nvSpPr>
                  <p:spPr>
                    <a:xfrm>
                      <a:off x="7920143" y="760581"/>
                      <a:ext cx="198469" cy="16988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5777" h="4945" extrusionOk="0">
                          <a:moveTo>
                            <a:pt x="512" y="2352"/>
                          </a:moveTo>
                          <a:cubicBezTo>
                            <a:pt x="976" y="3104"/>
                            <a:pt x="1536" y="3792"/>
                            <a:pt x="2160" y="4400"/>
                          </a:cubicBezTo>
                          <a:cubicBezTo>
                            <a:pt x="2320" y="4576"/>
                            <a:pt x="2512" y="4704"/>
                            <a:pt x="2736" y="4800"/>
                          </a:cubicBezTo>
                          <a:cubicBezTo>
                            <a:pt x="3152" y="4944"/>
                            <a:pt x="3616" y="4752"/>
                            <a:pt x="4032" y="4560"/>
                          </a:cubicBezTo>
                          <a:lnTo>
                            <a:pt x="5008" y="4096"/>
                          </a:lnTo>
                          <a:cubicBezTo>
                            <a:pt x="5185" y="4016"/>
                            <a:pt x="5345" y="3920"/>
                            <a:pt x="5473" y="3792"/>
                          </a:cubicBezTo>
                          <a:cubicBezTo>
                            <a:pt x="5729" y="3536"/>
                            <a:pt x="5761" y="3136"/>
                            <a:pt x="5761" y="2784"/>
                          </a:cubicBezTo>
                          <a:cubicBezTo>
                            <a:pt x="5777" y="2288"/>
                            <a:pt x="5777" y="1728"/>
                            <a:pt x="5457" y="1360"/>
                          </a:cubicBezTo>
                          <a:cubicBezTo>
                            <a:pt x="5249" y="1136"/>
                            <a:pt x="4992" y="976"/>
                            <a:pt x="4704" y="880"/>
                          </a:cubicBezTo>
                          <a:cubicBezTo>
                            <a:pt x="3680" y="416"/>
                            <a:pt x="2528" y="0"/>
                            <a:pt x="1408" y="432"/>
                          </a:cubicBezTo>
                          <a:cubicBezTo>
                            <a:pt x="592" y="752"/>
                            <a:pt x="0" y="1520"/>
                            <a:pt x="512" y="2352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</p:grpSp>
            </p:grpSp>
          </p:grpSp>
        </p:grpSp>
      </p:grpSp>
      <p:sp>
        <p:nvSpPr>
          <p:cNvPr id="8781" name="Google Shape;8781;p23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0">
  <p:cSld name="CUSTOM_2_1_1_1_1_2_1_1">
    <p:spTree>
      <p:nvGrpSpPr>
        <p:cNvPr id="1" name="Shape 10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23" name="Google Shape;10223;p27"/>
          <p:cNvGrpSpPr/>
          <p:nvPr/>
        </p:nvGrpSpPr>
        <p:grpSpPr>
          <a:xfrm>
            <a:off x="176625" y="110350"/>
            <a:ext cx="8790774" cy="4922811"/>
            <a:chOff x="131600" y="118425"/>
            <a:chExt cx="8790774" cy="4922811"/>
          </a:xfrm>
        </p:grpSpPr>
        <p:sp>
          <p:nvSpPr>
            <p:cNvPr id="10224" name="Google Shape;10224;p27"/>
            <p:cNvSpPr/>
            <p:nvPr/>
          </p:nvSpPr>
          <p:spPr>
            <a:xfrm rot="5400000">
              <a:off x="856680" y="1032994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0225" name="Google Shape;10225;p27"/>
            <p:cNvGrpSpPr/>
            <p:nvPr/>
          </p:nvGrpSpPr>
          <p:grpSpPr>
            <a:xfrm>
              <a:off x="131600" y="1884558"/>
              <a:ext cx="2122449" cy="3112715"/>
              <a:chOff x="131600" y="1884558"/>
              <a:chExt cx="2122449" cy="3112715"/>
            </a:xfrm>
          </p:grpSpPr>
          <p:sp>
            <p:nvSpPr>
              <p:cNvPr id="10226" name="Google Shape;10226;p27"/>
              <p:cNvSpPr/>
              <p:nvPr/>
            </p:nvSpPr>
            <p:spPr>
              <a:xfrm rot="5400000" flipH="1">
                <a:off x="1356823" y="353957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27" name="Google Shape;10227;p27"/>
              <p:cNvSpPr/>
              <p:nvPr/>
            </p:nvSpPr>
            <p:spPr>
              <a:xfrm rot="5400000" flipH="1">
                <a:off x="368247" y="3804694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28" name="Google Shape;10228;p27"/>
              <p:cNvSpPr/>
              <p:nvPr/>
            </p:nvSpPr>
            <p:spPr>
              <a:xfrm rot="5400000" flipH="1">
                <a:off x="1212834" y="4945234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29" name="Google Shape;10229;p27"/>
              <p:cNvSpPr/>
              <p:nvPr/>
            </p:nvSpPr>
            <p:spPr>
              <a:xfrm rot="5400000" flipH="1">
                <a:off x="1889810" y="3456082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30" name="Google Shape;10230;p27"/>
              <p:cNvSpPr/>
              <p:nvPr/>
            </p:nvSpPr>
            <p:spPr>
              <a:xfrm rot="5400000" flipH="1">
                <a:off x="871337" y="4472741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31" name="Google Shape;10231;p27"/>
              <p:cNvSpPr/>
              <p:nvPr/>
            </p:nvSpPr>
            <p:spPr>
              <a:xfrm rot="5400000" flipH="1">
                <a:off x="1458022" y="2595443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32" name="Google Shape;10232;p27"/>
              <p:cNvSpPr/>
              <p:nvPr/>
            </p:nvSpPr>
            <p:spPr>
              <a:xfrm rot="5400000" flipH="1">
                <a:off x="373906" y="24622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33" name="Google Shape;10233;p27"/>
              <p:cNvSpPr/>
              <p:nvPr/>
            </p:nvSpPr>
            <p:spPr>
              <a:xfrm rot="5400000" flipH="1">
                <a:off x="573665" y="4207992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34" name="Google Shape;10234;p27"/>
              <p:cNvSpPr/>
              <p:nvPr/>
            </p:nvSpPr>
            <p:spPr>
              <a:xfrm rot="5400000" flipH="1">
                <a:off x="368214" y="3290320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35" name="Google Shape;10235;p27"/>
              <p:cNvSpPr/>
              <p:nvPr/>
            </p:nvSpPr>
            <p:spPr>
              <a:xfrm rot="5400000" flipH="1">
                <a:off x="149520" y="2943663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36" name="Google Shape;10236;p27"/>
              <p:cNvSpPr/>
              <p:nvPr/>
            </p:nvSpPr>
            <p:spPr>
              <a:xfrm rot="5400000" flipH="1">
                <a:off x="1558343" y="306837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37" name="Google Shape;10237;p27"/>
              <p:cNvSpPr/>
              <p:nvPr/>
            </p:nvSpPr>
            <p:spPr>
              <a:xfrm rot="5400000" flipH="1">
                <a:off x="130236" y="3708247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38" name="Google Shape;10238;p27"/>
              <p:cNvSpPr/>
              <p:nvPr/>
            </p:nvSpPr>
            <p:spPr>
              <a:xfrm rot="5400000" flipH="1">
                <a:off x="400364" y="4926212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39" name="Google Shape;10239;p27"/>
              <p:cNvSpPr/>
              <p:nvPr/>
            </p:nvSpPr>
            <p:spPr>
              <a:xfrm rot="5400000" flipH="1">
                <a:off x="799823" y="3303605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40" name="Google Shape;10240;p27"/>
              <p:cNvSpPr/>
              <p:nvPr/>
            </p:nvSpPr>
            <p:spPr>
              <a:xfrm rot="5400000" flipH="1">
                <a:off x="1234010" y="4104986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41" name="Google Shape;10241;p27"/>
              <p:cNvSpPr/>
              <p:nvPr/>
            </p:nvSpPr>
            <p:spPr>
              <a:xfrm rot="5400000" flipH="1">
                <a:off x="379148" y="2080743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42" name="Google Shape;10242;p27"/>
              <p:cNvSpPr/>
              <p:nvPr/>
            </p:nvSpPr>
            <p:spPr>
              <a:xfrm rot="5400000" flipH="1">
                <a:off x="891672" y="3760348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43" name="Google Shape;10243;p27"/>
              <p:cNvSpPr/>
              <p:nvPr/>
            </p:nvSpPr>
            <p:spPr>
              <a:xfrm rot="5400000">
                <a:off x="927170" y="1943554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44" name="Google Shape;10244;p27"/>
              <p:cNvSpPr/>
              <p:nvPr/>
            </p:nvSpPr>
            <p:spPr>
              <a:xfrm rot="5400000">
                <a:off x="1099652" y="2323349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45" name="Google Shape;10245;p27"/>
              <p:cNvSpPr/>
              <p:nvPr/>
            </p:nvSpPr>
            <p:spPr>
              <a:xfrm rot="5400000">
                <a:off x="952606" y="295021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46" name="Google Shape;10246;p27"/>
              <p:cNvSpPr/>
              <p:nvPr/>
            </p:nvSpPr>
            <p:spPr>
              <a:xfrm rot="5400000">
                <a:off x="729827" y="227943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47" name="Google Shape;10247;p27"/>
              <p:cNvSpPr/>
              <p:nvPr/>
            </p:nvSpPr>
            <p:spPr>
              <a:xfrm rot="5400000">
                <a:off x="1976994" y="3097293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48" name="Google Shape;10248;p27"/>
              <p:cNvSpPr/>
              <p:nvPr/>
            </p:nvSpPr>
            <p:spPr>
              <a:xfrm rot="5400000">
                <a:off x="1439631" y="1886769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49" name="Google Shape;10249;p27"/>
              <p:cNvSpPr/>
              <p:nvPr/>
            </p:nvSpPr>
            <p:spPr>
              <a:xfrm rot="5400000">
                <a:off x="2225601" y="353958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50" name="Google Shape;10250;p27"/>
              <p:cNvSpPr/>
              <p:nvPr/>
            </p:nvSpPr>
            <p:spPr>
              <a:xfrm rot="5400000">
                <a:off x="771336" y="2669355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0251" name="Google Shape;10251;p27"/>
            <p:cNvGrpSpPr/>
            <p:nvPr/>
          </p:nvGrpSpPr>
          <p:grpSpPr>
            <a:xfrm flipH="1">
              <a:off x="2342550" y="2567965"/>
              <a:ext cx="3964145" cy="1455821"/>
              <a:chOff x="3233388" y="140740"/>
              <a:chExt cx="3964145" cy="1455821"/>
            </a:xfrm>
          </p:grpSpPr>
          <p:sp>
            <p:nvSpPr>
              <p:cNvPr id="10252" name="Google Shape;10252;p27"/>
              <p:cNvSpPr/>
              <p:nvPr/>
            </p:nvSpPr>
            <p:spPr>
              <a:xfrm rot="10800000" flipH="1">
                <a:off x="4606080" y="136596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53" name="Google Shape;10253;p27"/>
              <p:cNvSpPr/>
              <p:nvPr/>
            </p:nvSpPr>
            <p:spPr>
              <a:xfrm rot="10800000" flipH="1">
                <a:off x="4341237" y="377380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54" name="Google Shape;10254;p27"/>
              <p:cNvSpPr/>
              <p:nvPr/>
            </p:nvSpPr>
            <p:spPr>
              <a:xfrm rot="10800000" flipH="1">
                <a:off x="3233388" y="122197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55" name="Google Shape;10255;p27"/>
              <p:cNvSpPr/>
              <p:nvPr/>
            </p:nvSpPr>
            <p:spPr>
              <a:xfrm rot="10800000" flipH="1">
                <a:off x="6920595" y="1365965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56" name="Google Shape;10256;p27"/>
              <p:cNvSpPr/>
              <p:nvPr/>
            </p:nvSpPr>
            <p:spPr>
              <a:xfrm rot="10800000" flipH="1">
                <a:off x="3673048" y="880627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57" name="Google Shape;10257;p27"/>
              <p:cNvSpPr/>
              <p:nvPr/>
            </p:nvSpPr>
            <p:spPr>
              <a:xfrm rot="10800000" flipH="1">
                <a:off x="5601088" y="146715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58" name="Google Shape;10258;p27"/>
              <p:cNvSpPr/>
              <p:nvPr/>
            </p:nvSpPr>
            <p:spPr>
              <a:xfrm rot="10800000" flipH="1">
                <a:off x="5724521" y="3829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59" name="Google Shape;10259;p27"/>
              <p:cNvSpPr/>
              <p:nvPr/>
            </p:nvSpPr>
            <p:spPr>
              <a:xfrm rot="10800000" flipH="1">
                <a:off x="3991095" y="582805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60" name="Google Shape;10260;p27"/>
              <p:cNvSpPr/>
              <p:nvPr/>
            </p:nvSpPr>
            <p:spPr>
              <a:xfrm rot="10800000" flipH="1">
                <a:off x="4885176" y="377363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61" name="Google Shape;10261;p27"/>
              <p:cNvSpPr/>
              <p:nvPr/>
            </p:nvSpPr>
            <p:spPr>
              <a:xfrm rot="10800000" flipH="1">
                <a:off x="5542101" y="15851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62" name="Google Shape;10262;p27"/>
              <p:cNvSpPr/>
              <p:nvPr/>
            </p:nvSpPr>
            <p:spPr>
              <a:xfrm rot="10800000" flipH="1">
                <a:off x="5133210" y="156969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63" name="Google Shape;10263;p27"/>
              <p:cNvSpPr/>
              <p:nvPr/>
            </p:nvSpPr>
            <p:spPr>
              <a:xfrm rot="10800000" flipH="1">
                <a:off x="4503283" y="14074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64" name="Google Shape;10264;p27"/>
              <p:cNvSpPr/>
              <p:nvPr/>
            </p:nvSpPr>
            <p:spPr>
              <a:xfrm rot="10800000" flipH="1">
                <a:off x="3285424" y="410959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65" name="Google Shape;10265;p27"/>
              <p:cNvSpPr/>
              <p:nvPr/>
            </p:nvSpPr>
            <p:spPr>
              <a:xfrm rot="10800000" flipH="1">
                <a:off x="4896126" y="811318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66" name="Google Shape;10266;p27"/>
              <p:cNvSpPr/>
              <p:nvPr/>
            </p:nvSpPr>
            <p:spPr>
              <a:xfrm rot="10800000" flipH="1">
                <a:off x="4097227" y="124315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67" name="Google Shape;10267;p27"/>
              <p:cNvSpPr/>
              <p:nvPr/>
            </p:nvSpPr>
            <p:spPr>
              <a:xfrm rot="10800000" flipH="1">
                <a:off x="6313814" y="205730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68" name="Google Shape;10268;p27"/>
              <p:cNvSpPr/>
              <p:nvPr/>
            </p:nvSpPr>
            <p:spPr>
              <a:xfrm rot="10800000" flipH="1">
                <a:off x="4425950" y="9008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69" name="Google Shape;10269;p27"/>
              <p:cNvSpPr/>
              <p:nvPr/>
            </p:nvSpPr>
            <p:spPr>
              <a:xfrm rot="10800000">
                <a:off x="6202092" y="936303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70" name="Google Shape;10270;p27"/>
              <p:cNvSpPr/>
              <p:nvPr/>
            </p:nvSpPr>
            <p:spPr>
              <a:xfrm rot="10800000">
                <a:off x="5855273" y="1108793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71" name="Google Shape;10271;p27"/>
              <p:cNvSpPr/>
              <p:nvPr/>
            </p:nvSpPr>
            <p:spPr>
              <a:xfrm rot="10800000">
                <a:off x="7156858" y="86568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72" name="Google Shape;10272;p27"/>
              <p:cNvSpPr/>
              <p:nvPr/>
            </p:nvSpPr>
            <p:spPr>
              <a:xfrm rot="10800000">
                <a:off x="5246316" y="96173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73" name="Google Shape;10273;p27"/>
              <p:cNvSpPr/>
              <p:nvPr/>
            </p:nvSpPr>
            <p:spPr>
              <a:xfrm rot="10800000">
                <a:off x="5907291" y="73882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74" name="Google Shape;10274;p27"/>
              <p:cNvSpPr/>
              <p:nvPr/>
            </p:nvSpPr>
            <p:spPr>
              <a:xfrm rot="10800000">
                <a:off x="6698607" y="802009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75" name="Google Shape;10275;p27"/>
              <p:cNvSpPr/>
              <p:nvPr/>
            </p:nvSpPr>
            <p:spPr>
              <a:xfrm rot="10800000">
                <a:off x="6314814" y="145098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76" name="Google Shape;10276;p27"/>
              <p:cNvSpPr/>
              <p:nvPr/>
            </p:nvSpPr>
            <p:spPr>
              <a:xfrm rot="10800000">
                <a:off x="6405679" y="58437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77" name="Google Shape;10277;p27"/>
              <p:cNvSpPr/>
              <p:nvPr/>
            </p:nvSpPr>
            <p:spPr>
              <a:xfrm rot="10800000">
                <a:off x="5530519" y="78295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0278" name="Google Shape;10278;p27"/>
            <p:cNvSpPr/>
            <p:nvPr/>
          </p:nvSpPr>
          <p:spPr>
            <a:xfrm rot="10800000">
              <a:off x="5467181" y="2274087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79" name="Google Shape;10279;p27"/>
            <p:cNvSpPr/>
            <p:nvPr/>
          </p:nvSpPr>
          <p:spPr>
            <a:xfrm rot="10800000">
              <a:off x="1791338" y="2418078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80" name="Google Shape;10280;p27"/>
            <p:cNvSpPr/>
            <p:nvPr/>
          </p:nvSpPr>
          <p:spPr>
            <a:xfrm rot="10800000">
              <a:off x="4994538" y="1932740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81" name="Google Shape;10281;p27"/>
            <p:cNvSpPr/>
            <p:nvPr/>
          </p:nvSpPr>
          <p:spPr>
            <a:xfrm rot="10800000">
              <a:off x="2710372" y="2554680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82" name="Google Shape;10282;p27"/>
            <p:cNvSpPr/>
            <p:nvPr/>
          </p:nvSpPr>
          <p:spPr>
            <a:xfrm rot="10800000">
              <a:off x="2984293" y="1435017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83" name="Google Shape;10283;p27"/>
            <p:cNvSpPr/>
            <p:nvPr/>
          </p:nvSpPr>
          <p:spPr>
            <a:xfrm rot="10800000">
              <a:off x="4625351" y="1874393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84" name="Google Shape;10284;p27"/>
            <p:cNvSpPr/>
            <p:nvPr/>
          </p:nvSpPr>
          <p:spPr>
            <a:xfrm rot="10800000">
              <a:off x="3812259" y="1429475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85" name="Google Shape;10285;p27"/>
            <p:cNvSpPr/>
            <p:nvPr/>
          </p:nvSpPr>
          <p:spPr>
            <a:xfrm rot="10800000">
              <a:off x="3473571" y="242512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86" name="Google Shape;10286;p27"/>
            <p:cNvSpPr/>
            <p:nvPr/>
          </p:nvSpPr>
          <p:spPr>
            <a:xfrm rot="10800000">
              <a:off x="3823198" y="1863430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87" name="Google Shape;10287;p27"/>
            <p:cNvSpPr/>
            <p:nvPr/>
          </p:nvSpPr>
          <p:spPr>
            <a:xfrm rot="10800000">
              <a:off x="4626925" y="2295271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88" name="Google Shape;10288;p27"/>
            <p:cNvSpPr/>
            <p:nvPr/>
          </p:nvSpPr>
          <p:spPr>
            <a:xfrm rot="10800000">
              <a:off x="2405511" y="1257842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89" name="Google Shape;10289;p27"/>
            <p:cNvSpPr/>
            <p:nvPr/>
          </p:nvSpPr>
          <p:spPr>
            <a:xfrm rot="10800000">
              <a:off x="4282295" y="1952925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90" name="Google Shape;10290;p27"/>
            <p:cNvSpPr/>
            <p:nvPr/>
          </p:nvSpPr>
          <p:spPr>
            <a:xfrm rot="10800000" flipH="1">
              <a:off x="2379646" y="1608191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91" name="Google Shape;10291;p27"/>
            <p:cNvSpPr/>
            <p:nvPr/>
          </p:nvSpPr>
          <p:spPr>
            <a:xfrm rot="10800000" flipH="1">
              <a:off x="2845296" y="2160906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92" name="Google Shape;10292;p27"/>
            <p:cNvSpPr/>
            <p:nvPr/>
          </p:nvSpPr>
          <p:spPr>
            <a:xfrm rot="10800000" flipH="1">
              <a:off x="1555075" y="1917799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93" name="Google Shape;10293;p27"/>
            <p:cNvSpPr/>
            <p:nvPr/>
          </p:nvSpPr>
          <p:spPr>
            <a:xfrm rot="10800000" flipH="1">
              <a:off x="3472169" y="2013852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94" name="Google Shape;10294;p27"/>
            <p:cNvSpPr/>
            <p:nvPr/>
          </p:nvSpPr>
          <p:spPr>
            <a:xfrm rot="10800000" flipH="1">
              <a:off x="2801524" y="1790938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95" name="Google Shape;10295;p27"/>
            <p:cNvSpPr/>
            <p:nvPr/>
          </p:nvSpPr>
          <p:spPr>
            <a:xfrm rot="10800000" flipH="1">
              <a:off x="2007089" y="1854122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96" name="Google Shape;10296;p27"/>
            <p:cNvSpPr/>
            <p:nvPr/>
          </p:nvSpPr>
          <p:spPr>
            <a:xfrm rot="10800000" flipH="1">
              <a:off x="2379655" y="224722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97" name="Google Shape;10297;p27"/>
            <p:cNvSpPr/>
            <p:nvPr/>
          </p:nvSpPr>
          <p:spPr>
            <a:xfrm rot="10800000" flipH="1">
              <a:off x="3188821" y="1835070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98" name="Google Shape;10298;p27"/>
            <p:cNvSpPr/>
            <p:nvPr/>
          </p:nvSpPr>
          <p:spPr>
            <a:xfrm rot="-5400000">
              <a:off x="6437893" y="3297974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99" name="Google Shape;10299;p27"/>
            <p:cNvSpPr/>
            <p:nvPr/>
          </p:nvSpPr>
          <p:spPr>
            <a:xfrm rot="-5400000">
              <a:off x="7426754" y="3563094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00" name="Google Shape;10300;p27"/>
            <p:cNvSpPr/>
            <p:nvPr/>
          </p:nvSpPr>
          <p:spPr>
            <a:xfrm rot="-5400000">
              <a:off x="6614851" y="4703634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01" name="Google Shape;10301;p27"/>
            <p:cNvSpPr/>
            <p:nvPr/>
          </p:nvSpPr>
          <p:spPr>
            <a:xfrm rot="-5400000">
              <a:off x="8881564" y="4140694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02" name="Google Shape;10302;p27"/>
            <p:cNvSpPr/>
            <p:nvPr/>
          </p:nvSpPr>
          <p:spPr>
            <a:xfrm rot="-5400000">
              <a:off x="7511314" y="4294041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03" name="Google Shape;10303;p27"/>
            <p:cNvSpPr/>
            <p:nvPr/>
          </p:nvSpPr>
          <p:spPr>
            <a:xfrm rot="-5400000">
              <a:off x="5855679" y="1873118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04" name="Google Shape;10304;p27"/>
            <p:cNvSpPr/>
            <p:nvPr/>
          </p:nvSpPr>
          <p:spPr>
            <a:xfrm rot="-5400000">
              <a:off x="6656524" y="2857254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05" name="Google Shape;10305;p27"/>
            <p:cNvSpPr/>
            <p:nvPr/>
          </p:nvSpPr>
          <p:spPr>
            <a:xfrm rot="-5400000">
              <a:off x="7274485" y="3966392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06" name="Google Shape;10306;p27"/>
            <p:cNvSpPr/>
            <p:nvPr/>
          </p:nvSpPr>
          <p:spPr>
            <a:xfrm rot="-5400000">
              <a:off x="8443762" y="3936907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07" name="Google Shape;10307;p27"/>
            <p:cNvSpPr/>
            <p:nvPr/>
          </p:nvSpPr>
          <p:spPr>
            <a:xfrm rot="-5400000">
              <a:off x="8670718" y="3590250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08" name="Google Shape;10308;p27"/>
            <p:cNvSpPr/>
            <p:nvPr/>
          </p:nvSpPr>
          <p:spPr>
            <a:xfrm rot="-5400000">
              <a:off x="6164267" y="2286673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09" name="Google Shape;10309;p27"/>
            <p:cNvSpPr/>
            <p:nvPr/>
          </p:nvSpPr>
          <p:spPr>
            <a:xfrm rot="-5400000">
              <a:off x="8716418" y="4354835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10" name="Google Shape;10310;p27"/>
            <p:cNvSpPr/>
            <p:nvPr/>
          </p:nvSpPr>
          <p:spPr>
            <a:xfrm rot="-5400000">
              <a:off x="7458880" y="4684612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11" name="Google Shape;10311;p27"/>
            <p:cNvSpPr/>
            <p:nvPr/>
          </p:nvSpPr>
          <p:spPr>
            <a:xfrm rot="-5400000">
              <a:off x="7046617" y="3062005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12" name="Google Shape;10312;p27"/>
            <p:cNvSpPr/>
            <p:nvPr/>
          </p:nvSpPr>
          <p:spPr>
            <a:xfrm rot="-5400000">
              <a:off x="7078796" y="4271886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13" name="Google Shape;10313;p27"/>
            <p:cNvSpPr/>
            <p:nvPr/>
          </p:nvSpPr>
          <p:spPr>
            <a:xfrm rot="-5400000">
              <a:off x="6943689" y="3518748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14" name="Google Shape;10314;p27"/>
            <p:cNvSpPr/>
            <p:nvPr/>
          </p:nvSpPr>
          <p:spPr>
            <a:xfrm rot="-5400000" flipH="1">
              <a:off x="6867546" y="1701954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15" name="Google Shape;10315;p27"/>
            <p:cNvSpPr/>
            <p:nvPr/>
          </p:nvSpPr>
          <p:spPr>
            <a:xfrm rot="-5400000" flipH="1">
              <a:off x="6728032" y="2081749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16" name="Google Shape;10316;p27"/>
            <p:cNvSpPr/>
            <p:nvPr/>
          </p:nvSpPr>
          <p:spPr>
            <a:xfrm rot="-5400000" flipH="1">
              <a:off x="6580720" y="2418065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17" name="Google Shape;10317;p27"/>
            <p:cNvSpPr/>
            <p:nvPr/>
          </p:nvSpPr>
          <p:spPr>
            <a:xfrm rot="-5400000" flipH="1">
              <a:off x="7106104" y="2037835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18" name="Google Shape;10318;p27"/>
            <p:cNvSpPr/>
            <p:nvPr/>
          </p:nvSpPr>
          <p:spPr>
            <a:xfrm rot="-5400000" flipH="1">
              <a:off x="5855819" y="2855693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19" name="Google Shape;10319;p27"/>
            <p:cNvSpPr/>
            <p:nvPr/>
          </p:nvSpPr>
          <p:spPr>
            <a:xfrm rot="-5400000" flipH="1">
              <a:off x="8557992" y="4224196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20" name="Google Shape;10320;p27"/>
            <p:cNvSpPr/>
            <p:nvPr/>
          </p:nvSpPr>
          <p:spPr>
            <a:xfrm rot="-5400000" flipH="1">
              <a:off x="7075119" y="2427755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21" name="Google Shape;10321;p27"/>
            <p:cNvSpPr/>
            <p:nvPr/>
          </p:nvSpPr>
          <p:spPr>
            <a:xfrm rot="-5400000" flipH="1">
              <a:off x="6923371" y="255804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22" name="Google Shape;10322;p27"/>
            <p:cNvSpPr/>
            <p:nvPr/>
          </p:nvSpPr>
          <p:spPr>
            <a:xfrm rot="-5400000" flipH="1">
              <a:off x="7452482" y="411755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23" name="Google Shape;10323;p27"/>
            <p:cNvSpPr/>
            <p:nvPr/>
          </p:nvSpPr>
          <p:spPr>
            <a:xfrm rot="-5400000">
              <a:off x="8807099" y="641429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24" name="Google Shape;10324;p27"/>
            <p:cNvSpPr/>
            <p:nvPr/>
          </p:nvSpPr>
          <p:spPr>
            <a:xfrm>
              <a:off x="2963692" y="4896893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25" name="Google Shape;10325;p27"/>
            <p:cNvSpPr/>
            <p:nvPr/>
          </p:nvSpPr>
          <p:spPr>
            <a:xfrm>
              <a:off x="471112" y="4574671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26" name="Google Shape;10326;p27"/>
            <p:cNvSpPr/>
            <p:nvPr/>
          </p:nvSpPr>
          <p:spPr>
            <a:xfrm>
              <a:off x="2753463" y="4668875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27" name="Google Shape;10327;p27"/>
            <p:cNvSpPr/>
            <p:nvPr/>
          </p:nvSpPr>
          <p:spPr>
            <a:xfrm>
              <a:off x="6655795" y="4840317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28" name="Google Shape;10328;p27"/>
            <p:cNvSpPr/>
            <p:nvPr/>
          </p:nvSpPr>
          <p:spPr>
            <a:xfrm>
              <a:off x="4825185" y="4561639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29" name="Google Shape;10329;p27"/>
            <p:cNvSpPr/>
            <p:nvPr/>
          </p:nvSpPr>
          <p:spPr>
            <a:xfrm>
              <a:off x="4222013" y="4852496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30" name="Google Shape;10330;p27"/>
            <p:cNvSpPr/>
            <p:nvPr/>
          </p:nvSpPr>
          <p:spPr>
            <a:xfrm>
              <a:off x="2394971" y="4710131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31" name="Google Shape;10331;p27"/>
            <p:cNvSpPr/>
            <p:nvPr/>
          </p:nvSpPr>
          <p:spPr>
            <a:xfrm>
              <a:off x="261895" y="4144797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32" name="Google Shape;10332;p27"/>
            <p:cNvSpPr/>
            <p:nvPr/>
          </p:nvSpPr>
          <p:spPr>
            <a:xfrm>
              <a:off x="1147839" y="4589456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33" name="Google Shape;10333;p27"/>
            <p:cNvSpPr/>
            <p:nvPr/>
          </p:nvSpPr>
          <p:spPr>
            <a:xfrm>
              <a:off x="1651262" y="4079205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34" name="Google Shape;10334;p27"/>
            <p:cNvSpPr/>
            <p:nvPr/>
          </p:nvSpPr>
          <p:spPr>
            <a:xfrm>
              <a:off x="5460560" y="4603603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35" name="Google Shape;10335;p27"/>
            <p:cNvSpPr/>
            <p:nvPr/>
          </p:nvSpPr>
          <p:spPr>
            <a:xfrm>
              <a:off x="1698183" y="4810645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36" name="Google Shape;10336;p27"/>
            <p:cNvSpPr/>
            <p:nvPr/>
          </p:nvSpPr>
          <p:spPr>
            <a:xfrm>
              <a:off x="201799" y="4466009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37" name="Google Shape;10337;p27"/>
            <p:cNvSpPr/>
            <p:nvPr/>
          </p:nvSpPr>
          <p:spPr>
            <a:xfrm>
              <a:off x="3465751" y="4816833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38" name="Google Shape;10338;p27"/>
            <p:cNvSpPr/>
            <p:nvPr/>
          </p:nvSpPr>
          <p:spPr>
            <a:xfrm>
              <a:off x="2625602" y="5006428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39" name="Google Shape;10339;p27"/>
            <p:cNvSpPr/>
            <p:nvPr/>
          </p:nvSpPr>
          <p:spPr>
            <a:xfrm>
              <a:off x="2785939" y="4360921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40" name="Google Shape;10340;p27"/>
            <p:cNvSpPr/>
            <p:nvPr/>
          </p:nvSpPr>
          <p:spPr>
            <a:xfrm>
              <a:off x="189850" y="4847376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41" name="Google Shape;10341;p27"/>
            <p:cNvSpPr/>
            <p:nvPr/>
          </p:nvSpPr>
          <p:spPr>
            <a:xfrm flipH="1">
              <a:off x="2255392" y="3721275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42" name="Google Shape;10342;p27"/>
            <p:cNvSpPr/>
            <p:nvPr/>
          </p:nvSpPr>
          <p:spPr>
            <a:xfrm flipH="1">
              <a:off x="1929748" y="3759794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43" name="Google Shape;10343;p27"/>
            <p:cNvSpPr/>
            <p:nvPr/>
          </p:nvSpPr>
          <p:spPr>
            <a:xfrm flipH="1">
              <a:off x="3183433" y="4265621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44" name="Google Shape;10344;p27"/>
            <p:cNvSpPr/>
            <p:nvPr/>
          </p:nvSpPr>
          <p:spPr>
            <a:xfrm flipH="1">
              <a:off x="1435716" y="4350612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45" name="Google Shape;10345;p27"/>
            <p:cNvSpPr/>
            <p:nvPr/>
          </p:nvSpPr>
          <p:spPr>
            <a:xfrm flipH="1">
              <a:off x="1933866" y="4594998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46" name="Google Shape;10346;p27"/>
            <p:cNvSpPr/>
            <p:nvPr/>
          </p:nvSpPr>
          <p:spPr>
            <a:xfrm flipH="1">
              <a:off x="5826957" y="4975631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47" name="Google Shape;10347;p27"/>
            <p:cNvSpPr/>
            <p:nvPr/>
          </p:nvSpPr>
          <p:spPr>
            <a:xfrm flipH="1">
              <a:off x="5920051" y="4707077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48" name="Google Shape;10348;p27"/>
            <p:cNvSpPr/>
            <p:nvPr/>
          </p:nvSpPr>
          <p:spPr>
            <a:xfrm flipH="1">
              <a:off x="2402654" y="4088599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49" name="Google Shape;10349;p27"/>
            <p:cNvSpPr/>
            <p:nvPr/>
          </p:nvSpPr>
          <p:spPr>
            <a:xfrm flipH="1">
              <a:off x="2060344" y="4210513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50" name="Google Shape;10350;p27"/>
            <p:cNvSpPr/>
            <p:nvPr/>
          </p:nvSpPr>
          <p:spPr>
            <a:xfrm rot="10800000" flipH="1">
              <a:off x="4535130" y="4810639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51" name="Google Shape;10351;p27"/>
            <p:cNvSpPr/>
            <p:nvPr/>
          </p:nvSpPr>
          <p:spPr>
            <a:xfrm rot="10800000" flipH="1">
              <a:off x="7364662" y="4897030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52" name="Google Shape;10352;p27"/>
            <p:cNvSpPr/>
            <p:nvPr/>
          </p:nvSpPr>
          <p:spPr>
            <a:xfrm rot="10800000" flipH="1">
              <a:off x="3162438" y="4666650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53" name="Google Shape;10353;p27"/>
            <p:cNvSpPr/>
            <p:nvPr/>
          </p:nvSpPr>
          <p:spPr>
            <a:xfrm rot="10800000" flipH="1">
              <a:off x="7867920" y="4559015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54" name="Google Shape;10354;p27"/>
            <p:cNvSpPr/>
            <p:nvPr/>
          </p:nvSpPr>
          <p:spPr>
            <a:xfrm rot="10800000" flipH="1">
              <a:off x="3602098" y="4325302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55" name="Google Shape;10355;p27"/>
            <p:cNvSpPr/>
            <p:nvPr/>
          </p:nvSpPr>
          <p:spPr>
            <a:xfrm rot="10800000" flipH="1">
              <a:off x="5530138" y="4911830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56" name="Google Shape;10356;p27"/>
            <p:cNvSpPr/>
            <p:nvPr/>
          </p:nvSpPr>
          <p:spPr>
            <a:xfrm rot="10800000" flipH="1">
              <a:off x="8747946" y="4902554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57" name="Google Shape;10357;p27"/>
            <p:cNvSpPr/>
            <p:nvPr/>
          </p:nvSpPr>
          <p:spPr>
            <a:xfrm rot="10800000" flipH="1">
              <a:off x="3920145" y="4027480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58" name="Google Shape;10358;p27"/>
            <p:cNvSpPr/>
            <p:nvPr/>
          </p:nvSpPr>
          <p:spPr>
            <a:xfrm rot="10800000" flipH="1">
              <a:off x="7908601" y="4897013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59" name="Google Shape;10359;p27"/>
            <p:cNvSpPr/>
            <p:nvPr/>
          </p:nvSpPr>
          <p:spPr>
            <a:xfrm rot="10800000" flipH="1">
              <a:off x="8263362" y="4678160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60" name="Google Shape;10360;p27"/>
            <p:cNvSpPr/>
            <p:nvPr/>
          </p:nvSpPr>
          <p:spPr>
            <a:xfrm rot="10800000" flipH="1">
              <a:off x="5062260" y="501437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61" name="Google Shape;10361;p27"/>
            <p:cNvSpPr/>
            <p:nvPr/>
          </p:nvSpPr>
          <p:spPr>
            <a:xfrm rot="10800000" flipH="1">
              <a:off x="7008383" y="4595115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62" name="Google Shape;10362;p27"/>
            <p:cNvSpPr/>
            <p:nvPr/>
          </p:nvSpPr>
          <p:spPr>
            <a:xfrm rot="10800000" flipH="1">
              <a:off x="6522899" y="5011872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63" name="Google Shape;10363;p27"/>
            <p:cNvSpPr/>
            <p:nvPr/>
          </p:nvSpPr>
          <p:spPr>
            <a:xfrm rot="10800000" flipH="1">
              <a:off x="4825176" y="4255993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64" name="Google Shape;10364;p27"/>
            <p:cNvSpPr/>
            <p:nvPr/>
          </p:nvSpPr>
          <p:spPr>
            <a:xfrm rot="10800000" flipH="1">
              <a:off x="3801114" y="4644633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65" name="Google Shape;10365;p27"/>
            <p:cNvSpPr/>
            <p:nvPr/>
          </p:nvSpPr>
          <p:spPr>
            <a:xfrm rot="10800000" flipH="1">
              <a:off x="6242864" y="3650405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66" name="Google Shape;10366;p27"/>
            <p:cNvSpPr/>
            <p:nvPr/>
          </p:nvSpPr>
          <p:spPr>
            <a:xfrm rot="10800000" flipH="1">
              <a:off x="4355000" y="4345488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67" name="Google Shape;10367;p27"/>
            <p:cNvSpPr/>
            <p:nvPr/>
          </p:nvSpPr>
          <p:spPr>
            <a:xfrm rot="10800000">
              <a:off x="6131142" y="4380978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68" name="Google Shape;10368;p27"/>
            <p:cNvSpPr/>
            <p:nvPr/>
          </p:nvSpPr>
          <p:spPr>
            <a:xfrm rot="10800000">
              <a:off x="5824398" y="4244268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69" name="Google Shape;10369;p27"/>
            <p:cNvSpPr/>
            <p:nvPr/>
          </p:nvSpPr>
          <p:spPr>
            <a:xfrm rot="10800000">
              <a:off x="7867933" y="4140699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70" name="Google Shape;10370;p27"/>
            <p:cNvSpPr/>
            <p:nvPr/>
          </p:nvSpPr>
          <p:spPr>
            <a:xfrm rot="10800000">
              <a:off x="5175366" y="4406414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71" name="Google Shape;10371;p27"/>
            <p:cNvSpPr/>
            <p:nvPr/>
          </p:nvSpPr>
          <p:spPr>
            <a:xfrm rot="10800000">
              <a:off x="5788441" y="3887275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72" name="Google Shape;10372;p27"/>
            <p:cNvSpPr/>
            <p:nvPr/>
          </p:nvSpPr>
          <p:spPr>
            <a:xfrm rot="10800000">
              <a:off x="6627657" y="4246684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73" name="Google Shape;10373;p27"/>
            <p:cNvSpPr/>
            <p:nvPr/>
          </p:nvSpPr>
          <p:spPr>
            <a:xfrm rot="10800000">
              <a:off x="6243864" y="464542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74" name="Google Shape;10374;p27"/>
            <p:cNvSpPr/>
            <p:nvPr/>
          </p:nvSpPr>
          <p:spPr>
            <a:xfrm rot="10800000">
              <a:off x="6739829" y="3858824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75" name="Google Shape;10375;p27"/>
            <p:cNvSpPr/>
            <p:nvPr/>
          </p:nvSpPr>
          <p:spPr>
            <a:xfrm rot="10800000">
              <a:off x="5459569" y="4227633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76" name="Google Shape;10376;p27"/>
            <p:cNvSpPr/>
            <p:nvPr/>
          </p:nvSpPr>
          <p:spPr>
            <a:xfrm rot="10800000" flipH="1">
              <a:off x="1874423" y="1457649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77" name="Google Shape;10377;p27"/>
            <p:cNvSpPr/>
            <p:nvPr/>
          </p:nvSpPr>
          <p:spPr>
            <a:xfrm rot="-5400000">
              <a:off x="7273617" y="1644380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0378" name="Google Shape;10378;p27"/>
            <p:cNvGrpSpPr/>
            <p:nvPr/>
          </p:nvGrpSpPr>
          <p:grpSpPr>
            <a:xfrm rot="5400000">
              <a:off x="6199788" y="1372590"/>
              <a:ext cx="3964145" cy="1455821"/>
              <a:chOff x="3233388" y="140740"/>
              <a:chExt cx="3964145" cy="1455821"/>
            </a:xfrm>
          </p:grpSpPr>
          <p:sp>
            <p:nvSpPr>
              <p:cNvPr id="10379" name="Google Shape;10379;p27"/>
              <p:cNvSpPr/>
              <p:nvPr/>
            </p:nvSpPr>
            <p:spPr>
              <a:xfrm rot="10800000" flipH="1">
                <a:off x="4341237" y="377380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80" name="Google Shape;10380;p27"/>
              <p:cNvSpPr/>
              <p:nvPr/>
            </p:nvSpPr>
            <p:spPr>
              <a:xfrm rot="10800000" flipH="1">
                <a:off x="3233388" y="122197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81" name="Google Shape;10381;p27"/>
              <p:cNvSpPr/>
              <p:nvPr/>
            </p:nvSpPr>
            <p:spPr>
              <a:xfrm rot="10800000" flipH="1">
                <a:off x="6920595" y="1365965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82" name="Google Shape;10382;p27"/>
              <p:cNvSpPr/>
              <p:nvPr/>
            </p:nvSpPr>
            <p:spPr>
              <a:xfrm rot="10800000" flipH="1">
                <a:off x="3673048" y="880627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83" name="Google Shape;10383;p27"/>
              <p:cNvSpPr/>
              <p:nvPr/>
            </p:nvSpPr>
            <p:spPr>
              <a:xfrm rot="10800000" flipH="1">
                <a:off x="5601088" y="146715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84" name="Google Shape;10384;p27"/>
              <p:cNvSpPr/>
              <p:nvPr/>
            </p:nvSpPr>
            <p:spPr>
              <a:xfrm rot="10800000" flipH="1">
                <a:off x="5724521" y="3829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85" name="Google Shape;10385;p27"/>
              <p:cNvSpPr/>
              <p:nvPr/>
            </p:nvSpPr>
            <p:spPr>
              <a:xfrm rot="10800000" flipH="1">
                <a:off x="3991095" y="582805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86" name="Google Shape;10386;p27"/>
              <p:cNvSpPr/>
              <p:nvPr/>
            </p:nvSpPr>
            <p:spPr>
              <a:xfrm rot="10800000" flipH="1">
                <a:off x="4885176" y="377363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87" name="Google Shape;10387;p27"/>
              <p:cNvSpPr/>
              <p:nvPr/>
            </p:nvSpPr>
            <p:spPr>
              <a:xfrm rot="10800000" flipH="1">
                <a:off x="5239937" y="15851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88" name="Google Shape;10388;p27"/>
              <p:cNvSpPr/>
              <p:nvPr/>
            </p:nvSpPr>
            <p:spPr>
              <a:xfrm rot="10800000" flipH="1">
                <a:off x="5133210" y="156969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89" name="Google Shape;10389;p27"/>
              <p:cNvSpPr/>
              <p:nvPr/>
            </p:nvSpPr>
            <p:spPr>
              <a:xfrm rot="10800000" flipH="1">
                <a:off x="4503283" y="14074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90" name="Google Shape;10390;p27"/>
              <p:cNvSpPr/>
              <p:nvPr/>
            </p:nvSpPr>
            <p:spPr>
              <a:xfrm rot="10800000" flipH="1">
                <a:off x="3285424" y="410959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91" name="Google Shape;10391;p27"/>
              <p:cNvSpPr/>
              <p:nvPr/>
            </p:nvSpPr>
            <p:spPr>
              <a:xfrm rot="10800000" flipH="1">
                <a:off x="4896126" y="811318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92" name="Google Shape;10392;p27"/>
              <p:cNvSpPr/>
              <p:nvPr/>
            </p:nvSpPr>
            <p:spPr>
              <a:xfrm rot="10800000" flipH="1">
                <a:off x="4097227" y="124315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93" name="Google Shape;10393;p27"/>
              <p:cNvSpPr/>
              <p:nvPr/>
            </p:nvSpPr>
            <p:spPr>
              <a:xfrm rot="10800000" flipH="1">
                <a:off x="6313814" y="205730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94" name="Google Shape;10394;p27"/>
              <p:cNvSpPr/>
              <p:nvPr/>
            </p:nvSpPr>
            <p:spPr>
              <a:xfrm rot="10800000" flipH="1">
                <a:off x="4425950" y="9008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95" name="Google Shape;10395;p27"/>
              <p:cNvSpPr/>
              <p:nvPr/>
            </p:nvSpPr>
            <p:spPr>
              <a:xfrm rot="10800000">
                <a:off x="6202092" y="936303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96" name="Google Shape;10396;p27"/>
              <p:cNvSpPr/>
              <p:nvPr/>
            </p:nvSpPr>
            <p:spPr>
              <a:xfrm rot="10800000">
                <a:off x="5855273" y="1108793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97" name="Google Shape;10397;p27"/>
              <p:cNvSpPr/>
              <p:nvPr/>
            </p:nvSpPr>
            <p:spPr>
              <a:xfrm rot="10800000">
                <a:off x="7156858" y="86568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98" name="Google Shape;10398;p27"/>
              <p:cNvSpPr/>
              <p:nvPr/>
            </p:nvSpPr>
            <p:spPr>
              <a:xfrm rot="10800000">
                <a:off x="5246316" y="96173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99" name="Google Shape;10399;p27"/>
              <p:cNvSpPr/>
              <p:nvPr/>
            </p:nvSpPr>
            <p:spPr>
              <a:xfrm rot="10800000">
                <a:off x="5907291" y="73882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00" name="Google Shape;10400;p27"/>
              <p:cNvSpPr/>
              <p:nvPr/>
            </p:nvSpPr>
            <p:spPr>
              <a:xfrm rot="10800000">
                <a:off x="6698607" y="802009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01" name="Google Shape;10401;p27"/>
              <p:cNvSpPr/>
              <p:nvPr/>
            </p:nvSpPr>
            <p:spPr>
              <a:xfrm rot="10800000">
                <a:off x="6314814" y="145098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02" name="Google Shape;10402;p27"/>
              <p:cNvSpPr/>
              <p:nvPr/>
            </p:nvSpPr>
            <p:spPr>
              <a:xfrm rot="10800000">
                <a:off x="6405679" y="58437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03" name="Google Shape;10403;p27"/>
              <p:cNvSpPr/>
              <p:nvPr/>
            </p:nvSpPr>
            <p:spPr>
              <a:xfrm rot="10800000">
                <a:off x="5530519" y="78295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04" name="Google Shape;10404;p27"/>
              <p:cNvSpPr/>
              <p:nvPr/>
            </p:nvSpPr>
            <p:spPr>
              <a:xfrm rot="10800000" flipH="1">
                <a:off x="4606080" y="136596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0405" name="Google Shape;10405;p27"/>
            <p:cNvSpPr/>
            <p:nvPr/>
          </p:nvSpPr>
          <p:spPr>
            <a:xfrm rot="-5400000" flipH="1">
              <a:off x="6408804" y="1645169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06" name="Google Shape;10406;p27"/>
            <p:cNvSpPr/>
            <p:nvPr/>
          </p:nvSpPr>
          <p:spPr>
            <a:xfrm rot="10800000">
              <a:off x="4228830" y="1192853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07" name="Google Shape;10407;p27"/>
            <p:cNvSpPr/>
            <p:nvPr/>
          </p:nvSpPr>
          <p:spPr>
            <a:xfrm rot="10800000">
              <a:off x="5446704" y="1463072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08" name="Google Shape;10408;p27"/>
            <p:cNvSpPr/>
            <p:nvPr/>
          </p:nvSpPr>
          <p:spPr>
            <a:xfrm rot="10800000">
              <a:off x="4326649" y="1429493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09" name="Google Shape;10409;p27"/>
            <p:cNvSpPr/>
            <p:nvPr/>
          </p:nvSpPr>
          <p:spPr>
            <a:xfrm rot="10800000">
              <a:off x="4009721" y="2218151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0410" name="Google Shape;10410;p27"/>
            <p:cNvGrpSpPr/>
            <p:nvPr/>
          </p:nvGrpSpPr>
          <p:grpSpPr>
            <a:xfrm>
              <a:off x="234224" y="118425"/>
              <a:ext cx="3532446" cy="1609151"/>
              <a:chOff x="140599" y="118425"/>
              <a:chExt cx="3532446" cy="1609151"/>
            </a:xfrm>
          </p:grpSpPr>
          <p:sp>
            <p:nvSpPr>
              <p:cNvPr id="10411" name="Google Shape;10411;p27"/>
              <p:cNvSpPr/>
              <p:nvPr/>
            </p:nvSpPr>
            <p:spPr>
              <a:xfrm>
                <a:off x="703605" y="276605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12" name="Google Shape;10412;p27"/>
              <p:cNvSpPr/>
              <p:nvPr/>
            </p:nvSpPr>
            <p:spPr>
              <a:xfrm>
                <a:off x="438762" y="1265458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13" name="Google Shape;10413;p27"/>
              <p:cNvSpPr/>
              <p:nvPr/>
            </p:nvSpPr>
            <p:spPr>
              <a:xfrm>
                <a:off x="322613" y="11842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14" name="Google Shape;10414;p27"/>
              <p:cNvSpPr/>
              <p:nvPr/>
            </p:nvSpPr>
            <p:spPr>
              <a:xfrm>
                <a:off x="3632370" y="320667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15" name="Google Shape;10415;p27"/>
              <p:cNvSpPr/>
              <p:nvPr/>
            </p:nvSpPr>
            <p:spPr>
              <a:xfrm>
                <a:off x="568548" y="863464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16" name="Google Shape;10416;p27"/>
              <p:cNvSpPr/>
              <p:nvPr/>
            </p:nvSpPr>
            <p:spPr>
              <a:xfrm>
                <a:off x="1698613" y="226284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17" name="Google Shape;10417;p27"/>
              <p:cNvSpPr/>
              <p:nvPr/>
            </p:nvSpPr>
            <p:spPr>
              <a:xfrm>
                <a:off x="332845" y="700122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18" name="Google Shape;10418;p27"/>
              <p:cNvSpPr/>
              <p:nvPr/>
            </p:nvSpPr>
            <p:spPr>
              <a:xfrm>
                <a:off x="1722212" y="63453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19" name="Google Shape;10419;p27"/>
              <p:cNvSpPr/>
              <p:nvPr/>
            </p:nvSpPr>
            <p:spPr>
              <a:xfrm>
                <a:off x="1230735" y="13101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20" name="Google Shape;10420;p27"/>
              <p:cNvSpPr/>
              <p:nvPr/>
            </p:nvSpPr>
            <p:spPr>
              <a:xfrm>
                <a:off x="600808" y="156907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21" name="Google Shape;10421;p27"/>
              <p:cNvSpPr/>
              <p:nvPr/>
            </p:nvSpPr>
            <p:spPr>
              <a:xfrm>
                <a:off x="140599" y="1048834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22" name="Google Shape;10422;p27"/>
              <p:cNvSpPr/>
              <p:nvPr/>
            </p:nvSpPr>
            <p:spPr>
              <a:xfrm>
                <a:off x="927051" y="523633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23" name="Google Shape;10423;p27"/>
              <p:cNvSpPr/>
              <p:nvPr/>
            </p:nvSpPr>
            <p:spPr>
              <a:xfrm>
                <a:off x="194752" y="45597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24" name="Google Shape;10424;p27"/>
              <p:cNvSpPr/>
              <p:nvPr/>
            </p:nvSpPr>
            <p:spPr>
              <a:xfrm>
                <a:off x="2856889" y="916246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25" name="Google Shape;10425;p27"/>
              <p:cNvSpPr/>
              <p:nvPr/>
            </p:nvSpPr>
            <p:spPr>
              <a:xfrm>
                <a:off x="300425" y="16832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26" name="Google Shape;10426;p27"/>
              <p:cNvSpPr/>
              <p:nvPr/>
            </p:nvSpPr>
            <p:spPr>
              <a:xfrm flipH="1">
                <a:off x="2326342" y="276600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27" name="Google Shape;10427;p27"/>
              <p:cNvSpPr/>
              <p:nvPr/>
            </p:nvSpPr>
            <p:spPr>
              <a:xfrm flipH="1">
                <a:off x="2000698" y="315119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28" name="Google Shape;10428;p27"/>
              <p:cNvSpPr/>
              <p:nvPr/>
            </p:nvSpPr>
            <p:spPr>
              <a:xfrm flipH="1">
                <a:off x="3254383" y="82094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29" name="Google Shape;10429;p27"/>
              <p:cNvSpPr/>
              <p:nvPr/>
            </p:nvSpPr>
            <p:spPr>
              <a:xfrm flipH="1">
                <a:off x="1343841" y="73169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30" name="Google Shape;10430;p27"/>
              <p:cNvSpPr/>
              <p:nvPr/>
            </p:nvSpPr>
            <p:spPr>
              <a:xfrm flipH="1">
                <a:off x="2803532" y="455981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31" name="Google Shape;10431;p27"/>
              <p:cNvSpPr/>
              <p:nvPr/>
            </p:nvSpPr>
            <p:spPr>
              <a:xfrm flipH="1">
                <a:off x="2896626" y="187427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32" name="Google Shape;10432;p27"/>
              <p:cNvSpPr/>
              <p:nvPr/>
            </p:nvSpPr>
            <p:spPr>
              <a:xfrm flipH="1">
                <a:off x="2473604" y="64392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33" name="Google Shape;10433;p27"/>
              <p:cNvSpPr/>
              <p:nvPr/>
            </p:nvSpPr>
            <p:spPr>
              <a:xfrm flipH="1">
                <a:off x="2131294" y="76583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34" name="Google Shape;10434;p27"/>
              <p:cNvSpPr/>
              <p:nvPr/>
            </p:nvSpPr>
            <p:spPr>
              <a:xfrm flipH="1">
                <a:off x="2004816" y="1150323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35" name="Google Shape;10435;p27"/>
              <p:cNvSpPr/>
              <p:nvPr/>
            </p:nvSpPr>
            <p:spPr>
              <a:xfrm>
                <a:off x="1218789" y="1144781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36" name="Google Shape;10436;p27"/>
              <p:cNvSpPr/>
              <p:nvPr/>
            </p:nvSpPr>
            <p:spPr>
              <a:xfrm>
                <a:off x="2465921" y="1265456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0437" name="Google Shape;10437;p27"/>
            <p:cNvSpPr/>
            <p:nvPr/>
          </p:nvSpPr>
          <p:spPr>
            <a:xfrm rot="10800000">
              <a:off x="3465760" y="1210623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0438" name="Google Shape;10438;p27"/>
            <p:cNvGrpSpPr/>
            <p:nvPr/>
          </p:nvGrpSpPr>
          <p:grpSpPr>
            <a:xfrm>
              <a:off x="3327013" y="140740"/>
              <a:ext cx="3964145" cy="1455821"/>
              <a:chOff x="3233388" y="140740"/>
              <a:chExt cx="3964145" cy="1455821"/>
            </a:xfrm>
          </p:grpSpPr>
          <p:sp>
            <p:nvSpPr>
              <p:cNvPr id="10439" name="Google Shape;10439;p27"/>
              <p:cNvSpPr/>
              <p:nvPr/>
            </p:nvSpPr>
            <p:spPr>
              <a:xfrm rot="10800000" flipH="1">
                <a:off x="4341237" y="377380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40" name="Google Shape;10440;p27"/>
              <p:cNvSpPr/>
              <p:nvPr/>
            </p:nvSpPr>
            <p:spPr>
              <a:xfrm rot="10800000" flipH="1">
                <a:off x="3673048" y="880627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41" name="Google Shape;10441;p27"/>
              <p:cNvSpPr/>
              <p:nvPr/>
            </p:nvSpPr>
            <p:spPr>
              <a:xfrm rot="10800000" flipH="1">
                <a:off x="5601088" y="146715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42" name="Google Shape;10442;p27"/>
              <p:cNvSpPr/>
              <p:nvPr/>
            </p:nvSpPr>
            <p:spPr>
              <a:xfrm rot="10800000" flipH="1">
                <a:off x="5724521" y="3829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43" name="Google Shape;10443;p27"/>
              <p:cNvSpPr/>
              <p:nvPr/>
            </p:nvSpPr>
            <p:spPr>
              <a:xfrm rot="10800000" flipH="1">
                <a:off x="3991095" y="582805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44" name="Google Shape;10444;p27"/>
              <p:cNvSpPr/>
              <p:nvPr/>
            </p:nvSpPr>
            <p:spPr>
              <a:xfrm rot="10800000" flipH="1">
                <a:off x="4885176" y="377363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45" name="Google Shape;10445;p27"/>
              <p:cNvSpPr/>
              <p:nvPr/>
            </p:nvSpPr>
            <p:spPr>
              <a:xfrm rot="10800000" flipH="1">
                <a:off x="5239937" y="15851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46" name="Google Shape;10446;p27"/>
              <p:cNvSpPr/>
              <p:nvPr/>
            </p:nvSpPr>
            <p:spPr>
              <a:xfrm rot="10800000" flipH="1">
                <a:off x="5133210" y="156969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47" name="Google Shape;10447;p27"/>
              <p:cNvSpPr/>
              <p:nvPr/>
            </p:nvSpPr>
            <p:spPr>
              <a:xfrm rot="10800000" flipH="1">
                <a:off x="4503283" y="14074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48" name="Google Shape;10448;p27"/>
              <p:cNvSpPr/>
              <p:nvPr/>
            </p:nvSpPr>
            <p:spPr>
              <a:xfrm rot="10800000" flipH="1">
                <a:off x="3285424" y="410959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49" name="Google Shape;10449;p27"/>
              <p:cNvSpPr/>
              <p:nvPr/>
            </p:nvSpPr>
            <p:spPr>
              <a:xfrm rot="10800000" flipH="1">
                <a:off x="4896126" y="811318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50" name="Google Shape;10450;p27"/>
              <p:cNvSpPr/>
              <p:nvPr/>
            </p:nvSpPr>
            <p:spPr>
              <a:xfrm rot="10800000" flipH="1">
                <a:off x="6313814" y="205730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51" name="Google Shape;10451;p27"/>
              <p:cNvSpPr/>
              <p:nvPr/>
            </p:nvSpPr>
            <p:spPr>
              <a:xfrm rot="10800000" flipH="1">
                <a:off x="4425950" y="9008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52" name="Google Shape;10452;p27"/>
              <p:cNvSpPr/>
              <p:nvPr/>
            </p:nvSpPr>
            <p:spPr>
              <a:xfrm rot="10800000">
                <a:off x="6202092" y="936303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53" name="Google Shape;10453;p27"/>
              <p:cNvSpPr/>
              <p:nvPr/>
            </p:nvSpPr>
            <p:spPr>
              <a:xfrm rot="10800000">
                <a:off x="7156858" y="86568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54" name="Google Shape;10454;p27"/>
              <p:cNvSpPr/>
              <p:nvPr/>
            </p:nvSpPr>
            <p:spPr>
              <a:xfrm rot="10800000">
                <a:off x="5246316" y="96173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55" name="Google Shape;10455;p27"/>
              <p:cNvSpPr/>
              <p:nvPr/>
            </p:nvSpPr>
            <p:spPr>
              <a:xfrm rot="10800000">
                <a:off x="5907291" y="73882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56" name="Google Shape;10456;p27"/>
              <p:cNvSpPr/>
              <p:nvPr/>
            </p:nvSpPr>
            <p:spPr>
              <a:xfrm rot="10800000">
                <a:off x="6698607" y="802009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57" name="Google Shape;10457;p27"/>
              <p:cNvSpPr/>
              <p:nvPr/>
            </p:nvSpPr>
            <p:spPr>
              <a:xfrm rot="10800000">
                <a:off x="6405679" y="58437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58" name="Google Shape;10458;p27"/>
              <p:cNvSpPr/>
              <p:nvPr/>
            </p:nvSpPr>
            <p:spPr>
              <a:xfrm rot="10800000">
                <a:off x="5530519" y="78295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59" name="Google Shape;10459;p27"/>
              <p:cNvSpPr/>
              <p:nvPr/>
            </p:nvSpPr>
            <p:spPr>
              <a:xfrm rot="10800000">
                <a:off x="6314814" y="145098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60" name="Google Shape;10460;p27"/>
              <p:cNvSpPr/>
              <p:nvPr/>
            </p:nvSpPr>
            <p:spPr>
              <a:xfrm rot="10800000" flipH="1">
                <a:off x="6920595" y="1365965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61" name="Google Shape;10461;p27"/>
              <p:cNvSpPr/>
              <p:nvPr/>
            </p:nvSpPr>
            <p:spPr>
              <a:xfrm rot="10800000">
                <a:off x="5855273" y="1108793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62" name="Google Shape;10462;p27"/>
              <p:cNvSpPr/>
              <p:nvPr/>
            </p:nvSpPr>
            <p:spPr>
              <a:xfrm rot="10800000" flipH="1">
                <a:off x="4606080" y="136596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63" name="Google Shape;10463;p27"/>
              <p:cNvSpPr/>
              <p:nvPr/>
            </p:nvSpPr>
            <p:spPr>
              <a:xfrm rot="10800000" flipH="1">
                <a:off x="4097227" y="124315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64" name="Google Shape;10464;p27"/>
              <p:cNvSpPr/>
              <p:nvPr/>
            </p:nvSpPr>
            <p:spPr>
              <a:xfrm rot="10800000" flipH="1">
                <a:off x="3233388" y="122197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0465" name="Google Shape;10465;p27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0466" name="Google Shape;10466;p27"/>
          <p:cNvSpPr/>
          <p:nvPr/>
        </p:nvSpPr>
        <p:spPr>
          <a:xfrm rot="-435006">
            <a:off x="6396348" y="1705435"/>
            <a:ext cx="1700" cy="850"/>
          </a:xfrm>
          <a:custGeom>
            <a:avLst/>
            <a:gdLst/>
            <a:ahLst/>
            <a:cxnLst/>
            <a:rect l="l" t="t" r="r" b="b"/>
            <a:pathLst>
              <a:path w="68" h="34" extrusionOk="0">
                <a:moveTo>
                  <a:pt x="0" y="0"/>
                </a:moveTo>
                <a:lnTo>
                  <a:pt x="67" y="34"/>
                </a:lnTo>
                <a:lnTo>
                  <a:pt x="67" y="34"/>
                </a:lnTo>
                <a:close/>
              </a:path>
            </a:pathLst>
          </a:custGeom>
          <a:solidFill>
            <a:srgbClr val="23075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0467" name="Google Shape;10467;p27"/>
          <p:cNvGrpSpPr/>
          <p:nvPr/>
        </p:nvGrpSpPr>
        <p:grpSpPr>
          <a:xfrm rot="128057" flipH="1">
            <a:off x="8031511" y="-498442"/>
            <a:ext cx="1510990" cy="1603919"/>
            <a:chOff x="7805848" y="0"/>
            <a:chExt cx="1338162" cy="1420462"/>
          </a:xfrm>
        </p:grpSpPr>
        <p:grpSp>
          <p:nvGrpSpPr>
            <p:cNvPr id="10468" name="Google Shape;10468;p27"/>
            <p:cNvGrpSpPr/>
            <p:nvPr/>
          </p:nvGrpSpPr>
          <p:grpSpPr>
            <a:xfrm>
              <a:off x="8368560" y="0"/>
              <a:ext cx="775450" cy="710225"/>
              <a:chOff x="2092310" y="847750"/>
              <a:chExt cx="775450" cy="710225"/>
            </a:xfrm>
          </p:grpSpPr>
          <p:sp>
            <p:nvSpPr>
              <p:cNvPr id="10469" name="Google Shape;10469;p27"/>
              <p:cNvSpPr/>
              <p:nvPr/>
            </p:nvSpPr>
            <p:spPr>
              <a:xfrm>
                <a:off x="2340838" y="1450978"/>
                <a:ext cx="41819" cy="41096"/>
              </a:xfrm>
              <a:custGeom>
                <a:avLst/>
                <a:gdLst/>
                <a:ahLst/>
                <a:cxnLst/>
                <a:rect l="l" t="t" r="r" b="b"/>
                <a:pathLst>
                  <a:path w="929" h="913" extrusionOk="0">
                    <a:moveTo>
                      <a:pt x="913" y="384"/>
                    </a:moveTo>
                    <a:cubicBezTo>
                      <a:pt x="929" y="720"/>
                      <a:pt x="497" y="912"/>
                      <a:pt x="257" y="656"/>
                    </a:cubicBezTo>
                    <a:cubicBezTo>
                      <a:pt x="1" y="416"/>
                      <a:pt x="177" y="0"/>
                      <a:pt x="529" y="0"/>
                    </a:cubicBezTo>
                    <a:cubicBezTo>
                      <a:pt x="737" y="0"/>
                      <a:pt x="913" y="160"/>
                      <a:pt x="913" y="384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70" name="Google Shape;10470;p27"/>
              <p:cNvSpPr/>
              <p:nvPr/>
            </p:nvSpPr>
            <p:spPr>
              <a:xfrm>
                <a:off x="2092310" y="1309455"/>
                <a:ext cx="42539" cy="42537"/>
              </a:xfrm>
              <a:custGeom>
                <a:avLst/>
                <a:gdLst/>
                <a:ahLst/>
                <a:cxnLst/>
                <a:rect l="l" t="t" r="r" b="b"/>
                <a:pathLst>
                  <a:path w="945" h="945" extrusionOk="0">
                    <a:moveTo>
                      <a:pt x="945" y="416"/>
                    </a:moveTo>
                    <a:cubicBezTo>
                      <a:pt x="945" y="768"/>
                      <a:pt x="513" y="944"/>
                      <a:pt x="257" y="688"/>
                    </a:cubicBezTo>
                    <a:cubicBezTo>
                      <a:pt x="1" y="448"/>
                      <a:pt x="193" y="16"/>
                      <a:pt x="545" y="16"/>
                    </a:cubicBezTo>
                    <a:cubicBezTo>
                      <a:pt x="769" y="0"/>
                      <a:pt x="945" y="192"/>
                      <a:pt x="945" y="416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71" name="Google Shape;10471;p27"/>
              <p:cNvSpPr/>
              <p:nvPr/>
            </p:nvSpPr>
            <p:spPr>
              <a:xfrm>
                <a:off x="2828822" y="1112070"/>
                <a:ext cx="9408" cy="8687"/>
              </a:xfrm>
              <a:custGeom>
                <a:avLst/>
                <a:gdLst/>
                <a:ahLst/>
                <a:cxnLst/>
                <a:rect l="l" t="t" r="r" b="b"/>
                <a:pathLst>
                  <a:path w="209" h="193" extrusionOk="0">
                    <a:moveTo>
                      <a:pt x="208" y="81"/>
                    </a:moveTo>
                    <a:cubicBezTo>
                      <a:pt x="208" y="193"/>
                      <a:pt x="0" y="1"/>
                      <a:pt x="128" y="1"/>
                    </a:cubicBezTo>
                    <a:cubicBezTo>
                      <a:pt x="160" y="1"/>
                      <a:pt x="208" y="33"/>
                      <a:pt x="208" y="8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72" name="Google Shape;10472;p27"/>
              <p:cNvSpPr/>
              <p:nvPr/>
            </p:nvSpPr>
            <p:spPr>
              <a:xfrm>
                <a:off x="2858352" y="1249632"/>
                <a:ext cx="9408" cy="10848"/>
              </a:xfrm>
              <a:custGeom>
                <a:avLst/>
                <a:gdLst/>
                <a:ahLst/>
                <a:cxnLst/>
                <a:rect l="l" t="t" r="r" b="b"/>
                <a:pathLst>
                  <a:path w="209" h="241" extrusionOk="0">
                    <a:moveTo>
                      <a:pt x="192" y="145"/>
                    </a:moveTo>
                    <a:cubicBezTo>
                      <a:pt x="160" y="241"/>
                      <a:pt x="0" y="209"/>
                      <a:pt x="32" y="97"/>
                    </a:cubicBezTo>
                    <a:cubicBezTo>
                      <a:pt x="48" y="1"/>
                      <a:pt x="208" y="33"/>
                      <a:pt x="192" y="145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73" name="Google Shape;10473;p27"/>
              <p:cNvSpPr/>
              <p:nvPr/>
            </p:nvSpPr>
            <p:spPr>
              <a:xfrm>
                <a:off x="2211149" y="947140"/>
                <a:ext cx="7968" cy="7967"/>
              </a:xfrm>
              <a:custGeom>
                <a:avLst/>
                <a:gdLst/>
                <a:ahLst/>
                <a:cxnLst/>
                <a:rect l="l" t="t" r="r" b="b"/>
                <a:pathLst>
                  <a:path w="177" h="177" extrusionOk="0">
                    <a:moveTo>
                      <a:pt x="177" y="112"/>
                    </a:moveTo>
                    <a:cubicBezTo>
                      <a:pt x="161" y="144"/>
                      <a:pt x="113" y="176"/>
                      <a:pt x="81" y="160"/>
                    </a:cubicBezTo>
                    <a:cubicBezTo>
                      <a:pt x="33" y="160"/>
                      <a:pt x="1" y="112"/>
                      <a:pt x="17" y="64"/>
                    </a:cubicBezTo>
                    <a:cubicBezTo>
                      <a:pt x="33" y="32"/>
                      <a:pt x="65" y="0"/>
                      <a:pt x="113" y="16"/>
                    </a:cubicBezTo>
                    <a:cubicBezTo>
                      <a:pt x="161" y="16"/>
                      <a:pt x="177" y="64"/>
                      <a:pt x="177" y="11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74" name="Google Shape;10474;p27"/>
              <p:cNvSpPr/>
              <p:nvPr/>
            </p:nvSpPr>
            <p:spPr>
              <a:xfrm>
                <a:off x="2453015" y="1299709"/>
                <a:ext cx="9408" cy="8687"/>
              </a:xfrm>
              <a:custGeom>
                <a:avLst/>
                <a:gdLst/>
                <a:ahLst/>
                <a:cxnLst/>
                <a:rect l="l" t="t" r="r" b="b"/>
                <a:pathLst>
                  <a:path w="209" h="193" extrusionOk="0">
                    <a:moveTo>
                      <a:pt x="193" y="112"/>
                    </a:moveTo>
                    <a:cubicBezTo>
                      <a:pt x="193" y="160"/>
                      <a:pt x="145" y="192"/>
                      <a:pt x="97" y="176"/>
                    </a:cubicBezTo>
                    <a:cubicBezTo>
                      <a:pt x="0" y="160"/>
                      <a:pt x="32" y="0"/>
                      <a:pt x="129" y="16"/>
                    </a:cubicBezTo>
                    <a:cubicBezTo>
                      <a:pt x="177" y="32"/>
                      <a:pt x="209" y="80"/>
                      <a:pt x="193" y="11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75" name="Google Shape;10475;p27"/>
              <p:cNvSpPr/>
              <p:nvPr/>
            </p:nvSpPr>
            <p:spPr>
              <a:xfrm>
                <a:off x="2435526" y="995395"/>
                <a:ext cx="9408" cy="9408"/>
              </a:xfrm>
              <a:custGeom>
                <a:avLst/>
                <a:gdLst/>
                <a:ahLst/>
                <a:cxnLst/>
                <a:rect l="l" t="t" r="r" b="b"/>
                <a:pathLst>
                  <a:path w="209" h="209" extrusionOk="0">
                    <a:moveTo>
                      <a:pt x="209" y="80"/>
                    </a:moveTo>
                    <a:cubicBezTo>
                      <a:pt x="209" y="208"/>
                      <a:pt x="1" y="0"/>
                      <a:pt x="129" y="0"/>
                    </a:cubicBezTo>
                    <a:cubicBezTo>
                      <a:pt x="177" y="0"/>
                      <a:pt x="209" y="48"/>
                      <a:pt x="209" y="8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76" name="Google Shape;10476;p27"/>
              <p:cNvSpPr/>
              <p:nvPr/>
            </p:nvSpPr>
            <p:spPr>
              <a:xfrm>
                <a:off x="2164334" y="1538484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2"/>
                    </a:moveTo>
                    <a:cubicBezTo>
                      <a:pt x="433" y="352"/>
                      <a:pt x="241" y="432"/>
                      <a:pt x="113" y="320"/>
                    </a:cubicBezTo>
                    <a:cubicBezTo>
                      <a:pt x="1" y="208"/>
                      <a:pt x="81" y="0"/>
                      <a:pt x="257" y="0"/>
                    </a:cubicBezTo>
                    <a:cubicBezTo>
                      <a:pt x="353" y="0"/>
                      <a:pt x="433" y="80"/>
                      <a:pt x="433" y="19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77" name="Google Shape;10477;p27"/>
              <p:cNvSpPr/>
              <p:nvPr/>
            </p:nvSpPr>
            <p:spPr>
              <a:xfrm>
                <a:off x="2680453" y="1103427"/>
                <a:ext cx="18771" cy="21651"/>
              </a:xfrm>
              <a:custGeom>
                <a:avLst/>
                <a:gdLst/>
                <a:ahLst/>
                <a:cxnLst/>
                <a:rect l="l" t="t" r="r" b="b"/>
                <a:pathLst>
                  <a:path w="417" h="481" extrusionOk="0">
                    <a:moveTo>
                      <a:pt x="400" y="273"/>
                    </a:moveTo>
                    <a:cubicBezTo>
                      <a:pt x="368" y="481"/>
                      <a:pt x="48" y="481"/>
                      <a:pt x="32" y="273"/>
                    </a:cubicBezTo>
                    <a:cubicBezTo>
                      <a:pt x="0" y="1"/>
                      <a:pt x="416" y="1"/>
                      <a:pt x="400" y="27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78" name="Google Shape;10478;p27"/>
              <p:cNvSpPr/>
              <p:nvPr/>
            </p:nvSpPr>
            <p:spPr>
              <a:xfrm>
                <a:off x="2533479" y="847750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2"/>
                    </a:moveTo>
                    <a:cubicBezTo>
                      <a:pt x="433" y="352"/>
                      <a:pt x="241" y="432"/>
                      <a:pt x="129" y="320"/>
                    </a:cubicBezTo>
                    <a:cubicBezTo>
                      <a:pt x="1" y="192"/>
                      <a:pt x="97" y="0"/>
                      <a:pt x="257" y="0"/>
                    </a:cubicBezTo>
                    <a:cubicBezTo>
                      <a:pt x="353" y="0"/>
                      <a:pt x="433" y="80"/>
                      <a:pt x="433" y="19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79" name="Google Shape;10479;p27"/>
              <p:cNvSpPr/>
              <p:nvPr/>
            </p:nvSpPr>
            <p:spPr>
              <a:xfrm>
                <a:off x="2831703" y="979550"/>
                <a:ext cx="18771" cy="18770"/>
              </a:xfrm>
              <a:custGeom>
                <a:avLst/>
                <a:gdLst/>
                <a:ahLst/>
                <a:cxnLst/>
                <a:rect l="l" t="t" r="r" b="b"/>
                <a:pathLst>
                  <a:path w="417" h="417" extrusionOk="0">
                    <a:moveTo>
                      <a:pt x="416" y="176"/>
                    </a:moveTo>
                    <a:cubicBezTo>
                      <a:pt x="416" y="336"/>
                      <a:pt x="224" y="416"/>
                      <a:pt x="112" y="304"/>
                    </a:cubicBezTo>
                    <a:cubicBezTo>
                      <a:pt x="0" y="192"/>
                      <a:pt x="80" y="0"/>
                      <a:pt x="240" y="0"/>
                    </a:cubicBezTo>
                    <a:cubicBezTo>
                      <a:pt x="336" y="0"/>
                      <a:pt x="416" y="80"/>
                      <a:pt x="416" y="176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80" name="Google Shape;10480;p27"/>
              <p:cNvSpPr/>
              <p:nvPr/>
            </p:nvSpPr>
            <p:spPr>
              <a:xfrm>
                <a:off x="2327873" y="1193455"/>
                <a:ext cx="19491" cy="1877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17" extrusionOk="0">
                    <a:moveTo>
                      <a:pt x="432" y="177"/>
                    </a:moveTo>
                    <a:cubicBezTo>
                      <a:pt x="432" y="337"/>
                      <a:pt x="240" y="417"/>
                      <a:pt x="128" y="305"/>
                    </a:cubicBezTo>
                    <a:cubicBezTo>
                      <a:pt x="0" y="193"/>
                      <a:pt x="80" y="1"/>
                      <a:pt x="256" y="1"/>
                    </a:cubicBezTo>
                    <a:cubicBezTo>
                      <a:pt x="352" y="1"/>
                      <a:pt x="432" y="81"/>
                      <a:pt x="432" y="17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81" name="Google Shape;10481;p27"/>
              <p:cNvSpPr/>
              <p:nvPr/>
            </p:nvSpPr>
            <p:spPr>
              <a:xfrm>
                <a:off x="2479078" y="1482667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3"/>
                    </a:moveTo>
                    <a:cubicBezTo>
                      <a:pt x="433" y="353"/>
                      <a:pt x="225" y="433"/>
                      <a:pt x="112" y="321"/>
                    </a:cubicBezTo>
                    <a:cubicBezTo>
                      <a:pt x="0" y="209"/>
                      <a:pt x="80" y="1"/>
                      <a:pt x="241" y="17"/>
                    </a:cubicBezTo>
                    <a:cubicBezTo>
                      <a:pt x="337" y="1"/>
                      <a:pt x="433" y="97"/>
                      <a:pt x="433" y="19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82" name="Google Shape;10482;p27"/>
              <p:cNvSpPr/>
              <p:nvPr/>
            </p:nvSpPr>
            <p:spPr>
              <a:xfrm>
                <a:off x="2269534" y="962265"/>
                <a:ext cx="69908" cy="69904"/>
              </a:xfrm>
              <a:custGeom>
                <a:avLst/>
                <a:gdLst/>
                <a:ahLst/>
                <a:cxnLst/>
                <a:rect l="l" t="t" r="r" b="b"/>
                <a:pathLst>
                  <a:path w="1553" h="1553" extrusionOk="0">
                    <a:moveTo>
                      <a:pt x="768" y="1553"/>
                    </a:moveTo>
                    <a:lnTo>
                      <a:pt x="768" y="1553"/>
                    </a:lnTo>
                    <a:cubicBezTo>
                      <a:pt x="768" y="1121"/>
                      <a:pt x="416" y="785"/>
                      <a:pt x="0" y="785"/>
                    </a:cubicBezTo>
                    <a:lnTo>
                      <a:pt x="0" y="785"/>
                    </a:lnTo>
                    <a:cubicBezTo>
                      <a:pt x="416" y="785"/>
                      <a:pt x="768" y="432"/>
                      <a:pt x="768" y="0"/>
                    </a:cubicBezTo>
                    <a:lnTo>
                      <a:pt x="768" y="0"/>
                    </a:lnTo>
                    <a:cubicBezTo>
                      <a:pt x="768" y="432"/>
                      <a:pt x="1120" y="785"/>
                      <a:pt x="1552" y="785"/>
                    </a:cubicBezTo>
                    <a:lnTo>
                      <a:pt x="1552" y="785"/>
                    </a:lnTo>
                    <a:cubicBezTo>
                      <a:pt x="1120" y="785"/>
                      <a:pt x="768" y="1121"/>
                      <a:pt x="768" y="155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83" name="Google Shape;10483;p27"/>
              <p:cNvSpPr/>
              <p:nvPr/>
            </p:nvSpPr>
            <p:spPr>
              <a:xfrm>
                <a:off x="2653421" y="1348504"/>
                <a:ext cx="69953" cy="69184"/>
              </a:xfrm>
              <a:custGeom>
                <a:avLst/>
                <a:gdLst/>
                <a:ahLst/>
                <a:cxnLst/>
                <a:rect l="l" t="t" r="r" b="b"/>
                <a:pathLst>
                  <a:path w="1554" h="1537" extrusionOk="0">
                    <a:moveTo>
                      <a:pt x="785" y="1537"/>
                    </a:moveTo>
                    <a:lnTo>
                      <a:pt x="785" y="1537"/>
                    </a:lnTo>
                    <a:cubicBezTo>
                      <a:pt x="785" y="1121"/>
                      <a:pt x="433" y="769"/>
                      <a:pt x="1" y="769"/>
                    </a:cubicBezTo>
                    <a:lnTo>
                      <a:pt x="1" y="769"/>
                    </a:lnTo>
                    <a:cubicBezTo>
                      <a:pt x="433" y="769"/>
                      <a:pt x="785" y="417"/>
                      <a:pt x="785" y="1"/>
                    </a:cubicBezTo>
                    <a:lnTo>
                      <a:pt x="785" y="1"/>
                    </a:lnTo>
                    <a:cubicBezTo>
                      <a:pt x="785" y="417"/>
                      <a:pt x="1121" y="769"/>
                      <a:pt x="1553" y="769"/>
                    </a:cubicBezTo>
                    <a:lnTo>
                      <a:pt x="1553" y="769"/>
                    </a:lnTo>
                    <a:cubicBezTo>
                      <a:pt x="1137" y="769"/>
                      <a:pt x="785" y="1121"/>
                      <a:pt x="785" y="153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0484" name="Google Shape;10484;p27"/>
            <p:cNvGrpSpPr/>
            <p:nvPr/>
          </p:nvGrpSpPr>
          <p:grpSpPr>
            <a:xfrm rot="-5400000">
              <a:off x="7570791" y="386832"/>
              <a:ext cx="1180338" cy="710225"/>
              <a:chOff x="1687422" y="847750"/>
              <a:chExt cx="1180338" cy="710225"/>
            </a:xfrm>
          </p:grpSpPr>
          <p:sp>
            <p:nvSpPr>
              <p:cNvPr id="10485" name="Google Shape;10485;p27"/>
              <p:cNvSpPr/>
              <p:nvPr/>
            </p:nvSpPr>
            <p:spPr>
              <a:xfrm>
                <a:off x="2340838" y="1450978"/>
                <a:ext cx="41819" cy="41096"/>
              </a:xfrm>
              <a:custGeom>
                <a:avLst/>
                <a:gdLst/>
                <a:ahLst/>
                <a:cxnLst/>
                <a:rect l="l" t="t" r="r" b="b"/>
                <a:pathLst>
                  <a:path w="929" h="913" extrusionOk="0">
                    <a:moveTo>
                      <a:pt x="913" y="384"/>
                    </a:moveTo>
                    <a:cubicBezTo>
                      <a:pt x="929" y="720"/>
                      <a:pt x="497" y="912"/>
                      <a:pt x="257" y="656"/>
                    </a:cubicBezTo>
                    <a:cubicBezTo>
                      <a:pt x="1" y="416"/>
                      <a:pt x="177" y="0"/>
                      <a:pt x="529" y="0"/>
                    </a:cubicBezTo>
                    <a:cubicBezTo>
                      <a:pt x="737" y="0"/>
                      <a:pt x="913" y="160"/>
                      <a:pt x="913" y="384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86" name="Google Shape;10486;p27"/>
              <p:cNvSpPr/>
              <p:nvPr/>
            </p:nvSpPr>
            <p:spPr>
              <a:xfrm>
                <a:off x="1687422" y="1174492"/>
                <a:ext cx="42539" cy="42537"/>
              </a:xfrm>
              <a:custGeom>
                <a:avLst/>
                <a:gdLst/>
                <a:ahLst/>
                <a:cxnLst/>
                <a:rect l="l" t="t" r="r" b="b"/>
                <a:pathLst>
                  <a:path w="945" h="945" extrusionOk="0">
                    <a:moveTo>
                      <a:pt x="945" y="416"/>
                    </a:moveTo>
                    <a:cubicBezTo>
                      <a:pt x="945" y="768"/>
                      <a:pt x="513" y="944"/>
                      <a:pt x="257" y="688"/>
                    </a:cubicBezTo>
                    <a:cubicBezTo>
                      <a:pt x="1" y="448"/>
                      <a:pt x="193" y="16"/>
                      <a:pt x="545" y="16"/>
                    </a:cubicBezTo>
                    <a:cubicBezTo>
                      <a:pt x="769" y="0"/>
                      <a:pt x="945" y="192"/>
                      <a:pt x="945" y="416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87" name="Google Shape;10487;p27"/>
              <p:cNvSpPr/>
              <p:nvPr/>
            </p:nvSpPr>
            <p:spPr>
              <a:xfrm>
                <a:off x="2828822" y="1112070"/>
                <a:ext cx="9408" cy="8687"/>
              </a:xfrm>
              <a:custGeom>
                <a:avLst/>
                <a:gdLst/>
                <a:ahLst/>
                <a:cxnLst/>
                <a:rect l="l" t="t" r="r" b="b"/>
                <a:pathLst>
                  <a:path w="209" h="193" extrusionOk="0">
                    <a:moveTo>
                      <a:pt x="208" y="81"/>
                    </a:moveTo>
                    <a:cubicBezTo>
                      <a:pt x="208" y="193"/>
                      <a:pt x="0" y="1"/>
                      <a:pt x="128" y="1"/>
                    </a:cubicBezTo>
                    <a:cubicBezTo>
                      <a:pt x="160" y="1"/>
                      <a:pt x="208" y="33"/>
                      <a:pt x="208" y="8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88" name="Google Shape;10488;p27"/>
              <p:cNvSpPr/>
              <p:nvPr/>
            </p:nvSpPr>
            <p:spPr>
              <a:xfrm>
                <a:off x="2858352" y="1249632"/>
                <a:ext cx="9408" cy="10848"/>
              </a:xfrm>
              <a:custGeom>
                <a:avLst/>
                <a:gdLst/>
                <a:ahLst/>
                <a:cxnLst/>
                <a:rect l="l" t="t" r="r" b="b"/>
                <a:pathLst>
                  <a:path w="209" h="241" extrusionOk="0">
                    <a:moveTo>
                      <a:pt x="192" y="145"/>
                    </a:moveTo>
                    <a:cubicBezTo>
                      <a:pt x="160" y="241"/>
                      <a:pt x="0" y="209"/>
                      <a:pt x="32" y="97"/>
                    </a:cubicBezTo>
                    <a:cubicBezTo>
                      <a:pt x="48" y="1"/>
                      <a:pt x="208" y="33"/>
                      <a:pt x="192" y="145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89" name="Google Shape;10489;p27"/>
              <p:cNvSpPr/>
              <p:nvPr/>
            </p:nvSpPr>
            <p:spPr>
              <a:xfrm>
                <a:off x="2211149" y="947140"/>
                <a:ext cx="7968" cy="7967"/>
              </a:xfrm>
              <a:custGeom>
                <a:avLst/>
                <a:gdLst/>
                <a:ahLst/>
                <a:cxnLst/>
                <a:rect l="l" t="t" r="r" b="b"/>
                <a:pathLst>
                  <a:path w="177" h="177" extrusionOk="0">
                    <a:moveTo>
                      <a:pt x="177" y="112"/>
                    </a:moveTo>
                    <a:cubicBezTo>
                      <a:pt x="161" y="144"/>
                      <a:pt x="113" y="176"/>
                      <a:pt x="81" y="160"/>
                    </a:cubicBezTo>
                    <a:cubicBezTo>
                      <a:pt x="33" y="160"/>
                      <a:pt x="1" y="112"/>
                      <a:pt x="17" y="64"/>
                    </a:cubicBezTo>
                    <a:cubicBezTo>
                      <a:pt x="33" y="32"/>
                      <a:pt x="65" y="0"/>
                      <a:pt x="113" y="16"/>
                    </a:cubicBezTo>
                    <a:cubicBezTo>
                      <a:pt x="161" y="16"/>
                      <a:pt x="177" y="64"/>
                      <a:pt x="177" y="11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90" name="Google Shape;10490;p27"/>
              <p:cNvSpPr/>
              <p:nvPr/>
            </p:nvSpPr>
            <p:spPr>
              <a:xfrm>
                <a:off x="2453015" y="1299709"/>
                <a:ext cx="9408" cy="8687"/>
              </a:xfrm>
              <a:custGeom>
                <a:avLst/>
                <a:gdLst/>
                <a:ahLst/>
                <a:cxnLst/>
                <a:rect l="l" t="t" r="r" b="b"/>
                <a:pathLst>
                  <a:path w="209" h="193" extrusionOk="0">
                    <a:moveTo>
                      <a:pt x="193" y="112"/>
                    </a:moveTo>
                    <a:cubicBezTo>
                      <a:pt x="193" y="160"/>
                      <a:pt x="145" y="192"/>
                      <a:pt x="97" y="176"/>
                    </a:cubicBezTo>
                    <a:cubicBezTo>
                      <a:pt x="0" y="160"/>
                      <a:pt x="32" y="0"/>
                      <a:pt x="129" y="16"/>
                    </a:cubicBezTo>
                    <a:cubicBezTo>
                      <a:pt x="177" y="32"/>
                      <a:pt x="209" y="80"/>
                      <a:pt x="193" y="11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91" name="Google Shape;10491;p27"/>
              <p:cNvSpPr/>
              <p:nvPr/>
            </p:nvSpPr>
            <p:spPr>
              <a:xfrm>
                <a:off x="2435526" y="995395"/>
                <a:ext cx="9408" cy="9408"/>
              </a:xfrm>
              <a:custGeom>
                <a:avLst/>
                <a:gdLst/>
                <a:ahLst/>
                <a:cxnLst/>
                <a:rect l="l" t="t" r="r" b="b"/>
                <a:pathLst>
                  <a:path w="209" h="209" extrusionOk="0">
                    <a:moveTo>
                      <a:pt x="209" y="80"/>
                    </a:moveTo>
                    <a:cubicBezTo>
                      <a:pt x="209" y="208"/>
                      <a:pt x="1" y="0"/>
                      <a:pt x="129" y="0"/>
                    </a:cubicBezTo>
                    <a:cubicBezTo>
                      <a:pt x="177" y="0"/>
                      <a:pt x="209" y="48"/>
                      <a:pt x="209" y="8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92" name="Google Shape;10492;p27"/>
              <p:cNvSpPr/>
              <p:nvPr/>
            </p:nvSpPr>
            <p:spPr>
              <a:xfrm>
                <a:off x="2164334" y="1538484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2"/>
                    </a:moveTo>
                    <a:cubicBezTo>
                      <a:pt x="433" y="352"/>
                      <a:pt x="241" y="432"/>
                      <a:pt x="113" y="320"/>
                    </a:cubicBezTo>
                    <a:cubicBezTo>
                      <a:pt x="1" y="208"/>
                      <a:pt x="81" y="0"/>
                      <a:pt x="257" y="0"/>
                    </a:cubicBezTo>
                    <a:cubicBezTo>
                      <a:pt x="353" y="0"/>
                      <a:pt x="433" y="80"/>
                      <a:pt x="433" y="19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93" name="Google Shape;10493;p27"/>
              <p:cNvSpPr/>
              <p:nvPr/>
            </p:nvSpPr>
            <p:spPr>
              <a:xfrm>
                <a:off x="2680453" y="1103427"/>
                <a:ext cx="18771" cy="21651"/>
              </a:xfrm>
              <a:custGeom>
                <a:avLst/>
                <a:gdLst/>
                <a:ahLst/>
                <a:cxnLst/>
                <a:rect l="l" t="t" r="r" b="b"/>
                <a:pathLst>
                  <a:path w="417" h="481" extrusionOk="0">
                    <a:moveTo>
                      <a:pt x="400" y="273"/>
                    </a:moveTo>
                    <a:cubicBezTo>
                      <a:pt x="368" y="481"/>
                      <a:pt x="48" y="481"/>
                      <a:pt x="32" y="273"/>
                    </a:cubicBezTo>
                    <a:cubicBezTo>
                      <a:pt x="0" y="1"/>
                      <a:pt x="416" y="1"/>
                      <a:pt x="400" y="27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94" name="Google Shape;10494;p27"/>
              <p:cNvSpPr/>
              <p:nvPr/>
            </p:nvSpPr>
            <p:spPr>
              <a:xfrm>
                <a:off x="2533479" y="847750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2"/>
                    </a:moveTo>
                    <a:cubicBezTo>
                      <a:pt x="433" y="352"/>
                      <a:pt x="241" y="432"/>
                      <a:pt x="129" y="320"/>
                    </a:cubicBezTo>
                    <a:cubicBezTo>
                      <a:pt x="1" y="192"/>
                      <a:pt x="97" y="0"/>
                      <a:pt x="257" y="0"/>
                    </a:cubicBezTo>
                    <a:cubicBezTo>
                      <a:pt x="353" y="0"/>
                      <a:pt x="433" y="80"/>
                      <a:pt x="433" y="19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95" name="Google Shape;10495;p27"/>
              <p:cNvSpPr/>
              <p:nvPr/>
            </p:nvSpPr>
            <p:spPr>
              <a:xfrm>
                <a:off x="2831703" y="979550"/>
                <a:ext cx="18771" cy="18770"/>
              </a:xfrm>
              <a:custGeom>
                <a:avLst/>
                <a:gdLst/>
                <a:ahLst/>
                <a:cxnLst/>
                <a:rect l="l" t="t" r="r" b="b"/>
                <a:pathLst>
                  <a:path w="417" h="417" extrusionOk="0">
                    <a:moveTo>
                      <a:pt x="416" y="176"/>
                    </a:moveTo>
                    <a:cubicBezTo>
                      <a:pt x="416" y="336"/>
                      <a:pt x="224" y="416"/>
                      <a:pt x="112" y="304"/>
                    </a:cubicBezTo>
                    <a:cubicBezTo>
                      <a:pt x="0" y="192"/>
                      <a:pt x="80" y="0"/>
                      <a:pt x="240" y="0"/>
                    </a:cubicBezTo>
                    <a:cubicBezTo>
                      <a:pt x="336" y="0"/>
                      <a:pt x="416" y="80"/>
                      <a:pt x="416" y="176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96" name="Google Shape;10496;p27"/>
              <p:cNvSpPr/>
              <p:nvPr/>
            </p:nvSpPr>
            <p:spPr>
              <a:xfrm>
                <a:off x="2327873" y="1193455"/>
                <a:ext cx="19491" cy="1877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17" extrusionOk="0">
                    <a:moveTo>
                      <a:pt x="432" y="177"/>
                    </a:moveTo>
                    <a:cubicBezTo>
                      <a:pt x="432" y="337"/>
                      <a:pt x="240" y="417"/>
                      <a:pt x="128" y="305"/>
                    </a:cubicBezTo>
                    <a:cubicBezTo>
                      <a:pt x="0" y="193"/>
                      <a:pt x="80" y="1"/>
                      <a:pt x="256" y="1"/>
                    </a:cubicBezTo>
                    <a:cubicBezTo>
                      <a:pt x="352" y="1"/>
                      <a:pt x="432" y="81"/>
                      <a:pt x="432" y="17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97" name="Google Shape;10497;p27"/>
              <p:cNvSpPr/>
              <p:nvPr/>
            </p:nvSpPr>
            <p:spPr>
              <a:xfrm>
                <a:off x="2479078" y="1482667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3"/>
                    </a:moveTo>
                    <a:cubicBezTo>
                      <a:pt x="433" y="353"/>
                      <a:pt x="225" y="433"/>
                      <a:pt x="112" y="321"/>
                    </a:cubicBezTo>
                    <a:cubicBezTo>
                      <a:pt x="0" y="209"/>
                      <a:pt x="80" y="1"/>
                      <a:pt x="241" y="17"/>
                    </a:cubicBezTo>
                    <a:cubicBezTo>
                      <a:pt x="337" y="1"/>
                      <a:pt x="433" y="97"/>
                      <a:pt x="433" y="19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98" name="Google Shape;10498;p27"/>
              <p:cNvSpPr/>
              <p:nvPr/>
            </p:nvSpPr>
            <p:spPr>
              <a:xfrm>
                <a:off x="2269534" y="962265"/>
                <a:ext cx="69908" cy="69904"/>
              </a:xfrm>
              <a:custGeom>
                <a:avLst/>
                <a:gdLst/>
                <a:ahLst/>
                <a:cxnLst/>
                <a:rect l="l" t="t" r="r" b="b"/>
                <a:pathLst>
                  <a:path w="1553" h="1553" extrusionOk="0">
                    <a:moveTo>
                      <a:pt x="768" y="1553"/>
                    </a:moveTo>
                    <a:lnTo>
                      <a:pt x="768" y="1553"/>
                    </a:lnTo>
                    <a:cubicBezTo>
                      <a:pt x="768" y="1121"/>
                      <a:pt x="416" y="785"/>
                      <a:pt x="0" y="785"/>
                    </a:cubicBezTo>
                    <a:lnTo>
                      <a:pt x="0" y="785"/>
                    </a:lnTo>
                    <a:cubicBezTo>
                      <a:pt x="416" y="785"/>
                      <a:pt x="768" y="432"/>
                      <a:pt x="768" y="0"/>
                    </a:cubicBezTo>
                    <a:lnTo>
                      <a:pt x="768" y="0"/>
                    </a:lnTo>
                    <a:cubicBezTo>
                      <a:pt x="768" y="432"/>
                      <a:pt x="1120" y="785"/>
                      <a:pt x="1552" y="785"/>
                    </a:cubicBezTo>
                    <a:lnTo>
                      <a:pt x="1552" y="785"/>
                    </a:lnTo>
                    <a:cubicBezTo>
                      <a:pt x="1120" y="785"/>
                      <a:pt x="768" y="1121"/>
                      <a:pt x="768" y="155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99" name="Google Shape;10499;p27"/>
              <p:cNvSpPr/>
              <p:nvPr/>
            </p:nvSpPr>
            <p:spPr>
              <a:xfrm>
                <a:off x="2653421" y="1348504"/>
                <a:ext cx="69953" cy="69184"/>
              </a:xfrm>
              <a:custGeom>
                <a:avLst/>
                <a:gdLst/>
                <a:ahLst/>
                <a:cxnLst/>
                <a:rect l="l" t="t" r="r" b="b"/>
                <a:pathLst>
                  <a:path w="1554" h="1537" extrusionOk="0">
                    <a:moveTo>
                      <a:pt x="785" y="1537"/>
                    </a:moveTo>
                    <a:lnTo>
                      <a:pt x="785" y="1537"/>
                    </a:lnTo>
                    <a:cubicBezTo>
                      <a:pt x="785" y="1121"/>
                      <a:pt x="433" y="769"/>
                      <a:pt x="1" y="769"/>
                    </a:cubicBezTo>
                    <a:lnTo>
                      <a:pt x="1" y="769"/>
                    </a:lnTo>
                    <a:cubicBezTo>
                      <a:pt x="433" y="769"/>
                      <a:pt x="785" y="417"/>
                      <a:pt x="785" y="1"/>
                    </a:cubicBezTo>
                    <a:lnTo>
                      <a:pt x="785" y="1"/>
                    </a:lnTo>
                    <a:cubicBezTo>
                      <a:pt x="785" y="417"/>
                      <a:pt x="1121" y="769"/>
                      <a:pt x="1553" y="769"/>
                    </a:cubicBezTo>
                    <a:lnTo>
                      <a:pt x="1553" y="769"/>
                    </a:lnTo>
                    <a:cubicBezTo>
                      <a:pt x="1137" y="769"/>
                      <a:pt x="785" y="1121"/>
                      <a:pt x="785" y="153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0500" name="Google Shape;10500;p27"/>
            <p:cNvGrpSpPr/>
            <p:nvPr/>
          </p:nvGrpSpPr>
          <p:grpSpPr>
            <a:xfrm rot="10800000" flipH="1">
              <a:off x="7988034" y="710237"/>
              <a:ext cx="1045376" cy="710225"/>
              <a:chOff x="1822384" y="847750"/>
              <a:chExt cx="1045376" cy="710225"/>
            </a:xfrm>
          </p:grpSpPr>
          <p:sp>
            <p:nvSpPr>
              <p:cNvPr id="10501" name="Google Shape;10501;p27"/>
              <p:cNvSpPr/>
              <p:nvPr/>
            </p:nvSpPr>
            <p:spPr>
              <a:xfrm>
                <a:off x="2340838" y="1450978"/>
                <a:ext cx="41819" cy="41096"/>
              </a:xfrm>
              <a:custGeom>
                <a:avLst/>
                <a:gdLst/>
                <a:ahLst/>
                <a:cxnLst/>
                <a:rect l="l" t="t" r="r" b="b"/>
                <a:pathLst>
                  <a:path w="929" h="913" extrusionOk="0">
                    <a:moveTo>
                      <a:pt x="913" y="384"/>
                    </a:moveTo>
                    <a:cubicBezTo>
                      <a:pt x="929" y="720"/>
                      <a:pt x="497" y="912"/>
                      <a:pt x="257" y="656"/>
                    </a:cubicBezTo>
                    <a:cubicBezTo>
                      <a:pt x="1" y="416"/>
                      <a:pt x="177" y="0"/>
                      <a:pt x="529" y="0"/>
                    </a:cubicBezTo>
                    <a:cubicBezTo>
                      <a:pt x="737" y="0"/>
                      <a:pt x="913" y="160"/>
                      <a:pt x="913" y="384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02" name="Google Shape;10502;p27"/>
              <p:cNvSpPr/>
              <p:nvPr/>
            </p:nvSpPr>
            <p:spPr>
              <a:xfrm>
                <a:off x="1822384" y="1241973"/>
                <a:ext cx="42539" cy="42537"/>
              </a:xfrm>
              <a:custGeom>
                <a:avLst/>
                <a:gdLst/>
                <a:ahLst/>
                <a:cxnLst/>
                <a:rect l="l" t="t" r="r" b="b"/>
                <a:pathLst>
                  <a:path w="945" h="945" extrusionOk="0">
                    <a:moveTo>
                      <a:pt x="945" y="416"/>
                    </a:moveTo>
                    <a:cubicBezTo>
                      <a:pt x="945" y="768"/>
                      <a:pt x="513" y="944"/>
                      <a:pt x="257" y="688"/>
                    </a:cubicBezTo>
                    <a:cubicBezTo>
                      <a:pt x="1" y="448"/>
                      <a:pt x="193" y="16"/>
                      <a:pt x="545" y="16"/>
                    </a:cubicBezTo>
                    <a:cubicBezTo>
                      <a:pt x="769" y="0"/>
                      <a:pt x="945" y="192"/>
                      <a:pt x="945" y="416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03" name="Google Shape;10503;p27"/>
              <p:cNvSpPr/>
              <p:nvPr/>
            </p:nvSpPr>
            <p:spPr>
              <a:xfrm>
                <a:off x="2828822" y="1112070"/>
                <a:ext cx="9408" cy="8687"/>
              </a:xfrm>
              <a:custGeom>
                <a:avLst/>
                <a:gdLst/>
                <a:ahLst/>
                <a:cxnLst/>
                <a:rect l="l" t="t" r="r" b="b"/>
                <a:pathLst>
                  <a:path w="209" h="193" extrusionOk="0">
                    <a:moveTo>
                      <a:pt x="208" y="81"/>
                    </a:moveTo>
                    <a:cubicBezTo>
                      <a:pt x="208" y="193"/>
                      <a:pt x="0" y="1"/>
                      <a:pt x="128" y="1"/>
                    </a:cubicBezTo>
                    <a:cubicBezTo>
                      <a:pt x="160" y="1"/>
                      <a:pt x="208" y="33"/>
                      <a:pt x="208" y="8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04" name="Google Shape;10504;p27"/>
              <p:cNvSpPr/>
              <p:nvPr/>
            </p:nvSpPr>
            <p:spPr>
              <a:xfrm>
                <a:off x="2858352" y="1249632"/>
                <a:ext cx="9408" cy="10848"/>
              </a:xfrm>
              <a:custGeom>
                <a:avLst/>
                <a:gdLst/>
                <a:ahLst/>
                <a:cxnLst/>
                <a:rect l="l" t="t" r="r" b="b"/>
                <a:pathLst>
                  <a:path w="209" h="241" extrusionOk="0">
                    <a:moveTo>
                      <a:pt x="192" y="145"/>
                    </a:moveTo>
                    <a:cubicBezTo>
                      <a:pt x="160" y="241"/>
                      <a:pt x="0" y="209"/>
                      <a:pt x="32" y="97"/>
                    </a:cubicBezTo>
                    <a:cubicBezTo>
                      <a:pt x="48" y="1"/>
                      <a:pt x="208" y="33"/>
                      <a:pt x="192" y="145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05" name="Google Shape;10505;p27"/>
              <p:cNvSpPr/>
              <p:nvPr/>
            </p:nvSpPr>
            <p:spPr>
              <a:xfrm>
                <a:off x="2211149" y="947140"/>
                <a:ext cx="7968" cy="7967"/>
              </a:xfrm>
              <a:custGeom>
                <a:avLst/>
                <a:gdLst/>
                <a:ahLst/>
                <a:cxnLst/>
                <a:rect l="l" t="t" r="r" b="b"/>
                <a:pathLst>
                  <a:path w="177" h="177" extrusionOk="0">
                    <a:moveTo>
                      <a:pt x="177" y="112"/>
                    </a:moveTo>
                    <a:cubicBezTo>
                      <a:pt x="161" y="144"/>
                      <a:pt x="113" y="176"/>
                      <a:pt x="81" y="160"/>
                    </a:cubicBezTo>
                    <a:cubicBezTo>
                      <a:pt x="33" y="160"/>
                      <a:pt x="1" y="112"/>
                      <a:pt x="17" y="64"/>
                    </a:cubicBezTo>
                    <a:cubicBezTo>
                      <a:pt x="33" y="32"/>
                      <a:pt x="65" y="0"/>
                      <a:pt x="113" y="16"/>
                    </a:cubicBezTo>
                    <a:cubicBezTo>
                      <a:pt x="161" y="16"/>
                      <a:pt x="177" y="64"/>
                      <a:pt x="177" y="11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06" name="Google Shape;10506;p27"/>
              <p:cNvSpPr/>
              <p:nvPr/>
            </p:nvSpPr>
            <p:spPr>
              <a:xfrm>
                <a:off x="2453015" y="1299709"/>
                <a:ext cx="9408" cy="8687"/>
              </a:xfrm>
              <a:custGeom>
                <a:avLst/>
                <a:gdLst/>
                <a:ahLst/>
                <a:cxnLst/>
                <a:rect l="l" t="t" r="r" b="b"/>
                <a:pathLst>
                  <a:path w="209" h="193" extrusionOk="0">
                    <a:moveTo>
                      <a:pt x="193" y="112"/>
                    </a:moveTo>
                    <a:cubicBezTo>
                      <a:pt x="193" y="160"/>
                      <a:pt x="145" y="192"/>
                      <a:pt x="97" y="176"/>
                    </a:cubicBezTo>
                    <a:cubicBezTo>
                      <a:pt x="0" y="160"/>
                      <a:pt x="32" y="0"/>
                      <a:pt x="129" y="16"/>
                    </a:cubicBezTo>
                    <a:cubicBezTo>
                      <a:pt x="177" y="32"/>
                      <a:pt x="209" y="80"/>
                      <a:pt x="193" y="11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07" name="Google Shape;10507;p27"/>
              <p:cNvSpPr/>
              <p:nvPr/>
            </p:nvSpPr>
            <p:spPr>
              <a:xfrm>
                <a:off x="2435526" y="995395"/>
                <a:ext cx="9408" cy="9408"/>
              </a:xfrm>
              <a:custGeom>
                <a:avLst/>
                <a:gdLst/>
                <a:ahLst/>
                <a:cxnLst/>
                <a:rect l="l" t="t" r="r" b="b"/>
                <a:pathLst>
                  <a:path w="209" h="209" extrusionOk="0">
                    <a:moveTo>
                      <a:pt x="209" y="80"/>
                    </a:moveTo>
                    <a:cubicBezTo>
                      <a:pt x="209" y="208"/>
                      <a:pt x="1" y="0"/>
                      <a:pt x="129" y="0"/>
                    </a:cubicBezTo>
                    <a:cubicBezTo>
                      <a:pt x="177" y="0"/>
                      <a:pt x="209" y="48"/>
                      <a:pt x="209" y="8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08" name="Google Shape;10508;p27"/>
              <p:cNvSpPr/>
              <p:nvPr/>
            </p:nvSpPr>
            <p:spPr>
              <a:xfrm>
                <a:off x="2164334" y="1538484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2"/>
                    </a:moveTo>
                    <a:cubicBezTo>
                      <a:pt x="433" y="352"/>
                      <a:pt x="241" y="432"/>
                      <a:pt x="113" y="320"/>
                    </a:cubicBezTo>
                    <a:cubicBezTo>
                      <a:pt x="1" y="208"/>
                      <a:pt x="81" y="0"/>
                      <a:pt x="257" y="0"/>
                    </a:cubicBezTo>
                    <a:cubicBezTo>
                      <a:pt x="353" y="0"/>
                      <a:pt x="433" y="80"/>
                      <a:pt x="433" y="19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09" name="Google Shape;10509;p27"/>
              <p:cNvSpPr/>
              <p:nvPr/>
            </p:nvSpPr>
            <p:spPr>
              <a:xfrm>
                <a:off x="2680453" y="1103427"/>
                <a:ext cx="18771" cy="21651"/>
              </a:xfrm>
              <a:custGeom>
                <a:avLst/>
                <a:gdLst/>
                <a:ahLst/>
                <a:cxnLst/>
                <a:rect l="l" t="t" r="r" b="b"/>
                <a:pathLst>
                  <a:path w="417" h="481" extrusionOk="0">
                    <a:moveTo>
                      <a:pt x="400" y="273"/>
                    </a:moveTo>
                    <a:cubicBezTo>
                      <a:pt x="368" y="481"/>
                      <a:pt x="48" y="481"/>
                      <a:pt x="32" y="273"/>
                    </a:cubicBezTo>
                    <a:cubicBezTo>
                      <a:pt x="0" y="1"/>
                      <a:pt x="416" y="1"/>
                      <a:pt x="400" y="27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10" name="Google Shape;10510;p27"/>
              <p:cNvSpPr/>
              <p:nvPr/>
            </p:nvSpPr>
            <p:spPr>
              <a:xfrm>
                <a:off x="2533479" y="847750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2"/>
                    </a:moveTo>
                    <a:cubicBezTo>
                      <a:pt x="433" y="352"/>
                      <a:pt x="241" y="432"/>
                      <a:pt x="129" y="320"/>
                    </a:cubicBezTo>
                    <a:cubicBezTo>
                      <a:pt x="1" y="192"/>
                      <a:pt x="97" y="0"/>
                      <a:pt x="257" y="0"/>
                    </a:cubicBezTo>
                    <a:cubicBezTo>
                      <a:pt x="353" y="0"/>
                      <a:pt x="433" y="80"/>
                      <a:pt x="433" y="19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11" name="Google Shape;10511;p27"/>
              <p:cNvSpPr/>
              <p:nvPr/>
            </p:nvSpPr>
            <p:spPr>
              <a:xfrm>
                <a:off x="2831703" y="979550"/>
                <a:ext cx="18771" cy="18770"/>
              </a:xfrm>
              <a:custGeom>
                <a:avLst/>
                <a:gdLst/>
                <a:ahLst/>
                <a:cxnLst/>
                <a:rect l="l" t="t" r="r" b="b"/>
                <a:pathLst>
                  <a:path w="417" h="417" extrusionOk="0">
                    <a:moveTo>
                      <a:pt x="416" y="176"/>
                    </a:moveTo>
                    <a:cubicBezTo>
                      <a:pt x="416" y="336"/>
                      <a:pt x="224" y="416"/>
                      <a:pt x="112" y="304"/>
                    </a:cubicBezTo>
                    <a:cubicBezTo>
                      <a:pt x="0" y="192"/>
                      <a:pt x="80" y="0"/>
                      <a:pt x="240" y="0"/>
                    </a:cubicBezTo>
                    <a:cubicBezTo>
                      <a:pt x="336" y="0"/>
                      <a:pt x="416" y="80"/>
                      <a:pt x="416" y="176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12" name="Google Shape;10512;p27"/>
              <p:cNvSpPr/>
              <p:nvPr/>
            </p:nvSpPr>
            <p:spPr>
              <a:xfrm>
                <a:off x="2327873" y="1193455"/>
                <a:ext cx="19491" cy="1877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17" extrusionOk="0">
                    <a:moveTo>
                      <a:pt x="432" y="177"/>
                    </a:moveTo>
                    <a:cubicBezTo>
                      <a:pt x="432" y="337"/>
                      <a:pt x="240" y="417"/>
                      <a:pt x="128" y="305"/>
                    </a:cubicBezTo>
                    <a:cubicBezTo>
                      <a:pt x="0" y="193"/>
                      <a:pt x="80" y="1"/>
                      <a:pt x="256" y="1"/>
                    </a:cubicBezTo>
                    <a:cubicBezTo>
                      <a:pt x="352" y="1"/>
                      <a:pt x="432" y="81"/>
                      <a:pt x="432" y="17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13" name="Google Shape;10513;p27"/>
              <p:cNvSpPr/>
              <p:nvPr/>
            </p:nvSpPr>
            <p:spPr>
              <a:xfrm>
                <a:off x="2479078" y="1482667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3"/>
                    </a:moveTo>
                    <a:cubicBezTo>
                      <a:pt x="433" y="353"/>
                      <a:pt x="225" y="433"/>
                      <a:pt x="112" y="321"/>
                    </a:cubicBezTo>
                    <a:cubicBezTo>
                      <a:pt x="0" y="209"/>
                      <a:pt x="80" y="1"/>
                      <a:pt x="241" y="17"/>
                    </a:cubicBezTo>
                    <a:cubicBezTo>
                      <a:pt x="337" y="1"/>
                      <a:pt x="433" y="97"/>
                      <a:pt x="433" y="19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14" name="Google Shape;10514;p27"/>
              <p:cNvSpPr/>
              <p:nvPr/>
            </p:nvSpPr>
            <p:spPr>
              <a:xfrm>
                <a:off x="2269534" y="962265"/>
                <a:ext cx="69908" cy="69904"/>
              </a:xfrm>
              <a:custGeom>
                <a:avLst/>
                <a:gdLst/>
                <a:ahLst/>
                <a:cxnLst/>
                <a:rect l="l" t="t" r="r" b="b"/>
                <a:pathLst>
                  <a:path w="1553" h="1553" extrusionOk="0">
                    <a:moveTo>
                      <a:pt x="768" y="1553"/>
                    </a:moveTo>
                    <a:lnTo>
                      <a:pt x="768" y="1553"/>
                    </a:lnTo>
                    <a:cubicBezTo>
                      <a:pt x="768" y="1121"/>
                      <a:pt x="416" y="785"/>
                      <a:pt x="0" y="785"/>
                    </a:cubicBezTo>
                    <a:lnTo>
                      <a:pt x="0" y="785"/>
                    </a:lnTo>
                    <a:cubicBezTo>
                      <a:pt x="416" y="785"/>
                      <a:pt x="768" y="432"/>
                      <a:pt x="768" y="0"/>
                    </a:cubicBezTo>
                    <a:lnTo>
                      <a:pt x="768" y="0"/>
                    </a:lnTo>
                    <a:cubicBezTo>
                      <a:pt x="768" y="432"/>
                      <a:pt x="1120" y="785"/>
                      <a:pt x="1552" y="785"/>
                    </a:cubicBezTo>
                    <a:lnTo>
                      <a:pt x="1552" y="785"/>
                    </a:lnTo>
                    <a:cubicBezTo>
                      <a:pt x="1120" y="785"/>
                      <a:pt x="768" y="1121"/>
                      <a:pt x="768" y="155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15" name="Google Shape;10515;p27"/>
              <p:cNvSpPr/>
              <p:nvPr/>
            </p:nvSpPr>
            <p:spPr>
              <a:xfrm>
                <a:off x="2653421" y="1348504"/>
                <a:ext cx="69953" cy="69184"/>
              </a:xfrm>
              <a:custGeom>
                <a:avLst/>
                <a:gdLst/>
                <a:ahLst/>
                <a:cxnLst/>
                <a:rect l="l" t="t" r="r" b="b"/>
                <a:pathLst>
                  <a:path w="1554" h="1537" extrusionOk="0">
                    <a:moveTo>
                      <a:pt x="785" y="1537"/>
                    </a:moveTo>
                    <a:lnTo>
                      <a:pt x="785" y="1537"/>
                    </a:lnTo>
                    <a:cubicBezTo>
                      <a:pt x="785" y="1121"/>
                      <a:pt x="433" y="769"/>
                      <a:pt x="1" y="769"/>
                    </a:cubicBezTo>
                    <a:lnTo>
                      <a:pt x="1" y="769"/>
                    </a:lnTo>
                    <a:cubicBezTo>
                      <a:pt x="433" y="769"/>
                      <a:pt x="785" y="417"/>
                      <a:pt x="785" y="1"/>
                    </a:cubicBezTo>
                    <a:lnTo>
                      <a:pt x="785" y="1"/>
                    </a:lnTo>
                    <a:cubicBezTo>
                      <a:pt x="785" y="417"/>
                      <a:pt x="1121" y="769"/>
                      <a:pt x="1553" y="769"/>
                    </a:cubicBezTo>
                    <a:lnTo>
                      <a:pt x="1553" y="769"/>
                    </a:lnTo>
                    <a:cubicBezTo>
                      <a:pt x="1137" y="769"/>
                      <a:pt x="785" y="1121"/>
                      <a:pt x="785" y="153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0516" name="Google Shape;10516;p27"/>
          <p:cNvGrpSpPr/>
          <p:nvPr/>
        </p:nvGrpSpPr>
        <p:grpSpPr>
          <a:xfrm rot="128057" flipH="1">
            <a:off x="8115755" y="655981"/>
            <a:ext cx="1510990" cy="1603919"/>
            <a:chOff x="7805848" y="0"/>
            <a:chExt cx="1338162" cy="1420462"/>
          </a:xfrm>
        </p:grpSpPr>
        <p:grpSp>
          <p:nvGrpSpPr>
            <p:cNvPr id="10517" name="Google Shape;10517;p27"/>
            <p:cNvGrpSpPr/>
            <p:nvPr/>
          </p:nvGrpSpPr>
          <p:grpSpPr>
            <a:xfrm>
              <a:off x="8368560" y="0"/>
              <a:ext cx="775450" cy="710225"/>
              <a:chOff x="2092310" y="847750"/>
              <a:chExt cx="775450" cy="710225"/>
            </a:xfrm>
          </p:grpSpPr>
          <p:sp>
            <p:nvSpPr>
              <p:cNvPr id="10518" name="Google Shape;10518;p27"/>
              <p:cNvSpPr/>
              <p:nvPr/>
            </p:nvSpPr>
            <p:spPr>
              <a:xfrm>
                <a:off x="2340838" y="1450978"/>
                <a:ext cx="41819" cy="41096"/>
              </a:xfrm>
              <a:custGeom>
                <a:avLst/>
                <a:gdLst/>
                <a:ahLst/>
                <a:cxnLst/>
                <a:rect l="l" t="t" r="r" b="b"/>
                <a:pathLst>
                  <a:path w="929" h="913" extrusionOk="0">
                    <a:moveTo>
                      <a:pt x="913" y="384"/>
                    </a:moveTo>
                    <a:cubicBezTo>
                      <a:pt x="929" y="720"/>
                      <a:pt x="497" y="912"/>
                      <a:pt x="257" y="656"/>
                    </a:cubicBezTo>
                    <a:cubicBezTo>
                      <a:pt x="1" y="416"/>
                      <a:pt x="177" y="0"/>
                      <a:pt x="529" y="0"/>
                    </a:cubicBezTo>
                    <a:cubicBezTo>
                      <a:pt x="737" y="0"/>
                      <a:pt x="913" y="160"/>
                      <a:pt x="913" y="384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19" name="Google Shape;10519;p27"/>
              <p:cNvSpPr/>
              <p:nvPr/>
            </p:nvSpPr>
            <p:spPr>
              <a:xfrm>
                <a:off x="2092310" y="1309455"/>
                <a:ext cx="42539" cy="42537"/>
              </a:xfrm>
              <a:custGeom>
                <a:avLst/>
                <a:gdLst/>
                <a:ahLst/>
                <a:cxnLst/>
                <a:rect l="l" t="t" r="r" b="b"/>
                <a:pathLst>
                  <a:path w="945" h="945" extrusionOk="0">
                    <a:moveTo>
                      <a:pt x="945" y="416"/>
                    </a:moveTo>
                    <a:cubicBezTo>
                      <a:pt x="945" y="768"/>
                      <a:pt x="513" y="944"/>
                      <a:pt x="257" y="688"/>
                    </a:cubicBezTo>
                    <a:cubicBezTo>
                      <a:pt x="1" y="448"/>
                      <a:pt x="193" y="16"/>
                      <a:pt x="545" y="16"/>
                    </a:cubicBezTo>
                    <a:cubicBezTo>
                      <a:pt x="769" y="0"/>
                      <a:pt x="945" y="192"/>
                      <a:pt x="945" y="416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20" name="Google Shape;10520;p27"/>
              <p:cNvSpPr/>
              <p:nvPr/>
            </p:nvSpPr>
            <p:spPr>
              <a:xfrm>
                <a:off x="2828822" y="1112070"/>
                <a:ext cx="9408" cy="8687"/>
              </a:xfrm>
              <a:custGeom>
                <a:avLst/>
                <a:gdLst/>
                <a:ahLst/>
                <a:cxnLst/>
                <a:rect l="l" t="t" r="r" b="b"/>
                <a:pathLst>
                  <a:path w="209" h="193" extrusionOk="0">
                    <a:moveTo>
                      <a:pt x="208" y="81"/>
                    </a:moveTo>
                    <a:cubicBezTo>
                      <a:pt x="208" y="193"/>
                      <a:pt x="0" y="1"/>
                      <a:pt x="128" y="1"/>
                    </a:cubicBezTo>
                    <a:cubicBezTo>
                      <a:pt x="160" y="1"/>
                      <a:pt x="208" y="33"/>
                      <a:pt x="208" y="8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21" name="Google Shape;10521;p27"/>
              <p:cNvSpPr/>
              <p:nvPr/>
            </p:nvSpPr>
            <p:spPr>
              <a:xfrm>
                <a:off x="2858352" y="1249632"/>
                <a:ext cx="9408" cy="10848"/>
              </a:xfrm>
              <a:custGeom>
                <a:avLst/>
                <a:gdLst/>
                <a:ahLst/>
                <a:cxnLst/>
                <a:rect l="l" t="t" r="r" b="b"/>
                <a:pathLst>
                  <a:path w="209" h="241" extrusionOk="0">
                    <a:moveTo>
                      <a:pt x="192" y="145"/>
                    </a:moveTo>
                    <a:cubicBezTo>
                      <a:pt x="160" y="241"/>
                      <a:pt x="0" y="209"/>
                      <a:pt x="32" y="97"/>
                    </a:cubicBezTo>
                    <a:cubicBezTo>
                      <a:pt x="48" y="1"/>
                      <a:pt x="208" y="33"/>
                      <a:pt x="192" y="145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22" name="Google Shape;10522;p27"/>
              <p:cNvSpPr/>
              <p:nvPr/>
            </p:nvSpPr>
            <p:spPr>
              <a:xfrm>
                <a:off x="2211149" y="947140"/>
                <a:ext cx="7968" cy="7967"/>
              </a:xfrm>
              <a:custGeom>
                <a:avLst/>
                <a:gdLst/>
                <a:ahLst/>
                <a:cxnLst/>
                <a:rect l="l" t="t" r="r" b="b"/>
                <a:pathLst>
                  <a:path w="177" h="177" extrusionOk="0">
                    <a:moveTo>
                      <a:pt x="177" y="112"/>
                    </a:moveTo>
                    <a:cubicBezTo>
                      <a:pt x="161" y="144"/>
                      <a:pt x="113" y="176"/>
                      <a:pt x="81" y="160"/>
                    </a:cubicBezTo>
                    <a:cubicBezTo>
                      <a:pt x="33" y="160"/>
                      <a:pt x="1" y="112"/>
                      <a:pt x="17" y="64"/>
                    </a:cubicBezTo>
                    <a:cubicBezTo>
                      <a:pt x="33" y="32"/>
                      <a:pt x="65" y="0"/>
                      <a:pt x="113" y="16"/>
                    </a:cubicBezTo>
                    <a:cubicBezTo>
                      <a:pt x="161" y="16"/>
                      <a:pt x="177" y="64"/>
                      <a:pt x="177" y="11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23" name="Google Shape;10523;p27"/>
              <p:cNvSpPr/>
              <p:nvPr/>
            </p:nvSpPr>
            <p:spPr>
              <a:xfrm>
                <a:off x="2453015" y="1299709"/>
                <a:ext cx="9408" cy="8687"/>
              </a:xfrm>
              <a:custGeom>
                <a:avLst/>
                <a:gdLst/>
                <a:ahLst/>
                <a:cxnLst/>
                <a:rect l="l" t="t" r="r" b="b"/>
                <a:pathLst>
                  <a:path w="209" h="193" extrusionOk="0">
                    <a:moveTo>
                      <a:pt x="193" y="112"/>
                    </a:moveTo>
                    <a:cubicBezTo>
                      <a:pt x="193" y="160"/>
                      <a:pt x="145" y="192"/>
                      <a:pt x="97" y="176"/>
                    </a:cubicBezTo>
                    <a:cubicBezTo>
                      <a:pt x="0" y="160"/>
                      <a:pt x="32" y="0"/>
                      <a:pt x="129" y="16"/>
                    </a:cubicBezTo>
                    <a:cubicBezTo>
                      <a:pt x="177" y="32"/>
                      <a:pt x="209" y="80"/>
                      <a:pt x="193" y="11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24" name="Google Shape;10524;p27"/>
              <p:cNvSpPr/>
              <p:nvPr/>
            </p:nvSpPr>
            <p:spPr>
              <a:xfrm>
                <a:off x="2435526" y="995395"/>
                <a:ext cx="9408" cy="9408"/>
              </a:xfrm>
              <a:custGeom>
                <a:avLst/>
                <a:gdLst/>
                <a:ahLst/>
                <a:cxnLst/>
                <a:rect l="l" t="t" r="r" b="b"/>
                <a:pathLst>
                  <a:path w="209" h="209" extrusionOk="0">
                    <a:moveTo>
                      <a:pt x="209" y="80"/>
                    </a:moveTo>
                    <a:cubicBezTo>
                      <a:pt x="209" y="208"/>
                      <a:pt x="1" y="0"/>
                      <a:pt x="129" y="0"/>
                    </a:cubicBezTo>
                    <a:cubicBezTo>
                      <a:pt x="177" y="0"/>
                      <a:pt x="209" y="48"/>
                      <a:pt x="209" y="8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25" name="Google Shape;10525;p27"/>
              <p:cNvSpPr/>
              <p:nvPr/>
            </p:nvSpPr>
            <p:spPr>
              <a:xfrm>
                <a:off x="2164334" y="1538484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2"/>
                    </a:moveTo>
                    <a:cubicBezTo>
                      <a:pt x="433" y="352"/>
                      <a:pt x="241" y="432"/>
                      <a:pt x="113" y="320"/>
                    </a:cubicBezTo>
                    <a:cubicBezTo>
                      <a:pt x="1" y="208"/>
                      <a:pt x="81" y="0"/>
                      <a:pt x="257" y="0"/>
                    </a:cubicBezTo>
                    <a:cubicBezTo>
                      <a:pt x="353" y="0"/>
                      <a:pt x="433" y="80"/>
                      <a:pt x="433" y="19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26" name="Google Shape;10526;p27"/>
              <p:cNvSpPr/>
              <p:nvPr/>
            </p:nvSpPr>
            <p:spPr>
              <a:xfrm>
                <a:off x="2680453" y="1103427"/>
                <a:ext cx="18771" cy="21651"/>
              </a:xfrm>
              <a:custGeom>
                <a:avLst/>
                <a:gdLst/>
                <a:ahLst/>
                <a:cxnLst/>
                <a:rect l="l" t="t" r="r" b="b"/>
                <a:pathLst>
                  <a:path w="417" h="481" extrusionOk="0">
                    <a:moveTo>
                      <a:pt x="400" y="273"/>
                    </a:moveTo>
                    <a:cubicBezTo>
                      <a:pt x="368" y="481"/>
                      <a:pt x="48" y="481"/>
                      <a:pt x="32" y="273"/>
                    </a:cubicBezTo>
                    <a:cubicBezTo>
                      <a:pt x="0" y="1"/>
                      <a:pt x="416" y="1"/>
                      <a:pt x="400" y="27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27" name="Google Shape;10527;p27"/>
              <p:cNvSpPr/>
              <p:nvPr/>
            </p:nvSpPr>
            <p:spPr>
              <a:xfrm>
                <a:off x="2533479" y="847750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2"/>
                    </a:moveTo>
                    <a:cubicBezTo>
                      <a:pt x="433" y="352"/>
                      <a:pt x="241" y="432"/>
                      <a:pt x="129" y="320"/>
                    </a:cubicBezTo>
                    <a:cubicBezTo>
                      <a:pt x="1" y="192"/>
                      <a:pt x="97" y="0"/>
                      <a:pt x="257" y="0"/>
                    </a:cubicBezTo>
                    <a:cubicBezTo>
                      <a:pt x="353" y="0"/>
                      <a:pt x="433" y="80"/>
                      <a:pt x="433" y="19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28" name="Google Shape;10528;p27"/>
              <p:cNvSpPr/>
              <p:nvPr/>
            </p:nvSpPr>
            <p:spPr>
              <a:xfrm>
                <a:off x="2831703" y="979550"/>
                <a:ext cx="18771" cy="18770"/>
              </a:xfrm>
              <a:custGeom>
                <a:avLst/>
                <a:gdLst/>
                <a:ahLst/>
                <a:cxnLst/>
                <a:rect l="l" t="t" r="r" b="b"/>
                <a:pathLst>
                  <a:path w="417" h="417" extrusionOk="0">
                    <a:moveTo>
                      <a:pt x="416" y="176"/>
                    </a:moveTo>
                    <a:cubicBezTo>
                      <a:pt x="416" y="336"/>
                      <a:pt x="224" y="416"/>
                      <a:pt x="112" y="304"/>
                    </a:cubicBezTo>
                    <a:cubicBezTo>
                      <a:pt x="0" y="192"/>
                      <a:pt x="80" y="0"/>
                      <a:pt x="240" y="0"/>
                    </a:cubicBezTo>
                    <a:cubicBezTo>
                      <a:pt x="336" y="0"/>
                      <a:pt x="416" y="80"/>
                      <a:pt x="416" y="176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29" name="Google Shape;10529;p27"/>
              <p:cNvSpPr/>
              <p:nvPr/>
            </p:nvSpPr>
            <p:spPr>
              <a:xfrm>
                <a:off x="2327873" y="1193455"/>
                <a:ext cx="19491" cy="1877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17" extrusionOk="0">
                    <a:moveTo>
                      <a:pt x="432" y="177"/>
                    </a:moveTo>
                    <a:cubicBezTo>
                      <a:pt x="432" y="337"/>
                      <a:pt x="240" y="417"/>
                      <a:pt x="128" y="305"/>
                    </a:cubicBezTo>
                    <a:cubicBezTo>
                      <a:pt x="0" y="193"/>
                      <a:pt x="80" y="1"/>
                      <a:pt x="256" y="1"/>
                    </a:cubicBezTo>
                    <a:cubicBezTo>
                      <a:pt x="352" y="1"/>
                      <a:pt x="432" y="81"/>
                      <a:pt x="432" y="17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30" name="Google Shape;10530;p27"/>
              <p:cNvSpPr/>
              <p:nvPr/>
            </p:nvSpPr>
            <p:spPr>
              <a:xfrm>
                <a:off x="2479078" y="1482667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3"/>
                    </a:moveTo>
                    <a:cubicBezTo>
                      <a:pt x="433" y="353"/>
                      <a:pt x="225" y="433"/>
                      <a:pt x="112" y="321"/>
                    </a:cubicBezTo>
                    <a:cubicBezTo>
                      <a:pt x="0" y="209"/>
                      <a:pt x="80" y="1"/>
                      <a:pt x="241" y="17"/>
                    </a:cubicBezTo>
                    <a:cubicBezTo>
                      <a:pt x="337" y="1"/>
                      <a:pt x="433" y="97"/>
                      <a:pt x="433" y="19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31" name="Google Shape;10531;p27"/>
              <p:cNvSpPr/>
              <p:nvPr/>
            </p:nvSpPr>
            <p:spPr>
              <a:xfrm>
                <a:off x="2269534" y="962265"/>
                <a:ext cx="69908" cy="69904"/>
              </a:xfrm>
              <a:custGeom>
                <a:avLst/>
                <a:gdLst/>
                <a:ahLst/>
                <a:cxnLst/>
                <a:rect l="l" t="t" r="r" b="b"/>
                <a:pathLst>
                  <a:path w="1553" h="1553" extrusionOk="0">
                    <a:moveTo>
                      <a:pt x="768" y="1553"/>
                    </a:moveTo>
                    <a:lnTo>
                      <a:pt x="768" y="1553"/>
                    </a:lnTo>
                    <a:cubicBezTo>
                      <a:pt x="768" y="1121"/>
                      <a:pt x="416" y="785"/>
                      <a:pt x="0" y="785"/>
                    </a:cubicBezTo>
                    <a:lnTo>
                      <a:pt x="0" y="785"/>
                    </a:lnTo>
                    <a:cubicBezTo>
                      <a:pt x="416" y="785"/>
                      <a:pt x="768" y="432"/>
                      <a:pt x="768" y="0"/>
                    </a:cubicBezTo>
                    <a:lnTo>
                      <a:pt x="768" y="0"/>
                    </a:lnTo>
                    <a:cubicBezTo>
                      <a:pt x="768" y="432"/>
                      <a:pt x="1120" y="785"/>
                      <a:pt x="1552" y="785"/>
                    </a:cubicBezTo>
                    <a:lnTo>
                      <a:pt x="1552" y="785"/>
                    </a:lnTo>
                    <a:cubicBezTo>
                      <a:pt x="1120" y="785"/>
                      <a:pt x="768" y="1121"/>
                      <a:pt x="768" y="155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32" name="Google Shape;10532;p27"/>
              <p:cNvSpPr/>
              <p:nvPr/>
            </p:nvSpPr>
            <p:spPr>
              <a:xfrm>
                <a:off x="2653421" y="1348504"/>
                <a:ext cx="69953" cy="69184"/>
              </a:xfrm>
              <a:custGeom>
                <a:avLst/>
                <a:gdLst/>
                <a:ahLst/>
                <a:cxnLst/>
                <a:rect l="l" t="t" r="r" b="b"/>
                <a:pathLst>
                  <a:path w="1554" h="1537" extrusionOk="0">
                    <a:moveTo>
                      <a:pt x="785" y="1537"/>
                    </a:moveTo>
                    <a:lnTo>
                      <a:pt x="785" y="1537"/>
                    </a:lnTo>
                    <a:cubicBezTo>
                      <a:pt x="785" y="1121"/>
                      <a:pt x="433" y="769"/>
                      <a:pt x="1" y="769"/>
                    </a:cubicBezTo>
                    <a:lnTo>
                      <a:pt x="1" y="769"/>
                    </a:lnTo>
                    <a:cubicBezTo>
                      <a:pt x="433" y="769"/>
                      <a:pt x="785" y="417"/>
                      <a:pt x="785" y="1"/>
                    </a:cubicBezTo>
                    <a:lnTo>
                      <a:pt x="785" y="1"/>
                    </a:lnTo>
                    <a:cubicBezTo>
                      <a:pt x="785" y="417"/>
                      <a:pt x="1121" y="769"/>
                      <a:pt x="1553" y="769"/>
                    </a:cubicBezTo>
                    <a:lnTo>
                      <a:pt x="1553" y="769"/>
                    </a:lnTo>
                    <a:cubicBezTo>
                      <a:pt x="1137" y="769"/>
                      <a:pt x="785" y="1121"/>
                      <a:pt x="785" y="153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0533" name="Google Shape;10533;p27"/>
            <p:cNvGrpSpPr/>
            <p:nvPr/>
          </p:nvGrpSpPr>
          <p:grpSpPr>
            <a:xfrm rot="-5400000">
              <a:off x="7570791" y="386832"/>
              <a:ext cx="1180338" cy="710225"/>
              <a:chOff x="1687422" y="847750"/>
              <a:chExt cx="1180338" cy="710225"/>
            </a:xfrm>
          </p:grpSpPr>
          <p:sp>
            <p:nvSpPr>
              <p:cNvPr id="10534" name="Google Shape;10534;p27"/>
              <p:cNvSpPr/>
              <p:nvPr/>
            </p:nvSpPr>
            <p:spPr>
              <a:xfrm>
                <a:off x="2340838" y="1450978"/>
                <a:ext cx="41819" cy="41096"/>
              </a:xfrm>
              <a:custGeom>
                <a:avLst/>
                <a:gdLst/>
                <a:ahLst/>
                <a:cxnLst/>
                <a:rect l="l" t="t" r="r" b="b"/>
                <a:pathLst>
                  <a:path w="929" h="913" extrusionOk="0">
                    <a:moveTo>
                      <a:pt x="913" y="384"/>
                    </a:moveTo>
                    <a:cubicBezTo>
                      <a:pt x="929" y="720"/>
                      <a:pt x="497" y="912"/>
                      <a:pt x="257" y="656"/>
                    </a:cubicBezTo>
                    <a:cubicBezTo>
                      <a:pt x="1" y="416"/>
                      <a:pt x="177" y="0"/>
                      <a:pt x="529" y="0"/>
                    </a:cubicBezTo>
                    <a:cubicBezTo>
                      <a:pt x="737" y="0"/>
                      <a:pt x="913" y="160"/>
                      <a:pt x="913" y="384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35" name="Google Shape;10535;p27"/>
              <p:cNvSpPr/>
              <p:nvPr/>
            </p:nvSpPr>
            <p:spPr>
              <a:xfrm>
                <a:off x="1687422" y="1174492"/>
                <a:ext cx="42539" cy="42537"/>
              </a:xfrm>
              <a:custGeom>
                <a:avLst/>
                <a:gdLst/>
                <a:ahLst/>
                <a:cxnLst/>
                <a:rect l="l" t="t" r="r" b="b"/>
                <a:pathLst>
                  <a:path w="945" h="945" extrusionOk="0">
                    <a:moveTo>
                      <a:pt x="945" y="416"/>
                    </a:moveTo>
                    <a:cubicBezTo>
                      <a:pt x="945" y="768"/>
                      <a:pt x="513" y="944"/>
                      <a:pt x="257" y="688"/>
                    </a:cubicBezTo>
                    <a:cubicBezTo>
                      <a:pt x="1" y="448"/>
                      <a:pt x="193" y="16"/>
                      <a:pt x="545" y="16"/>
                    </a:cubicBezTo>
                    <a:cubicBezTo>
                      <a:pt x="769" y="0"/>
                      <a:pt x="945" y="192"/>
                      <a:pt x="945" y="416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36" name="Google Shape;10536;p27"/>
              <p:cNvSpPr/>
              <p:nvPr/>
            </p:nvSpPr>
            <p:spPr>
              <a:xfrm>
                <a:off x="2828822" y="1112070"/>
                <a:ext cx="9408" cy="8687"/>
              </a:xfrm>
              <a:custGeom>
                <a:avLst/>
                <a:gdLst/>
                <a:ahLst/>
                <a:cxnLst/>
                <a:rect l="l" t="t" r="r" b="b"/>
                <a:pathLst>
                  <a:path w="209" h="193" extrusionOk="0">
                    <a:moveTo>
                      <a:pt x="208" y="81"/>
                    </a:moveTo>
                    <a:cubicBezTo>
                      <a:pt x="208" y="193"/>
                      <a:pt x="0" y="1"/>
                      <a:pt x="128" y="1"/>
                    </a:cubicBezTo>
                    <a:cubicBezTo>
                      <a:pt x="160" y="1"/>
                      <a:pt x="208" y="33"/>
                      <a:pt x="208" y="8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37" name="Google Shape;10537;p27"/>
              <p:cNvSpPr/>
              <p:nvPr/>
            </p:nvSpPr>
            <p:spPr>
              <a:xfrm>
                <a:off x="2858352" y="1249632"/>
                <a:ext cx="9408" cy="10848"/>
              </a:xfrm>
              <a:custGeom>
                <a:avLst/>
                <a:gdLst/>
                <a:ahLst/>
                <a:cxnLst/>
                <a:rect l="l" t="t" r="r" b="b"/>
                <a:pathLst>
                  <a:path w="209" h="241" extrusionOk="0">
                    <a:moveTo>
                      <a:pt x="192" y="145"/>
                    </a:moveTo>
                    <a:cubicBezTo>
                      <a:pt x="160" y="241"/>
                      <a:pt x="0" y="209"/>
                      <a:pt x="32" y="97"/>
                    </a:cubicBezTo>
                    <a:cubicBezTo>
                      <a:pt x="48" y="1"/>
                      <a:pt x="208" y="33"/>
                      <a:pt x="192" y="145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38" name="Google Shape;10538;p27"/>
              <p:cNvSpPr/>
              <p:nvPr/>
            </p:nvSpPr>
            <p:spPr>
              <a:xfrm>
                <a:off x="2211149" y="947140"/>
                <a:ext cx="7968" cy="7967"/>
              </a:xfrm>
              <a:custGeom>
                <a:avLst/>
                <a:gdLst/>
                <a:ahLst/>
                <a:cxnLst/>
                <a:rect l="l" t="t" r="r" b="b"/>
                <a:pathLst>
                  <a:path w="177" h="177" extrusionOk="0">
                    <a:moveTo>
                      <a:pt x="177" y="112"/>
                    </a:moveTo>
                    <a:cubicBezTo>
                      <a:pt x="161" y="144"/>
                      <a:pt x="113" y="176"/>
                      <a:pt x="81" y="160"/>
                    </a:cubicBezTo>
                    <a:cubicBezTo>
                      <a:pt x="33" y="160"/>
                      <a:pt x="1" y="112"/>
                      <a:pt x="17" y="64"/>
                    </a:cubicBezTo>
                    <a:cubicBezTo>
                      <a:pt x="33" y="32"/>
                      <a:pt x="65" y="0"/>
                      <a:pt x="113" y="16"/>
                    </a:cubicBezTo>
                    <a:cubicBezTo>
                      <a:pt x="161" y="16"/>
                      <a:pt x="177" y="64"/>
                      <a:pt x="177" y="11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39" name="Google Shape;10539;p27"/>
              <p:cNvSpPr/>
              <p:nvPr/>
            </p:nvSpPr>
            <p:spPr>
              <a:xfrm>
                <a:off x="2453015" y="1299709"/>
                <a:ext cx="9408" cy="8687"/>
              </a:xfrm>
              <a:custGeom>
                <a:avLst/>
                <a:gdLst/>
                <a:ahLst/>
                <a:cxnLst/>
                <a:rect l="l" t="t" r="r" b="b"/>
                <a:pathLst>
                  <a:path w="209" h="193" extrusionOk="0">
                    <a:moveTo>
                      <a:pt x="193" y="112"/>
                    </a:moveTo>
                    <a:cubicBezTo>
                      <a:pt x="193" y="160"/>
                      <a:pt x="145" y="192"/>
                      <a:pt x="97" y="176"/>
                    </a:cubicBezTo>
                    <a:cubicBezTo>
                      <a:pt x="0" y="160"/>
                      <a:pt x="32" y="0"/>
                      <a:pt x="129" y="16"/>
                    </a:cubicBezTo>
                    <a:cubicBezTo>
                      <a:pt x="177" y="32"/>
                      <a:pt x="209" y="80"/>
                      <a:pt x="193" y="11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40" name="Google Shape;10540;p27"/>
              <p:cNvSpPr/>
              <p:nvPr/>
            </p:nvSpPr>
            <p:spPr>
              <a:xfrm>
                <a:off x="2435526" y="995395"/>
                <a:ext cx="9408" cy="9408"/>
              </a:xfrm>
              <a:custGeom>
                <a:avLst/>
                <a:gdLst/>
                <a:ahLst/>
                <a:cxnLst/>
                <a:rect l="l" t="t" r="r" b="b"/>
                <a:pathLst>
                  <a:path w="209" h="209" extrusionOk="0">
                    <a:moveTo>
                      <a:pt x="209" y="80"/>
                    </a:moveTo>
                    <a:cubicBezTo>
                      <a:pt x="209" y="208"/>
                      <a:pt x="1" y="0"/>
                      <a:pt x="129" y="0"/>
                    </a:cubicBezTo>
                    <a:cubicBezTo>
                      <a:pt x="177" y="0"/>
                      <a:pt x="209" y="48"/>
                      <a:pt x="209" y="8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41" name="Google Shape;10541;p27"/>
              <p:cNvSpPr/>
              <p:nvPr/>
            </p:nvSpPr>
            <p:spPr>
              <a:xfrm>
                <a:off x="2164334" y="1538484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2"/>
                    </a:moveTo>
                    <a:cubicBezTo>
                      <a:pt x="433" y="352"/>
                      <a:pt x="241" y="432"/>
                      <a:pt x="113" y="320"/>
                    </a:cubicBezTo>
                    <a:cubicBezTo>
                      <a:pt x="1" y="208"/>
                      <a:pt x="81" y="0"/>
                      <a:pt x="257" y="0"/>
                    </a:cubicBezTo>
                    <a:cubicBezTo>
                      <a:pt x="353" y="0"/>
                      <a:pt x="433" y="80"/>
                      <a:pt x="433" y="19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42" name="Google Shape;10542;p27"/>
              <p:cNvSpPr/>
              <p:nvPr/>
            </p:nvSpPr>
            <p:spPr>
              <a:xfrm>
                <a:off x="2680453" y="1103427"/>
                <a:ext cx="18771" cy="21651"/>
              </a:xfrm>
              <a:custGeom>
                <a:avLst/>
                <a:gdLst/>
                <a:ahLst/>
                <a:cxnLst/>
                <a:rect l="l" t="t" r="r" b="b"/>
                <a:pathLst>
                  <a:path w="417" h="481" extrusionOk="0">
                    <a:moveTo>
                      <a:pt x="400" y="273"/>
                    </a:moveTo>
                    <a:cubicBezTo>
                      <a:pt x="368" y="481"/>
                      <a:pt x="48" y="481"/>
                      <a:pt x="32" y="273"/>
                    </a:cubicBezTo>
                    <a:cubicBezTo>
                      <a:pt x="0" y="1"/>
                      <a:pt x="416" y="1"/>
                      <a:pt x="400" y="27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43" name="Google Shape;10543;p27"/>
              <p:cNvSpPr/>
              <p:nvPr/>
            </p:nvSpPr>
            <p:spPr>
              <a:xfrm>
                <a:off x="2533479" y="847750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2"/>
                    </a:moveTo>
                    <a:cubicBezTo>
                      <a:pt x="433" y="352"/>
                      <a:pt x="241" y="432"/>
                      <a:pt x="129" y="320"/>
                    </a:cubicBezTo>
                    <a:cubicBezTo>
                      <a:pt x="1" y="192"/>
                      <a:pt x="97" y="0"/>
                      <a:pt x="257" y="0"/>
                    </a:cubicBezTo>
                    <a:cubicBezTo>
                      <a:pt x="353" y="0"/>
                      <a:pt x="433" y="80"/>
                      <a:pt x="433" y="19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44" name="Google Shape;10544;p27"/>
              <p:cNvSpPr/>
              <p:nvPr/>
            </p:nvSpPr>
            <p:spPr>
              <a:xfrm>
                <a:off x="2831703" y="979550"/>
                <a:ext cx="18771" cy="18770"/>
              </a:xfrm>
              <a:custGeom>
                <a:avLst/>
                <a:gdLst/>
                <a:ahLst/>
                <a:cxnLst/>
                <a:rect l="l" t="t" r="r" b="b"/>
                <a:pathLst>
                  <a:path w="417" h="417" extrusionOk="0">
                    <a:moveTo>
                      <a:pt x="416" y="176"/>
                    </a:moveTo>
                    <a:cubicBezTo>
                      <a:pt x="416" y="336"/>
                      <a:pt x="224" y="416"/>
                      <a:pt x="112" y="304"/>
                    </a:cubicBezTo>
                    <a:cubicBezTo>
                      <a:pt x="0" y="192"/>
                      <a:pt x="80" y="0"/>
                      <a:pt x="240" y="0"/>
                    </a:cubicBezTo>
                    <a:cubicBezTo>
                      <a:pt x="336" y="0"/>
                      <a:pt x="416" y="80"/>
                      <a:pt x="416" y="176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45" name="Google Shape;10545;p27"/>
              <p:cNvSpPr/>
              <p:nvPr/>
            </p:nvSpPr>
            <p:spPr>
              <a:xfrm>
                <a:off x="2327873" y="1193455"/>
                <a:ext cx="19491" cy="1877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17" extrusionOk="0">
                    <a:moveTo>
                      <a:pt x="432" y="177"/>
                    </a:moveTo>
                    <a:cubicBezTo>
                      <a:pt x="432" y="337"/>
                      <a:pt x="240" y="417"/>
                      <a:pt x="128" y="305"/>
                    </a:cubicBezTo>
                    <a:cubicBezTo>
                      <a:pt x="0" y="193"/>
                      <a:pt x="80" y="1"/>
                      <a:pt x="256" y="1"/>
                    </a:cubicBezTo>
                    <a:cubicBezTo>
                      <a:pt x="352" y="1"/>
                      <a:pt x="432" y="81"/>
                      <a:pt x="432" y="17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46" name="Google Shape;10546;p27"/>
              <p:cNvSpPr/>
              <p:nvPr/>
            </p:nvSpPr>
            <p:spPr>
              <a:xfrm>
                <a:off x="2479078" y="1482667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3"/>
                    </a:moveTo>
                    <a:cubicBezTo>
                      <a:pt x="433" y="353"/>
                      <a:pt x="225" y="433"/>
                      <a:pt x="112" y="321"/>
                    </a:cubicBezTo>
                    <a:cubicBezTo>
                      <a:pt x="0" y="209"/>
                      <a:pt x="80" y="1"/>
                      <a:pt x="241" y="17"/>
                    </a:cubicBezTo>
                    <a:cubicBezTo>
                      <a:pt x="337" y="1"/>
                      <a:pt x="433" y="97"/>
                      <a:pt x="433" y="19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47" name="Google Shape;10547;p27"/>
              <p:cNvSpPr/>
              <p:nvPr/>
            </p:nvSpPr>
            <p:spPr>
              <a:xfrm>
                <a:off x="2269534" y="962265"/>
                <a:ext cx="69908" cy="69904"/>
              </a:xfrm>
              <a:custGeom>
                <a:avLst/>
                <a:gdLst/>
                <a:ahLst/>
                <a:cxnLst/>
                <a:rect l="l" t="t" r="r" b="b"/>
                <a:pathLst>
                  <a:path w="1553" h="1553" extrusionOk="0">
                    <a:moveTo>
                      <a:pt x="768" y="1553"/>
                    </a:moveTo>
                    <a:lnTo>
                      <a:pt x="768" y="1553"/>
                    </a:lnTo>
                    <a:cubicBezTo>
                      <a:pt x="768" y="1121"/>
                      <a:pt x="416" y="785"/>
                      <a:pt x="0" y="785"/>
                    </a:cubicBezTo>
                    <a:lnTo>
                      <a:pt x="0" y="785"/>
                    </a:lnTo>
                    <a:cubicBezTo>
                      <a:pt x="416" y="785"/>
                      <a:pt x="768" y="432"/>
                      <a:pt x="768" y="0"/>
                    </a:cubicBezTo>
                    <a:lnTo>
                      <a:pt x="768" y="0"/>
                    </a:lnTo>
                    <a:cubicBezTo>
                      <a:pt x="768" y="432"/>
                      <a:pt x="1120" y="785"/>
                      <a:pt x="1552" y="785"/>
                    </a:cubicBezTo>
                    <a:lnTo>
                      <a:pt x="1552" y="785"/>
                    </a:lnTo>
                    <a:cubicBezTo>
                      <a:pt x="1120" y="785"/>
                      <a:pt x="768" y="1121"/>
                      <a:pt x="768" y="155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48" name="Google Shape;10548;p27"/>
              <p:cNvSpPr/>
              <p:nvPr/>
            </p:nvSpPr>
            <p:spPr>
              <a:xfrm>
                <a:off x="2653421" y="1348504"/>
                <a:ext cx="69953" cy="69184"/>
              </a:xfrm>
              <a:custGeom>
                <a:avLst/>
                <a:gdLst/>
                <a:ahLst/>
                <a:cxnLst/>
                <a:rect l="l" t="t" r="r" b="b"/>
                <a:pathLst>
                  <a:path w="1554" h="1537" extrusionOk="0">
                    <a:moveTo>
                      <a:pt x="785" y="1537"/>
                    </a:moveTo>
                    <a:lnTo>
                      <a:pt x="785" y="1537"/>
                    </a:lnTo>
                    <a:cubicBezTo>
                      <a:pt x="785" y="1121"/>
                      <a:pt x="433" y="769"/>
                      <a:pt x="1" y="769"/>
                    </a:cubicBezTo>
                    <a:lnTo>
                      <a:pt x="1" y="769"/>
                    </a:lnTo>
                    <a:cubicBezTo>
                      <a:pt x="433" y="769"/>
                      <a:pt x="785" y="417"/>
                      <a:pt x="785" y="1"/>
                    </a:cubicBezTo>
                    <a:lnTo>
                      <a:pt x="785" y="1"/>
                    </a:lnTo>
                    <a:cubicBezTo>
                      <a:pt x="785" y="417"/>
                      <a:pt x="1121" y="769"/>
                      <a:pt x="1553" y="769"/>
                    </a:cubicBezTo>
                    <a:lnTo>
                      <a:pt x="1553" y="769"/>
                    </a:lnTo>
                    <a:cubicBezTo>
                      <a:pt x="1137" y="769"/>
                      <a:pt x="785" y="1121"/>
                      <a:pt x="785" y="153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0549" name="Google Shape;10549;p27"/>
            <p:cNvGrpSpPr/>
            <p:nvPr/>
          </p:nvGrpSpPr>
          <p:grpSpPr>
            <a:xfrm rot="10800000" flipH="1">
              <a:off x="7988034" y="710237"/>
              <a:ext cx="1045376" cy="710225"/>
              <a:chOff x="1822384" y="847750"/>
              <a:chExt cx="1045376" cy="710225"/>
            </a:xfrm>
          </p:grpSpPr>
          <p:sp>
            <p:nvSpPr>
              <p:cNvPr id="10550" name="Google Shape;10550;p27"/>
              <p:cNvSpPr/>
              <p:nvPr/>
            </p:nvSpPr>
            <p:spPr>
              <a:xfrm>
                <a:off x="2340838" y="1450978"/>
                <a:ext cx="41819" cy="41096"/>
              </a:xfrm>
              <a:custGeom>
                <a:avLst/>
                <a:gdLst/>
                <a:ahLst/>
                <a:cxnLst/>
                <a:rect l="l" t="t" r="r" b="b"/>
                <a:pathLst>
                  <a:path w="929" h="913" extrusionOk="0">
                    <a:moveTo>
                      <a:pt x="913" y="384"/>
                    </a:moveTo>
                    <a:cubicBezTo>
                      <a:pt x="929" y="720"/>
                      <a:pt x="497" y="912"/>
                      <a:pt x="257" y="656"/>
                    </a:cubicBezTo>
                    <a:cubicBezTo>
                      <a:pt x="1" y="416"/>
                      <a:pt x="177" y="0"/>
                      <a:pt x="529" y="0"/>
                    </a:cubicBezTo>
                    <a:cubicBezTo>
                      <a:pt x="737" y="0"/>
                      <a:pt x="913" y="160"/>
                      <a:pt x="913" y="384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51" name="Google Shape;10551;p27"/>
              <p:cNvSpPr/>
              <p:nvPr/>
            </p:nvSpPr>
            <p:spPr>
              <a:xfrm>
                <a:off x="1822384" y="1241973"/>
                <a:ext cx="42539" cy="42537"/>
              </a:xfrm>
              <a:custGeom>
                <a:avLst/>
                <a:gdLst/>
                <a:ahLst/>
                <a:cxnLst/>
                <a:rect l="l" t="t" r="r" b="b"/>
                <a:pathLst>
                  <a:path w="945" h="945" extrusionOk="0">
                    <a:moveTo>
                      <a:pt x="945" y="416"/>
                    </a:moveTo>
                    <a:cubicBezTo>
                      <a:pt x="945" y="768"/>
                      <a:pt x="513" y="944"/>
                      <a:pt x="257" y="688"/>
                    </a:cubicBezTo>
                    <a:cubicBezTo>
                      <a:pt x="1" y="448"/>
                      <a:pt x="193" y="16"/>
                      <a:pt x="545" y="16"/>
                    </a:cubicBezTo>
                    <a:cubicBezTo>
                      <a:pt x="769" y="0"/>
                      <a:pt x="945" y="192"/>
                      <a:pt x="945" y="416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52" name="Google Shape;10552;p27"/>
              <p:cNvSpPr/>
              <p:nvPr/>
            </p:nvSpPr>
            <p:spPr>
              <a:xfrm>
                <a:off x="2828822" y="1112070"/>
                <a:ext cx="9408" cy="8687"/>
              </a:xfrm>
              <a:custGeom>
                <a:avLst/>
                <a:gdLst/>
                <a:ahLst/>
                <a:cxnLst/>
                <a:rect l="l" t="t" r="r" b="b"/>
                <a:pathLst>
                  <a:path w="209" h="193" extrusionOk="0">
                    <a:moveTo>
                      <a:pt x="208" y="81"/>
                    </a:moveTo>
                    <a:cubicBezTo>
                      <a:pt x="208" y="193"/>
                      <a:pt x="0" y="1"/>
                      <a:pt x="128" y="1"/>
                    </a:cubicBezTo>
                    <a:cubicBezTo>
                      <a:pt x="160" y="1"/>
                      <a:pt x="208" y="33"/>
                      <a:pt x="208" y="8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53" name="Google Shape;10553;p27"/>
              <p:cNvSpPr/>
              <p:nvPr/>
            </p:nvSpPr>
            <p:spPr>
              <a:xfrm>
                <a:off x="2858352" y="1249632"/>
                <a:ext cx="9408" cy="10848"/>
              </a:xfrm>
              <a:custGeom>
                <a:avLst/>
                <a:gdLst/>
                <a:ahLst/>
                <a:cxnLst/>
                <a:rect l="l" t="t" r="r" b="b"/>
                <a:pathLst>
                  <a:path w="209" h="241" extrusionOk="0">
                    <a:moveTo>
                      <a:pt x="192" y="145"/>
                    </a:moveTo>
                    <a:cubicBezTo>
                      <a:pt x="160" y="241"/>
                      <a:pt x="0" y="209"/>
                      <a:pt x="32" y="97"/>
                    </a:cubicBezTo>
                    <a:cubicBezTo>
                      <a:pt x="48" y="1"/>
                      <a:pt x="208" y="33"/>
                      <a:pt x="192" y="145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54" name="Google Shape;10554;p27"/>
              <p:cNvSpPr/>
              <p:nvPr/>
            </p:nvSpPr>
            <p:spPr>
              <a:xfrm>
                <a:off x="2211149" y="947140"/>
                <a:ext cx="7968" cy="7967"/>
              </a:xfrm>
              <a:custGeom>
                <a:avLst/>
                <a:gdLst/>
                <a:ahLst/>
                <a:cxnLst/>
                <a:rect l="l" t="t" r="r" b="b"/>
                <a:pathLst>
                  <a:path w="177" h="177" extrusionOk="0">
                    <a:moveTo>
                      <a:pt x="177" y="112"/>
                    </a:moveTo>
                    <a:cubicBezTo>
                      <a:pt x="161" y="144"/>
                      <a:pt x="113" y="176"/>
                      <a:pt x="81" y="160"/>
                    </a:cubicBezTo>
                    <a:cubicBezTo>
                      <a:pt x="33" y="160"/>
                      <a:pt x="1" y="112"/>
                      <a:pt x="17" y="64"/>
                    </a:cubicBezTo>
                    <a:cubicBezTo>
                      <a:pt x="33" y="32"/>
                      <a:pt x="65" y="0"/>
                      <a:pt x="113" y="16"/>
                    </a:cubicBezTo>
                    <a:cubicBezTo>
                      <a:pt x="161" y="16"/>
                      <a:pt x="177" y="64"/>
                      <a:pt x="177" y="11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55" name="Google Shape;10555;p27"/>
              <p:cNvSpPr/>
              <p:nvPr/>
            </p:nvSpPr>
            <p:spPr>
              <a:xfrm>
                <a:off x="2453015" y="1299709"/>
                <a:ext cx="9408" cy="8687"/>
              </a:xfrm>
              <a:custGeom>
                <a:avLst/>
                <a:gdLst/>
                <a:ahLst/>
                <a:cxnLst/>
                <a:rect l="l" t="t" r="r" b="b"/>
                <a:pathLst>
                  <a:path w="209" h="193" extrusionOk="0">
                    <a:moveTo>
                      <a:pt x="193" y="112"/>
                    </a:moveTo>
                    <a:cubicBezTo>
                      <a:pt x="193" y="160"/>
                      <a:pt x="145" y="192"/>
                      <a:pt x="97" y="176"/>
                    </a:cubicBezTo>
                    <a:cubicBezTo>
                      <a:pt x="0" y="160"/>
                      <a:pt x="32" y="0"/>
                      <a:pt x="129" y="16"/>
                    </a:cubicBezTo>
                    <a:cubicBezTo>
                      <a:pt x="177" y="32"/>
                      <a:pt x="209" y="80"/>
                      <a:pt x="193" y="11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56" name="Google Shape;10556;p27"/>
              <p:cNvSpPr/>
              <p:nvPr/>
            </p:nvSpPr>
            <p:spPr>
              <a:xfrm>
                <a:off x="2435526" y="995395"/>
                <a:ext cx="9408" cy="9408"/>
              </a:xfrm>
              <a:custGeom>
                <a:avLst/>
                <a:gdLst/>
                <a:ahLst/>
                <a:cxnLst/>
                <a:rect l="l" t="t" r="r" b="b"/>
                <a:pathLst>
                  <a:path w="209" h="209" extrusionOk="0">
                    <a:moveTo>
                      <a:pt x="209" y="80"/>
                    </a:moveTo>
                    <a:cubicBezTo>
                      <a:pt x="209" y="208"/>
                      <a:pt x="1" y="0"/>
                      <a:pt x="129" y="0"/>
                    </a:cubicBezTo>
                    <a:cubicBezTo>
                      <a:pt x="177" y="0"/>
                      <a:pt x="209" y="48"/>
                      <a:pt x="209" y="8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57" name="Google Shape;10557;p27"/>
              <p:cNvSpPr/>
              <p:nvPr/>
            </p:nvSpPr>
            <p:spPr>
              <a:xfrm>
                <a:off x="2164334" y="1538484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2"/>
                    </a:moveTo>
                    <a:cubicBezTo>
                      <a:pt x="433" y="352"/>
                      <a:pt x="241" y="432"/>
                      <a:pt x="113" y="320"/>
                    </a:cubicBezTo>
                    <a:cubicBezTo>
                      <a:pt x="1" y="208"/>
                      <a:pt x="81" y="0"/>
                      <a:pt x="257" y="0"/>
                    </a:cubicBezTo>
                    <a:cubicBezTo>
                      <a:pt x="353" y="0"/>
                      <a:pt x="433" y="80"/>
                      <a:pt x="433" y="19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58" name="Google Shape;10558;p27"/>
              <p:cNvSpPr/>
              <p:nvPr/>
            </p:nvSpPr>
            <p:spPr>
              <a:xfrm>
                <a:off x="2680453" y="1103427"/>
                <a:ext cx="18771" cy="21651"/>
              </a:xfrm>
              <a:custGeom>
                <a:avLst/>
                <a:gdLst/>
                <a:ahLst/>
                <a:cxnLst/>
                <a:rect l="l" t="t" r="r" b="b"/>
                <a:pathLst>
                  <a:path w="417" h="481" extrusionOk="0">
                    <a:moveTo>
                      <a:pt x="400" y="273"/>
                    </a:moveTo>
                    <a:cubicBezTo>
                      <a:pt x="368" y="481"/>
                      <a:pt x="48" y="481"/>
                      <a:pt x="32" y="273"/>
                    </a:cubicBezTo>
                    <a:cubicBezTo>
                      <a:pt x="0" y="1"/>
                      <a:pt x="416" y="1"/>
                      <a:pt x="400" y="27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59" name="Google Shape;10559;p27"/>
              <p:cNvSpPr/>
              <p:nvPr/>
            </p:nvSpPr>
            <p:spPr>
              <a:xfrm>
                <a:off x="2533479" y="847750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2"/>
                    </a:moveTo>
                    <a:cubicBezTo>
                      <a:pt x="433" y="352"/>
                      <a:pt x="241" y="432"/>
                      <a:pt x="129" y="320"/>
                    </a:cubicBezTo>
                    <a:cubicBezTo>
                      <a:pt x="1" y="192"/>
                      <a:pt x="97" y="0"/>
                      <a:pt x="257" y="0"/>
                    </a:cubicBezTo>
                    <a:cubicBezTo>
                      <a:pt x="353" y="0"/>
                      <a:pt x="433" y="80"/>
                      <a:pt x="433" y="19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60" name="Google Shape;10560;p27"/>
              <p:cNvSpPr/>
              <p:nvPr/>
            </p:nvSpPr>
            <p:spPr>
              <a:xfrm>
                <a:off x="2831703" y="979550"/>
                <a:ext cx="18771" cy="18770"/>
              </a:xfrm>
              <a:custGeom>
                <a:avLst/>
                <a:gdLst/>
                <a:ahLst/>
                <a:cxnLst/>
                <a:rect l="l" t="t" r="r" b="b"/>
                <a:pathLst>
                  <a:path w="417" h="417" extrusionOk="0">
                    <a:moveTo>
                      <a:pt x="416" y="176"/>
                    </a:moveTo>
                    <a:cubicBezTo>
                      <a:pt x="416" y="336"/>
                      <a:pt x="224" y="416"/>
                      <a:pt x="112" y="304"/>
                    </a:cubicBezTo>
                    <a:cubicBezTo>
                      <a:pt x="0" y="192"/>
                      <a:pt x="80" y="0"/>
                      <a:pt x="240" y="0"/>
                    </a:cubicBezTo>
                    <a:cubicBezTo>
                      <a:pt x="336" y="0"/>
                      <a:pt x="416" y="80"/>
                      <a:pt x="416" y="176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61" name="Google Shape;10561;p27"/>
              <p:cNvSpPr/>
              <p:nvPr/>
            </p:nvSpPr>
            <p:spPr>
              <a:xfrm>
                <a:off x="2327873" y="1193455"/>
                <a:ext cx="19491" cy="1877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17" extrusionOk="0">
                    <a:moveTo>
                      <a:pt x="432" y="177"/>
                    </a:moveTo>
                    <a:cubicBezTo>
                      <a:pt x="432" y="337"/>
                      <a:pt x="240" y="417"/>
                      <a:pt x="128" y="305"/>
                    </a:cubicBezTo>
                    <a:cubicBezTo>
                      <a:pt x="0" y="193"/>
                      <a:pt x="80" y="1"/>
                      <a:pt x="256" y="1"/>
                    </a:cubicBezTo>
                    <a:cubicBezTo>
                      <a:pt x="352" y="1"/>
                      <a:pt x="432" y="81"/>
                      <a:pt x="432" y="17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62" name="Google Shape;10562;p27"/>
              <p:cNvSpPr/>
              <p:nvPr/>
            </p:nvSpPr>
            <p:spPr>
              <a:xfrm>
                <a:off x="2479078" y="1482667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3"/>
                    </a:moveTo>
                    <a:cubicBezTo>
                      <a:pt x="433" y="353"/>
                      <a:pt x="225" y="433"/>
                      <a:pt x="112" y="321"/>
                    </a:cubicBezTo>
                    <a:cubicBezTo>
                      <a:pt x="0" y="209"/>
                      <a:pt x="80" y="1"/>
                      <a:pt x="241" y="17"/>
                    </a:cubicBezTo>
                    <a:cubicBezTo>
                      <a:pt x="337" y="1"/>
                      <a:pt x="433" y="97"/>
                      <a:pt x="433" y="19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63" name="Google Shape;10563;p27"/>
              <p:cNvSpPr/>
              <p:nvPr/>
            </p:nvSpPr>
            <p:spPr>
              <a:xfrm>
                <a:off x="2269534" y="962265"/>
                <a:ext cx="69908" cy="69904"/>
              </a:xfrm>
              <a:custGeom>
                <a:avLst/>
                <a:gdLst/>
                <a:ahLst/>
                <a:cxnLst/>
                <a:rect l="l" t="t" r="r" b="b"/>
                <a:pathLst>
                  <a:path w="1553" h="1553" extrusionOk="0">
                    <a:moveTo>
                      <a:pt x="768" y="1553"/>
                    </a:moveTo>
                    <a:lnTo>
                      <a:pt x="768" y="1553"/>
                    </a:lnTo>
                    <a:cubicBezTo>
                      <a:pt x="768" y="1121"/>
                      <a:pt x="416" y="785"/>
                      <a:pt x="0" y="785"/>
                    </a:cubicBezTo>
                    <a:lnTo>
                      <a:pt x="0" y="785"/>
                    </a:lnTo>
                    <a:cubicBezTo>
                      <a:pt x="416" y="785"/>
                      <a:pt x="768" y="432"/>
                      <a:pt x="768" y="0"/>
                    </a:cubicBezTo>
                    <a:lnTo>
                      <a:pt x="768" y="0"/>
                    </a:lnTo>
                    <a:cubicBezTo>
                      <a:pt x="768" y="432"/>
                      <a:pt x="1120" y="785"/>
                      <a:pt x="1552" y="785"/>
                    </a:cubicBezTo>
                    <a:lnTo>
                      <a:pt x="1552" y="785"/>
                    </a:lnTo>
                    <a:cubicBezTo>
                      <a:pt x="1120" y="785"/>
                      <a:pt x="768" y="1121"/>
                      <a:pt x="768" y="155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64" name="Google Shape;10564;p27"/>
              <p:cNvSpPr/>
              <p:nvPr/>
            </p:nvSpPr>
            <p:spPr>
              <a:xfrm>
                <a:off x="2653421" y="1348504"/>
                <a:ext cx="69953" cy="69184"/>
              </a:xfrm>
              <a:custGeom>
                <a:avLst/>
                <a:gdLst/>
                <a:ahLst/>
                <a:cxnLst/>
                <a:rect l="l" t="t" r="r" b="b"/>
                <a:pathLst>
                  <a:path w="1554" h="1537" extrusionOk="0">
                    <a:moveTo>
                      <a:pt x="785" y="1537"/>
                    </a:moveTo>
                    <a:lnTo>
                      <a:pt x="785" y="1537"/>
                    </a:lnTo>
                    <a:cubicBezTo>
                      <a:pt x="785" y="1121"/>
                      <a:pt x="433" y="769"/>
                      <a:pt x="1" y="769"/>
                    </a:cubicBezTo>
                    <a:lnTo>
                      <a:pt x="1" y="769"/>
                    </a:lnTo>
                    <a:cubicBezTo>
                      <a:pt x="433" y="769"/>
                      <a:pt x="785" y="417"/>
                      <a:pt x="785" y="1"/>
                    </a:cubicBezTo>
                    <a:lnTo>
                      <a:pt x="785" y="1"/>
                    </a:lnTo>
                    <a:cubicBezTo>
                      <a:pt x="785" y="417"/>
                      <a:pt x="1121" y="769"/>
                      <a:pt x="1553" y="769"/>
                    </a:cubicBezTo>
                    <a:lnTo>
                      <a:pt x="1553" y="769"/>
                    </a:lnTo>
                    <a:cubicBezTo>
                      <a:pt x="1137" y="769"/>
                      <a:pt x="785" y="1121"/>
                      <a:pt x="785" y="153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0565" name="Google Shape;10565;p27"/>
          <p:cNvGrpSpPr/>
          <p:nvPr/>
        </p:nvGrpSpPr>
        <p:grpSpPr>
          <a:xfrm rot="1481150" flipH="1">
            <a:off x="-391092" y="-341081"/>
            <a:ext cx="1511047" cy="1603979"/>
            <a:chOff x="7805848" y="0"/>
            <a:chExt cx="1338162" cy="1420462"/>
          </a:xfrm>
        </p:grpSpPr>
        <p:grpSp>
          <p:nvGrpSpPr>
            <p:cNvPr id="10566" name="Google Shape;10566;p27"/>
            <p:cNvGrpSpPr/>
            <p:nvPr/>
          </p:nvGrpSpPr>
          <p:grpSpPr>
            <a:xfrm>
              <a:off x="8368560" y="0"/>
              <a:ext cx="775450" cy="710225"/>
              <a:chOff x="2092310" y="847750"/>
              <a:chExt cx="775450" cy="710225"/>
            </a:xfrm>
          </p:grpSpPr>
          <p:sp>
            <p:nvSpPr>
              <p:cNvPr id="10567" name="Google Shape;10567;p27"/>
              <p:cNvSpPr/>
              <p:nvPr/>
            </p:nvSpPr>
            <p:spPr>
              <a:xfrm>
                <a:off x="2340838" y="1450978"/>
                <a:ext cx="41819" cy="41096"/>
              </a:xfrm>
              <a:custGeom>
                <a:avLst/>
                <a:gdLst/>
                <a:ahLst/>
                <a:cxnLst/>
                <a:rect l="l" t="t" r="r" b="b"/>
                <a:pathLst>
                  <a:path w="929" h="913" extrusionOk="0">
                    <a:moveTo>
                      <a:pt x="913" y="384"/>
                    </a:moveTo>
                    <a:cubicBezTo>
                      <a:pt x="929" y="720"/>
                      <a:pt x="497" y="912"/>
                      <a:pt x="257" y="656"/>
                    </a:cubicBezTo>
                    <a:cubicBezTo>
                      <a:pt x="1" y="416"/>
                      <a:pt x="177" y="0"/>
                      <a:pt x="529" y="0"/>
                    </a:cubicBezTo>
                    <a:cubicBezTo>
                      <a:pt x="737" y="0"/>
                      <a:pt x="913" y="160"/>
                      <a:pt x="913" y="384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68" name="Google Shape;10568;p27"/>
              <p:cNvSpPr/>
              <p:nvPr/>
            </p:nvSpPr>
            <p:spPr>
              <a:xfrm>
                <a:off x="2092310" y="1309455"/>
                <a:ext cx="42539" cy="42537"/>
              </a:xfrm>
              <a:custGeom>
                <a:avLst/>
                <a:gdLst/>
                <a:ahLst/>
                <a:cxnLst/>
                <a:rect l="l" t="t" r="r" b="b"/>
                <a:pathLst>
                  <a:path w="945" h="945" extrusionOk="0">
                    <a:moveTo>
                      <a:pt x="945" y="416"/>
                    </a:moveTo>
                    <a:cubicBezTo>
                      <a:pt x="945" y="768"/>
                      <a:pt x="513" y="944"/>
                      <a:pt x="257" y="688"/>
                    </a:cubicBezTo>
                    <a:cubicBezTo>
                      <a:pt x="1" y="448"/>
                      <a:pt x="193" y="16"/>
                      <a:pt x="545" y="16"/>
                    </a:cubicBezTo>
                    <a:cubicBezTo>
                      <a:pt x="769" y="0"/>
                      <a:pt x="945" y="192"/>
                      <a:pt x="945" y="416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69" name="Google Shape;10569;p27"/>
              <p:cNvSpPr/>
              <p:nvPr/>
            </p:nvSpPr>
            <p:spPr>
              <a:xfrm>
                <a:off x="2828822" y="1112070"/>
                <a:ext cx="9408" cy="8687"/>
              </a:xfrm>
              <a:custGeom>
                <a:avLst/>
                <a:gdLst/>
                <a:ahLst/>
                <a:cxnLst/>
                <a:rect l="l" t="t" r="r" b="b"/>
                <a:pathLst>
                  <a:path w="209" h="193" extrusionOk="0">
                    <a:moveTo>
                      <a:pt x="208" y="81"/>
                    </a:moveTo>
                    <a:cubicBezTo>
                      <a:pt x="208" y="193"/>
                      <a:pt x="0" y="1"/>
                      <a:pt x="128" y="1"/>
                    </a:cubicBezTo>
                    <a:cubicBezTo>
                      <a:pt x="160" y="1"/>
                      <a:pt x="208" y="33"/>
                      <a:pt x="208" y="8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70" name="Google Shape;10570;p27"/>
              <p:cNvSpPr/>
              <p:nvPr/>
            </p:nvSpPr>
            <p:spPr>
              <a:xfrm>
                <a:off x="2858352" y="1249632"/>
                <a:ext cx="9408" cy="10848"/>
              </a:xfrm>
              <a:custGeom>
                <a:avLst/>
                <a:gdLst/>
                <a:ahLst/>
                <a:cxnLst/>
                <a:rect l="l" t="t" r="r" b="b"/>
                <a:pathLst>
                  <a:path w="209" h="241" extrusionOk="0">
                    <a:moveTo>
                      <a:pt x="192" y="145"/>
                    </a:moveTo>
                    <a:cubicBezTo>
                      <a:pt x="160" y="241"/>
                      <a:pt x="0" y="209"/>
                      <a:pt x="32" y="97"/>
                    </a:cubicBezTo>
                    <a:cubicBezTo>
                      <a:pt x="48" y="1"/>
                      <a:pt x="208" y="33"/>
                      <a:pt x="192" y="145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71" name="Google Shape;10571;p27"/>
              <p:cNvSpPr/>
              <p:nvPr/>
            </p:nvSpPr>
            <p:spPr>
              <a:xfrm>
                <a:off x="2211149" y="947140"/>
                <a:ext cx="7968" cy="7967"/>
              </a:xfrm>
              <a:custGeom>
                <a:avLst/>
                <a:gdLst/>
                <a:ahLst/>
                <a:cxnLst/>
                <a:rect l="l" t="t" r="r" b="b"/>
                <a:pathLst>
                  <a:path w="177" h="177" extrusionOk="0">
                    <a:moveTo>
                      <a:pt x="177" y="112"/>
                    </a:moveTo>
                    <a:cubicBezTo>
                      <a:pt x="161" y="144"/>
                      <a:pt x="113" y="176"/>
                      <a:pt x="81" y="160"/>
                    </a:cubicBezTo>
                    <a:cubicBezTo>
                      <a:pt x="33" y="160"/>
                      <a:pt x="1" y="112"/>
                      <a:pt x="17" y="64"/>
                    </a:cubicBezTo>
                    <a:cubicBezTo>
                      <a:pt x="33" y="32"/>
                      <a:pt x="65" y="0"/>
                      <a:pt x="113" y="16"/>
                    </a:cubicBezTo>
                    <a:cubicBezTo>
                      <a:pt x="161" y="16"/>
                      <a:pt x="177" y="64"/>
                      <a:pt x="177" y="11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72" name="Google Shape;10572;p27"/>
              <p:cNvSpPr/>
              <p:nvPr/>
            </p:nvSpPr>
            <p:spPr>
              <a:xfrm>
                <a:off x="2453015" y="1299709"/>
                <a:ext cx="9408" cy="8687"/>
              </a:xfrm>
              <a:custGeom>
                <a:avLst/>
                <a:gdLst/>
                <a:ahLst/>
                <a:cxnLst/>
                <a:rect l="l" t="t" r="r" b="b"/>
                <a:pathLst>
                  <a:path w="209" h="193" extrusionOk="0">
                    <a:moveTo>
                      <a:pt x="193" y="112"/>
                    </a:moveTo>
                    <a:cubicBezTo>
                      <a:pt x="193" y="160"/>
                      <a:pt x="145" y="192"/>
                      <a:pt x="97" y="176"/>
                    </a:cubicBezTo>
                    <a:cubicBezTo>
                      <a:pt x="0" y="160"/>
                      <a:pt x="32" y="0"/>
                      <a:pt x="129" y="16"/>
                    </a:cubicBezTo>
                    <a:cubicBezTo>
                      <a:pt x="177" y="32"/>
                      <a:pt x="209" y="80"/>
                      <a:pt x="193" y="11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73" name="Google Shape;10573;p27"/>
              <p:cNvSpPr/>
              <p:nvPr/>
            </p:nvSpPr>
            <p:spPr>
              <a:xfrm>
                <a:off x="2435526" y="995395"/>
                <a:ext cx="9408" cy="9408"/>
              </a:xfrm>
              <a:custGeom>
                <a:avLst/>
                <a:gdLst/>
                <a:ahLst/>
                <a:cxnLst/>
                <a:rect l="l" t="t" r="r" b="b"/>
                <a:pathLst>
                  <a:path w="209" h="209" extrusionOk="0">
                    <a:moveTo>
                      <a:pt x="209" y="80"/>
                    </a:moveTo>
                    <a:cubicBezTo>
                      <a:pt x="209" y="208"/>
                      <a:pt x="1" y="0"/>
                      <a:pt x="129" y="0"/>
                    </a:cubicBezTo>
                    <a:cubicBezTo>
                      <a:pt x="177" y="0"/>
                      <a:pt x="209" y="48"/>
                      <a:pt x="209" y="8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74" name="Google Shape;10574;p27"/>
              <p:cNvSpPr/>
              <p:nvPr/>
            </p:nvSpPr>
            <p:spPr>
              <a:xfrm>
                <a:off x="2164334" y="1538484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2"/>
                    </a:moveTo>
                    <a:cubicBezTo>
                      <a:pt x="433" y="352"/>
                      <a:pt x="241" y="432"/>
                      <a:pt x="113" y="320"/>
                    </a:cubicBezTo>
                    <a:cubicBezTo>
                      <a:pt x="1" y="208"/>
                      <a:pt x="81" y="0"/>
                      <a:pt x="257" y="0"/>
                    </a:cubicBezTo>
                    <a:cubicBezTo>
                      <a:pt x="353" y="0"/>
                      <a:pt x="433" y="80"/>
                      <a:pt x="433" y="19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75" name="Google Shape;10575;p27"/>
              <p:cNvSpPr/>
              <p:nvPr/>
            </p:nvSpPr>
            <p:spPr>
              <a:xfrm>
                <a:off x="2680453" y="1103427"/>
                <a:ext cx="18771" cy="21651"/>
              </a:xfrm>
              <a:custGeom>
                <a:avLst/>
                <a:gdLst/>
                <a:ahLst/>
                <a:cxnLst/>
                <a:rect l="l" t="t" r="r" b="b"/>
                <a:pathLst>
                  <a:path w="417" h="481" extrusionOk="0">
                    <a:moveTo>
                      <a:pt x="400" y="273"/>
                    </a:moveTo>
                    <a:cubicBezTo>
                      <a:pt x="368" y="481"/>
                      <a:pt x="48" y="481"/>
                      <a:pt x="32" y="273"/>
                    </a:cubicBezTo>
                    <a:cubicBezTo>
                      <a:pt x="0" y="1"/>
                      <a:pt x="416" y="1"/>
                      <a:pt x="400" y="27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76" name="Google Shape;10576;p27"/>
              <p:cNvSpPr/>
              <p:nvPr/>
            </p:nvSpPr>
            <p:spPr>
              <a:xfrm>
                <a:off x="2533479" y="847750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2"/>
                    </a:moveTo>
                    <a:cubicBezTo>
                      <a:pt x="433" y="352"/>
                      <a:pt x="241" y="432"/>
                      <a:pt x="129" y="320"/>
                    </a:cubicBezTo>
                    <a:cubicBezTo>
                      <a:pt x="1" y="192"/>
                      <a:pt x="97" y="0"/>
                      <a:pt x="257" y="0"/>
                    </a:cubicBezTo>
                    <a:cubicBezTo>
                      <a:pt x="353" y="0"/>
                      <a:pt x="433" y="80"/>
                      <a:pt x="433" y="19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77" name="Google Shape;10577;p27"/>
              <p:cNvSpPr/>
              <p:nvPr/>
            </p:nvSpPr>
            <p:spPr>
              <a:xfrm>
                <a:off x="2831703" y="979550"/>
                <a:ext cx="18771" cy="18770"/>
              </a:xfrm>
              <a:custGeom>
                <a:avLst/>
                <a:gdLst/>
                <a:ahLst/>
                <a:cxnLst/>
                <a:rect l="l" t="t" r="r" b="b"/>
                <a:pathLst>
                  <a:path w="417" h="417" extrusionOk="0">
                    <a:moveTo>
                      <a:pt x="416" y="176"/>
                    </a:moveTo>
                    <a:cubicBezTo>
                      <a:pt x="416" y="336"/>
                      <a:pt x="224" y="416"/>
                      <a:pt x="112" y="304"/>
                    </a:cubicBezTo>
                    <a:cubicBezTo>
                      <a:pt x="0" y="192"/>
                      <a:pt x="80" y="0"/>
                      <a:pt x="240" y="0"/>
                    </a:cubicBezTo>
                    <a:cubicBezTo>
                      <a:pt x="336" y="0"/>
                      <a:pt x="416" y="80"/>
                      <a:pt x="416" y="176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78" name="Google Shape;10578;p27"/>
              <p:cNvSpPr/>
              <p:nvPr/>
            </p:nvSpPr>
            <p:spPr>
              <a:xfrm>
                <a:off x="2327873" y="1193455"/>
                <a:ext cx="19491" cy="1877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17" extrusionOk="0">
                    <a:moveTo>
                      <a:pt x="432" y="177"/>
                    </a:moveTo>
                    <a:cubicBezTo>
                      <a:pt x="432" y="337"/>
                      <a:pt x="240" y="417"/>
                      <a:pt x="128" y="305"/>
                    </a:cubicBezTo>
                    <a:cubicBezTo>
                      <a:pt x="0" y="193"/>
                      <a:pt x="80" y="1"/>
                      <a:pt x="256" y="1"/>
                    </a:cubicBezTo>
                    <a:cubicBezTo>
                      <a:pt x="352" y="1"/>
                      <a:pt x="432" y="81"/>
                      <a:pt x="432" y="17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79" name="Google Shape;10579;p27"/>
              <p:cNvSpPr/>
              <p:nvPr/>
            </p:nvSpPr>
            <p:spPr>
              <a:xfrm>
                <a:off x="2479078" y="1482667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3"/>
                    </a:moveTo>
                    <a:cubicBezTo>
                      <a:pt x="433" y="353"/>
                      <a:pt x="225" y="433"/>
                      <a:pt x="112" y="321"/>
                    </a:cubicBezTo>
                    <a:cubicBezTo>
                      <a:pt x="0" y="209"/>
                      <a:pt x="80" y="1"/>
                      <a:pt x="241" y="17"/>
                    </a:cubicBezTo>
                    <a:cubicBezTo>
                      <a:pt x="337" y="1"/>
                      <a:pt x="433" y="97"/>
                      <a:pt x="433" y="19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80" name="Google Shape;10580;p27"/>
              <p:cNvSpPr/>
              <p:nvPr/>
            </p:nvSpPr>
            <p:spPr>
              <a:xfrm>
                <a:off x="2269534" y="962265"/>
                <a:ext cx="69908" cy="69904"/>
              </a:xfrm>
              <a:custGeom>
                <a:avLst/>
                <a:gdLst/>
                <a:ahLst/>
                <a:cxnLst/>
                <a:rect l="l" t="t" r="r" b="b"/>
                <a:pathLst>
                  <a:path w="1553" h="1553" extrusionOk="0">
                    <a:moveTo>
                      <a:pt x="768" y="1553"/>
                    </a:moveTo>
                    <a:lnTo>
                      <a:pt x="768" y="1553"/>
                    </a:lnTo>
                    <a:cubicBezTo>
                      <a:pt x="768" y="1121"/>
                      <a:pt x="416" y="785"/>
                      <a:pt x="0" y="785"/>
                    </a:cubicBezTo>
                    <a:lnTo>
                      <a:pt x="0" y="785"/>
                    </a:lnTo>
                    <a:cubicBezTo>
                      <a:pt x="416" y="785"/>
                      <a:pt x="768" y="432"/>
                      <a:pt x="768" y="0"/>
                    </a:cubicBezTo>
                    <a:lnTo>
                      <a:pt x="768" y="0"/>
                    </a:lnTo>
                    <a:cubicBezTo>
                      <a:pt x="768" y="432"/>
                      <a:pt x="1120" y="785"/>
                      <a:pt x="1552" y="785"/>
                    </a:cubicBezTo>
                    <a:lnTo>
                      <a:pt x="1552" y="785"/>
                    </a:lnTo>
                    <a:cubicBezTo>
                      <a:pt x="1120" y="785"/>
                      <a:pt x="768" y="1121"/>
                      <a:pt x="768" y="155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81" name="Google Shape;10581;p27"/>
              <p:cNvSpPr/>
              <p:nvPr/>
            </p:nvSpPr>
            <p:spPr>
              <a:xfrm>
                <a:off x="2653421" y="1348504"/>
                <a:ext cx="69953" cy="69184"/>
              </a:xfrm>
              <a:custGeom>
                <a:avLst/>
                <a:gdLst/>
                <a:ahLst/>
                <a:cxnLst/>
                <a:rect l="l" t="t" r="r" b="b"/>
                <a:pathLst>
                  <a:path w="1554" h="1537" extrusionOk="0">
                    <a:moveTo>
                      <a:pt x="785" y="1537"/>
                    </a:moveTo>
                    <a:lnTo>
                      <a:pt x="785" y="1537"/>
                    </a:lnTo>
                    <a:cubicBezTo>
                      <a:pt x="785" y="1121"/>
                      <a:pt x="433" y="769"/>
                      <a:pt x="1" y="769"/>
                    </a:cubicBezTo>
                    <a:lnTo>
                      <a:pt x="1" y="769"/>
                    </a:lnTo>
                    <a:cubicBezTo>
                      <a:pt x="433" y="769"/>
                      <a:pt x="785" y="417"/>
                      <a:pt x="785" y="1"/>
                    </a:cubicBezTo>
                    <a:lnTo>
                      <a:pt x="785" y="1"/>
                    </a:lnTo>
                    <a:cubicBezTo>
                      <a:pt x="785" y="417"/>
                      <a:pt x="1121" y="769"/>
                      <a:pt x="1553" y="769"/>
                    </a:cubicBezTo>
                    <a:lnTo>
                      <a:pt x="1553" y="769"/>
                    </a:lnTo>
                    <a:cubicBezTo>
                      <a:pt x="1137" y="769"/>
                      <a:pt x="785" y="1121"/>
                      <a:pt x="785" y="153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0582" name="Google Shape;10582;p27"/>
            <p:cNvGrpSpPr/>
            <p:nvPr/>
          </p:nvGrpSpPr>
          <p:grpSpPr>
            <a:xfrm rot="-5400000">
              <a:off x="7773235" y="184387"/>
              <a:ext cx="775450" cy="710225"/>
              <a:chOff x="2092310" y="847750"/>
              <a:chExt cx="775450" cy="710225"/>
            </a:xfrm>
          </p:grpSpPr>
          <p:sp>
            <p:nvSpPr>
              <p:cNvPr id="10583" name="Google Shape;10583;p27"/>
              <p:cNvSpPr/>
              <p:nvPr/>
            </p:nvSpPr>
            <p:spPr>
              <a:xfrm>
                <a:off x="2340838" y="1450978"/>
                <a:ext cx="41819" cy="41096"/>
              </a:xfrm>
              <a:custGeom>
                <a:avLst/>
                <a:gdLst/>
                <a:ahLst/>
                <a:cxnLst/>
                <a:rect l="l" t="t" r="r" b="b"/>
                <a:pathLst>
                  <a:path w="929" h="913" extrusionOk="0">
                    <a:moveTo>
                      <a:pt x="913" y="384"/>
                    </a:moveTo>
                    <a:cubicBezTo>
                      <a:pt x="929" y="720"/>
                      <a:pt x="497" y="912"/>
                      <a:pt x="257" y="656"/>
                    </a:cubicBezTo>
                    <a:cubicBezTo>
                      <a:pt x="1" y="416"/>
                      <a:pt x="177" y="0"/>
                      <a:pt x="529" y="0"/>
                    </a:cubicBezTo>
                    <a:cubicBezTo>
                      <a:pt x="737" y="0"/>
                      <a:pt x="913" y="160"/>
                      <a:pt x="913" y="384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84" name="Google Shape;10584;p27"/>
              <p:cNvSpPr/>
              <p:nvPr/>
            </p:nvSpPr>
            <p:spPr>
              <a:xfrm>
                <a:off x="2092310" y="1107011"/>
                <a:ext cx="42539" cy="42537"/>
              </a:xfrm>
              <a:custGeom>
                <a:avLst/>
                <a:gdLst/>
                <a:ahLst/>
                <a:cxnLst/>
                <a:rect l="l" t="t" r="r" b="b"/>
                <a:pathLst>
                  <a:path w="945" h="945" extrusionOk="0">
                    <a:moveTo>
                      <a:pt x="945" y="416"/>
                    </a:moveTo>
                    <a:cubicBezTo>
                      <a:pt x="945" y="768"/>
                      <a:pt x="513" y="944"/>
                      <a:pt x="257" y="688"/>
                    </a:cubicBezTo>
                    <a:cubicBezTo>
                      <a:pt x="1" y="448"/>
                      <a:pt x="193" y="16"/>
                      <a:pt x="545" y="16"/>
                    </a:cubicBezTo>
                    <a:cubicBezTo>
                      <a:pt x="769" y="0"/>
                      <a:pt x="945" y="192"/>
                      <a:pt x="945" y="416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85" name="Google Shape;10585;p27"/>
              <p:cNvSpPr/>
              <p:nvPr/>
            </p:nvSpPr>
            <p:spPr>
              <a:xfrm>
                <a:off x="2828822" y="1112070"/>
                <a:ext cx="9408" cy="8687"/>
              </a:xfrm>
              <a:custGeom>
                <a:avLst/>
                <a:gdLst/>
                <a:ahLst/>
                <a:cxnLst/>
                <a:rect l="l" t="t" r="r" b="b"/>
                <a:pathLst>
                  <a:path w="209" h="193" extrusionOk="0">
                    <a:moveTo>
                      <a:pt x="208" y="81"/>
                    </a:moveTo>
                    <a:cubicBezTo>
                      <a:pt x="208" y="193"/>
                      <a:pt x="0" y="1"/>
                      <a:pt x="128" y="1"/>
                    </a:cubicBezTo>
                    <a:cubicBezTo>
                      <a:pt x="160" y="1"/>
                      <a:pt x="208" y="33"/>
                      <a:pt x="208" y="8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86" name="Google Shape;10586;p27"/>
              <p:cNvSpPr/>
              <p:nvPr/>
            </p:nvSpPr>
            <p:spPr>
              <a:xfrm>
                <a:off x="2858352" y="1249632"/>
                <a:ext cx="9408" cy="10848"/>
              </a:xfrm>
              <a:custGeom>
                <a:avLst/>
                <a:gdLst/>
                <a:ahLst/>
                <a:cxnLst/>
                <a:rect l="l" t="t" r="r" b="b"/>
                <a:pathLst>
                  <a:path w="209" h="241" extrusionOk="0">
                    <a:moveTo>
                      <a:pt x="192" y="145"/>
                    </a:moveTo>
                    <a:cubicBezTo>
                      <a:pt x="160" y="241"/>
                      <a:pt x="0" y="209"/>
                      <a:pt x="32" y="97"/>
                    </a:cubicBezTo>
                    <a:cubicBezTo>
                      <a:pt x="48" y="1"/>
                      <a:pt x="208" y="33"/>
                      <a:pt x="192" y="145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87" name="Google Shape;10587;p27"/>
              <p:cNvSpPr/>
              <p:nvPr/>
            </p:nvSpPr>
            <p:spPr>
              <a:xfrm>
                <a:off x="2211149" y="947140"/>
                <a:ext cx="7968" cy="7967"/>
              </a:xfrm>
              <a:custGeom>
                <a:avLst/>
                <a:gdLst/>
                <a:ahLst/>
                <a:cxnLst/>
                <a:rect l="l" t="t" r="r" b="b"/>
                <a:pathLst>
                  <a:path w="177" h="177" extrusionOk="0">
                    <a:moveTo>
                      <a:pt x="177" y="112"/>
                    </a:moveTo>
                    <a:cubicBezTo>
                      <a:pt x="161" y="144"/>
                      <a:pt x="113" y="176"/>
                      <a:pt x="81" y="160"/>
                    </a:cubicBezTo>
                    <a:cubicBezTo>
                      <a:pt x="33" y="160"/>
                      <a:pt x="1" y="112"/>
                      <a:pt x="17" y="64"/>
                    </a:cubicBezTo>
                    <a:cubicBezTo>
                      <a:pt x="33" y="32"/>
                      <a:pt x="65" y="0"/>
                      <a:pt x="113" y="16"/>
                    </a:cubicBezTo>
                    <a:cubicBezTo>
                      <a:pt x="161" y="16"/>
                      <a:pt x="177" y="64"/>
                      <a:pt x="177" y="11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88" name="Google Shape;10588;p27"/>
              <p:cNvSpPr/>
              <p:nvPr/>
            </p:nvSpPr>
            <p:spPr>
              <a:xfrm>
                <a:off x="2453015" y="1299709"/>
                <a:ext cx="9408" cy="8687"/>
              </a:xfrm>
              <a:custGeom>
                <a:avLst/>
                <a:gdLst/>
                <a:ahLst/>
                <a:cxnLst/>
                <a:rect l="l" t="t" r="r" b="b"/>
                <a:pathLst>
                  <a:path w="209" h="193" extrusionOk="0">
                    <a:moveTo>
                      <a:pt x="193" y="112"/>
                    </a:moveTo>
                    <a:cubicBezTo>
                      <a:pt x="193" y="160"/>
                      <a:pt x="145" y="192"/>
                      <a:pt x="97" y="176"/>
                    </a:cubicBezTo>
                    <a:cubicBezTo>
                      <a:pt x="0" y="160"/>
                      <a:pt x="32" y="0"/>
                      <a:pt x="129" y="16"/>
                    </a:cubicBezTo>
                    <a:cubicBezTo>
                      <a:pt x="177" y="32"/>
                      <a:pt x="209" y="80"/>
                      <a:pt x="193" y="11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89" name="Google Shape;10589;p27"/>
              <p:cNvSpPr/>
              <p:nvPr/>
            </p:nvSpPr>
            <p:spPr>
              <a:xfrm>
                <a:off x="2435526" y="995395"/>
                <a:ext cx="9408" cy="9408"/>
              </a:xfrm>
              <a:custGeom>
                <a:avLst/>
                <a:gdLst/>
                <a:ahLst/>
                <a:cxnLst/>
                <a:rect l="l" t="t" r="r" b="b"/>
                <a:pathLst>
                  <a:path w="209" h="209" extrusionOk="0">
                    <a:moveTo>
                      <a:pt x="209" y="80"/>
                    </a:moveTo>
                    <a:cubicBezTo>
                      <a:pt x="209" y="208"/>
                      <a:pt x="1" y="0"/>
                      <a:pt x="129" y="0"/>
                    </a:cubicBezTo>
                    <a:cubicBezTo>
                      <a:pt x="177" y="0"/>
                      <a:pt x="209" y="48"/>
                      <a:pt x="209" y="8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90" name="Google Shape;10590;p27"/>
              <p:cNvSpPr/>
              <p:nvPr/>
            </p:nvSpPr>
            <p:spPr>
              <a:xfrm>
                <a:off x="2164334" y="1538484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2"/>
                    </a:moveTo>
                    <a:cubicBezTo>
                      <a:pt x="433" y="352"/>
                      <a:pt x="241" y="432"/>
                      <a:pt x="113" y="320"/>
                    </a:cubicBezTo>
                    <a:cubicBezTo>
                      <a:pt x="1" y="208"/>
                      <a:pt x="81" y="0"/>
                      <a:pt x="257" y="0"/>
                    </a:cubicBezTo>
                    <a:cubicBezTo>
                      <a:pt x="353" y="0"/>
                      <a:pt x="433" y="80"/>
                      <a:pt x="433" y="19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91" name="Google Shape;10591;p27"/>
              <p:cNvSpPr/>
              <p:nvPr/>
            </p:nvSpPr>
            <p:spPr>
              <a:xfrm>
                <a:off x="2680453" y="1103427"/>
                <a:ext cx="18771" cy="21651"/>
              </a:xfrm>
              <a:custGeom>
                <a:avLst/>
                <a:gdLst/>
                <a:ahLst/>
                <a:cxnLst/>
                <a:rect l="l" t="t" r="r" b="b"/>
                <a:pathLst>
                  <a:path w="417" h="481" extrusionOk="0">
                    <a:moveTo>
                      <a:pt x="400" y="273"/>
                    </a:moveTo>
                    <a:cubicBezTo>
                      <a:pt x="368" y="481"/>
                      <a:pt x="48" y="481"/>
                      <a:pt x="32" y="273"/>
                    </a:cubicBezTo>
                    <a:cubicBezTo>
                      <a:pt x="0" y="1"/>
                      <a:pt x="416" y="1"/>
                      <a:pt x="400" y="27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92" name="Google Shape;10592;p27"/>
              <p:cNvSpPr/>
              <p:nvPr/>
            </p:nvSpPr>
            <p:spPr>
              <a:xfrm>
                <a:off x="2533479" y="847750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2"/>
                    </a:moveTo>
                    <a:cubicBezTo>
                      <a:pt x="433" y="352"/>
                      <a:pt x="241" y="432"/>
                      <a:pt x="129" y="320"/>
                    </a:cubicBezTo>
                    <a:cubicBezTo>
                      <a:pt x="1" y="192"/>
                      <a:pt x="97" y="0"/>
                      <a:pt x="257" y="0"/>
                    </a:cubicBezTo>
                    <a:cubicBezTo>
                      <a:pt x="353" y="0"/>
                      <a:pt x="433" y="80"/>
                      <a:pt x="433" y="19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93" name="Google Shape;10593;p27"/>
              <p:cNvSpPr/>
              <p:nvPr/>
            </p:nvSpPr>
            <p:spPr>
              <a:xfrm>
                <a:off x="2831703" y="979550"/>
                <a:ext cx="18771" cy="18770"/>
              </a:xfrm>
              <a:custGeom>
                <a:avLst/>
                <a:gdLst/>
                <a:ahLst/>
                <a:cxnLst/>
                <a:rect l="l" t="t" r="r" b="b"/>
                <a:pathLst>
                  <a:path w="417" h="417" extrusionOk="0">
                    <a:moveTo>
                      <a:pt x="416" y="176"/>
                    </a:moveTo>
                    <a:cubicBezTo>
                      <a:pt x="416" y="336"/>
                      <a:pt x="224" y="416"/>
                      <a:pt x="112" y="304"/>
                    </a:cubicBezTo>
                    <a:cubicBezTo>
                      <a:pt x="0" y="192"/>
                      <a:pt x="80" y="0"/>
                      <a:pt x="240" y="0"/>
                    </a:cubicBezTo>
                    <a:cubicBezTo>
                      <a:pt x="336" y="0"/>
                      <a:pt x="416" y="80"/>
                      <a:pt x="416" y="176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94" name="Google Shape;10594;p27"/>
              <p:cNvSpPr/>
              <p:nvPr/>
            </p:nvSpPr>
            <p:spPr>
              <a:xfrm>
                <a:off x="2327873" y="1193455"/>
                <a:ext cx="19491" cy="1877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17" extrusionOk="0">
                    <a:moveTo>
                      <a:pt x="432" y="177"/>
                    </a:moveTo>
                    <a:cubicBezTo>
                      <a:pt x="432" y="337"/>
                      <a:pt x="240" y="417"/>
                      <a:pt x="128" y="305"/>
                    </a:cubicBezTo>
                    <a:cubicBezTo>
                      <a:pt x="0" y="193"/>
                      <a:pt x="80" y="1"/>
                      <a:pt x="256" y="1"/>
                    </a:cubicBezTo>
                    <a:cubicBezTo>
                      <a:pt x="352" y="1"/>
                      <a:pt x="432" y="81"/>
                      <a:pt x="432" y="17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95" name="Google Shape;10595;p27"/>
              <p:cNvSpPr/>
              <p:nvPr/>
            </p:nvSpPr>
            <p:spPr>
              <a:xfrm>
                <a:off x="2479078" y="1482667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3"/>
                    </a:moveTo>
                    <a:cubicBezTo>
                      <a:pt x="433" y="353"/>
                      <a:pt x="225" y="433"/>
                      <a:pt x="112" y="321"/>
                    </a:cubicBezTo>
                    <a:cubicBezTo>
                      <a:pt x="0" y="209"/>
                      <a:pt x="80" y="1"/>
                      <a:pt x="241" y="17"/>
                    </a:cubicBezTo>
                    <a:cubicBezTo>
                      <a:pt x="337" y="1"/>
                      <a:pt x="433" y="97"/>
                      <a:pt x="433" y="19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96" name="Google Shape;10596;p27"/>
              <p:cNvSpPr/>
              <p:nvPr/>
            </p:nvSpPr>
            <p:spPr>
              <a:xfrm>
                <a:off x="2269534" y="962265"/>
                <a:ext cx="69908" cy="69904"/>
              </a:xfrm>
              <a:custGeom>
                <a:avLst/>
                <a:gdLst/>
                <a:ahLst/>
                <a:cxnLst/>
                <a:rect l="l" t="t" r="r" b="b"/>
                <a:pathLst>
                  <a:path w="1553" h="1553" extrusionOk="0">
                    <a:moveTo>
                      <a:pt x="768" y="1553"/>
                    </a:moveTo>
                    <a:lnTo>
                      <a:pt x="768" y="1553"/>
                    </a:lnTo>
                    <a:cubicBezTo>
                      <a:pt x="768" y="1121"/>
                      <a:pt x="416" y="785"/>
                      <a:pt x="0" y="785"/>
                    </a:cubicBezTo>
                    <a:lnTo>
                      <a:pt x="0" y="785"/>
                    </a:lnTo>
                    <a:cubicBezTo>
                      <a:pt x="416" y="785"/>
                      <a:pt x="768" y="432"/>
                      <a:pt x="768" y="0"/>
                    </a:cubicBezTo>
                    <a:lnTo>
                      <a:pt x="768" y="0"/>
                    </a:lnTo>
                    <a:cubicBezTo>
                      <a:pt x="768" y="432"/>
                      <a:pt x="1120" y="785"/>
                      <a:pt x="1552" y="785"/>
                    </a:cubicBezTo>
                    <a:lnTo>
                      <a:pt x="1552" y="785"/>
                    </a:lnTo>
                    <a:cubicBezTo>
                      <a:pt x="1120" y="785"/>
                      <a:pt x="768" y="1121"/>
                      <a:pt x="768" y="155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97" name="Google Shape;10597;p27"/>
              <p:cNvSpPr/>
              <p:nvPr/>
            </p:nvSpPr>
            <p:spPr>
              <a:xfrm>
                <a:off x="2653421" y="1348504"/>
                <a:ext cx="69953" cy="69184"/>
              </a:xfrm>
              <a:custGeom>
                <a:avLst/>
                <a:gdLst/>
                <a:ahLst/>
                <a:cxnLst/>
                <a:rect l="l" t="t" r="r" b="b"/>
                <a:pathLst>
                  <a:path w="1554" h="1537" extrusionOk="0">
                    <a:moveTo>
                      <a:pt x="785" y="1537"/>
                    </a:moveTo>
                    <a:lnTo>
                      <a:pt x="785" y="1537"/>
                    </a:lnTo>
                    <a:cubicBezTo>
                      <a:pt x="785" y="1121"/>
                      <a:pt x="433" y="769"/>
                      <a:pt x="1" y="769"/>
                    </a:cubicBezTo>
                    <a:lnTo>
                      <a:pt x="1" y="769"/>
                    </a:lnTo>
                    <a:cubicBezTo>
                      <a:pt x="433" y="769"/>
                      <a:pt x="785" y="417"/>
                      <a:pt x="785" y="1"/>
                    </a:cubicBezTo>
                    <a:lnTo>
                      <a:pt x="785" y="1"/>
                    </a:lnTo>
                    <a:cubicBezTo>
                      <a:pt x="785" y="417"/>
                      <a:pt x="1121" y="769"/>
                      <a:pt x="1553" y="769"/>
                    </a:cubicBezTo>
                    <a:lnTo>
                      <a:pt x="1553" y="769"/>
                    </a:lnTo>
                    <a:cubicBezTo>
                      <a:pt x="1137" y="769"/>
                      <a:pt x="785" y="1121"/>
                      <a:pt x="785" y="153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0598" name="Google Shape;10598;p27"/>
            <p:cNvGrpSpPr/>
            <p:nvPr/>
          </p:nvGrpSpPr>
          <p:grpSpPr>
            <a:xfrm rot="10800000" flipH="1">
              <a:off x="8257960" y="38962"/>
              <a:ext cx="775450" cy="1381500"/>
              <a:chOff x="2092310" y="847750"/>
              <a:chExt cx="775450" cy="1381500"/>
            </a:xfrm>
          </p:grpSpPr>
          <p:sp>
            <p:nvSpPr>
              <p:cNvPr id="10599" name="Google Shape;10599;p27"/>
              <p:cNvSpPr/>
              <p:nvPr/>
            </p:nvSpPr>
            <p:spPr>
              <a:xfrm>
                <a:off x="2340838" y="1450978"/>
                <a:ext cx="41819" cy="41096"/>
              </a:xfrm>
              <a:custGeom>
                <a:avLst/>
                <a:gdLst/>
                <a:ahLst/>
                <a:cxnLst/>
                <a:rect l="l" t="t" r="r" b="b"/>
                <a:pathLst>
                  <a:path w="929" h="913" extrusionOk="0">
                    <a:moveTo>
                      <a:pt x="913" y="384"/>
                    </a:moveTo>
                    <a:cubicBezTo>
                      <a:pt x="929" y="720"/>
                      <a:pt x="497" y="912"/>
                      <a:pt x="257" y="656"/>
                    </a:cubicBezTo>
                    <a:cubicBezTo>
                      <a:pt x="1" y="416"/>
                      <a:pt x="177" y="0"/>
                      <a:pt x="529" y="0"/>
                    </a:cubicBezTo>
                    <a:cubicBezTo>
                      <a:pt x="737" y="0"/>
                      <a:pt x="913" y="160"/>
                      <a:pt x="913" y="384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00" name="Google Shape;10600;p27"/>
              <p:cNvSpPr/>
              <p:nvPr/>
            </p:nvSpPr>
            <p:spPr>
              <a:xfrm>
                <a:off x="2092310" y="2186713"/>
                <a:ext cx="42539" cy="42537"/>
              </a:xfrm>
              <a:custGeom>
                <a:avLst/>
                <a:gdLst/>
                <a:ahLst/>
                <a:cxnLst/>
                <a:rect l="l" t="t" r="r" b="b"/>
                <a:pathLst>
                  <a:path w="945" h="945" extrusionOk="0">
                    <a:moveTo>
                      <a:pt x="945" y="416"/>
                    </a:moveTo>
                    <a:cubicBezTo>
                      <a:pt x="945" y="768"/>
                      <a:pt x="513" y="944"/>
                      <a:pt x="257" y="688"/>
                    </a:cubicBezTo>
                    <a:cubicBezTo>
                      <a:pt x="1" y="448"/>
                      <a:pt x="193" y="16"/>
                      <a:pt x="545" y="16"/>
                    </a:cubicBezTo>
                    <a:cubicBezTo>
                      <a:pt x="769" y="0"/>
                      <a:pt x="945" y="192"/>
                      <a:pt x="945" y="416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01" name="Google Shape;10601;p27"/>
              <p:cNvSpPr/>
              <p:nvPr/>
            </p:nvSpPr>
            <p:spPr>
              <a:xfrm>
                <a:off x="2828822" y="1112070"/>
                <a:ext cx="9408" cy="8687"/>
              </a:xfrm>
              <a:custGeom>
                <a:avLst/>
                <a:gdLst/>
                <a:ahLst/>
                <a:cxnLst/>
                <a:rect l="l" t="t" r="r" b="b"/>
                <a:pathLst>
                  <a:path w="209" h="193" extrusionOk="0">
                    <a:moveTo>
                      <a:pt x="208" y="81"/>
                    </a:moveTo>
                    <a:cubicBezTo>
                      <a:pt x="208" y="193"/>
                      <a:pt x="0" y="1"/>
                      <a:pt x="128" y="1"/>
                    </a:cubicBezTo>
                    <a:cubicBezTo>
                      <a:pt x="160" y="1"/>
                      <a:pt x="208" y="33"/>
                      <a:pt x="208" y="8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02" name="Google Shape;10602;p27"/>
              <p:cNvSpPr/>
              <p:nvPr/>
            </p:nvSpPr>
            <p:spPr>
              <a:xfrm>
                <a:off x="2858352" y="1249632"/>
                <a:ext cx="9408" cy="10848"/>
              </a:xfrm>
              <a:custGeom>
                <a:avLst/>
                <a:gdLst/>
                <a:ahLst/>
                <a:cxnLst/>
                <a:rect l="l" t="t" r="r" b="b"/>
                <a:pathLst>
                  <a:path w="209" h="241" extrusionOk="0">
                    <a:moveTo>
                      <a:pt x="192" y="145"/>
                    </a:moveTo>
                    <a:cubicBezTo>
                      <a:pt x="160" y="241"/>
                      <a:pt x="0" y="209"/>
                      <a:pt x="32" y="97"/>
                    </a:cubicBezTo>
                    <a:cubicBezTo>
                      <a:pt x="48" y="1"/>
                      <a:pt x="208" y="33"/>
                      <a:pt x="192" y="145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03" name="Google Shape;10603;p27"/>
              <p:cNvSpPr/>
              <p:nvPr/>
            </p:nvSpPr>
            <p:spPr>
              <a:xfrm>
                <a:off x="2211149" y="947140"/>
                <a:ext cx="7968" cy="7967"/>
              </a:xfrm>
              <a:custGeom>
                <a:avLst/>
                <a:gdLst/>
                <a:ahLst/>
                <a:cxnLst/>
                <a:rect l="l" t="t" r="r" b="b"/>
                <a:pathLst>
                  <a:path w="177" h="177" extrusionOk="0">
                    <a:moveTo>
                      <a:pt x="177" y="112"/>
                    </a:moveTo>
                    <a:cubicBezTo>
                      <a:pt x="161" y="144"/>
                      <a:pt x="113" y="176"/>
                      <a:pt x="81" y="160"/>
                    </a:cubicBezTo>
                    <a:cubicBezTo>
                      <a:pt x="33" y="160"/>
                      <a:pt x="1" y="112"/>
                      <a:pt x="17" y="64"/>
                    </a:cubicBezTo>
                    <a:cubicBezTo>
                      <a:pt x="33" y="32"/>
                      <a:pt x="65" y="0"/>
                      <a:pt x="113" y="16"/>
                    </a:cubicBezTo>
                    <a:cubicBezTo>
                      <a:pt x="161" y="16"/>
                      <a:pt x="177" y="64"/>
                      <a:pt x="177" y="11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04" name="Google Shape;10604;p27"/>
              <p:cNvSpPr/>
              <p:nvPr/>
            </p:nvSpPr>
            <p:spPr>
              <a:xfrm>
                <a:off x="2453015" y="1299709"/>
                <a:ext cx="9408" cy="8687"/>
              </a:xfrm>
              <a:custGeom>
                <a:avLst/>
                <a:gdLst/>
                <a:ahLst/>
                <a:cxnLst/>
                <a:rect l="l" t="t" r="r" b="b"/>
                <a:pathLst>
                  <a:path w="209" h="193" extrusionOk="0">
                    <a:moveTo>
                      <a:pt x="193" y="112"/>
                    </a:moveTo>
                    <a:cubicBezTo>
                      <a:pt x="193" y="160"/>
                      <a:pt x="145" y="192"/>
                      <a:pt x="97" y="176"/>
                    </a:cubicBezTo>
                    <a:cubicBezTo>
                      <a:pt x="0" y="160"/>
                      <a:pt x="32" y="0"/>
                      <a:pt x="129" y="16"/>
                    </a:cubicBezTo>
                    <a:cubicBezTo>
                      <a:pt x="177" y="32"/>
                      <a:pt x="209" y="80"/>
                      <a:pt x="193" y="11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05" name="Google Shape;10605;p27"/>
              <p:cNvSpPr/>
              <p:nvPr/>
            </p:nvSpPr>
            <p:spPr>
              <a:xfrm>
                <a:off x="2435526" y="995395"/>
                <a:ext cx="9408" cy="9408"/>
              </a:xfrm>
              <a:custGeom>
                <a:avLst/>
                <a:gdLst/>
                <a:ahLst/>
                <a:cxnLst/>
                <a:rect l="l" t="t" r="r" b="b"/>
                <a:pathLst>
                  <a:path w="209" h="209" extrusionOk="0">
                    <a:moveTo>
                      <a:pt x="209" y="80"/>
                    </a:moveTo>
                    <a:cubicBezTo>
                      <a:pt x="209" y="208"/>
                      <a:pt x="1" y="0"/>
                      <a:pt x="129" y="0"/>
                    </a:cubicBezTo>
                    <a:cubicBezTo>
                      <a:pt x="177" y="0"/>
                      <a:pt x="209" y="48"/>
                      <a:pt x="209" y="8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06" name="Google Shape;10606;p27"/>
              <p:cNvSpPr/>
              <p:nvPr/>
            </p:nvSpPr>
            <p:spPr>
              <a:xfrm>
                <a:off x="2164334" y="1538484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2"/>
                    </a:moveTo>
                    <a:cubicBezTo>
                      <a:pt x="433" y="352"/>
                      <a:pt x="241" y="432"/>
                      <a:pt x="113" y="320"/>
                    </a:cubicBezTo>
                    <a:cubicBezTo>
                      <a:pt x="1" y="208"/>
                      <a:pt x="81" y="0"/>
                      <a:pt x="257" y="0"/>
                    </a:cubicBezTo>
                    <a:cubicBezTo>
                      <a:pt x="353" y="0"/>
                      <a:pt x="433" y="80"/>
                      <a:pt x="433" y="19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07" name="Google Shape;10607;p27"/>
              <p:cNvSpPr/>
              <p:nvPr/>
            </p:nvSpPr>
            <p:spPr>
              <a:xfrm>
                <a:off x="2680453" y="1103427"/>
                <a:ext cx="18771" cy="21651"/>
              </a:xfrm>
              <a:custGeom>
                <a:avLst/>
                <a:gdLst/>
                <a:ahLst/>
                <a:cxnLst/>
                <a:rect l="l" t="t" r="r" b="b"/>
                <a:pathLst>
                  <a:path w="417" h="481" extrusionOk="0">
                    <a:moveTo>
                      <a:pt x="400" y="273"/>
                    </a:moveTo>
                    <a:cubicBezTo>
                      <a:pt x="368" y="481"/>
                      <a:pt x="48" y="481"/>
                      <a:pt x="32" y="273"/>
                    </a:cubicBezTo>
                    <a:cubicBezTo>
                      <a:pt x="0" y="1"/>
                      <a:pt x="416" y="1"/>
                      <a:pt x="400" y="27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08" name="Google Shape;10608;p27"/>
              <p:cNvSpPr/>
              <p:nvPr/>
            </p:nvSpPr>
            <p:spPr>
              <a:xfrm>
                <a:off x="2533479" y="847750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2"/>
                    </a:moveTo>
                    <a:cubicBezTo>
                      <a:pt x="433" y="352"/>
                      <a:pt x="241" y="432"/>
                      <a:pt x="129" y="320"/>
                    </a:cubicBezTo>
                    <a:cubicBezTo>
                      <a:pt x="1" y="192"/>
                      <a:pt x="97" y="0"/>
                      <a:pt x="257" y="0"/>
                    </a:cubicBezTo>
                    <a:cubicBezTo>
                      <a:pt x="353" y="0"/>
                      <a:pt x="433" y="80"/>
                      <a:pt x="433" y="19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09" name="Google Shape;10609;p27"/>
              <p:cNvSpPr/>
              <p:nvPr/>
            </p:nvSpPr>
            <p:spPr>
              <a:xfrm>
                <a:off x="2831703" y="979550"/>
                <a:ext cx="18771" cy="18770"/>
              </a:xfrm>
              <a:custGeom>
                <a:avLst/>
                <a:gdLst/>
                <a:ahLst/>
                <a:cxnLst/>
                <a:rect l="l" t="t" r="r" b="b"/>
                <a:pathLst>
                  <a:path w="417" h="417" extrusionOk="0">
                    <a:moveTo>
                      <a:pt x="416" y="176"/>
                    </a:moveTo>
                    <a:cubicBezTo>
                      <a:pt x="416" y="336"/>
                      <a:pt x="224" y="416"/>
                      <a:pt x="112" y="304"/>
                    </a:cubicBezTo>
                    <a:cubicBezTo>
                      <a:pt x="0" y="192"/>
                      <a:pt x="80" y="0"/>
                      <a:pt x="240" y="0"/>
                    </a:cubicBezTo>
                    <a:cubicBezTo>
                      <a:pt x="336" y="0"/>
                      <a:pt x="416" y="80"/>
                      <a:pt x="416" y="176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10" name="Google Shape;10610;p27"/>
              <p:cNvSpPr/>
              <p:nvPr/>
            </p:nvSpPr>
            <p:spPr>
              <a:xfrm>
                <a:off x="2327873" y="1193455"/>
                <a:ext cx="19491" cy="1877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17" extrusionOk="0">
                    <a:moveTo>
                      <a:pt x="432" y="177"/>
                    </a:moveTo>
                    <a:cubicBezTo>
                      <a:pt x="432" y="337"/>
                      <a:pt x="240" y="417"/>
                      <a:pt x="128" y="305"/>
                    </a:cubicBezTo>
                    <a:cubicBezTo>
                      <a:pt x="0" y="193"/>
                      <a:pt x="80" y="1"/>
                      <a:pt x="256" y="1"/>
                    </a:cubicBezTo>
                    <a:cubicBezTo>
                      <a:pt x="352" y="1"/>
                      <a:pt x="432" y="81"/>
                      <a:pt x="432" y="17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11" name="Google Shape;10611;p27"/>
              <p:cNvSpPr/>
              <p:nvPr/>
            </p:nvSpPr>
            <p:spPr>
              <a:xfrm>
                <a:off x="2479078" y="1482667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3"/>
                    </a:moveTo>
                    <a:cubicBezTo>
                      <a:pt x="433" y="353"/>
                      <a:pt x="225" y="433"/>
                      <a:pt x="112" y="321"/>
                    </a:cubicBezTo>
                    <a:cubicBezTo>
                      <a:pt x="0" y="209"/>
                      <a:pt x="80" y="1"/>
                      <a:pt x="241" y="17"/>
                    </a:cubicBezTo>
                    <a:cubicBezTo>
                      <a:pt x="337" y="1"/>
                      <a:pt x="433" y="97"/>
                      <a:pt x="433" y="19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12" name="Google Shape;10612;p27"/>
              <p:cNvSpPr/>
              <p:nvPr/>
            </p:nvSpPr>
            <p:spPr>
              <a:xfrm>
                <a:off x="2269534" y="962265"/>
                <a:ext cx="69908" cy="69904"/>
              </a:xfrm>
              <a:custGeom>
                <a:avLst/>
                <a:gdLst/>
                <a:ahLst/>
                <a:cxnLst/>
                <a:rect l="l" t="t" r="r" b="b"/>
                <a:pathLst>
                  <a:path w="1553" h="1553" extrusionOk="0">
                    <a:moveTo>
                      <a:pt x="768" y="1553"/>
                    </a:moveTo>
                    <a:lnTo>
                      <a:pt x="768" y="1553"/>
                    </a:lnTo>
                    <a:cubicBezTo>
                      <a:pt x="768" y="1121"/>
                      <a:pt x="416" y="785"/>
                      <a:pt x="0" y="785"/>
                    </a:cubicBezTo>
                    <a:lnTo>
                      <a:pt x="0" y="785"/>
                    </a:lnTo>
                    <a:cubicBezTo>
                      <a:pt x="416" y="785"/>
                      <a:pt x="768" y="432"/>
                      <a:pt x="768" y="0"/>
                    </a:cubicBezTo>
                    <a:lnTo>
                      <a:pt x="768" y="0"/>
                    </a:lnTo>
                    <a:cubicBezTo>
                      <a:pt x="768" y="432"/>
                      <a:pt x="1120" y="785"/>
                      <a:pt x="1552" y="785"/>
                    </a:cubicBezTo>
                    <a:lnTo>
                      <a:pt x="1552" y="785"/>
                    </a:lnTo>
                    <a:cubicBezTo>
                      <a:pt x="1120" y="785"/>
                      <a:pt x="768" y="1121"/>
                      <a:pt x="768" y="155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13" name="Google Shape;10613;p27"/>
              <p:cNvSpPr/>
              <p:nvPr/>
            </p:nvSpPr>
            <p:spPr>
              <a:xfrm>
                <a:off x="2653421" y="1348504"/>
                <a:ext cx="69953" cy="69184"/>
              </a:xfrm>
              <a:custGeom>
                <a:avLst/>
                <a:gdLst/>
                <a:ahLst/>
                <a:cxnLst/>
                <a:rect l="l" t="t" r="r" b="b"/>
                <a:pathLst>
                  <a:path w="1554" h="1537" extrusionOk="0">
                    <a:moveTo>
                      <a:pt x="785" y="1537"/>
                    </a:moveTo>
                    <a:lnTo>
                      <a:pt x="785" y="1537"/>
                    </a:lnTo>
                    <a:cubicBezTo>
                      <a:pt x="785" y="1121"/>
                      <a:pt x="433" y="769"/>
                      <a:pt x="1" y="769"/>
                    </a:cubicBezTo>
                    <a:lnTo>
                      <a:pt x="1" y="769"/>
                    </a:lnTo>
                    <a:cubicBezTo>
                      <a:pt x="433" y="769"/>
                      <a:pt x="785" y="417"/>
                      <a:pt x="785" y="1"/>
                    </a:cubicBezTo>
                    <a:lnTo>
                      <a:pt x="785" y="1"/>
                    </a:lnTo>
                    <a:cubicBezTo>
                      <a:pt x="785" y="417"/>
                      <a:pt x="1121" y="769"/>
                      <a:pt x="1553" y="769"/>
                    </a:cubicBezTo>
                    <a:lnTo>
                      <a:pt x="1553" y="769"/>
                    </a:lnTo>
                    <a:cubicBezTo>
                      <a:pt x="1137" y="769"/>
                      <a:pt x="785" y="1121"/>
                      <a:pt x="785" y="153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0614" name="Google Shape;10614;p27"/>
          <p:cNvGrpSpPr/>
          <p:nvPr/>
        </p:nvGrpSpPr>
        <p:grpSpPr>
          <a:xfrm rot="-9318850" flipH="1">
            <a:off x="8534539" y="1575595"/>
            <a:ext cx="1511047" cy="1603979"/>
            <a:chOff x="7805848" y="0"/>
            <a:chExt cx="1338162" cy="1420462"/>
          </a:xfrm>
        </p:grpSpPr>
        <p:grpSp>
          <p:nvGrpSpPr>
            <p:cNvPr id="10615" name="Google Shape;10615;p27"/>
            <p:cNvGrpSpPr/>
            <p:nvPr/>
          </p:nvGrpSpPr>
          <p:grpSpPr>
            <a:xfrm>
              <a:off x="8368560" y="0"/>
              <a:ext cx="775450" cy="710225"/>
              <a:chOff x="2092310" y="847750"/>
              <a:chExt cx="775450" cy="710225"/>
            </a:xfrm>
          </p:grpSpPr>
          <p:sp>
            <p:nvSpPr>
              <p:cNvPr id="10616" name="Google Shape;10616;p27"/>
              <p:cNvSpPr/>
              <p:nvPr/>
            </p:nvSpPr>
            <p:spPr>
              <a:xfrm>
                <a:off x="2340838" y="1450978"/>
                <a:ext cx="41819" cy="41096"/>
              </a:xfrm>
              <a:custGeom>
                <a:avLst/>
                <a:gdLst/>
                <a:ahLst/>
                <a:cxnLst/>
                <a:rect l="l" t="t" r="r" b="b"/>
                <a:pathLst>
                  <a:path w="929" h="913" extrusionOk="0">
                    <a:moveTo>
                      <a:pt x="913" y="384"/>
                    </a:moveTo>
                    <a:cubicBezTo>
                      <a:pt x="929" y="720"/>
                      <a:pt x="497" y="912"/>
                      <a:pt x="257" y="656"/>
                    </a:cubicBezTo>
                    <a:cubicBezTo>
                      <a:pt x="1" y="416"/>
                      <a:pt x="177" y="0"/>
                      <a:pt x="529" y="0"/>
                    </a:cubicBezTo>
                    <a:cubicBezTo>
                      <a:pt x="737" y="0"/>
                      <a:pt x="913" y="160"/>
                      <a:pt x="913" y="384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17" name="Google Shape;10617;p27"/>
              <p:cNvSpPr/>
              <p:nvPr/>
            </p:nvSpPr>
            <p:spPr>
              <a:xfrm>
                <a:off x="2092310" y="1309455"/>
                <a:ext cx="42539" cy="42537"/>
              </a:xfrm>
              <a:custGeom>
                <a:avLst/>
                <a:gdLst/>
                <a:ahLst/>
                <a:cxnLst/>
                <a:rect l="l" t="t" r="r" b="b"/>
                <a:pathLst>
                  <a:path w="945" h="945" extrusionOk="0">
                    <a:moveTo>
                      <a:pt x="945" y="416"/>
                    </a:moveTo>
                    <a:cubicBezTo>
                      <a:pt x="945" y="768"/>
                      <a:pt x="513" y="944"/>
                      <a:pt x="257" y="688"/>
                    </a:cubicBezTo>
                    <a:cubicBezTo>
                      <a:pt x="1" y="448"/>
                      <a:pt x="193" y="16"/>
                      <a:pt x="545" y="16"/>
                    </a:cubicBezTo>
                    <a:cubicBezTo>
                      <a:pt x="769" y="0"/>
                      <a:pt x="945" y="192"/>
                      <a:pt x="945" y="416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18" name="Google Shape;10618;p27"/>
              <p:cNvSpPr/>
              <p:nvPr/>
            </p:nvSpPr>
            <p:spPr>
              <a:xfrm>
                <a:off x="2828822" y="1112070"/>
                <a:ext cx="9408" cy="8687"/>
              </a:xfrm>
              <a:custGeom>
                <a:avLst/>
                <a:gdLst/>
                <a:ahLst/>
                <a:cxnLst/>
                <a:rect l="l" t="t" r="r" b="b"/>
                <a:pathLst>
                  <a:path w="209" h="193" extrusionOk="0">
                    <a:moveTo>
                      <a:pt x="208" y="81"/>
                    </a:moveTo>
                    <a:cubicBezTo>
                      <a:pt x="208" y="193"/>
                      <a:pt x="0" y="1"/>
                      <a:pt x="128" y="1"/>
                    </a:cubicBezTo>
                    <a:cubicBezTo>
                      <a:pt x="160" y="1"/>
                      <a:pt x="208" y="33"/>
                      <a:pt x="208" y="8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19" name="Google Shape;10619;p27"/>
              <p:cNvSpPr/>
              <p:nvPr/>
            </p:nvSpPr>
            <p:spPr>
              <a:xfrm>
                <a:off x="2858352" y="1249632"/>
                <a:ext cx="9408" cy="10848"/>
              </a:xfrm>
              <a:custGeom>
                <a:avLst/>
                <a:gdLst/>
                <a:ahLst/>
                <a:cxnLst/>
                <a:rect l="l" t="t" r="r" b="b"/>
                <a:pathLst>
                  <a:path w="209" h="241" extrusionOk="0">
                    <a:moveTo>
                      <a:pt x="192" y="145"/>
                    </a:moveTo>
                    <a:cubicBezTo>
                      <a:pt x="160" y="241"/>
                      <a:pt x="0" y="209"/>
                      <a:pt x="32" y="97"/>
                    </a:cubicBezTo>
                    <a:cubicBezTo>
                      <a:pt x="48" y="1"/>
                      <a:pt x="208" y="33"/>
                      <a:pt x="192" y="145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20" name="Google Shape;10620;p27"/>
              <p:cNvSpPr/>
              <p:nvPr/>
            </p:nvSpPr>
            <p:spPr>
              <a:xfrm>
                <a:off x="2211149" y="947140"/>
                <a:ext cx="7968" cy="7967"/>
              </a:xfrm>
              <a:custGeom>
                <a:avLst/>
                <a:gdLst/>
                <a:ahLst/>
                <a:cxnLst/>
                <a:rect l="l" t="t" r="r" b="b"/>
                <a:pathLst>
                  <a:path w="177" h="177" extrusionOk="0">
                    <a:moveTo>
                      <a:pt x="177" y="112"/>
                    </a:moveTo>
                    <a:cubicBezTo>
                      <a:pt x="161" y="144"/>
                      <a:pt x="113" y="176"/>
                      <a:pt x="81" y="160"/>
                    </a:cubicBezTo>
                    <a:cubicBezTo>
                      <a:pt x="33" y="160"/>
                      <a:pt x="1" y="112"/>
                      <a:pt x="17" y="64"/>
                    </a:cubicBezTo>
                    <a:cubicBezTo>
                      <a:pt x="33" y="32"/>
                      <a:pt x="65" y="0"/>
                      <a:pt x="113" y="16"/>
                    </a:cubicBezTo>
                    <a:cubicBezTo>
                      <a:pt x="161" y="16"/>
                      <a:pt x="177" y="64"/>
                      <a:pt x="177" y="11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21" name="Google Shape;10621;p27"/>
              <p:cNvSpPr/>
              <p:nvPr/>
            </p:nvSpPr>
            <p:spPr>
              <a:xfrm>
                <a:off x="2453015" y="1299709"/>
                <a:ext cx="9408" cy="8687"/>
              </a:xfrm>
              <a:custGeom>
                <a:avLst/>
                <a:gdLst/>
                <a:ahLst/>
                <a:cxnLst/>
                <a:rect l="l" t="t" r="r" b="b"/>
                <a:pathLst>
                  <a:path w="209" h="193" extrusionOk="0">
                    <a:moveTo>
                      <a:pt x="193" y="112"/>
                    </a:moveTo>
                    <a:cubicBezTo>
                      <a:pt x="193" y="160"/>
                      <a:pt x="145" y="192"/>
                      <a:pt x="97" y="176"/>
                    </a:cubicBezTo>
                    <a:cubicBezTo>
                      <a:pt x="0" y="160"/>
                      <a:pt x="32" y="0"/>
                      <a:pt x="129" y="16"/>
                    </a:cubicBezTo>
                    <a:cubicBezTo>
                      <a:pt x="177" y="32"/>
                      <a:pt x="209" y="80"/>
                      <a:pt x="193" y="11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22" name="Google Shape;10622;p27"/>
              <p:cNvSpPr/>
              <p:nvPr/>
            </p:nvSpPr>
            <p:spPr>
              <a:xfrm>
                <a:off x="2435526" y="995395"/>
                <a:ext cx="9408" cy="9408"/>
              </a:xfrm>
              <a:custGeom>
                <a:avLst/>
                <a:gdLst/>
                <a:ahLst/>
                <a:cxnLst/>
                <a:rect l="l" t="t" r="r" b="b"/>
                <a:pathLst>
                  <a:path w="209" h="209" extrusionOk="0">
                    <a:moveTo>
                      <a:pt x="209" y="80"/>
                    </a:moveTo>
                    <a:cubicBezTo>
                      <a:pt x="209" y="208"/>
                      <a:pt x="1" y="0"/>
                      <a:pt x="129" y="0"/>
                    </a:cubicBezTo>
                    <a:cubicBezTo>
                      <a:pt x="177" y="0"/>
                      <a:pt x="209" y="48"/>
                      <a:pt x="209" y="8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23" name="Google Shape;10623;p27"/>
              <p:cNvSpPr/>
              <p:nvPr/>
            </p:nvSpPr>
            <p:spPr>
              <a:xfrm>
                <a:off x="2164334" y="1538484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2"/>
                    </a:moveTo>
                    <a:cubicBezTo>
                      <a:pt x="433" y="352"/>
                      <a:pt x="241" y="432"/>
                      <a:pt x="113" y="320"/>
                    </a:cubicBezTo>
                    <a:cubicBezTo>
                      <a:pt x="1" y="208"/>
                      <a:pt x="81" y="0"/>
                      <a:pt x="257" y="0"/>
                    </a:cubicBezTo>
                    <a:cubicBezTo>
                      <a:pt x="353" y="0"/>
                      <a:pt x="433" y="80"/>
                      <a:pt x="433" y="19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24" name="Google Shape;10624;p27"/>
              <p:cNvSpPr/>
              <p:nvPr/>
            </p:nvSpPr>
            <p:spPr>
              <a:xfrm>
                <a:off x="2680453" y="1103427"/>
                <a:ext cx="18771" cy="21651"/>
              </a:xfrm>
              <a:custGeom>
                <a:avLst/>
                <a:gdLst/>
                <a:ahLst/>
                <a:cxnLst/>
                <a:rect l="l" t="t" r="r" b="b"/>
                <a:pathLst>
                  <a:path w="417" h="481" extrusionOk="0">
                    <a:moveTo>
                      <a:pt x="400" y="273"/>
                    </a:moveTo>
                    <a:cubicBezTo>
                      <a:pt x="368" y="481"/>
                      <a:pt x="48" y="481"/>
                      <a:pt x="32" y="273"/>
                    </a:cubicBezTo>
                    <a:cubicBezTo>
                      <a:pt x="0" y="1"/>
                      <a:pt x="416" y="1"/>
                      <a:pt x="400" y="27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25" name="Google Shape;10625;p27"/>
              <p:cNvSpPr/>
              <p:nvPr/>
            </p:nvSpPr>
            <p:spPr>
              <a:xfrm>
                <a:off x="2533479" y="847750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2"/>
                    </a:moveTo>
                    <a:cubicBezTo>
                      <a:pt x="433" y="352"/>
                      <a:pt x="241" y="432"/>
                      <a:pt x="129" y="320"/>
                    </a:cubicBezTo>
                    <a:cubicBezTo>
                      <a:pt x="1" y="192"/>
                      <a:pt x="97" y="0"/>
                      <a:pt x="257" y="0"/>
                    </a:cubicBezTo>
                    <a:cubicBezTo>
                      <a:pt x="353" y="0"/>
                      <a:pt x="433" y="80"/>
                      <a:pt x="433" y="19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26" name="Google Shape;10626;p27"/>
              <p:cNvSpPr/>
              <p:nvPr/>
            </p:nvSpPr>
            <p:spPr>
              <a:xfrm>
                <a:off x="2831703" y="979550"/>
                <a:ext cx="18771" cy="18770"/>
              </a:xfrm>
              <a:custGeom>
                <a:avLst/>
                <a:gdLst/>
                <a:ahLst/>
                <a:cxnLst/>
                <a:rect l="l" t="t" r="r" b="b"/>
                <a:pathLst>
                  <a:path w="417" h="417" extrusionOk="0">
                    <a:moveTo>
                      <a:pt x="416" y="176"/>
                    </a:moveTo>
                    <a:cubicBezTo>
                      <a:pt x="416" y="336"/>
                      <a:pt x="224" y="416"/>
                      <a:pt x="112" y="304"/>
                    </a:cubicBezTo>
                    <a:cubicBezTo>
                      <a:pt x="0" y="192"/>
                      <a:pt x="80" y="0"/>
                      <a:pt x="240" y="0"/>
                    </a:cubicBezTo>
                    <a:cubicBezTo>
                      <a:pt x="336" y="0"/>
                      <a:pt x="416" y="80"/>
                      <a:pt x="416" y="176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27" name="Google Shape;10627;p27"/>
              <p:cNvSpPr/>
              <p:nvPr/>
            </p:nvSpPr>
            <p:spPr>
              <a:xfrm>
                <a:off x="2327873" y="1193455"/>
                <a:ext cx="19491" cy="1877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17" extrusionOk="0">
                    <a:moveTo>
                      <a:pt x="432" y="177"/>
                    </a:moveTo>
                    <a:cubicBezTo>
                      <a:pt x="432" y="337"/>
                      <a:pt x="240" y="417"/>
                      <a:pt x="128" y="305"/>
                    </a:cubicBezTo>
                    <a:cubicBezTo>
                      <a:pt x="0" y="193"/>
                      <a:pt x="80" y="1"/>
                      <a:pt x="256" y="1"/>
                    </a:cubicBezTo>
                    <a:cubicBezTo>
                      <a:pt x="352" y="1"/>
                      <a:pt x="432" y="81"/>
                      <a:pt x="432" y="17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28" name="Google Shape;10628;p27"/>
              <p:cNvSpPr/>
              <p:nvPr/>
            </p:nvSpPr>
            <p:spPr>
              <a:xfrm>
                <a:off x="2479078" y="1482667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3"/>
                    </a:moveTo>
                    <a:cubicBezTo>
                      <a:pt x="433" y="353"/>
                      <a:pt x="225" y="433"/>
                      <a:pt x="112" y="321"/>
                    </a:cubicBezTo>
                    <a:cubicBezTo>
                      <a:pt x="0" y="209"/>
                      <a:pt x="80" y="1"/>
                      <a:pt x="241" y="17"/>
                    </a:cubicBezTo>
                    <a:cubicBezTo>
                      <a:pt x="337" y="1"/>
                      <a:pt x="433" y="97"/>
                      <a:pt x="433" y="19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29" name="Google Shape;10629;p27"/>
              <p:cNvSpPr/>
              <p:nvPr/>
            </p:nvSpPr>
            <p:spPr>
              <a:xfrm>
                <a:off x="2269534" y="962265"/>
                <a:ext cx="69908" cy="69904"/>
              </a:xfrm>
              <a:custGeom>
                <a:avLst/>
                <a:gdLst/>
                <a:ahLst/>
                <a:cxnLst/>
                <a:rect l="l" t="t" r="r" b="b"/>
                <a:pathLst>
                  <a:path w="1553" h="1553" extrusionOk="0">
                    <a:moveTo>
                      <a:pt x="768" y="1553"/>
                    </a:moveTo>
                    <a:lnTo>
                      <a:pt x="768" y="1553"/>
                    </a:lnTo>
                    <a:cubicBezTo>
                      <a:pt x="768" y="1121"/>
                      <a:pt x="416" y="785"/>
                      <a:pt x="0" y="785"/>
                    </a:cubicBezTo>
                    <a:lnTo>
                      <a:pt x="0" y="785"/>
                    </a:lnTo>
                    <a:cubicBezTo>
                      <a:pt x="416" y="785"/>
                      <a:pt x="768" y="432"/>
                      <a:pt x="768" y="0"/>
                    </a:cubicBezTo>
                    <a:lnTo>
                      <a:pt x="768" y="0"/>
                    </a:lnTo>
                    <a:cubicBezTo>
                      <a:pt x="768" y="432"/>
                      <a:pt x="1120" y="785"/>
                      <a:pt x="1552" y="785"/>
                    </a:cubicBezTo>
                    <a:lnTo>
                      <a:pt x="1552" y="785"/>
                    </a:lnTo>
                    <a:cubicBezTo>
                      <a:pt x="1120" y="785"/>
                      <a:pt x="768" y="1121"/>
                      <a:pt x="768" y="155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30" name="Google Shape;10630;p27"/>
              <p:cNvSpPr/>
              <p:nvPr/>
            </p:nvSpPr>
            <p:spPr>
              <a:xfrm>
                <a:off x="2653421" y="1348504"/>
                <a:ext cx="69953" cy="69184"/>
              </a:xfrm>
              <a:custGeom>
                <a:avLst/>
                <a:gdLst/>
                <a:ahLst/>
                <a:cxnLst/>
                <a:rect l="l" t="t" r="r" b="b"/>
                <a:pathLst>
                  <a:path w="1554" h="1537" extrusionOk="0">
                    <a:moveTo>
                      <a:pt x="785" y="1537"/>
                    </a:moveTo>
                    <a:lnTo>
                      <a:pt x="785" y="1537"/>
                    </a:lnTo>
                    <a:cubicBezTo>
                      <a:pt x="785" y="1121"/>
                      <a:pt x="433" y="769"/>
                      <a:pt x="1" y="769"/>
                    </a:cubicBezTo>
                    <a:lnTo>
                      <a:pt x="1" y="769"/>
                    </a:lnTo>
                    <a:cubicBezTo>
                      <a:pt x="433" y="769"/>
                      <a:pt x="785" y="417"/>
                      <a:pt x="785" y="1"/>
                    </a:cubicBezTo>
                    <a:lnTo>
                      <a:pt x="785" y="1"/>
                    </a:lnTo>
                    <a:cubicBezTo>
                      <a:pt x="785" y="417"/>
                      <a:pt x="1121" y="769"/>
                      <a:pt x="1553" y="769"/>
                    </a:cubicBezTo>
                    <a:lnTo>
                      <a:pt x="1553" y="769"/>
                    </a:lnTo>
                    <a:cubicBezTo>
                      <a:pt x="1137" y="769"/>
                      <a:pt x="785" y="1121"/>
                      <a:pt x="785" y="153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0631" name="Google Shape;10631;p27"/>
            <p:cNvGrpSpPr/>
            <p:nvPr/>
          </p:nvGrpSpPr>
          <p:grpSpPr>
            <a:xfrm rot="-5400000">
              <a:off x="7604532" y="353091"/>
              <a:ext cx="1112857" cy="710225"/>
              <a:chOff x="1754903" y="847750"/>
              <a:chExt cx="1112857" cy="710225"/>
            </a:xfrm>
          </p:grpSpPr>
          <p:sp>
            <p:nvSpPr>
              <p:cNvPr id="10632" name="Google Shape;10632;p27"/>
              <p:cNvSpPr/>
              <p:nvPr/>
            </p:nvSpPr>
            <p:spPr>
              <a:xfrm>
                <a:off x="2340838" y="1450978"/>
                <a:ext cx="41819" cy="41096"/>
              </a:xfrm>
              <a:custGeom>
                <a:avLst/>
                <a:gdLst/>
                <a:ahLst/>
                <a:cxnLst/>
                <a:rect l="l" t="t" r="r" b="b"/>
                <a:pathLst>
                  <a:path w="929" h="913" extrusionOk="0">
                    <a:moveTo>
                      <a:pt x="913" y="384"/>
                    </a:moveTo>
                    <a:cubicBezTo>
                      <a:pt x="929" y="720"/>
                      <a:pt x="497" y="912"/>
                      <a:pt x="257" y="656"/>
                    </a:cubicBezTo>
                    <a:cubicBezTo>
                      <a:pt x="1" y="416"/>
                      <a:pt x="177" y="0"/>
                      <a:pt x="529" y="0"/>
                    </a:cubicBezTo>
                    <a:cubicBezTo>
                      <a:pt x="737" y="0"/>
                      <a:pt x="913" y="160"/>
                      <a:pt x="913" y="384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33" name="Google Shape;10633;p27"/>
              <p:cNvSpPr/>
              <p:nvPr/>
            </p:nvSpPr>
            <p:spPr>
              <a:xfrm>
                <a:off x="1754903" y="1174492"/>
                <a:ext cx="42539" cy="42537"/>
              </a:xfrm>
              <a:custGeom>
                <a:avLst/>
                <a:gdLst/>
                <a:ahLst/>
                <a:cxnLst/>
                <a:rect l="l" t="t" r="r" b="b"/>
                <a:pathLst>
                  <a:path w="945" h="945" extrusionOk="0">
                    <a:moveTo>
                      <a:pt x="945" y="416"/>
                    </a:moveTo>
                    <a:cubicBezTo>
                      <a:pt x="945" y="768"/>
                      <a:pt x="513" y="944"/>
                      <a:pt x="257" y="688"/>
                    </a:cubicBezTo>
                    <a:cubicBezTo>
                      <a:pt x="1" y="448"/>
                      <a:pt x="193" y="16"/>
                      <a:pt x="545" y="16"/>
                    </a:cubicBezTo>
                    <a:cubicBezTo>
                      <a:pt x="769" y="0"/>
                      <a:pt x="945" y="192"/>
                      <a:pt x="945" y="416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34" name="Google Shape;10634;p27"/>
              <p:cNvSpPr/>
              <p:nvPr/>
            </p:nvSpPr>
            <p:spPr>
              <a:xfrm>
                <a:off x="2828822" y="1112070"/>
                <a:ext cx="9408" cy="8687"/>
              </a:xfrm>
              <a:custGeom>
                <a:avLst/>
                <a:gdLst/>
                <a:ahLst/>
                <a:cxnLst/>
                <a:rect l="l" t="t" r="r" b="b"/>
                <a:pathLst>
                  <a:path w="209" h="193" extrusionOk="0">
                    <a:moveTo>
                      <a:pt x="208" y="81"/>
                    </a:moveTo>
                    <a:cubicBezTo>
                      <a:pt x="208" y="193"/>
                      <a:pt x="0" y="1"/>
                      <a:pt x="128" y="1"/>
                    </a:cubicBezTo>
                    <a:cubicBezTo>
                      <a:pt x="160" y="1"/>
                      <a:pt x="208" y="33"/>
                      <a:pt x="208" y="8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35" name="Google Shape;10635;p27"/>
              <p:cNvSpPr/>
              <p:nvPr/>
            </p:nvSpPr>
            <p:spPr>
              <a:xfrm>
                <a:off x="2858352" y="1249632"/>
                <a:ext cx="9408" cy="10848"/>
              </a:xfrm>
              <a:custGeom>
                <a:avLst/>
                <a:gdLst/>
                <a:ahLst/>
                <a:cxnLst/>
                <a:rect l="l" t="t" r="r" b="b"/>
                <a:pathLst>
                  <a:path w="209" h="241" extrusionOk="0">
                    <a:moveTo>
                      <a:pt x="192" y="145"/>
                    </a:moveTo>
                    <a:cubicBezTo>
                      <a:pt x="160" y="241"/>
                      <a:pt x="0" y="209"/>
                      <a:pt x="32" y="97"/>
                    </a:cubicBezTo>
                    <a:cubicBezTo>
                      <a:pt x="48" y="1"/>
                      <a:pt x="208" y="33"/>
                      <a:pt x="192" y="145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36" name="Google Shape;10636;p27"/>
              <p:cNvSpPr/>
              <p:nvPr/>
            </p:nvSpPr>
            <p:spPr>
              <a:xfrm>
                <a:off x="2211149" y="947140"/>
                <a:ext cx="7968" cy="7967"/>
              </a:xfrm>
              <a:custGeom>
                <a:avLst/>
                <a:gdLst/>
                <a:ahLst/>
                <a:cxnLst/>
                <a:rect l="l" t="t" r="r" b="b"/>
                <a:pathLst>
                  <a:path w="177" h="177" extrusionOk="0">
                    <a:moveTo>
                      <a:pt x="177" y="112"/>
                    </a:moveTo>
                    <a:cubicBezTo>
                      <a:pt x="161" y="144"/>
                      <a:pt x="113" y="176"/>
                      <a:pt x="81" y="160"/>
                    </a:cubicBezTo>
                    <a:cubicBezTo>
                      <a:pt x="33" y="160"/>
                      <a:pt x="1" y="112"/>
                      <a:pt x="17" y="64"/>
                    </a:cubicBezTo>
                    <a:cubicBezTo>
                      <a:pt x="33" y="32"/>
                      <a:pt x="65" y="0"/>
                      <a:pt x="113" y="16"/>
                    </a:cubicBezTo>
                    <a:cubicBezTo>
                      <a:pt x="161" y="16"/>
                      <a:pt x="177" y="64"/>
                      <a:pt x="177" y="11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37" name="Google Shape;10637;p27"/>
              <p:cNvSpPr/>
              <p:nvPr/>
            </p:nvSpPr>
            <p:spPr>
              <a:xfrm>
                <a:off x="2453015" y="1299709"/>
                <a:ext cx="9408" cy="8687"/>
              </a:xfrm>
              <a:custGeom>
                <a:avLst/>
                <a:gdLst/>
                <a:ahLst/>
                <a:cxnLst/>
                <a:rect l="l" t="t" r="r" b="b"/>
                <a:pathLst>
                  <a:path w="209" h="193" extrusionOk="0">
                    <a:moveTo>
                      <a:pt x="193" y="112"/>
                    </a:moveTo>
                    <a:cubicBezTo>
                      <a:pt x="193" y="160"/>
                      <a:pt x="145" y="192"/>
                      <a:pt x="97" y="176"/>
                    </a:cubicBezTo>
                    <a:cubicBezTo>
                      <a:pt x="0" y="160"/>
                      <a:pt x="32" y="0"/>
                      <a:pt x="129" y="16"/>
                    </a:cubicBezTo>
                    <a:cubicBezTo>
                      <a:pt x="177" y="32"/>
                      <a:pt x="209" y="80"/>
                      <a:pt x="193" y="11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38" name="Google Shape;10638;p27"/>
              <p:cNvSpPr/>
              <p:nvPr/>
            </p:nvSpPr>
            <p:spPr>
              <a:xfrm>
                <a:off x="2435526" y="995395"/>
                <a:ext cx="9408" cy="9408"/>
              </a:xfrm>
              <a:custGeom>
                <a:avLst/>
                <a:gdLst/>
                <a:ahLst/>
                <a:cxnLst/>
                <a:rect l="l" t="t" r="r" b="b"/>
                <a:pathLst>
                  <a:path w="209" h="209" extrusionOk="0">
                    <a:moveTo>
                      <a:pt x="209" y="80"/>
                    </a:moveTo>
                    <a:cubicBezTo>
                      <a:pt x="209" y="208"/>
                      <a:pt x="1" y="0"/>
                      <a:pt x="129" y="0"/>
                    </a:cubicBezTo>
                    <a:cubicBezTo>
                      <a:pt x="177" y="0"/>
                      <a:pt x="209" y="48"/>
                      <a:pt x="209" y="8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39" name="Google Shape;10639;p27"/>
              <p:cNvSpPr/>
              <p:nvPr/>
            </p:nvSpPr>
            <p:spPr>
              <a:xfrm>
                <a:off x="2164334" y="1538484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2"/>
                    </a:moveTo>
                    <a:cubicBezTo>
                      <a:pt x="433" y="352"/>
                      <a:pt x="241" y="432"/>
                      <a:pt x="113" y="320"/>
                    </a:cubicBezTo>
                    <a:cubicBezTo>
                      <a:pt x="1" y="208"/>
                      <a:pt x="81" y="0"/>
                      <a:pt x="257" y="0"/>
                    </a:cubicBezTo>
                    <a:cubicBezTo>
                      <a:pt x="353" y="0"/>
                      <a:pt x="433" y="80"/>
                      <a:pt x="433" y="19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40" name="Google Shape;10640;p27"/>
              <p:cNvSpPr/>
              <p:nvPr/>
            </p:nvSpPr>
            <p:spPr>
              <a:xfrm>
                <a:off x="2680453" y="1103427"/>
                <a:ext cx="18771" cy="21651"/>
              </a:xfrm>
              <a:custGeom>
                <a:avLst/>
                <a:gdLst/>
                <a:ahLst/>
                <a:cxnLst/>
                <a:rect l="l" t="t" r="r" b="b"/>
                <a:pathLst>
                  <a:path w="417" h="481" extrusionOk="0">
                    <a:moveTo>
                      <a:pt x="400" y="273"/>
                    </a:moveTo>
                    <a:cubicBezTo>
                      <a:pt x="368" y="481"/>
                      <a:pt x="48" y="481"/>
                      <a:pt x="32" y="273"/>
                    </a:cubicBezTo>
                    <a:cubicBezTo>
                      <a:pt x="0" y="1"/>
                      <a:pt x="416" y="1"/>
                      <a:pt x="400" y="27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41" name="Google Shape;10641;p27"/>
              <p:cNvSpPr/>
              <p:nvPr/>
            </p:nvSpPr>
            <p:spPr>
              <a:xfrm>
                <a:off x="2533479" y="847750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2"/>
                    </a:moveTo>
                    <a:cubicBezTo>
                      <a:pt x="433" y="352"/>
                      <a:pt x="241" y="432"/>
                      <a:pt x="129" y="320"/>
                    </a:cubicBezTo>
                    <a:cubicBezTo>
                      <a:pt x="1" y="192"/>
                      <a:pt x="97" y="0"/>
                      <a:pt x="257" y="0"/>
                    </a:cubicBezTo>
                    <a:cubicBezTo>
                      <a:pt x="353" y="0"/>
                      <a:pt x="433" y="80"/>
                      <a:pt x="433" y="19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42" name="Google Shape;10642;p27"/>
              <p:cNvSpPr/>
              <p:nvPr/>
            </p:nvSpPr>
            <p:spPr>
              <a:xfrm>
                <a:off x="2831703" y="979550"/>
                <a:ext cx="18771" cy="18770"/>
              </a:xfrm>
              <a:custGeom>
                <a:avLst/>
                <a:gdLst/>
                <a:ahLst/>
                <a:cxnLst/>
                <a:rect l="l" t="t" r="r" b="b"/>
                <a:pathLst>
                  <a:path w="417" h="417" extrusionOk="0">
                    <a:moveTo>
                      <a:pt x="416" y="176"/>
                    </a:moveTo>
                    <a:cubicBezTo>
                      <a:pt x="416" y="336"/>
                      <a:pt x="224" y="416"/>
                      <a:pt x="112" y="304"/>
                    </a:cubicBezTo>
                    <a:cubicBezTo>
                      <a:pt x="0" y="192"/>
                      <a:pt x="80" y="0"/>
                      <a:pt x="240" y="0"/>
                    </a:cubicBezTo>
                    <a:cubicBezTo>
                      <a:pt x="336" y="0"/>
                      <a:pt x="416" y="80"/>
                      <a:pt x="416" y="176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43" name="Google Shape;10643;p27"/>
              <p:cNvSpPr/>
              <p:nvPr/>
            </p:nvSpPr>
            <p:spPr>
              <a:xfrm>
                <a:off x="2327873" y="1193455"/>
                <a:ext cx="19491" cy="1877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17" extrusionOk="0">
                    <a:moveTo>
                      <a:pt x="432" y="177"/>
                    </a:moveTo>
                    <a:cubicBezTo>
                      <a:pt x="432" y="337"/>
                      <a:pt x="240" y="417"/>
                      <a:pt x="128" y="305"/>
                    </a:cubicBezTo>
                    <a:cubicBezTo>
                      <a:pt x="0" y="193"/>
                      <a:pt x="80" y="1"/>
                      <a:pt x="256" y="1"/>
                    </a:cubicBezTo>
                    <a:cubicBezTo>
                      <a:pt x="352" y="1"/>
                      <a:pt x="432" y="81"/>
                      <a:pt x="432" y="17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44" name="Google Shape;10644;p27"/>
              <p:cNvSpPr/>
              <p:nvPr/>
            </p:nvSpPr>
            <p:spPr>
              <a:xfrm>
                <a:off x="2479078" y="1482667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3"/>
                    </a:moveTo>
                    <a:cubicBezTo>
                      <a:pt x="433" y="353"/>
                      <a:pt x="225" y="433"/>
                      <a:pt x="112" y="321"/>
                    </a:cubicBezTo>
                    <a:cubicBezTo>
                      <a:pt x="0" y="209"/>
                      <a:pt x="80" y="1"/>
                      <a:pt x="241" y="17"/>
                    </a:cubicBezTo>
                    <a:cubicBezTo>
                      <a:pt x="337" y="1"/>
                      <a:pt x="433" y="97"/>
                      <a:pt x="433" y="19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45" name="Google Shape;10645;p27"/>
              <p:cNvSpPr/>
              <p:nvPr/>
            </p:nvSpPr>
            <p:spPr>
              <a:xfrm>
                <a:off x="2202052" y="1097227"/>
                <a:ext cx="69908" cy="69904"/>
              </a:xfrm>
              <a:custGeom>
                <a:avLst/>
                <a:gdLst/>
                <a:ahLst/>
                <a:cxnLst/>
                <a:rect l="l" t="t" r="r" b="b"/>
                <a:pathLst>
                  <a:path w="1553" h="1553" extrusionOk="0">
                    <a:moveTo>
                      <a:pt x="768" y="1553"/>
                    </a:moveTo>
                    <a:lnTo>
                      <a:pt x="768" y="1553"/>
                    </a:lnTo>
                    <a:cubicBezTo>
                      <a:pt x="768" y="1121"/>
                      <a:pt x="416" y="785"/>
                      <a:pt x="0" y="785"/>
                    </a:cubicBezTo>
                    <a:lnTo>
                      <a:pt x="0" y="785"/>
                    </a:lnTo>
                    <a:cubicBezTo>
                      <a:pt x="416" y="785"/>
                      <a:pt x="768" y="432"/>
                      <a:pt x="768" y="0"/>
                    </a:cubicBezTo>
                    <a:lnTo>
                      <a:pt x="768" y="0"/>
                    </a:lnTo>
                    <a:cubicBezTo>
                      <a:pt x="768" y="432"/>
                      <a:pt x="1120" y="785"/>
                      <a:pt x="1552" y="785"/>
                    </a:cubicBezTo>
                    <a:lnTo>
                      <a:pt x="1552" y="785"/>
                    </a:lnTo>
                    <a:cubicBezTo>
                      <a:pt x="1120" y="785"/>
                      <a:pt x="768" y="1121"/>
                      <a:pt x="768" y="155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46" name="Google Shape;10646;p27"/>
              <p:cNvSpPr/>
              <p:nvPr/>
            </p:nvSpPr>
            <p:spPr>
              <a:xfrm>
                <a:off x="2653421" y="1348504"/>
                <a:ext cx="69953" cy="69184"/>
              </a:xfrm>
              <a:custGeom>
                <a:avLst/>
                <a:gdLst/>
                <a:ahLst/>
                <a:cxnLst/>
                <a:rect l="l" t="t" r="r" b="b"/>
                <a:pathLst>
                  <a:path w="1554" h="1537" extrusionOk="0">
                    <a:moveTo>
                      <a:pt x="785" y="1537"/>
                    </a:moveTo>
                    <a:lnTo>
                      <a:pt x="785" y="1537"/>
                    </a:lnTo>
                    <a:cubicBezTo>
                      <a:pt x="785" y="1121"/>
                      <a:pt x="433" y="769"/>
                      <a:pt x="1" y="769"/>
                    </a:cubicBezTo>
                    <a:lnTo>
                      <a:pt x="1" y="769"/>
                    </a:lnTo>
                    <a:cubicBezTo>
                      <a:pt x="433" y="769"/>
                      <a:pt x="785" y="417"/>
                      <a:pt x="785" y="1"/>
                    </a:cubicBezTo>
                    <a:lnTo>
                      <a:pt x="785" y="1"/>
                    </a:lnTo>
                    <a:cubicBezTo>
                      <a:pt x="785" y="417"/>
                      <a:pt x="1121" y="769"/>
                      <a:pt x="1553" y="769"/>
                    </a:cubicBezTo>
                    <a:lnTo>
                      <a:pt x="1553" y="769"/>
                    </a:lnTo>
                    <a:cubicBezTo>
                      <a:pt x="1137" y="769"/>
                      <a:pt x="785" y="1121"/>
                      <a:pt x="785" y="153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0647" name="Google Shape;10647;p27"/>
            <p:cNvGrpSpPr/>
            <p:nvPr/>
          </p:nvGrpSpPr>
          <p:grpSpPr>
            <a:xfrm rot="10800000" flipH="1">
              <a:off x="8122997" y="710237"/>
              <a:ext cx="910413" cy="710225"/>
              <a:chOff x="1957347" y="847750"/>
              <a:chExt cx="910413" cy="710225"/>
            </a:xfrm>
          </p:grpSpPr>
          <p:sp>
            <p:nvSpPr>
              <p:cNvPr id="10648" name="Google Shape;10648;p27"/>
              <p:cNvSpPr/>
              <p:nvPr/>
            </p:nvSpPr>
            <p:spPr>
              <a:xfrm>
                <a:off x="2340838" y="1450978"/>
                <a:ext cx="41819" cy="41096"/>
              </a:xfrm>
              <a:custGeom>
                <a:avLst/>
                <a:gdLst/>
                <a:ahLst/>
                <a:cxnLst/>
                <a:rect l="l" t="t" r="r" b="b"/>
                <a:pathLst>
                  <a:path w="929" h="913" extrusionOk="0">
                    <a:moveTo>
                      <a:pt x="913" y="384"/>
                    </a:moveTo>
                    <a:cubicBezTo>
                      <a:pt x="929" y="720"/>
                      <a:pt x="497" y="912"/>
                      <a:pt x="257" y="656"/>
                    </a:cubicBezTo>
                    <a:cubicBezTo>
                      <a:pt x="1" y="416"/>
                      <a:pt x="177" y="0"/>
                      <a:pt x="529" y="0"/>
                    </a:cubicBezTo>
                    <a:cubicBezTo>
                      <a:pt x="737" y="0"/>
                      <a:pt x="913" y="160"/>
                      <a:pt x="913" y="384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49" name="Google Shape;10649;p27"/>
              <p:cNvSpPr/>
              <p:nvPr/>
            </p:nvSpPr>
            <p:spPr>
              <a:xfrm>
                <a:off x="1957347" y="1309455"/>
                <a:ext cx="42539" cy="42537"/>
              </a:xfrm>
              <a:custGeom>
                <a:avLst/>
                <a:gdLst/>
                <a:ahLst/>
                <a:cxnLst/>
                <a:rect l="l" t="t" r="r" b="b"/>
                <a:pathLst>
                  <a:path w="945" h="945" extrusionOk="0">
                    <a:moveTo>
                      <a:pt x="945" y="416"/>
                    </a:moveTo>
                    <a:cubicBezTo>
                      <a:pt x="945" y="768"/>
                      <a:pt x="513" y="944"/>
                      <a:pt x="257" y="688"/>
                    </a:cubicBezTo>
                    <a:cubicBezTo>
                      <a:pt x="1" y="448"/>
                      <a:pt x="193" y="16"/>
                      <a:pt x="545" y="16"/>
                    </a:cubicBezTo>
                    <a:cubicBezTo>
                      <a:pt x="769" y="0"/>
                      <a:pt x="945" y="192"/>
                      <a:pt x="945" y="416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50" name="Google Shape;10650;p27"/>
              <p:cNvSpPr/>
              <p:nvPr/>
            </p:nvSpPr>
            <p:spPr>
              <a:xfrm>
                <a:off x="2828822" y="1112070"/>
                <a:ext cx="9408" cy="8687"/>
              </a:xfrm>
              <a:custGeom>
                <a:avLst/>
                <a:gdLst/>
                <a:ahLst/>
                <a:cxnLst/>
                <a:rect l="l" t="t" r="r" b="b"/>
                <a:pathLst>
                  <a:path w="209" h="193" extrusionOk="0">
                    <a:moveTo>
                      <a:pt x="208" y="81"/>
                    </a:moveTo>
                    <a:cubicBezTo>
                      <a:pt x="208" y="193"/>
                      <a:pt x="0" y="1"/>
                      <a:pt x="128" y="1"/>
                    </a:cubicBezTo>
                    <a:cubicBezTo>
                      <a:pt x="160" y="1"/>
                      <a:pt x="208" y="33"/>
                      <a:pt x="208" y="8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51" name="Google Shape;10651;p27"/>
              <p:cNvSpPr/>
              <p:nvPr/>
            </p:nvSpPr>
            <p:spPr>
              <a:xfrm>
                <a:off x="2858352" y="1249632"/>
                <a:ext cx="9408" cy="10848"/>
              </a:xfrm>
              <a:custGeom>
                <a:avLst/>
                <a:gdLst/>
                <a:ahLst/>
                <a:cxnLst/>
                <a:rect l="l" t="t" r="r" b="b"/>
                <a:pathLst>
                  <a:path w="209" h="241" extrusionOk="0">
                    <a:moveTo>
                      <a:pt x="192" y="145"/>
                    </a:moveTo>
                    <a:cubicBezTo>
                      <a:pt x="160" y="241"/>
                      <a:pt x="0" y="209"/>
                      <a:pt x="32" y="97"/>
                    </a:cubicBezTo>
                    <a:cubicBezTo>
                      <a:pt x="48" y="1"/>
                      <a:pt x="208" y="33"/>
                      <a:pt x="192" y="145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52" name="Google Shape;10652;p27"/>
              <p:cNvSpPr/>
              <p:nvPr/>
            </p:nvSpPr>
            <p:spPr>
              <a:xfrm>
                <a:off x="2211149" y="947140"/>
                <a:ext cx="7968" cy="7967"/>
              </a:xfrm>
              <a:custGeom>
                <a:avLst/>
                <a:gdLst/>
                <a:ahLst/>
                <a:cxnLst/>
                <a:rect l="l" t="t" r="r" b="b"/>
                <a:pathLst>
                  <a:path w="177" h="177" extrusionOk="0">
                    <a:moveTo>
                      <a:pt x="177" y="112"/>
                    </a:moveTo>
                    <a:cubicBezTo>
                      <a:pt x="161" y="144"/>
                      <a:pt x="113" y="176"/>
                      <a:pt x="81" y="160"/>
                    </a:cubicBezTo>
                    <a:cubicBezTo>
                      <a:pt x="33" y="160"/>
                      <a:pt x="1" y="112"/>
                      <a:pt x="17" y="64"/>
                    </a:cubicBezTo>
                    <a:cubicBezTo>
                      <a:pt x="33" y="32"/>
                      <a:pt x="65" y="0"/>
                      <a:pt x="113" y="16"/>
                    </a:cubicBezTo>
                    <a:cubicBezTo>
                      <a:pt x="161" y="16"/>
                      <a:pt x="177" y="64"/>
                      <a:pt x="177" y="11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53" name="Google Shape;10653;p27"/>
              <p:cNvSpPr/>
              <p:nvPr/>
            </p:nvSpPr>
            <p:spPr>
              <a:xfrm>
                <a:off x="2453015" y="1299709"/>
                <a:ext cx="9408" cy="8687"/>
              </a:xfrm>
              <a:custGeom>
                <a:avLst/>
                <a:gdLst/>
                <a:ahLst/>
                <a:cxnLst/>
                <a:rect l="l" t="t" r="r" b="b"/>
                <a:pathLst>
                  <a:path w="209" h="193" extrusionOk="0">
                    <a:moveTo>
                      <a:pt x="193" y="112"/>
                    </a:moveTo>
                    <a:cubicBezTo>
                      <a:pt x="193" y="160"/>
                      <a:pt x="145" y="192"/>
                      <a:pt x="97" y="176"/>
                    </a:cubicBezTo>
                    <a:cubicBezTo>
                      <a:pt x="0" y="160"/>
                      <a:pt x="32" y="0"/>
                      <a:pt x="129" y="16"/>
                    </a:cubicBezTo>
                    <a:cubicBezTo>
                      <a:pt x="177" y="32"/>
                      <a:pt x="209" y="80"/>
                      <a:pt x="193" y="11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54" name="Google Shape;10654;p27"/>
              <p:cNvSpPr/>
              <p:nvPr/>
            </p:nvSpPr>
            <p:spPr>
              <a:xfrm>
                <a:off x="2435526" y="995395"/>
                <a:ext cx="9408" cy="9408"/>
              </a:xfrm>
              <a:custGeom>
                <a:avLst/>
                <a:gdLst/>
                <a:ahLst/>
                <a:cxnLst/>
                <a:rect l="l" t="t" r="r" b="b"/>
                <a:pathLst>
                  <a:path w="209" h="209" extrusionOk="0">
                    <a:moveTo>
                      <a:pt x="209" y="80"/>
                    </a:moveTo>
                    <a:cubicBezTo>
                      <a:pt x="209" y="208"/>
                      <a:pt x="1" y="0"/>
                      <a:pt x="129" y="0"/>
                    </a:cubicBezTo>
                    <a:cubicBezTo>
                      <a:pt x="177" y="0"/>
                      <a:pt x="209" y="48"/>
                      <a:pt x="209" y="8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55" name="Google Shape;10655;p27"/>
              <p:cNvSpPr/>
              <p:nvPr/>
            </p:nvSpPr>
            <p:spPr>
              <a:xfrm>
                <a:off x="2164334" y="1538484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2"/>
                    </a:moveTo>
                    <a:cubicBezTo>
                      <a:pt x="433" y="352"/>
                      <a:pt x="241" y="432"/>
                      <a:pt x="113" y="320"/>
                    </a:cubicBezTo>
                    <a:cubicBezTo>
                      <a:pt x="1" y="208"/>
                      <a:pt x="81" y="0"/>
                      <a:pt x="257" y="0"/>
                    </a:cubicBezTo>
                    <a:cubicBezTo>
                      <a:pt x="353" y="0"/>
                      <a:pt x="433" y="80"/>
                      <a:pt x="433" y="19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56" name="Google Shape;10656;p27"/>
              <p:cNvSpPr/>
              <p:nvPr/>
            </p:nvSpPr>
            <p:spPr>
              <a:xfrm>
                <a:off x="2680453" y="1103427"/>
                <a:ext cx="18771" cy="21651"/>
              </a:xfrm>
              <a:custGeom>
                <a:avLst/>
                <a:gdLst/>
                <a:ahLst/>
                <a:cxnLst/>
                <a:rect l="l" t="t" r="r" b="b"/>
                <a:pathLst>
                  <a:path w="417" h="481" extrusionOk="0">
                    <a:moveTo>
                      <a:pt x="400" y="273"/>
                    </a:moveTo>
                    <a:cubicBezTo>
                      <a:pt x="368" y="481"/>
                      <a:pt x="48" y="481"/>
                      <a:pt x="32" y="273"/>
                    </a:cubicBezTo>
                    <a:cubicBezTo>
                      <a:pt x="0" y="1"/>
                      <a:pt x="416" y="1"/>
                      <a:pt x="400" y="27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57" name="Google Shape;10657;p27"/>
              <p:cNvSpPr/>
              <p:nvPr/>
            </p:nvSpPr>
            <p:spPr>
              <a:xfrm>
                <a:off x="2533479" y="847750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2"/>
                    </a:moveTo>
                    <a:cubicBezTo>
                      <a:pt x="433" y="352"/>
                      <a:pt x="241" y="432"/>
                      <a:pt x="129" y="320"/>
                    </a:cubicBezTo>
                    <a:cubicBezTo>
                      <a:pt x="1" y="192"/>
                      <a:pt x="97" y="0"/>
                      <a:pt x="257" y="0"/>
                    </a:cubicBezTo>
                    <a:cubicBezTo>
                      <a:pt x="353" y="0"/>
                      <a:pt x="433" y="80"/>
                      <a:pt x="433" y="19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58" name="Google Shape;10658;p27"/>
              <p:cNvSpPr/>
              <p:nvPr/>
            </p:nvSpPr>
            <p:spPr>
              <a:xfrm>
                <a:off x="2831703" y="979550"/>
                <a:ext cx="18771" cy="18770"/>
              </a:xfrm>
              <a:custGeom>
                <a:avLst/>
                <a:gdLst/>
                <a:ahLst/>
                <a:cxnLst/>
                <a:rect l="l" t="t" r="r" b="b"/>
                <a:pathLst>
                  <a:path w="417" h="417" extrusionOk="0">
                    <a:moveTo>
                      <a:pt x="416" y="176"/>
                    </a:moveTo>
                    <a:cubicBezTo>
                      <a:pt x="416" y="336"/>
                      <a:pt x="224" y="416"/>
                      <a:pt x="112" y="304"/>
                    </a:cubicBezTo>
                    <a:cubicBezTo>
                      <a:pt x="0" y="192"/>
                      <a:pt x="80" y="0"/>
                      <a:pt x="240" y="0"/>
                    </a:cubicBezTo>
                    <a:cubicBezTo>
                      <a:pt x="336" y="0"/>
                      <a:pt x="416" y="80"/>
                      <a:pt x="416" y="176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59" name="Google Shape;10659;p27"/>
              <p:cNvSpPr/>
              <p:nvPr/>
            </p:nvSpPr>
            <p:spPr>
              <a:xfrm>
                <a:off x="2327873" y="1193455"/>
                <a:ext cx="19491" cy="1877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17" extrusionOk="0">
                    <a:moveTo>
                      <a:pt x="432" y="177"/>
                    </a:moveTo>
                    <a:cubicBezTo>
                      <a:pt x="432" y="337"/>
                      <a:pt x="240" y="417"/>
                      <a:pt x="128" y="305"/>
                    </a:cubicBezTo>
                    <a:cubicBezTo>
                      <a:pt x="0" y="193"/>
                      <a:pt x="80" y="1"/>
                      <a:pt x="256" y="1"/>
                    </a:cubicBezTo>
                    <a:cubicBezTo>
                      <a:pt x="352" y="1"/>
                      <a:pt x="432" y="81"/>
                      <a:pt x="432" y="17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60" name="Google Shape;10660;p27"/>
              <p:cNvSpPr/>
              <p:nvPr/>
            </p:nvSpPr>
            <p:spPr>
              <a:xfrm>
                <a:off x="2479078" y="1482667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3"/>
                    </a:moveTo>
                    <a:cubicBezTo>
                      <a:pt x="433" y="353"/>
                      <a:pt x="225" y="433"/>
                      <a:pt x="112" y="321"/>
                    </a:cubicBezTo>
                    <a:cubicBezTo>
                      <a:pt x="0" y="209"/>
                      <a:pt x="80" y="1"/>
                      <a:pt x="241" y="17"/>
                    </a:cubicBezTo>
                    <a:cubicBezTo>
                      <a:pt x="337" y="1"/>
                      <a:pt x="433" y="97"/>
                      <a:pt x="433" y="19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61" name="Google Shape;10661;p27"/>
              <p:cNvSpPr/>
              <p:nvPr/>
            </p:nvSpPr>
            <p:spPr>
              <a:xfrm>
                <a:off x="2269534" y="962265"/>
                <a:ext cx="69908" cy="69904"/>
              </a:xfrm>
              <a:custGeom>
                <a:avLst/>
                <a:gdLst/>
                <a:ahLst/>
                <a:cxnLst/>
                <a:rect l="l" t="t" r="r" b="b"/>
                <a:pathLst>
                  <a:path w="1553" h="1553" extrusionOk="0">
                    <a:moveTo>
                      <a:pt x="768" y="1553"/>
                    </a:moveTo>
                    <a:lnTo>
                      <a:pt x="768" y="1553"/>
                    </a:lnTo>
                    <a:cubicBezTo>
                      <a:pt x="768" y="1121"/>
                      <a:pt x="416" y="785"/>
                      <a:pt x="0" y="785"/>
                    </a:cubicBezTo>
                    <a:lnTo>
                      <a:pt x="0" y="785"/>
                    </a:lnTo>
                    <a:cubicBezTo>
                      <a:pt x="416" y="785"/>
                      <a:pt x="768" y="432"/>
                      <a:pt x="768" y="0"/>
                    </a:cubicBezTo>
                    <a:lnTo>
                      <a:pt x="768" y="0"/>
                    </a:lnTo>
                    <a:cubicBezTo>
                      <a:pt x="768" y="432"/>
                      <a:pt x="1120" y="785"/>
                      <a:pt x="1552" y="785"/>
                    </a:cubicBezTo>
                    <a:lnTo>
                      <a:pt x="1552" y="785"/>
                    </a:lnTo>
                    <a:cubicBezTo>
                      <a:pt x="1120" y="785"/>
                      <a:pt x="768" y="1121"/>
                      <a:pt x="768" y="155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62" name="Google Shape;10662;p27"/>
              <p:cNvSpPr/>
              <p:nvPr/>
            </p:nvSpPr>
            <p:spPr>
              <a:xfrm>
                <a:off x="2653421" y="1348504"/>
                <a:ext cx="69953" cy="69184"/>
              </a:xfrm>
              <a:custGeom>
                <a:avLst/>
                <a:gdLst/>
                <a:ahLst/>
                <a:cxnLst/>
                <a:rect l="l" t="t" r="r" b="b"/>
                <a:pathLst>
                  <a:path w="1554" h="1537" extrusionOk="0">
                    <a:moveTo>
                      <a:pt x="785" y="1537"/>
                    </a:moveTo>
                    <a:lnTo>
                      <a:pt x="785" y="1537"/>
                    </a:lnTo>
                    <a:cubicBezTo>
                      <a:pt x="785" y="1121"/>
                      <a:pt x="433" y="769"/>
                      <a:pt x="1" y="769"/>
                    </a:cubicBezTo>
                    <a:lnTo>
                      <a:pt x="1" y="769"/>
                    </a:lnTo>
                    <a:cubicBezTo>
                      <a:pt x="433" y="769"/>
                      <a:pt x="785" y="417"/>
                      <a:pt x="785" y="1"/>
                    </a:cubicBezTo>
                    <a:lnTo>
                      <a:pt x="785" y="1"/>
                    </a:lnTo>
                    <a:cubicBezTo>
                      <a:pt x="785" y="417"/>
                      <a:pt x="1121" y="769"/>
                      <a:pt x="1553" y="769"/>
                    </a:cubicBezTo>
                    <a:lnTo>
                      <a:pt x="1553" y="769"/>
                    </a:lnTo>
                    <a:cubicBezTo>
                      <a:pt x="1137" y="769"/>
                      <a:pt x="785" y="1121"/>
                      <a:pt x="785" y="153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0663" name="Google Shape;10663;p27"/>
          <p:cNvGrpSpPr/>
          <p:nvPr/>
        </p:nvGrpSpPr>
        <p:grpSpPr>
          <a:xfrm rot="-9318850" flipH="1">
            <a:off x="-781279" y="781734"/>
            <a:ext cx="1511047" cy="1603979"/>
            <a:chOff x="7805848" y="0"/>
            <a:chExt cx="1338162" cy="1420462"/>
          </a:xfrm>
        </p:grpSpPr>
        <p:grpSp>
          <p:nvGrpSpPr>
            <p:cNvPr id="10664" name="Google Shape;10664;p27"/>
            <p:cNvGrpSpPr/>
            <p:nvPr/>
          </p:nvGrpSpPr>
          <p:grpSpPr>
            <a:xfrm>
              <a:off x="8368560" y="0"/>
              <a:ext cx="775450" cy="710225"/>
              <a:chOff x="2092310" y="847750"/>
              <a:chExt cx="775450" cy="710225"/>
            </a:xfrm>
          </p:grpSpPr>
          <p:sp>
            <p:nvSpPr>
              <p:cNvPr id="10665" name="Google Shape;10665;p27"/>
              <p:cNvSpPr/>
              <p:nvPr/>
            </p:nvSpPr>
            <p:spPr>
              <a:xfrm>
                <a:off x="2340838" y="1450978"/>
                <a:ext cx="41819" cy="41096"/>
              </a:xfrm>
              <a:custGeom>
                <a:avLst/>
                <a:gdLst/>
                <a:ahLst/>
                <a:cxnLst/>
                <a:rect l="l" t="t" r="r" b="b"/>
                <a:pathLst>
                  <a:path w="929" h="913" extrusionOk="0">
                    <a:moveTo>
                      <a:pt x="913" y="384"/>
                    </a:moveTo>
                    <a:cubicBezTo>
                      <a:pt x="929" y="720"/>
                      <a:pt x="497" y="912"/>
                      <a:pt x="257" y="656"/>
                    </a:cubicBezTo>
                    <a:cubicBezTo>
                      <a:pt x="1" y="416"/>
                      <a:pt x="177" y="0"/>
                      <a:pt x="529" y="0"/>
                    </a:cubicBezTo>
                    <a:cubicBezTo>
                      <a:pt x="737" y="0"/>
                      <a:pt x="913" y="160"/>
                      <a:pt x="913" y="384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66" name="Google Shape;10666;p27"/>
              <p:cNvSpPr/>
              <p:nvPr/>
            </p:nvSpPr>
            <p:spPr>
              <a:xfrm>
                <a:off x="2092310" y="1309455"/>
                <a:ext cx="42539" cy="42537"/>
              </a:xfrm>
              <a:custGeom>
                <a:avLst/>
                <a:gdLst/>
                <a:ahLst/>
                <a:cxnLst/>
                <a:rect l="l" t="t" r="r" b="b"/>
                <a:pathLst>
                  <a:path w="945" h="945" extrusionOk="0">
                    <a:moveTo>
                      <a:pt x="945" y="416"/>
                    </a:moveTo>
                    <a:cubicBezTo>
                      <a:pt x="945" y="768"/>
                      <a:pt x="513" y="944"/>
                      <a:pt x="257" y="688"/>
                    </a:cubicBezTo>
                    <a:cubicBezTo>
                      <a:pt x="1" y="448"/>
                      <a:pt x="193" y="16"/>
                      <a:pt x="545" y="16"/>
                    </a:cubicBezTo>
                    <a:cubicBezTo>
                      <a:pt x="769" y="0"/>
                      <a:pt x="945" y="192"/>
                      <a:pt x="945" y="416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67" name="Google Shape;10667;p27"/>
              <p:cNvSpPr/>
              <p:nvPr/>
            </p:nvSpPr>
            <p:spPr>
              <a:xfrm>
                <a:off x="2828822" y="1112070"/>
                <a:ext cx="9408" cy="8687"/>
              </a:xfrm>
              <a:custGeom>
                <a:avLst/>
                <a:gdLst/>
                <a:ahLst/>
                <a:cxnLst/>
                <a:rect l="l" t="t" r="r" b="b"/>
                <a:pathLst>
                  <a:path w="209" h="193" extrusionOk="0">
                    <a:moveTo>
                      <a:pt x="208" y="81"/>
                    </a:moveTo>
                    <a:cubicBezTo>
                      <a:pt x="208" y="193"/>
                      <a:pt x="0" y="1"/>
                      <a:pt x="128" y="1"/>
                    </a:cubicBezTo>
                    <a:cubicBezTo>
                      <a:pt x="160" y="1"/>
                      <a:pt x="208" y="33"/>
                      <a:pt x="208" y="8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68" name="Google Shape;10668;p27"/>
              <p:cNvSpPr/>
              <p:nvPr/>
            </p:nvSpPr>
            <p:spPr>
              <a:xfrm>
                <a:off x="2858352" y="1249632"/>
                <a:ext cx="9408" cy="10848"/>
              </a:xfrm>
              <a:custGeom>
                <a:avLst/>
                <a:gdLst/>
                <a:ahLst/>
                <a:cxnLst/>
                <a:rect l="l" t="t" r="r" b="b"/>
                <a:pathLst>
                  <a:path w="209" h="241" extrusionOk="0">
                    <a:moveTo>
                      <a:pt x="192" y="145"/>
                    </a:moveTo>
                    <a:cubicBezTo>
                      <a:pt x="160" y="241"/>
                      <a:pt x="0" y="209"/>
                      <a:pt x="32" y="97"/>
                    </a:cubicBezTo>
                    <a:cubicBezTo>
                      <a:pt x="48" y="1"/>
                      <a:pt x="208" y="33"/>
                      <a:pt x="192" y="145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69" name="Google Shape;10669;p27"/>
              <p:cNvSpPr/>
              <p:nvPr/>
            </p:nvSpPr>
            <p:spPr>
              <a:xfrm>
                <a:off x="2211149" y="947140"/>
                <a:ext cx="7968" cy="7967"/>
              </a:xfrm>
              <a:custGeom>
                <a:avLst/>
                <a:gdLst/>
                <a:ahLst/>
                <a:cxnLst/>
                <a:rect l="l" t="t" r="r" b="b"/>
                <a:pathLst>
                  <a:path w="177" h="177" extrusionOk="0">
                    <a:moveTo>
                      <a:pt x="177" y="112"/>
                    </a:moveTo>
                    <a:cubicBezTo>
                      <a:pt x="161" y="144"/>
                      <a:pt x="113" y="176"/>
                      <a:pt x="81" y="160"/>
                    </a:cubicBezTo>
                    <a:cubicBezTo>
                      <a:pt x="33" y="160"/>
                      <a:pt x="1" y="112"/>
                      <a:pt x="17" y="64"/>
                    </a:cubicBezTo>
                    <a:cubicBezTo>
                      <a:pt x="33" y="32"/>
                      <a:pt x="65" y="0"/>
                      <a:pt x="113" y="16"/>
                    </a:cubicBezTo>
                    <a:cubicBezTo>
                      <a:pt x="161" y="16"/>
                      <a:pt x="177" y="64"/>
                      <a:pt x="177" y="11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70" name="Google Shape;10670;p27"/>
              <p:cNvSpPr/>
              <p:nvPr/>
            </p:nvSpPr>
            <p:spPr>
              <a:xfrm>
                <a:off x="2453015" y="1299709"/>
                <a:ext cx="9408" cy="8687"/>
              </a:xfrm>
              <a:custGeom>
                <a:avLst/>
                <a:gdLst/>
                <a:ahLst/>
                <a:cxnLst/>
                <a:rect l="l" t="t" r="r" b="b"/>
                <a:pathLst>
                  <a:path w="209" h="193" extrusionOk="0">
                    <a:moveTo>
                      <a:pt x="193" y="112"/>
                    </a:moveTo>
                    <a:cubicBezTo>
                      <a:pt x="193" y="160"/>
                      <a:pt x="145" y="192"/>
                      <a:pt x="97" y="176"/>
                    </a:cubicBezTo>
                    <a:cubicBezTo>
                      <a:pt x="0" y="160"/>
                      <a:pt x="32" y="0"/>
                      <a:pt x="129" y="16"/>
                    </a:cubicBezTo>
                    <a:cubicBezTo>
                      <a:pt x="177" y="32"/>
                      <a:pt x="209" y="80"/>
                      <a:pt x="193" y="11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71" name="Google Shape;10671;p27"/>
              <p:cNvSpPr/>
              <p:nvPr/>
            </p:nvSpPr>
            <p:spPr>
              <a:xfrm>
                <a:off x="2435526" y="995395"/>
                <a:ext cx="9408" cy="9408"/>
              </a:xfrm>
              <a:custGeom>
                <a:avLst/>
                <a:gdLst/>
                <a:ahLst/>
                <a:cxnLst/>
                <a:rect l="l" t="t" r="r" b="b"/>
                <a:pathLst>
                  <a:path w="209" h="209" extrusionOk="0">
                    <a:moveTo>
                      <a:pt x="209" y="80"/>
                    </a:moveTo>
                    <a:cubicBezTo>
                      <a:pt x="209" y="208"/>
                      <a:pt x="1" y="0"/>
                      <a:pt x="129" y="0"/>
                    </a:cubicBezTo>
                    <a:cubicBezTo>
                      <a:pt x="177" y="0"/>
                      <a:pt x="209" y="48"/>
                      <a:pt x="209" y="8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72" name="Google Shape;10672;p27"/>
              <p:cNvSpPr/>
              <p:nvPr/>
            </p:nvSpPr>
            <p:spPr>
              <a:xfrm>
                <a:off x="2164334" y="1538484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2"/>
                    </a:moveTo>
                    <a:cubicBezTo>
                      <a:pt x="433" y="352"/>
                      <a:pt x="241" y="432"/>
                      <a:pt x="113" y="320"/>
                    </a:cubicBezTo>
                    <a:cubicBezTo>
                      <a:pt x="1" y="208"/>
                      <a:pt x="81" y="0"/>
                      <a:pt x="257" y="0"/>
                    </a:cubicBezTo>
                    <a:cubicBezTo>
                      <a:pt x="353" y="0"/>
                      <a:pt x="433" y="80"/>
                      <a:pt x="433" y="19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73" name="Google Shape;10673;p27"/>
              <p:cNvSpPr/>
              <p:nvPr/>
            </p:nvSpPr>
            <p:spPr>
              <a:xfrm>
                <a:off x="2680453" y="1103427"/>
                <a:ext cx="18771" cy="21651"/>
              </a:xfrm>
              <a:custGeom>
                <a:avLst/>
                <a:gdLst/>
                <a:ahLst/>
                <a:cxnLst/>
                <a:rect l="l" t="t" r="r" b="b"/>
                <a:pathLst>
                  <a:path w="417" h="481" extrusionOk="0">
                    <a:moveTo>
                      <a:pt x="400" y="273"/>
                    </a:moveTo>
                    <a:cubicBezTo>
                      <a:pt x="368" y="481"/>
                      <a:pt x="48" y="481"/>
                      <a:pt x="32" y="273"/>
                    </a:cubicBezTo>
                    <a:cubicBezTo>
                      <a:pt x="0" y="1"/>
                      <a:pt x="416" y="1"/>
                      <a:pt x="400" y="27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74" name="Google Shape;10674;p27"/>
              <p:cNvSpPr/>
              <p:nvPr/>
            </p:nvSpPr>
            <p:spPr>
              <a:xfrm>
                <a:off x="2533479" y="847750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2"/>
                    </a:moveTo>
                    <a:cubicBezTo>
                      <a:pt x="433" y="352"/>
                      <a:pt x="241" y="432"/>
                      <a:pt x="129" y="320"/>
                    </a:cubicBezTo>
                    <a:cubicBezTo>
                      <a:pt x="1" y="192"/>
                      <a:pt x="97" y="0"/>
                      <a:pt x="257" y="0"/>
                    </a:cubicBezTo>
                    <a:cubicBezTo>
                      <a:pt x="353" y="0"/>
                      <a:pt x="433" y="80"/>
                      <a:pt x="433" y="19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75" name="Google Shape;10675;p27"/>
              <p:cNvSpPr/>
              <p:nvPr/>
            </p:nvSpPr>
            <p:spPr>
              <a:xfrm>
                <a:off x="2831703" y="979550"/>
                <a:ext cx="18771" cy="18770"/>
              </a:xfrm>
              <a:custGeom>
                <a:avLst/>
                <a:gdLst/>
                <a:ahLst/>
                <a:cxnLst/>
                <a:rect l="l" t="t" r="r" b="b"/>
                <a:pathLst>
                  <a:path w="417" h="417" extrusionOk="0">
                    <a:moveTo>
                      <a:pt x="416" y="176"/>
                    </a:moveTo>
                    <a:cubicBezTo>
                      <a:pt x="416" y="336"/>
                      <a:pt x="224" y="416"/>
                      <a:pt x="112" y="304"/>
                    </a:cubicBezTo>
                    <a:cubicBezTo>
                      <a:pt x="0" y="192"/>
                      <a:pt x="80" y="0"/>
                      <a:pt x="240" y="0"/>
                    </a:cubicBezTo>
                    <a:cubicBezTo>
                      <a:pt x="336" y="0"/>
                      <a:pt x="416" y="80"/>
                      <a:pt x="416" y="176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76" name="Google Shape;10676;p27"/>
              <p:cNvSpPr/>
              <p:nvPr/>
            </p:nvSpPr>
            <p:spPr>
              <a:xfrm>
                <a:off x="2327873" y="1193455"/>
                <a:ext cx="19491" cy="1877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17" extrusionOk="0">
                    <a:moveTo>
                      <a:pt x="432" y="177"/>
                    </a:moveTo>
                    <a:cubicBezTo>
                      <a:pt x="432" y="337"/>
                      <a:pt x="240" y="417"/>
                      <a:pt x="128" y="305"/>
                    </a:cubicBezTo>
                    <a:cubicBezTo>
                      <a:pt x="0" y="193"/>
                      <a:pt x="80" y="1"/>
                      <a:pt x="256" y="1"/>
                    </a:cubicBezTo>
                    <a:cubicBezTo>
                      <a:pt x="352" y="1"/>
                      <a:pt x="432" y="81"/>
                      <a:pt x="432" y="17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77" name="Google Shape;10677;p27"/>
              <p:cNvSpPr/>
              <p:nvPr/>
            </p:nvSpPr>
            <p:spPr>
              <a:xfrm>
                <a:off x="2479078" y="1482667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3"/>
                    </a:moveTo>
                    <a:cubicBezTo>
                      <a:pt x="433" y="353"/>
                      <a:pt x="225" y="433"/>
                      <a:pt x="112" y="321"/>
                    </a:cubicBezTo>
                    <a:cubicBezTo>
                      <a:pt x="0" y="209"/>
                      <a:pt x="80" y="1"/>
                      <a:pt x="241" y="17"/>
                    </a:cubicBezTo>
                    <a:cubicBezTo>
                      <a:pt x="337" y="1"/>
                      <a:pt x="433" y="97"/>
                      <a:pt x="433" y="19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78" name="Google Shape;10678;p27"/>
              <p:cNvSpPr/>
              <p:nvPr/>
            </p:nvSpPr>
            <p:spPr>
              <a:xfrm>
                <a:off x="2269534" y="962265"/>
                <a:ext cx="69908" cy="69904"/>
              </a:xfrm>
              <a:custGeom>
                <a:avLst/>
                <a:gdLst/>
                <a:ahLst/>
                <a:cxnLst/>
                <a:rect l="l" t="t" r="r" b="b"/>
                <a:pathLst>
                  <a:path w="1553" h="1553" extrusionOk="0">
                    <a:moveTo>
                      <a:pt x="768" y="1553"/>
                    </a:moveTo>
                    <a:lnTo>
                      <a:pt x="768" y="1553"/>
                    </a:lnTo>
                    <a:cubicBezTo>
                      <a:pt x="768" y="1121"/>
                      <a:pt x="416" y="785"/>
                      <a:pt x="0" y="785"/>
                    </a:cubicBezTo>
                    <a:lnTo>
                      <a:pt x="0" y="785"/>
                    </a:lnTo>
                    <a:cubicBezTo>
                      <a:pt x="416" y="785"/>
                      <a:pt x="768" y="432"/>
                      <a:pt x="768" y="0"/>
                    </a:cubicBezTo>
                    <a:lnTo>
                      <a:pt x="768" y="0"/>
                    </a:lnTo>
                    <a:cubicBezTo>
                      <a:pt x="768" y="432"/>
                      <a:pt x="1120" y="785"/>
                      <a:pt x="1552" y="785"/>
                    </a:cubicBezTo>
                    <a:lnTo>
                      <a:pt x="1552" y="785"/>
                    </a:lnTo>
                    <a:cubicBezTo>
                      <a:pt x="1120" y="785"/>
                      <a:pt x="768" y="1121"/>
                      <a:pt x="768" y="155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79" name="Google Shape;10679;p27"/>
              <p:cNvSpPr/>
              <p:nvPr/>
            </p:nvSpPr>
            <p:spPr>
              <a:xfrm>
                <a:off x="2653421" y="1348504"/>
                <a:ext cx="69953" cy="69184"/>
              </a:xfrm>
              <a:custGeom>
                <a:avLst/>
                <a:gdLst/>
                <a:ahLst/>
                <a:cxnLst/>
                <a:rect l="l" t="t" r="r" b="b"/>
                <a:pathLst>
                  <a:path w="1554" h="1537" extrusionOk="0">
                    <a:moveTo>
                      <a:pt x="785" y="1537"/>
                    </a:moveTo>
                    <a:lnTo>
                      <a:pt x="785" y="1537"/>
                    </a:lnTo>
                    <a:cubicBezTo>
                      <a:pt x="785" y="1121"/>
                      <a:pt x="433" y="769"/>
                      <a:pt x="1" y="769"/>
                    </a:cubicBezTo>
                    <a:lnTo>
                      <a:pt x="1" y="769"/>
                    </a:lnTo>
                    <a:cubicBezTo>
                      <a:pt x="433" y="769"/>
                      <a:pt x="785" y="417"/>
                      <a:pt x="785" y="1"/>
                    </a:cubicBezTo>
                    <a:lnTo>
                      <a:pt x="785" y="1"/>
                    </a:lnTo>
                    <a:cubicBezTo>
                      <a:pt x="785" y="417"/>
                      <a:pt x="1121" y="769"/>
                      <a:pt x="1553" y="769"/>
                    </a:cubicBezTo>
                    <a:lnTo>
                      <a:pt x="1553" y="769"/>
                    </a:lnTo>
                    <a:cubicBezTo>
                      <a:pt x="1137" y="769"/>
                      <a:pt x="785" y="1121"/>
                      <a:pt x="785" y="153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0680" name="Google Shape;10680;p27"/>
            <p:cNvGrpSpPr/>
            <p:nvPr/>
          </p:nvGrpSpPr>
          <p:grpSpPr>
            <a:xfrm rot="-5400000">
              <a:off x="7773235" y="184387"/>
              <a:ext cx="775450" cy="710225"/>
              <a:chOff x="2092310" y="847750"/>
              <a:chExt cx="775450" cy="710225"/>
            </a:xfrm>
          </p:grpSpPr>
          <p:sp>
            <p:nvSpPr>
              <p:cNvPr id="10681" name="Google Shape;10681;p27"/>
              <p:cNvSpPr/>
              <p:nvPr/>
            </p:nvSpPr>
            <p:spPr>
              <a:xfrm>
                <a:off x="2340838" y="1450978"/>
                <a:ext cx="41819" cy="41096"/>
              </a:xfrm>
              <a:custGeom>
                <a:avLst/>
                <a:gdLst/>
                <a:ahLst/>
                <a:cxnLst/>
                <a:rect l="l" t="t" r="r" b="b"/>
                <a:pathLst>
                  <a:path w="929" h="913" extrusionOk="0">
                    <a:moveTo>
                      <a:pt x="913" y="384"/>
                    </a:moveTo>
                    <a:cubicBezTo>
                      <a:pt x="929" y="720"/>
                      <a:pt x="497" y="912"/>
                      <a:pt x="257" y="656"/>
                    </a:cubicBezTo>
                    <a:cubicBezTo>
                      <a:pt x="1" y="416"/>
                      <a:pt x="177" y="0"/>
                      <a:pt x="529" y="0"/>
                    </a:cubicBezTo>
                    <a:cubicBezTo>
                      <a:pt x="737" y="0"/>
                      <a:pt x="913" y="160"/>
                      <a:pt x="913" y="384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82" name="Google Shape;10682;p27"/>
              <p:cNvSpPr/>
              <p:nvPr/>
            </p:nvSpPr>
            <p:spPr>
              <a:xfrm>
                <a:off x="2092310" y="1309455"/>
                <a:ext cx="42539" cy="42537"/>
              </a:xfrm>
              <a:custGeom>
                <a:avLst/>
                <a:gdLst/>
                <a:ahLst/>
                <a:cxnLst/>
                <a:rect l="l" t="t" r="r" b="b"/>
                <a:pathLst>
                  <a:path w="945" h="945" extrusionOk="0">
                    <a:moveTo>
                      <a:pt x="945" y="416"/>
                    </a:moveTo>
                    <a:cubicBezTo>
                      <a:pt x="945" y="768"/>
                      <a:pt x="513" y="944"/>
                      <a:pt x="257" y="688"/>
                    </a:cubicBezTo>
                    <a:cubicBezTo>
                      <a:pt x="1" y="448"/>
                      <a:pt x="193" y="16"/>
                      <a:pt x="545" y="16"/>
                    </a:cubicBezTo>
                    <a:cubicBezTo>
                      <a:pt x="769" y="0"/>
                      <a:pt x="945" y="192"/>
                      <a:pt x="945" y="416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83" name="Google Shape;10683;p27"/>
              <p:cNvSpPr/>
              <p:nvPr/>
            </p:nvSpPr>
            <p:spPr>
              <a:xfrm>
                <a:off x="2828822" y="1112070"/>
                <a:ext cx="9408" cy="8687"/>
              </a:xfrm>
              <a:custGeom>
                <a:avLst/>
                <a:gdLst/>
                <a:ahLst/>
                <a:cxnLst/>
                <a:rect l="l" t="t" r="r" b="b"/>
                <a:pathLst>
                  <a:path w="209" h="193" extrusionOk="0">
                    <a:moveTo>
                      <a:pt x="208" y="81"/>
                    </a:moveTo>
                    <a:cubicBezTo>
                      <a:pt x="208" y="193"/>
                      <a:pt x="0" y="1"/>
                      <a:pt x="128" y="1"/>
                    </a:cubicBezTo>
                    <a:cubicBezTo>
                      <a:pt x="160" y="1"/>
                      <a:pt x="208" y="33"/>
                      <a:pt x="208" y="8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84" name="Google Shape;10684;p27"/>
              <p:cNvSpPr/>
              <p:nvPr/>
            </p:nvSpPr>
            <p:spPr>
              <a:xfrm>
                <a:off x="2858352" y="1249632"/>
                <a:ext cx="9408" cy="10848"/>
              </a:xfrm>
              <a:custGeom>
                <a:avLst/>
                <a:gdLst/>
                <a:ahLst/>
                <a:cxnLst/>
                <a:rect l="l" t="t" r="r" b="b"/>
                <a:pathLst>
                  <a:path w="209" h="241" extrusionOk="0">
                    <a:moveTo>
                      <a:pt x="192" y="145"/>
                    </a:moveTo>
                    <a:cubicBezTo>
                      <a:pt x="160" y="241"/>
                      <a:pt x="0" y="209"/>
                      <a:pt x="32" y="97"/>
                    </a:cubicBezTo>
                    <a:cubicBezTo>
                      <a:pt x="48" y="1"/>
                      <a:pt x="208" y="33"/>
                      <a:pt x="192" y="145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85" name="Google Shape;10685;p27"/>
              <p:cNvSpPr/>
              <p:nvPr/>
            </p:nvSpPr>
            <p:spPr>
              <a:xfrm>
                <a:off x="2211149" y="947140"/>
                <a:ext cx="7968" cy="7967"/>
              </a:xfrm>
              <a:custGeom>
                <a:avLst/>
                <a:gdLst/>
                <a:ahLst/>
                <a:cxnLst/>
                <a:rect l="l" t="t" r="r" b="b"/>
                <a:pathLst>
                  <a:path w="177" h="177" extrusionOk="0">
                    <a:moveTo>
                      <a:pt x="177" y="112"/>
                    </a:moveTo>
                    <a:cubicBezTo>
                      <a:pt x="161" y="144"/>
                      <a:pt x="113" y="176"/>
                      <a:pt x="81" y="160"/>
                    </a:cubicBezTo>
                    <a:cubicBezTo>
                      <a:pt x="33" y="160"/>
                      <a:pt x="1" y="112"/>
                      <a:pt x="17" y="64"/>
                    </a:cubicBezTo>
                    <a:cubicBezTo>
                      <a:pt x="33" y="32"/>
                      <a:pt x="65" y="0"/>
                      <a:pt x="113" y="16"/>
                    </a:cubicBezTo>
                    <a:cubicBezTo>
                      <a:pt x="161" y="16"/>
                      <a:pt x="177" y="64"/>
                      <a:pt x="177" y="11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86" name="Google Shape;10686;p27"/>
              <p:cNvSpPr/>
              <p:nvPr/>
            </p:nvSpPr>
            <p:spPr>
              <a:xfrm>
                <a:off x="2453015" y="1299709"/>
                <a:ext cx="9408" cy="8687"/>
              </a:xfrm>
              <a:custGeom>
                <a:avLst/>
                <a:gdLst/>
                <a:ahLst/>
                <a:cxnLst/>
                <a:rect l="l" t="t" r="r" b="b"/>
                <a:pathLst>
                  <a:path w="209" h="193" extrusionOk="0">
                    <a:moveTo>
                      <a:pt x="193" y="112"/>
                    </a:moveTo>
                    <a:cubicBezTo>
                      <a:pt x="193" y="160"/>
                      <a:pt x="145" y="192"/>
                      <a:pt x="97" y="176"/>
                    </a:cubicBezTo>
                    <a:cubicBezTo>
                      <a:pt x="0" y="160"/>
                      <a:pt x="32" y="0"/>
                      <a:pt x="129" y="16"/>
                    </a:cubicBezTo>
                    <a:cubicBezTo>
                      <a:pt x="177" y="32"/>
                      <a:pt x="209" y="80"/>
                      <a:pt x="193" y="11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87" name="Google Shape;10687;p27"/>
              <p:cNvSpPr/>
              <p:nvPr/>
            </p:nvSpPr>
            <p:spPr>
              <a:xfrm>
                <a:off x="2435526" y="995395"/>
                <a:ext cx="9408" cy="9408"/>
              </a:xfrm>
              <a:custGeom>
                <a:avLst/>
                <a:gdLst/>
                <a:ahLst/>
                <a:cxnLst/>
                <a:rect l="l" t="t" r="r" b="b"/>
                <a:pathLst>
                  <a:path w="209" h="209" extrusionOk="0">
                    <a:moveTo>
                      <a:pt x="209" y="80"/>
                    </a:moveTo>
                    <a:cubicBezTo>
                      <a:pt x="209" y="208"/>
                      <a:pt x="1" y="0"/>
                      <a:pt x="129" y="0"/>
                    </a:cubicBezTo>
                    <a:cubicBezTo>
                      <a:pt x="177" y="0"/>
                      <a:pt x="209" y="48"/>
                      <a:pt x="209" y="8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88" name="Google Shape;10688;p27"/>
              <p:cNvSpPr/>
              <p:nvPr/>
            </p:nvSpPr>
            <p:spPr>
              <a:xfrm>
                <a:off x="2164334" y="1538484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2"/>
                    </a:moveTo>
                    <a:cubicBezTo>
                      <a:pt x="433" y="352"/>
                      <a:pt x="241" y="432"/>
                      <a:pt x="113" y="320"/>
                    </a:cubicBezTo>
                    <a:cubicBezTo>
                      <a:pt x="1" y="208"/>
                      <a:pt x="81" y="0"/>
                      <a:pt x="257" y="0"/>
                    </a:cubicBezTo>
                    <a:cubicBezTo>
                      <a:pt x="353" y="0"/>
                      <a:pt x="433" y="80"/>
                      <a:pt x="433" y="19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89" name="Google Shape;10689;p27"/>
              <p:cNvSpPr/>
              <p:nvPr/>
            </p:nvSpPr>
            <p:spPr>
              <a:xfrm>
                <a:off x="2680453" y="1103427"/>
                <a:ext cx="18771" cy="21651"/>
              </a:xfrm>
              <a:custGeom>
                <a:avLst/>
                <a:gdLst/>
                <a:ahLst/>
                <a:cxnLst/>
                <a:rect l="l" t="t" r="r" b="b"/>
                <a:pathLst>
                  <a:path w="417" h="481" extrusionOk="0">
                    <a:moveTo>
                      <a:pt x="400" y="273"/>
                    </a:moveTo>
                    <a:cubicBezTo>
                      <a:pt x="368" y="481"/>
                      <a:pt x="48" y="481"/>
                      <a:pt x="32" y="273"/>
                    </a:cubicBezTo>
                    <a:cubicBezTo>
                      <a:pt x="0" y="1"/>
                      <a:pt x="416" y="1"/>
                      <a:pt x="400" y="27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90" name="Google Shape;10690;p27"/>
              <p:cNvSpPr/>
              <p:nvPr/>
            </p:nvSpPr>
            <p:spPr>
              <a:xfrm>
                <a:off x="2533479" y="847750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2"/>
                    </a:moveTo>
                    <a:cubicBezTo>
                      <a:pt x="433" y="352"/>
                      <a:pt x="241" y="432"/>
                      <a:pt x="129" y="320"/>
                    </a:cubicBezTo>
                    <a:cubicBezTo>
                      <a:pt x="1" y="192"/>
                      <a:pt x="97" y="0"/>
                      <a:pt x="257" y="0"/>
                    </a:cubicBezTo>
                    <a:cubicBezTo>
                      <a:pt x="353" y="0"/>
                      <a:pt x="433" y="80"/>
                      <a:pt x="433" y="19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91" name="Google Shape;10691;p27"/>
              <p:cNvSpPr/>
              <p:nvPr/>
            </p:nvSpPr>
            <p:spPr>
              <a:xfrm>
                <a:off x="2831703" y="979550"/>
                <a:ext cx="18771" cy="18770"/>
              </a:xfrm>
              <a:custGeom>
                <a:avLst/>
                <a:gdLst/>
                <a:ahLst/>
                <a:cxnLst/>
                <a:rect l="l" t="t" r="r" b="b"/>
                <a:pathLst>
                  <a:path w="417" h="417" extrusionOk="0">
                    <a:moveTo>
                      <a:pt x="416" y="176"/>
                    </a:moveTo>
                    <a:cubicBezTo>
                      <a:pt x="416" y="336"/>
                      <a:pt x="224" y="416"/>
                      <a:pt x="112" y="304"/>
                    </a:cubicBezTo>
                    <a:cubicBezTo>
                      <a:pt x="0" y="192"/>
                      <a:pt x="80" y="0"/>
                      <a:pt x="240" y="0"/>
                    </a:cubicBezTo>
                    <a:cubicBezTo>
                      <a:pt x="336" y="0"/>
                      <a:pt x="416" y="80"/>
                      <a:pt x="416" y="176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92" name="Google Shape;10692;p27"/>
              <p:cNvSpPr/>
              <p:nvPr/>
            </p:nvSpPr>
            <p:spPr>
              <a:xfrm>
                <a:off x="2327873" y="1193455"/>
                <a:ext cx="19491" cy="1877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17" extrusionOk="0">
                    <a:moveTo>
                      <a:pt x="432" y="177"/>
                    </a:moveTo>
                    <a:cubicBezTo>
                      <a:pt x="432" y="337"/>
                      <a:pt x="240" y="417"/>
                      <a:pt x="128" y="305"/>
                    </a:cubicBezTo>
                    <a:cubicBezTo>
                      <a:pt x="0" y="193"/>
                      <a:pt x="80" y="1"/>
                      <a:pt x="256" y="1"/>
                    </a:cubicBezTo>
                    <a:cubicBezTo>
                      <a:pt x="352" y="1"/>
                      <a:pt x="432" y="81"/>
                      <a:pt x="432" y="17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93" name="Google Shape;10693;p27"/>
              <p:cNvSpPr/>
              <p:nvPr/>
            </p:nvSpPr>
            <p:spPr>
              <a:xfrm>
                <a:off x="2479078" y="1482667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3"/>
                    </a:moveTo>
                    <a:cubicBezTo>
                      <a:pt x="433" y="353"/>
                      <a:pt x="225" y="433"/>
                      <a:pt x="112" y="321"/>
                    </a:cubicBezTo>
                    <a:cubicBezTo>
                      <a:pt x="0" y="209"/>
                      <a:pt x="80" y="1"/>
                      <a:pt x="241" y="17"/>
                    </a:cubicBezTo>
                    <a:cubicBezTo>
                      <a:pt x="337" y="1"/>
                      <a:pt x="433" y="97"/>
                      <a:pt x="433" y="19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94" name="Google Shape;10694;p27"/>
              <p:cNvSpPr/>
              <p:nvPr/>
            </p:nvSpPr>
            <p:spPr>
              <a:xfrm>
                <a:off x="2269534" y="962265"/>
                <a:ext cx="69908" cy="69904"/>
              </a:xfrm>
              <a:custGeom>
                <a:avLst/>
                <a:gdLst/>
                <a:ahLst/>
                <a:cxnLst/>
                <a:rect l="l" t="t" r="r" b="b"/>
                <a:pathLst>
                  <a:path w="1553" h="1553" extrusionOk="0">
                    <a:moveTo>
                      <a:pt x="768" y="1553"/>
                    </a:moveTo>
                    <a:lnTo>
                      <a:pt x="768" y="1553"/>
                    </a:lnTo>
                    <a:cubicBezTo>
                      <a:pt x="768" y="1121"/>
                      <a:pt x="416" y="785"/>
                      <a:pt x="0" y="785"/>
                    </a:cubicBezTo>
                    <a:lnTo>
                      <a:pt x="0" y="785"/>
                    </a:lnTo>
                    <a:cubicBezTo>
                      <a:pt x="416" y="785"/>
                      <a:pt x="768" y="432"/>
                      <a:pt x="768" y="0"/>
                    </a:cubicBezTo>
                    <a:lnTo>
                      <a:pt x="768" y="0"/>
                    </a:lnTo>
                    <a:cubicBezTo>
                      <a:pt x="768" y="432"/>
                      <a:pt x="1120" y="785"/>
                      <a:pt x="1552" y="785"/>
                    </a:cubicBezTo>
                    <a:lnTo>
                      <a:pt x="1552" y="785"/>
                    </a:lnTo>
                    <a:cubicBezTo>
                      <a:pt x="1120" y="785"/>
                      <a:pt x="768" y="1121"/>
                      <a:pt x="768" y="155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95" name="Google Shape;10695;p27"/>
              <p:cNvSpPr/>
              <p:nvPr/>
            </p:nvSpPr>
            <p:spPr>
              <a:xfrm>
                <a:off x="2653421" y="1348504"/>
                <a:ext cx="69953" cy="69184"/>
              </a:xfrm>
              <a:custGeom>
                <a:avLst/>
                <a:gdLst/>
                <a:ahLst/>
                <a:cxnLst/>
                <a:rect l="l" t="t" r="r" b="b"/>
                <a:pathLst>
                  <a:path w="1554" h="1537" extrusionOk="0">
                    <a:moveTo>
                      <a:pt x="785" y="1537"/>
                    </a:moveTo>
                    <a:lnTo>
                      <a:pt x="785" y="1537"/>
                    </a:lnTo>
                    <a:cubicBezTo>
                      <a:pt x="785" y="1121"/>
                      <a:pt x="433" y="769"/>
                      <a:pt x="1" y="769"/>
                    </a:cubicBezTo>
                    <a:lnTo>
                      <a:pt x="1" y="769"/>
                    </a:lnTo>
                    <a:cubicBezTo>
                      <a:pt x="433" y="769"/>
                      <a:pt x="785" y="417"/>
                      <a:pt x="785" y="1"/>
                    </a:cubicBezTo>
                    <a:lnTo>
                      <a:pt x="785" y="1"/>
                    </a:lnTo>
                    <a:cubicBezTo>
                      <a:pt x="785" y="417"/>
                      <a:pt x="1121" y="769"/>
                      <a:pt x="1553" y="769"/>
                    </a:cubicBezTo>
                    <a:lnTo>
                      <a:pt x="1553" y="769"/>
                    </a:lnTo>
                    <a:cubicBezTo>
                      <a:pt x="1137" y="769"/>
                      <a:pt x="785" y="1121"/>
                      <a:pt x="785" y="153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0696" name="Google Shape;10696;p27"/>
            <p:cNvGrpSpPr/>
            <p:nvPr/>
          </p:nvGrpSpPr>
          <p:grpSpPr>
            <a:xfrm rot="10800000" flipH="1">
              <a:off x="8257960" y="710237"/>
              <a:ext cx="775450" cy="710225"/>
              <a:chOff x="2092310" y="847750"/>
              <a:chExt cx="775450" cy="710225"/>
            </a:xfrm>
          </p:grpSpPr>
          <p:sp>
            <p:nvSpPr>
              <p:cNvPr id="10697" name="Google Shape;10697;p27"/>
              <p:cNvSpPr/>
              <p:nvPr/>
            </p:nvSpPr>
            <p:spPr>
              <a:xfrm>
                <a:off x="2340838" y="1450978"/>
                <a:ext cx="41819" cy="41096"/>
              </a:xfrm>
              <a:custGeom>
                <a:avLst/>
                <a:gdLst/>
                <a:ahLst/>
                <a:cxnLst/>
                <a:rect l="l" t="t" r="r" b="b"/>
                <a:pathLst>
                  <a:path w="929" h="913" extrusionOk="0">
                    <a:moveTo>
                      <a:pt x="913" y="384"/>
                    </a:moveTo>
                    <a:cubicBezTo>
                      <a:pt x="929" y="720"/>
                      <a:pt x="497" y="912"/>
                      <a:pt x="257" y="656"/>
                    </a:cubicBezTo>
                    <a:cubicBezTo>
                      <a:pt x="1" y="416"/>
                      <a:pt x="177" y="0"/>
                      <a:pt x="529" y="0"/>
                    </a:cubicBezTo>
                    <a:cubicBezTo>
                      <a:pt x="737" y="0"/>
                      <a:pt x="913" y="160"/>
                      <a:pt x="913" y="384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98" name="Google Shape;10698;p27"/>
              <p:cNvSpPr/>
              <p:nvPr/>
            </p:nvSpPr>
            <p:spPr>
              <a:xfrm>
                <a:off x="2092310" y="1309455"/>
                <a:ext cx="42539" cy="42537"/>
              </a:xfrm>
              <a:custGeom>
                <a:avLst/>
                <a:gdLst/>
                <a:ahLst/>
                <a:cxnLst/>
                <a:rect l="l" t="t" r="r" b="b"/>
                <a:pathLst>
                  <a:path w="945" h="945" extrusionOk="0">
                    <a:moveTo>
                      <a:pt x="945" y="416"/>
                    </a:moveTo>
                    <a:cubicBezTo>
                      <a:pt x="945" y="768"/>
                      <a:pt x="513" y="944"/>
                      <a:pt x="257" y="688"/>
                    </a:cubicBezTo>
                    <a:cubicBezTo>
                      <a:pt x="1" y="448"/>
                      <a:pt x="193" y="16"/>
                      <a:pt x="545" y="16"/>
                    </a:cubicBezTo>
                    <a:cubicBezTo>
                      <a:pt x="769" y="0"/>
                      <a:pt x="945" y="192"/>
                      <a:pt x="945" y="416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99" name="Google Shape;10699;p27"/>
              <p:cNvSpPr/>
              <p:nvPr/>
            </p:nvSpPr>
            <p:spPr>
              <a:xfrm>
                <a:off x="2828822" y="1112070"/>
                <a:ext cx="9408" cy="8687"/>
              </a:xfrm>
              <a:custGeom>
                <a:avLst/>
                <a:gdLst/>
                <a:ahLst/>
                <a:cxnLst/>
                <a:rect l="l" t="t" r="r" b="b"/>
                <a:pathLst>
                  <a:path w="209" h="193" extrusionOk="0">
                    <a:moveTo>
                      <a:pt x="208" y="81"/>
                    </a:moveTo>
                    <a:cubicBezTo>
                      <a:pt x="208" y="193"/>
                      <a:pt x="0" y="1"/>
                      <a:pt x="128" y="1"/>
                    </a:cubicBezTo>
                    <a:cubicBezTo>
                      <a:pt x="160" y="1"/>
                      <a:pt x="208" y="33"/>
                      <a:pt x="208" y="8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00" name="Google Shape;10700;p27"/>
              <p:cNvSpPr/>
              <p:nvPr/>
            </p:nvSpPr>
            <p:spPr>
              <a:xfrm>
                <a:off x="2858352" y="1249632"/>
                <a:ext cx="9408" cy="10848"/>
              </a:xfrm>
              <a:custGeom>
                <a:avLst/>
                <a:gdLst/>
                <a:ahLst/>
                <a:cxnLst/>
                <a:rect l="l" t="t" r="r" b="b"/>
                <a:pathLst>
                  <a:path w="209" h="241" extrusionOk="0">
                    <a:moveTo>
                      <a:pt x="192" y="145"/>
                    </a:moveTo>
                    <a:cubicBezTo>
                      <a:pt x="160" y="241"/>
                      <a:pt x="0" y="209"/>
                      <a:pt x="32" y="97"/>
                    </a:cubicBezTo>
                    <a:cubicBezTo>
                      <a:pt x="48" y="1"/>
                      <a:pt x="208" y="33"/>
                      <a:pt x="192" y="145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01" name="Google Shape;10701;p27"/>
              <p:cNvSpPr/>
              <p:nvPr/>
            </p:nvSpPr>
            <p:spPr>
              <a:xfrm>
                <a:off x="2211149" y="947140"/>
                <a:ext cx="7968" cy="7967"/>
              </a:xfrm>
              <a:custGeom>
                <a:avLst/>
                <a:gdLst/>
                <a:ahLst/>
                <a:cxnLst/>
                <a:rect l="l" t="t" r="r" b="b"/>
                <a:pathLst>
                  <a:path w="177" h="177" extrusionOk="0">
                    <a:moveTo>
                      <a:pt x="177" y="112"/>
                    </a:moveTo>
                    <a:cubicBezTo>
                      <a:pt x="161" y="144"/>
                      <a:pt x="113" y="176"/>
                      <a:pt x="81" y="160"/>
                    </a:cubicBezTo>
                    <a:cubicBezTo>
                      <a:pt x="33" y="160"/>
                      <a:pt x="1" y="112"/>
                      <a:pt x="17" y="64"/>
                    </a:cubicBezTo>
                    <a:cubicBezTo>
                      <a:pt x="33" y="32"/>
                      <a:pt x="65" y="0"/>
                      <a:pt x="113" y="16"/>
                    </a:cubicBezTo>
                    <a:cubicBezTo>
                      <a:pt x="161" y="16"/>
                      <a:pt x="177" y="64"/>
                      <a:pt x="177" y="11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02" name="Google Shape;10702;p27"/>
              <p:cNvSpPr/>
              <p:nvPr/>
            </p:nvSpPr>
            <p:spPr>
              <a:xfrm>
                <a:off x="2453015" y="1299709"/>
                <a:ext cx="9408" cy="8687"/>
              </a:xfrm>
              <a:custGeom>
                <a:avLst/>
                <a:gdLst/>
                <a:ahLst/>
                <a:cxnLst/>
                <a:rect l="l" t="t" r="r" b="b"/>
                <a:pathLst>
                  <a:path w="209" h="193" extrusionOk="0">
                    <a:moveTo>
                      <a:pt x="193" y="112"/>
                    </a:moveTo>
                    <a:cubicBezTo>
                      <a:pt x="193" y="160"/>
                      <a:pt x="145" y="192"/>
                      <a:pt x="97" y="176"/>
                    </a:cubicBezTo>
                    <a:cubicBezTo>
                      <a:pt x="0" y="160"/>
                      <a:pt x="32" y="0"/>
                      <a:pt x="129" y="16"/>
                    </a:cubicBezTo>
                    <a:cubicBezTo>
                      <a:pt x="177" y="32"/>
                      <a:pt x="209" y="80"/>
                      <a:pt x="193" y="11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03" name="Google Shape;10703;p27"/>
              <p:cNvSpPr/>
              <p:nvPr/>
            </p:nvSpPr>
            <p:spPr>
              <a:xfrm>
                <a:off x="2435526" y="995395"/>
                <a:ext cx="9408" cy="9408"/>
              </a:xfrm>
              <a:custGeom>
                <a:avLst/>
                <a:gdLst/>
                <a:ahLst/>
                <a:cxnLst/>
                <a:rect l="l" t="t" r="r" b="b"/>
                <a:pathLst>
                  <a:path w="209" h="209" extrusionOk="0">
                    <a:moveTo>
                      <a:pt x="209" y="80"/>
                    </a:moveTo>
                    <a:cubicBezTo>
                      <a:pt x="209" y="208"/>
                      <a:pt x="1" y="0"/>
                      <a:pt x="129" y="0"/>
                    </a:cubicBezTo>
                    <a:cubicBezTo>
                      <a:pt x="177" y="0"/>
                      <a:pt x="209" y="48"/>
                      <a:pt x="209" y="8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04" name="Google Shape;10704;p27"/>
              <p:cNvSpPr/>
              <p:nvPr/>
            </p:nvSpPr>
            <p:spPr>
              <a:xfrm>
                <a:off x="2164334" y="1538484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2"/>
                    </a:moveTo>
                    <a:cubicBezTo>
                      <a:pt x="433" y="352"/>
                      <a:pt x="241" y="432"/>
                      <a:pt x="113" y="320"/>
                    </a:cubicBezTo>
                    <a:cubicBezTo>
                      <a:pt x="1" y="208"/>
                      <a:pt x="81" y="0"/>
                      <a:pt x="257" y="0"/>
                    </a:cubicBezTo>
                    <a:cubicBezTo>
                      <a:pt x="353" y="0"/>
                      <a:pt x="433" y="80"/>
                      <a:pt x="433" y="19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05" name="Google Shape;10705;p27"/>
              <p:cNvSpPr/>
              <p:nvPr/>
            </p:nvSpPr>
            <p:spPr>
              <a:xfrm>
                <a:off x="2680453" y="1103427"/>
                <a:ext cx="18771" cy="21651"/>
              </a:xfrm>
              <a:custGeom>
                <a:avLst/>
                <a:gdLst/>
                <a:ahLst/>
                <a:cxnLst/>
                <a:rect l="l" t="t" r="r" b="b"/>
                <a:pathLst>
                  <a:path w="417" h="481" extrusionOk="0">
                    <a:moveTo>
                      <a:pt x="400" y="273"/>
                    </a:moveTo>
                    <a:cubicBezTo>
                      <a:pt x="368" y="481"/>
                      <a:pt x="48" y="481"/>
                      <a:pt x="32" y="273"/>
                    </a:cubicBezTo>
                    <a:cubicBezTo>
                      <a:pt x="0" y="1"/>
                      <a:pt x="416" y="1"/>
                      <a:pt x="400" y="27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06" name="Google Shape;10706;p27"/>
              <p:cNvSpPr/>
              <p:nvPr/>
            </p:nvSpPr>
            <p:spPr>
              <a:xfrm>
                <a:off x="2533479" y="847750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2"/>
                    </a:moveTo>
                    <a:cubicBezTo>
                      <a:pt x="433" y="352"/>
                      <a:pt x="241" y="432"/>
                      <a:pt x="129" y="320"/>
                    </a:cubicBezTo>
                    <a:cubicBezTo>
                      <a:pt x="1" y="192"/>
                      <a:pt x="97" y="0"/>
                      <a:pt x="257" y="0"/>
                    </a:cubicBezTo>
                    <a:cubicBezTo>
                      <a:pt x="353" y="0"/>
                      <a:pt x="433" y="80"/>
                      <a:pt x="433" y="19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07" name="Google Shape;10707;p27"/>
              <p:cNvSpPr/>
              <p:nvPr/>
            </p:nvSpPr>
            <p:spPr>
              <a:xfrm>
                <a:off x="2831703" y="979550"/>
                <a:ext cx="18771" cy="18770"/>
              </a:xfrm>
              <a:custGeom>
                <a:avLst/>
                <a:gdLst/>
                <a:ahLst/>
                <a:cxnLst/>
                <a:rect l="l" t="t" r="r" b="b"/>
                <a:pathLst>
                  <a:path w="417" h="417" extrusionOk="0">
                    <a:moveTo>
                      <a:pt x="416" y="176"/>
                    </a:moveTo>
                    <a:cubicBezTo>
                      <a:pt x="416" y="336"/>
                      <a:pt x="224" y="416"/>
                      <a:pt x="112" y="304"/>
                    </a:cubicBezTo>
                    <a:cubicBezTo>
                      <a:pt x="0" y="192"/>
                      <a:pt x="80" y="0"/>
                      <a:pt x="240" y="0"/>
                    </a:cubicBezTo>
                    <a:cubicBezTo>
                      <a:pt x="336" y="0"/>
                      <a:pt x="416" y="80"/>
                      <a:pt x="416" y="176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08" name="Google Shape;10708;p27"/>
              <p:cNvSpPr/>
              <p:nvPr/>
            </p:nvSpPr>
            <p:spPr>
              <a:xfrm>
                <a:off x="2327873" y="1193455"/>
                <a:ext cx="19491" cy="1877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17" extrusionOk="0">
                    <a:moveTo>
                      <a:pt x="432" y="177"/>
                    </a:moveTo>
                    <a:cubicBezTo>
                      <a:pt x="432" y="337"/>
                      <a:pt x="240" y="417"/>
                      <a:pt x="128" y="305"/>
                    </a:cubicBezTo>
                    <a:cubicBezTo>
                      <a:pt x="0" y="193"/>
                      <a:pt x="80" y="1"/>
                      <a:pt x="256" y="1"/>
                    </a:cubicBezTo>
                    <a:cubicBezTo>
                      <a:pt x="352" y="1"/>
                      <a:pt x="432" y="81"/>
                      <a:pt x="432" y="17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09" name="Google Shape;10709;p27"/>
              <p:cNvSpPr/>
              <p:nvPr/>
            </p:nvSpPr>
            <p:spPr>
              <a:xfrm>
                <a:off x="2479078" y="1482667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3"/>
                    </a:moveTo>
                    <a:cubicBezTo>
                      <a:pt x="433" y="353"/>
                      <a:pt x="225" y="433"/>
                      <a:pt x="112" y="321"/>
                    </a:cubicBezTo>
                    <a:cubicBezTo>
                      <a:pt x="0" y="209"/>
                      <a:pt x="80" y="1"/>
                      <a:pt x="241" y="17"/>
                    </a:cubicBezTo>
                    <a:cubicBezTo>
                      <a:pt x="337" y="1"/>
                      <a:pt x="433" y="97"/>
                      <a:pt x="433" y="19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10" name="Google Shape;10710;p27"/>
              <p:cNvSpPr/>
              <p:nvPr/>
            </p:nvSpPr>
            <p:spPr>
              <a:xfrm>
                <a:off x="2269534" y="962265"/>
                <a:ext cx="69908" cy="69904"/>
              </a:xfrm>
              <a:custGeom>
                <a:avLst/>
                <a:gdLst/>
                <a:ahLst/>
                <a:cxnLst/>
                <a:rect l="l" t="t" r="r" b="b"/>
                <a:pathLst>
                  <a:path w="1553" h="1553" extrusionOk="0">
                    <a:moveTo>
                      <a:pt x="768" y="1553"/>
                    </a:moveTo>
                    <a:lnTo>
                      <a:pt x="768" y="1553"/>
                    </a:lnTo>
                    <a:cubicBezTo>
                      <a:pt x="768" y="1121"/>
                      <a:pt x="416" y="785"/>
                      <a:pt x="0" y="785"/>
                    </a:cubicBezTo>
                    <a:lnTo>
                      <a:pt x="0" y="785"/>
                    </a:lnTo>
                    <a:cubicBezTo>
                      <a:pt x="416" y="785"/>
                      <a:pt x="768" y="432"/>
                      <a:pt x="768" y="0"/>
                    </a:cubicBezTo>
                    <a:lnTo>
                      <a:pt x="768" y="0"/>
                    </a:lnTo>
                    <a:cubicBezTo>
                      <a:pt x="768" y="432"/>
                      <a:pt x="1120" y="785"/>
                      <a:pt x="1552" y="785"/>
                    </a:cubicBezTo>
                    <a:lnTo>
                      <a:pt x="1552" y="785"/>
                    </a:lnTo>
                    <a:cubicBezTo>
                      <a:pt x="1120" y="785"/>
                      <a:pt x="768" y="1121"/>
                      <a:pt x="768" y="155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11" name="Google Shape;10711;p27"/>
              <p:cNvSpPr/>
              <p:nvPr/>
            </p:nvSpPr>
            <p:spPr>
              <a:xfrm>
                <a:off x="2653421" y="1348504"/>
                <a:ext cx="69953" cy="69184"/>
              </a:xfrm>
              <a:custGeom>
                <a:avLst/>
                <a:gdLst/>
                <a:ahLst/>
                <a:cxnLst/>
                <a:rect l="l" t="t" r="r" b="b"/>
                <a:pathLst>
                  <a:path w="1554" h="1537" extrusionOk="0">
                    <a:moveTo>
                      <a:pt x="785" y="1537"/>
                    </a:moveTo>
                    <a:lnTo>
                      <a:pt x="785" y="1537"/>
                    </a:lnTo>
                    <a:cubicBezTo>
                      <a:pt x="785" y="1121"/>
                      <a:pt x="433" y="769"/>
                      <a:pt x="1" y="769"/>
                    </a:cubicBezTo>
                    <a:lnTo>
                      <a:pt x="1" y="769"/>
                    </a:lnTo>
                    <a:cubicBezTo>
                      <a:pt x="433" y="769"/>
                      <a:pt x="785" y="417"/>
                      <a:pt x="785" y="1"/>
                    </a:cubicBezTo>
                    <a:lnTo>
                      <a:pt x="785" y="1"/>
                    </a:lnTo>
                    <a:cubicBezTo>
                      <a:pt x="785" y="417"/>
                      <a:pt x="1121" y="769"/>
                      <a:pt x="1553" y="769"/>
                    </a:cubicBezTo>
                    <a:lnTo>
                      <a:pt x="1553" y="769"/>
                    </a:lnTo>
                    <a:cubicBezTo>
                      <a:pt x="1137" y="769"/>
                      <a:pt x="785" y="1121"/>
                      <a:pt x="785" y="153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0712" name="Google Shape;10712;p27"/>
          <p:cNvSpPr/>
          <p:nvPr/>
        </p:nvSpPr>
        <p:spPr>
          <a:xfrm rot="1276294" flipH="1">
            <a:off x="124816" y="781319"/>
            <a:ext cx="372350" cy="205638"/>
          </a:xfrm>
          <a:custGeom>
            <a:avLst/>
            <a:gdLst/>
            <a:ahLst/>
            <a:cxnLst/>
            <a:rect l="l" t="t" r="r" b="b"/>
            <a:pathLst>
              <a:path w="35776" h="19758" extrusionOk="0">
                <a:moveTo>
                  <a:pt x="9180" y="13709"/>
                </a:moveTo>
                <a:cubicBezTo>
                  <a:pt x="8298" y="14013"/>
                  <a:pt x="7447" y="14469"/>
                  <a:pt x="6535" y="14469"/>
                </a:cubicBezTo>
                <a:cubicBezTo>
                  <a:pt x="6292" y="14439"/>
                  <a:pt x="6049" y="14499"/>
                  <a:pt x="5836" y="14591"/>
                </a:cubicBezTo>
                <a:cubicBezTo>
                  <a:pt x="5623" y="14743"/>
                  <a:pt x="5441" y="14986"/>
                  <a:pt x="5350" y="15229"/>
                </a:cubicBezTo>
                <a:cubicBezTo>
                  <a:pt x="4924" y="15958"/>
                  <a:pt x="4043" y="16232"/>
                  <a:pt x="3222" y="16414"/>
                </a:cubicBezTo>
                <a:cubicBezTo>
                  <a:pt x="2401" y="16597"/>
                  <a:pt x="1550" y="16718"/>
                  <a:pt x="882" y="17235"/>
                </a:cubicBezTo>
                <a:cubicBezTo>
                  <a:pt x="243" y="17752"/>
                  <a:pt x="0" y="18876"/>
                  <a:pt x="608" y="19393"/>
                </a:cubicBezTo>
                <a:cubicBezTo>
                  <a:pt x="1094" y="19728"/>
                  <a:pt x="1702" y="19758"/>
                  <a:pt x="2189" y="19484"/>
                </a:cubicBezTo>
                <a:cubicBezTo>
                  <a:pt x="2675" y="19180"/>
                  <a:pt x="3101" y="18846"/>
                  <a:pt x="3465" y="18421"/>
                </a:cubicBezTo>
                <a:cubicBezTo>
                  <a:pt x="4590" y="17296"/>
                  <a:pt x="5867" y="16384"/>
                  <a:pt x="7295" y="15685"/>
                </a:cubicBezTo>
                <a:cubicBezTo>
                  <a:pt x="8937" y="14864"/>
                  <a:pt x="31277" y="2645"/>
                  <a:pt x="35776" y="1"/>
                </a:cubicBezTo>
                <a:cubicBezTo>
                  <a:pt x="25928" y="5502"/>
                  <a:pt x="13648" y="12007"/>
                  <a:pt x="9180" y="1370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0713" name="Google Shape;10713;p27"/>
          <p:cNvGrpSpPr/>
          <p:nvPr/>
        </p:nvGrpSpPr>
        <p:grpSpPr>
          <a:xfrm rot="925987" flipH="1">
            <a:off x="-860997" y="2179242"/>
            <a:ext cx="1511076" cy="1604011"/>
            <a:chOff x="7805848" y="0"/>
            <a:chExt cx="1338162" cy="1420462"/>
          </a:xfrm>
        </p:grpSpPr>
        <p:grpSp>
          <p:nvGrpSpPr>
            <p:cNvPr id="10714" name="Google Shape;10714;p27"/>
            <p:cNvGrpSpPr/>
            <p:nvPr/>
          </p:nvGrpSpPr>
          <p:grpSpPr>
            <a:xfrm>
              <a:off x="8368560" y="0"/>
              <a:ext cx="775450" cy="710225"/>
              <a:chOff x="2092310" y="847750"/>
              <a:chExt cx="775450" cy="710225"/>
            </a:xfrm>
          </p:grpSpPr>
          <p:sp>
            <p:nvSpPr>
              <p:cNvPr id="10715" name="Google Shape;10715;p27"/>
              <p:cNvSpPr/>
              <p:nvPr/>
            </p:nvSpPr>
            <p:spPr>
              <a:xfrm>
                <a:off x="2340838" y="1450978"/>
                <a:ext cx="41819" cy="41096"/>
              </a:xfrm>
              <a:custGeom>
                <a:avLst/>
                <a:gdLst/>
                <a:ahLst/>
                <a:cxnLst/>
                <a:rect l="l" t="t" r="r" b="b"/>
                <a:pathLst>
                  <a:path w="929" h="913" extrusionOk="0">
                    <a:moveTo>
                      <a:pt x="913" y="384"/>
                    </a:moveTo>
                    <a:cubicBezTo>
                      <a:pt x="929" y="720"/>
                      <a:pt x="497" y="912"/>
                      <a:pt x="257" y="656"/>
                    </a:cubicBezTo>
                    <a:cubicBezTo>
                      <a:pt x="1" y="416"/>
                      <a:pt x="177" y="0"/>
                      <a:pt x="529" y="0"/>
                    </a:cubicBezTo>
                    <a:cubicBezTo>
                      <a:pt x="737" y="0"/>
                      <a:pt x="913" y="160"/>
                      <a:pt x="913" y="384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16" name="Google Shape;10716;p27"/>
              <p:cNvSpPr/>
              <p:nvPr/>
            </p:nvSpPr>
            <p:spPr>
              <a:xfrm>
                <a:off x="2092310" y="1309455"/>
                <a:ext cx="42539" cy="42537"/>
              </a:xfrm>
              <a:custGeom>
                <a:avLst/>
                <a:gdLst/>
                <a:ahLst/>
                <a:cxnLst/>
                <a:rect l="l" t="t" r="r" b="b"/>
                <a:pathLst>
                  <a:path w="945" h="945" extrusionOk="0">
                    <a:moveTo>
                      <a:pt x="945" y="416"/>
                    </a:moveTo>
                    <a:cubicBezTo>
                      <a:pt x="945" y="768"/>
                      <a:pt x="513" y="944"/>
                      <a:pt x="257" y="688"/>
                    </a:cubicBezTo>
                    <a:cubicBezTo>
                      <a:pt x="1" y="448"/>
                      <a:pt x="193" y="16"/>
                      <a:pt x="545" y="16"/>
                    </a:cubicBezTo>
                    <a:cubicBezTo>
                      <a:pt x="769" y="0"/>
                      <a:pt x="945" y="192"/>
                      <a:pt x="945" y="416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17" name="Google Shape;10717;p27"/>
              <p:cNvSpPr/>
              <p:nvPr/>
            </p:nvSpPr>
            <p:spPr>
              <a:xfrm>
                <a:off x="2828822" y="1112070"/>
                <a:ext cx="9408" cy="8687"/>
              </a:xfrm>
              <a:custGeom>
                <a:avLst/>
                <a:gdLst/>
                <a:ahLst/>
                <a:cxnLst/>
                <a:rect l="l" t="t" r="r" b="b"/>
                <a:pathLst>
                  <a:path w="209" h="193" extrusionOk="0">
                    <a:moveTo>
                      <a:pt x="208" y="81"/>
                    </a:moveTo>
                    <a:cubicBezTo>
                      <a:pt x="208" y="193"/>
                      <a:pt x="0" y="1"/>
                      <a:pt x="128" y="1"/>
                    </a:cubicBezTo>
                    <a:cubicBezTo>
                      <a:pt x="160" y="1"/>
                      <a:pt x="208" y="33"/>
                      <a:pt x="208" y="8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18" name="Google Shape;10718;p27"/>
              <p:cNvSpPr/>
              <p:nvPr/>
            </p:nvSpPr>
            <p:spPr>
              <a:xfrm>
                <a:off x="2858352" y="1249632"/>
                <a:ext cx="9408" cy="10848"/>
              </a:xfrm>
              <a:custGeom>
                <a:avLst/>
                <a:gdLst/>
                <a:ahLst/>
                <a:cxnLst/>
                <a:rect l="l" t="t" r="r" b="b"/>
                <a:pathLst>
                  <a:path w="209" h="241" extrusionOk="0">
                    <a:moveTo>
                      <a:pt x="192" y="145"/>
                    </a:moveTo>
                    <a:cubicBezTo>
                      <a:pt x="160" y="241"/>
                      <a:pt x="0" y="209"/>
                      <a:pt x="32" y="97"/>
                    </a:cubicBezTo>
                    <a:cubicBezTo>
                      <a:pt x="48" y="1"/>
                      <a:pt x="208" y="33"/>
                      <a:pt x="192" y="145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19" name="Google Shape;10719;p27"/>
              <p:cNvSpPr/>
              <p:nvPr/>
            </p:nvSpPr>
            <p:spPr>
              <a:xfrm>
                <a:off x="2211149" y="947140"/>
                <a:ext cx="7968" cy="7967"/>
              </a:xfrm>
              <a:custGeom>
                <a:avLst/>
                <a:gdLst/>
                <a:ahLst/>
                <a:cxnLst/>
                <a:rect l="l" t="t" r="r" b="b"/>
                <a:pathLst>
                  <a:path w="177" h="177" extrusionOk="0">
                    <a:moveTo>
                      <a:pt x="177" y="112"/>
                    </a:moveTo>
                    <a:cubicBezTo>
                      <a:pt x="161" y="144"/>
                      <a:pt x="113" y="176"/>
                      <a:pt x="81" y="160"/>
                    </a:cubicBezTo>
                    <a:cubicBezTo>
                      <a:pt x="33" y="160"/>
                      <a:pt x="1" y="112"/>
                      <a:pt x="17" y="64"/>
                    </a:cubicBezTo>
                    <a:cubicBezTo>
                      <a:pt x="33" y="32"/>
                      <a:pt x="65" y="0"/>
                      <a:pt x="113" y="16"/>
                    </a:cubicBezTo>
                    <a:cubicBezTo>
                      <a:pt x="161" y="16"/>
                      <a:pt x="177" y="64"/>
                      <a:pt x="177" y="11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20" name="Google Shape;10720;p27"/>
              <p:cNvSpPr/>
              <p:nvPr/>
            </p:nvSpPr>
            <p:spPr>
              <a:xfrm>
                <a:off x="2453015" y="1299709"/>
                <a:ext cx="9408" cy="8687"/>
              </a:xfrm>
              <a:custGeom>
                <a:avLst/>
                <a:gdLst/>
                <a:ahLst/>
                <a:cxnLst/>
                <a:rect l="l" t="t" r="r" b="b"/>
                <a:pathLst>
                  <a:path w="209" h="193" extrusionOk="0">
                    <a:moveTo>
                      <a:pt x="193" y="112"/>
                    </a:moveTo>
                    <a:cubicBezTo>
                      <a:pt x="193" y="160"/>
                      <a:pt x="145" y="192"/>
                      <a:pt x="97" y="176"/>
                    </a:cubicBezTo>
                    <a:cubicBezTo>
                      <a:pt x="0" y="160"/>
                      <a:pt x="32" y="0"/>
                      <a:pt x="129" y="16"/>
                    </a:cubicBezTo>
                    <a:cubicBezTo>
                      <a:pt x="177" y="32"/>
                      <a:pt x="209" y="80"/>
                      <a:pt x="193" y="11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21" name="Google Shape;10721;p27"/>
              <p:cNvSpPr/>
              <p:nvPr/>
            </p:nvSpPr>
            <p:spPr>
              <a:xfrm>
                <a:off x="2435526" y="995395"/>
                <a:ext cx="9408" cy="9408"/>
              </a:xfrm>
              <a:custGeom>
                <a:avLst/>
                <a:gdLst/>
                <a:ahLst/>
                <a:cxnLst/>
                <a:rect l="l" t="t" r="r" b="b"/>
                <a:pathLst>
                  <a:path w="209" h="209" extrusionOk="0">
                    <a:moveTo>
                      <a:pt x="209" y="80"/>
                    </a:moveTo>
                    <a:cubicBezTo>
                      <a:pt x="209" y="208"/>
                      <a:pt x="1" y="0"/>
                      <a:pt x="129" y="0"/>
                    </a:cubicBezTo>
                    <a:cubicBezTo>
                      <a:pt x="177" y="0"/>
                      <a:pt x="209" y="48"/>
                      <a:pt x="209" y="8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22" name="Google Shape;10722;p27"/>
              <p:cNvSpPr/>
              <p:nvPr/>
            </p:nvSpPr>
            <p:spPr>
              <a:xfrm>
                <a:off x="2164334" y="1538484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2"/>
                    </a:moveTo>
                    <a:cubicBezTo>
                      <a:pt x="433" y="352"/>
                      <a:pt x="241" y="432"/>
                      <a:pt x="113" y="320"/>
                    </a:cubicBezTo>
                    <a:cubicBezTo>
                      <a:pt x="1" y="208"/>
                      <a:pt x="81" y="0"/>
                      <a:pt x="257" y="0"/>
                    </a:cubicBezTo>
                    <a:cubicBezTo>
                      <a:pt x="353" y="0"/>
                      <a:pt x="433" y="80"/>
                      <a:pt x="433" y="19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23" name="Google Shape;10723;p27"/>
              <p:cNvSpPr/>
              <p:nvPr/>
            </p:nvSpPr>
            <p:spPr>
              <a:xfrm>
                <a:off x="2680453" y="1103427"/>
                <a:ext cx="18771" cy="21651"/>
              </a:xfrm>
              <a:custGeom>
                <a:avLst/>
                <a:gdLst/>
                <a:ahLst/>
                <a:cxnLst/>
                <a:rect l="l" t="t" r="r" b="b"/>
                <a:pathLst>
                  <a:path w="417" h="481" extrusionOk="0">
                    <a:moveTo>
                      <a:pt x="400" y="273"/>
                    </a:moveTo>
                    <a:cubicBezTo>
                      <a:pt x="368" y="481"/>
                      <a:pt x="48" y="481"/>
                      <a:pt x="32" y="273"/>
                    </a:cubicBezTo>
                    <a:cubicBezTo>
                      <a:pt x="0" y="1"/>
                      <a:pt x="416" y="1"/>
                      <a:pt x="400" y="27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24" name="Google Shape;10724;p27"/>
              <p:cNvSpPr/>
              <p:nvPr/>
            </p:nvSpPr>
            <p:spPr>
              <a:xfrm>
                <a:off x="2533479" y="847750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2"/>
                    </a:moveTo>
                    <a:cubicBezTo>
                      <a:pt x="433" y="352"/>
                      <a:pt x="241" y="432"/>
                      <a:pt x="129" y="320"/>
                    </a:cubicBezTo>
                    <a:cubicBezTo>
                      <a:pt x="1" y="192"/>
                      <a:pt x="97" y="0"/>
                      <a:pt x="257" y="0"/>
                    </a:cubicBezTo>
                    <a:cubicBezTo>
                      <a:pt x="353" y="0"/>
                      <a:pt x="433" y="80"/>
                      <a:pt x="433" y="19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25" name="Google Shape;10725;p27"/>
              <p:cNvSpPr/>
              <p:nvPr/>
            </p:nvSpPr>
            <p:spPr>
              <a:xfrm>
                <a:off x="2831703" y="979550"/>
                <a:ext cx="18771" cy="18770"/>
              </a:xfrm>
              <a:custGeom>
                <a:avLst/>
                <a:gdLst/>
                <a:ahLst/>
                <a:cxnLst/>
                <a:rect l="l" t="t" r="r" b="b"/>
                <a:pathLst>
                  <a:path w="417" h="417" extrusionOk="0">
                    <a:moveTo>
                      <a:pt x="416" y="176"/>
                    </a:moveTo>
                    <a:cubicBezTo>
                      <a:pt x="416" y="336"/>
                      <a:pt x="224" y="416"/>
                      <a:pt x="112" y="304"/>
                    </a:cubicBezTo>
                    <a:cubicBezTo>
                      <a:pt x="0" y="192"/>
                      <a:pt x="80" y="0"/>
                      <a:pt x="240" y="0"/>
                    </a:cubicBezTo>
                    <a:cubicBezTo>
                      <a:pt x="336" y="0"/>
                      <a:pt x="416" y="80"/>
                      <a:pt x="416" y="176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26" name="Google Shape;10726;p27"/>
              <p:cNvSpPr/>
              <p:nvPr/>
            </p:nvSpPr>
            <p:spPr>
              <a:xfrm>
                <a:off x="2327873" y="1193455"/>
                <a:ext cx="19491" cy="1877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17" extrusionOk="0">
                    <a:moveTo>
                      <a:pt x="432" y="177"/>
                    </a:moveTo>
                    <a:cubicBezTo>
                      <a:pt x="432" y="337"/>
                      <a:pt x="240" y="417"/>
                      <a:pt x="128" y="305"/>
                    </a:cubicBezTo>
                    <a:cubicBezTo>
                      <a:pt x="0" y="193"/>
                      <a:pt x="80" y="1"/>
                      <a:pt x="256" y="1"/>
                    </a:cubicBezTo>
                    <a:cubicBezTo>
                      <a:pt x="352" y="1"/>
                      <a:pt x="432" y="81"/>
                      <a:pt x="432" y="17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27" name="Google Shape;10727;p27"/>
              <p:cNvSpPr/>
              <p:nvPr/>
            </p:nvSpPr>
            <p:spPr>
              <a:xfrm>
                <a:off x="2479078" y="1482667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3"/>
                    </a:moveTo>
                    <a:cubicBezTo>
                      <a:pt x="433" y="353"/>
                      <a:pt x="225" y="433"/>
                      <a:pt x="112" y="321"/>
                    </a:cubicBezTo>
                    <a:cubicBezTo>
                      <a:pt x="0" y="209"/>
                      <a:pt x="80" y="1"/>
                      <a:pt x="241" y="17"/>
                    </a:cubicBezTo>
                    <a:cubicBezTo>
                      <a:pt x="337" y="1"/>
                      <a:pt x="433" y="97"/>
                      <a:pt x="433" y="19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28" name="Google Shape;10728;p27"/>
              <p:cNvSpPr/>
              <p:nvPr/>
            </p:nvSpPr>
            <p:spPr>
              <a:xfrm>
                <a:off x="2269534" y="962265"/>
                <a:ext cx="69908" cy="69904"/>
              </a:xfrm>
              <a:custGeom>
                <a:avLst/>
                <a:gdLst/>
                <a:ahLst/>
                <a:cxnLst/>
                <a:rect l="l" t="t" r="r" b="b"/>
                <a:pathLst>
                  <a:path w="1553" h="1553" extrusionOk="0">
                    <a:moveTo>
                      <a:pt x="768" y="1553"/>
                    </a:moveTo>
                    <a:lnTo>
                      <a:pt x="768" y="1553"/>
                    </a:lnTo>
                    <a:cubicBezTo>
                      <a:pt x="768" y="1121"/>
                      <a:pt x="416" y="785"/>
                      <a:pt x="0" y="785"/>
                    </a:cubicBezTo>
                    <a:lnTo>
                      <a:pt x="0" y="785"/>
                    </a:lnTo>
                    <a:cubicBezTo>
                      <a:pt x="416" y="785"/>
                      <a:pt x="768" y="432"/>
                      <a:pt x="768" y="0"/>
                    </a:cubicBezTo>
                    <a:lnTo>
                      <a:pt x="768" y="0"/>
                    </a:lnTo>
                    <a:cubicBezTo>
                      <a:pt x="768" y="432"/>
                      <a:pt x="1120" y="785"/>
                      <a:pt x="1552" y="785"/>
                    </a:cubicBezTo>
                    <a:lnTo>
                      <a:pt x="1552" y="785"/>
                    </a:lnTo>
                    <a:cubicBezTo>
                      <a:pt x="1120" y="785"/>
                      <a:pt x="768" y="1121"/>
                      <a:pt x="768" y="155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29" name="Google Shape;10729;p27"/>
              <p:cNvSpPr/>
              <p:nvPr/>
            </p:nvSpPr>
            <p:spPr>
              <a:xfrm>
                <a:off x="2653421" y="1348504"/>
                <a:ext cx="69953" cy="69184"/>
              </a:xfrm>
              <a:custGeom>
                <a:avLst/>
                <a:gdLst/>
                <a:ahLst/>
                <a:cxnLst/>
                <a:rect l="l" t="t" r="r" b="b"/>
                <a:pathLst>
                  <a:path w="1554" h="1537" extrusionOk="0">
                    <a:moveTo>
                      <a:pt x="785" y="1537"/>
                    </a:moveTo>
                    <a:lnTo>
                      <a:pt x="785" y="1537"/>
                    </a:lnTo>
                    <a:cubicBezTo>
                      <a:pt x="785" y="1121"/>
                      <a:pt x="433" y="769"/>
                      <a:pt x="1" y="769"/>
                    </a:cubicBezTo>
                    <a:lnTo>
                      <a:pt x="1" y="769"/>
                    </a:lnTo>
                    <a:cubicBezTo>
                      <a:pt x="433" y="769"/>
                      <a:pt x="785" y="417"/>
                      <a:pt x="785" y="1"/>
                    </a:cubicBezTo>
                    <a:lnTo>
                      <a:pt x="785" y="1"/>
                    </a:lnTo>
                    <a:cubicBezTo>
                      <a:pt x="785" y="417"/>
                      <a:pt x="1121" y="769"/>
                      <a:pt x="1553" y="769"/>
                    </a:cubicBezTo>
                    <a:lnTo>
                      <a:pt x="1553" y="769"/>
                    </a:lnTo>
                    <a:cubicBezTo>
                      <a:pt x="1137" y="769"/>
                      <a:pt x="785" y="1121"/>
                      <a:pt x="785" y="153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0730" name="Google Shape;10730;p27"/>
            <p:cNvGrpSpPr/>
            <p:nvPr/>
          </p:nvGrpSpPr>
          <p:grpSpPr>
            <a:xfrm rot="-5400000">
              <a:off x="7773235" y="184387"/>
              <a:ext cx="775450" cy="710225"/>
              <a:chOff x="2092310" y="847750"/>
              <a:chExt cx="775450" cy="710225"/>
            </a:xfrm>
          </p:grpSpPr>
          <p:sp>
            <p:nvSpPr>
              <p:cNvPr id="10731" name="Google Shape;10731;p27"/>
              <p:cNvSpPr/>
              <p:nvPr/>
            </p:nvSpPr>
            <p:spPr>
              <a:xfrm>
                <a:off x="2340838" y="1450978"/>
                <a:ext cx="41819" cy="41096"/>
              </a:xfrm>
              <a:custGeom>
                <a:avLst/>
                <a:gdLst/>
                <a:ahLst/>
                <a:cxnLst/>
                <a:rect l="l" t="t" r="r" b="b"/>
                <a:pathLst>
                  <a:path w="929" h="913" extrusionOk="0">
                    <a:moveTo>
                      <a:pt x="913" y="384"/>
                    </a:moveTo>
                    <a:cubicBezTo>
                      <a:pt x="929" y="720"/>
                      <a:pt x="497" y="912"/>
                      <a:pt x="257" y="656"/>
                    </a:cubicBezTo>
                    <a:cubicBezTo>
                      <a:pt x="1" y="416"/>
                      <a:pt x="177" y="0"/>
                      <a:pt x="529" y="0"/>
                    </a:cubicBezTo>
                    <a:cubicBezTo>
                      <a:pt x="737" y="0"/>
                      <a:pt x="913" y="160"/>
                      <a:pt x="913" y="384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32" name="Google Shape;10732;p27"/>
              <p:cNvSpPr/>
              <p:nvPr/>
            </p:nvSpPr>
            <p:spPr>
              <a:xfrm>
                <a:off x="2092310" y="1309455"/>
                <a:ext cx="42539" cy="42537"/>
              </a:xfrm>
              <a:custGeom>
                <a:avLst/>
                <a:gdLst/>
                <a:ahLst/>
                <a:cxnLst/>
                <a:rect l="l" t="t" r="r" b="b"/>
                <a:pathLst>
                  <a:path w="945" h="945" extrusionOk="0">
                    <a:moveTo>
                      <a:pt x="945" y="416"/>
                    </a:moveTo>
                    <a:cubicBezTo>
                      <a:pt x="945" y="768"/>
                      <a:pt x="513" y="944"/>
                      <a:pt x="257" y="688"/>
                    </a:cubicBezTo>
                    <a:cubicBezTo>
                      <a:pt x="1" y="448"/>
                      <a:pt x="193" y="16"/>
                      <a:pt x="545" y="16"/>
                    </a:cubicBezTo>
                    <a:cubicBezTo>
                      <a:pt x="769" y="0"/>
                      <a:pt x="945" y="192"/>
                      <a:pt x="945" y="416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33" name="Google Shape;10733;p27"/>
              <p:cNvSpPr/>
              <p:nvPr/>
            </p:nvSpPr>
            <p:spPr>
              <a:xfrm>
                <a:off x="2828822" y="1112070"/>
                <a:ext cx="9408" cy="8687"/>
              </a:xfrm>
              <a:custGeom>
                <a:avLst/>
                <a:gdLst/>
                <a:ahLst/>
                <a:cxnLst/>
                <a:rect l="l" t="t" r="r" b="b"/>
                <a:pathLst>
                  <a:path w="209" h="193" extrusionOk="0">
                    <a:moveTo>
                      <a:pt x="208" y="81"/>
                    </a:moveTo>
                    <a:cubicBezTo>
                      <a:pt x="208" y="193"/>
                      <a:pt x="0" y="1"/>
                      <a:pt x="128" y="1"/>
                    </a:cubicBezTo>
                    <a:cubicBezTo>
                      <a:pt x="160" y="1"/>
                      <a:pt x="208" y="33"/>
                      <a:pt x="208" y="8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34" name="Google Shape;10734;p27"/>
              <p:cNvSpPr/>
              <p:nvPr/>
            </p:nvSpPr>
            <p:spPr>
              <a:xfrm>
                <a:off x="2858352" y="1249632"/>
                <a:ext cx="9408" cy="10848"/>
              </a:xfrm>
              <a:custGeom>
                <a:avLst/>
                <a:gdLst/>
                <a:ahLst/>
                <a:cxnLst/>
                <a:rect l="l" t="t" r="r" b="b"/>
                <a:pathLst>
                  <a:path w="209" h="241" extrusionOk="0">
                    <a:moveTo>
                      <a:pt x="192" y="145"/>
                    </a:moveTo>
                    <a:cubicBezTo>
                      <a:pt x="160" y="241"/>
                      <a:pt x="0" y="209"/>
                      <a:pt x="32" y="97"/>
                    </a:cubicBezTo>
                    <a:cubicBezTo>
                      <a:pt x="48" y="1"/>
                      <a:pt x="208" y="33"/>
                      <a:pt x="192" y="145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35" name="Google Shape;10735;p27"/>
              <p:cNvSpPr/>
              <p:nvPr/>
            </p:nvSpPr>
            <p:spPr>
              <a:xfrm>
                <a:off x="2211149" y="947140"/>
                <a:ext cx="7968" cy="7967"/>
              </a:xfrm>
              <a:custGeom>
                <a:avLst/>
                <a:gdLst/>
                <a:ahLst/>
                <a:cxnLst/>
                <a:rect l="l" t="t" r="r" b="b"/>
                <a:pathLst>
                  <a:path w="177" h="177" extrusionOk="0">
                    <a:moveTo>
                      <a:pt x="177" y="112"/>
                    </a:moveTo>
                    <a:cubicBezTo>
                      <a:pt x="161" y="144"/>
                      <a:pt x="113" y="176"/>
                      <a:pt x="81" y="160"/>
                    </a:cubicBezTo>
                    <a:cubicBezTo>
                      <a:pt x="33" y="160"/>
                      <a:pt x="1" y="112"/>
                      <a:pt x="17" y="64"/>
                    </a:cubicBezTo>
                    <a:cubicBezTo>
                      <a:pt x="33" y="32"/>
                      <a:pt x="65" y="0"/>
                      <a:pt x="113" y="16"/>
                    </a:cubicBezTo>
                    <a:cubicBezTo>
                      <a:pt x="161" y="16"/>
                      <a:pt x="177" y="64"/>
                      <a:pt x="177" y="11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36" name="Google Shape;10736;p27"/>
              <p:cNvSpPr/>
              <p:nvPr/>
            </p:nvSpPr>
            <p:spPr>
              <a:xfrm>
                <a:off x="2453015" y="1299709"/>
                <a:ext cx="9408" cy="8687"/>
              </a:xfrm>
              <a:custGeom>
                <a:avLst/>
                <a:gdLst/>
                <a:ahLst/>
                <a:cxnLst/>
                <a:rect l="l" t="t" r="r" b="b"/>
                <a:pathLst>
                  <a:path w="209" h="193" extrusionOk="0">
                    <a:moveTo>
                      <a:pt x="193" y="112"/>
                    </a:moveTo>
                    <a:cubicBezTo>
                      <a:pt x="193" y="160"/>
                      <a:pt x="145" y="192"/>
                      <a:pt x="97" y="176"/>
                    </a:cubicBezTo>
                    <a:cubicBezTo>
                      <a:pt x="0" y="160"/>
                      <a:pt x="32" y="0"/>
                      <a:pt x="129" y="16"/>
                    </a:cubicBezTo>
                    <a:cubicBezTo>
                      <a:pt x="177" y="32"/>
                      <a:pt x="209" y="80"/>
                      <a:pt x="193" y="11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37" name="Google Shape;10737;p27"/>
              <p:cNvSpPr/>
              <p:nvPr/>
            </p:nvSpPr>
            <p:spPr>
              <a:xfrm>
                <a:off x="2435526" y="995395"/>
                <a:ext cx="9408" cy="9408"/>
              </a:xfrm>
              <a:custGeom>
                <a:avLst/>
                <a:gdLst/>
                <a:ahLst/>
                <a:cxnLst/>
                <a:rect l="l" t="t" r="r" b="b"/>
                <a:pathLst>
                  <a:path w="209" h="209" extrusionOk="0">
                    <a:moveTo>
                      <a:pt x="209" y="80"/>
                    </a:moveTo>
                    <a:cubicBezTo>
                      <a:pt x="209" y="208"/>
                      <a:pt x="1" y="0"/>
                      <a:pt x="129" y="0"/>
                    </a:cubicBezTo>
                    <a:cubicBezTo>
                      <a:pt x="177" y="0"/>
                      <a:pt x="209" y="48"/>
                      <a:pt x="209" y="8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38" name="Google Shape;10738;p27"/>
              <p:cNvSpPr/>
              <p:nvPr/>
            </p:nvSpPr>
            <p:spPr>
              <a:xfrm>
                <a:off x="2164334" y="1538484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2"/>
                    </a:moveTo>
                    <a:cubicBezTo>
                      <a:pt x="433" y="352"/>
                      <a:pt x="241" y="432"/>
                      <a:pt x="113" y="320"/>
                    </a:cubicBezTo>
                    <a:cubicBezTo>
                      <a:pt x="1" y="208"/>
                      <a:pt x="81" y="0"/>
                      <a:pt x="257" y="0"/>
                    </a:cubicBezTo>
                    <a:cubicBezTo>
                      <a:pt x="353" y="0"/>
                      <a:pt x="433" y="80"/>
                      <a:pt x="433" y="19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39" name="Google Shape;10739;p27"/>
              <p:cNvSpPr/>
              <p:nvPr/>
            </p:nvSpPr>
            <p:spPr>
              <a:xfrm>
                <a:off x="2680453" y="1103427"/>
                <a:ext cx="18771" cy="21651"/>
              </a:xfrm>
              <a:custGeom>
                <a:avLst/>
                <a:gdLst/>
                <a:ahLst/>
                <a:cxnLst/>
                <a:rect l="l" t="t" r="r" b="b"/>
                <a:pathLst>
                  <a:path w="417" h="481" extrusionOk="0">
                    <a:moveTo>
                      <a:pt x="400" y="273"/>
                    </a:moveTo>
                    <a:cubicBezTo>
                      <a:pt x="368" y="481"/>
                      <a:pt x="48" y="481"/>
                      <a:pt x="32" y="273"/>
                    </a:cubicBezTo>
                    <a:cubicBezTo>
                      <a:pt x="0" y="1"/>
                      <a:pt x="416" y="1"/>
                      <a:pt x="400" y="27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40" name="Google Shape;10740;p27"/>
              <p:cNvSpPr/>
              <p:nvPr/>
            </p:nvSpPr>
            <p:spPr>
              <a:xfrm>
                <a:off x="2533479" y="847750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2"/>
                    </a:moveTo>
                    <a:cubicBezTo>
                      <a:pt x="433" y="352"/>
                      <a:pt x="241" y="432"/>
                      <a:pt x="129" y="320"/>
                    </a:cubicBezTo>
                    <a:cubicBezTo>
                      <a:pt x="1" y="192"/>
                      <a:pt x="97" y="0"/>
                      <a:pt x="257" y="0"/>
                    </a:cubicBezTo>
                    <a:cubicBezTo>
                      <a:pt x="353" y="0"/>
                      <a:pt x="433" y="80"/>
                      <a:pt x="433" y="19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41" name="Google Shape;10741;p27"/>
              <p:cNvSpPr/>
              <p:nvPr/>
            </p:nvSpPr>
            <p:spPr>
              <a:xfrm>
                <a:off x="2831703" y="979550"/>
                <a:ext cx="18771" cy="18770"/>
              </a:xfrm>
              <a:custGeom>
                <a:avLst/>
                <a:gdLst/>
                <a:ahLst/>
                <a:cxnLst/>
                <a:rect l="l" t="t" r="r" b="b"/>
                <a:pathLst>
                  <a:path w="417" h="417" extrusionOk="0">
                    <a:moveTo>
                      <a:pt x="416" y="176"/>
                    </a:moveTo>
                    <a:cubicBezTo>
                      <a:pt x="416" y="336"/>
                      <a:pt x="224" y="416"/>
                      <a:pt x="112" y="304"/>
                    </a:cubicBezTo>
                    <a:cubicBezTo>
                      <a:pt x="0" y="192"/>
                      <a:pt x="80" y="0"/>
                      <a:pt x="240" y="0"/>
                    </a:cubicBezTo>
                    <a:cubicBezTo>
                      <a:pt x="336" y="0"/>
                      <a:pt x="416" y="80"/>
                      <a:pt x="416" y="176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42" name="Google Shape;10742;p27"/>
              <p:cNvSpPr/>
              <p:nvPr/>
            </p:nvSpPr>
            <p:spPr>
              <a:xfrm>
                <a:off x="2327873" y="1193455"/>
                <a:ext cx="19491" cy="1877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17" extrusionOk="0">
                    <a:moveTo>
                      <a:pt x="432" y="177"/>
                    </a:moveTo>
                    <a:cubicBezTo>
                      <a:pt x="432" y="337"/>
                      <a:pt x="240" y="417"/>
                      <a:pt x="128" y="305"/>
                    </a:cubicBezTo>
                    <a:cubicBezTo>
                      <a:pt x="0" y="193"/>
                      <a:pt x="80" y="1"/>
                      <a:pt x="256" y="1"/>
                    </a:cubicBezTo>
                    <a:cubicBezTo>
                      <a:pt x="352" y="1"/>
                      <a:pt x="432" y="81"/>
                      <a:pt x="432" y="17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43" name="Google Shape;10743;p27"/>
              <p:cNvSpPr/>
              <p:nvPr/>
            </p:nvSpPr>
            <p:spPr>
              <a:xfrm>
                <a:off x="2479078" y="1482667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3"/>
                    </a:moveTo>
                    <a:cubicBezTo>
                      <a:pt x="433" y="353"/>
                      <a:pt x="225" y="433"/>
                      <a:pt x="112" y="321"/>
                    </a:cubicBezTo>
                    <a:cubicBezTo>
                      <a:pt x="0" y="209"/>
                      <a:pt x="80" y="1"/>
                      <a:pt x="241" y="17"/>
                    </a:cubicBezTo>
                    <a:cubicBezTo>
                      <a:pt x="337" y="1"/>
                      <a:pt x="433" y="97"/>
                      <a:pt x="433" y="19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44" name="Google Shape;10744;p27"/>
              <p:cNvSpPr/>
              <p:nvPr/>
            </p:nvSpPr>
            <p:spPr>
              <a:xfrm>
                <a:off x="2269534" y="962265"/>
                <a:ext cx="69908" cy="69904"/>
              </a:xfrm>
              <a:custGeom>
                <a:avLst/>
                <a:gdLst/>
                <a:ahLst/>
                <a:cxnLst/>
                <a:rect l="l" t="t" r="r" b="b"/>
                <a:pathLst>
                  <a:path w="1553" h="1553" extrusionOk="0">
                    <a:moveTo>
                      <a:pt x="768" y="1553"/>
                    </a:moveTo>
                    <a:lnTo>
                      <a:pt x="768" y="1553"/>
                    </a:lnTo>
                    <a:cubicBezTo>
                      <a:pt x="768" y="1121"/>
                      <a:pt x="416" y="785"/>
                      <a:pt x="0" y="785"/>
                    </a:cubicBezTo>
                    <a:lnTo>
                      <a:pt x="0" y="785"/>
                    </a:lnTo>
                    <a:cubicBezTo>
                      <a:pt x="416" y="785"/>
                      <a:pt x="768" y="432"/>
                      <a:pt x="768" y="0"/>
                    </a:cubicBezTo>
                    <a:lnTo>
                      <a:pt x="768" y="0"/>
                    </a:lnTo>
                    <a:cubicBezTo>
                      <a:pt x="768" y="432"/>
                      <a:pt x="1120" y="785"/>
                      <a:pt x="1552" y="785"/>
                    </a:cubicBezTo>
                    <a:lnTo>
                      <a:pt x="1552" y="785"/>
                    </a:lnTo>
                    <a:cubicBezTo>
                      <a:pt x="1120" y="785"/>
                      <a:pt x="768" y="1121"/>
                      <a:pt x="768" y="155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45" name="Google Shape;10745;p27"/>
              <p:cNvSpPr/>
              <p:nvPr/>
            </p:nvSpPr>
            <p:spPr>
              <a:xfrm>
                <a:off x="2653421" y="1348504"/>
                <a:ext cx="69953" cy="69184"/>
              </a:xfrm>
              <a:custGeom>
                <a:avLst/>
                <a:gdLst/>
                <a:ahLst/>
                <a:cxnLst/>
                <a:rect l="l" t="t" r="r" b="b"/>
                <a:pathLst>
                  <a:path w="1554" h="1537" extrusionOk="0">
                    <a:moveTo>
                      <a:pt x="785" y="1537"/>
                    </a:moveTo>
                    <a:lnTo>
                      <a:pt x="785" y="1537"/>
                    </a:lnTo>
                    <a:cubicBezTo>
                      <a:pt x="785" y="1121"/>
                      <a:pt x="433" y="769"/>
                      <a:pt x="1" y="769"/>
                    </a:cubicBezTo>
                    <a:lnTo>
                      <a:pt x="1" y="769"/>
                    </a:lnTo>
                    <a:cubicBezTo>
                      <a:pt x="433" y="769"/>
                      <a:pt x="785" y="417"/>
                      <a:pt x="785" y="1"/>
                    </a:cubicBezTo>
                    <a:lnTo>
                      <a:pt x="785" y="1"/>
                    </a:lnTo>
                    <a:cubicBezTo>
                      <a:pt x="785" y="417"/>
                      <a:pt x="1121" y="769"/>
                      <a:pt x="1553" y="769"/>
                    </a:cubicBezTo>
                    <a:lnTo>
                      <a:pt x="1553" y="769"/>
                    </a:lnTo>
                    <a:cubicBezTo>
                      <a:pt x="1137" y="769"/>
                      <a:pt x="785" y="1121"/>
                      <a:pt x="785" y="153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0746" name="Google Shape;10746;p27"/>
            <p:cNvGrpSpPr/>
            <p:nvPr/>
          </p:nvGrpSpPr>
          <p:grpSpPr>
            <a:xfrm rot="10800000" flipH="1">
              <a:off x="8257960" y="710237"/>
              <a:ext cx="775450" cy="710225"/>
              <a:chOff x="2092310" y="847750"/>
              <a:chExt cx="775450" cy="710225"/>
            </a:xfrm>
          </p:grpSpPr>
          <p:sp>
            <p:nvSpPr>
              <p:cNvPr id="10747" name="Google Shape;10747;p27"/>
              <p:cNvSpPr/>
              <p:nvPr/>
            </p:nvSpPr>
            <p:spPr>
              <a:xfrm>
                <a:off x="2340838" y="1450978"/>
                <a:ext cx="41819" cy="41096"/>
              </a:xfrm>
              <a:custGeom>
                <a:avLst/>
                <a:gdLst/>
                <a:ahLst/>
                <a:cxnLst/>
                <a:rect l="l" t="t" r="r" b="b"/>
                <a:pathLst>
                  <a:path w="929" h="913" extrusionOk="0">
                    <a:moveTo>
                      <a:pt x="913" y="384"/>
                    </a:moveTo>
                    <a:cubicBezTo>
                      <a:pt x="929" y="720"/>
                      <a:pt x="497" y="912"/>
                      <a:pt x="257" y="656"/>
                    </a:cubicBezTo>
                    <a:cubicBezTo>
                      <a:pt x="1" y="416"/>
                      <a:pt x="177" y="0"/>
                      <a:pt x="529" y="0"/>
                    </a:cubicBezTo>
                    <a:cubicBezTo>
                      <a:pt x="737" y="0"/>
                      <a:pt x="913" y="160"/>
                      <a:pt x="913" y="384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48" name="Google Shape;10748;p27"/>
              <p:cNvSpPr/>
              <p:nvPr/>
            </p:nvSpPr>
            <p:spPr>
              <a:xfrm>
                <a:off x="2092310" y="1309455"/>
                <a:ext cx="42539" cy="42537"/>
              </a:xfrm>
              <a:custGeom>
                <a:avLst/>
                <a:gdLst/>
                <a:ahLst/>
                <a:cxnLst/>
                <a:rect l="l" t="t" r="r" b="b"/>
                <a:pathLst>
                  <a:path w="945" h="945" extrusionOk="0">
                    <a:moveTo>
                      <a:pt x="945" y="416"/>
                    </a:moveTo>
                    <a:cubicBezTo>
                      <a:pt x="945" y="768"/>
                      <a:pt x="513" y="944"/>
                      <a:pt x="257" y="688"/>
                    </a:cubicBezTo>
                    <a:cubicBezTo>
                      <a:pt x="1" y="448"/>
                      <a:pt x="193" y="16"/>
                      <a:pt x="545" y="16"/>
                    </a:cubicBezTo>
                    <a:cubicBezTo>
                      <a:pt x="769" y="0"/>
                      <a:pt x="945" y="192"/>
                      <a:pt x="945" y="416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49" name="Google Shape;10749;p27"/>
              <p:cNvSpPr/>
              <p:nvPr/>
            </p:nvSpPr>
            <p:spPr>
              <a:xfrm>
                <a:off x="2828822" y="1112070"/>
                <a:ext cx="9408" cy="8687"/>
              </a:xfrm>
              <a:custGeom>
                <a:avLst/>
                <a:gdLst/>
                <a:ahLst/>
                <a:cxnLst/>
                <a:rect l="l" t="t" r="r" b="b"/>
                <a:pathLst>
                  <a:path w="209" h="193" extrusionOk="0">
                    <a:moveTo>
                      <a:pt x="208" y="81"/>
                    </a:moveTo>
                    <a:cubicBezTo>
                      <a:pt x="208" y="193"/>
                      <a:pt x="0" y="1"/>
                      <a:pt x="128" y="1"/>
                    </a:cubicBezTo>
                    <a:cubicBezTo>
                      <a:pt x="160" y="1"/>
                      <a:pt x="208" y="33"/>
                      <a:pt x="208" y="8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50" name="Google Shape;10750;p27"/>
              <p:cNvSpPr/>
              <p:nvPr/>
            </p:nvSpPr>
            <p:spPr>
              <a:xfrm>
                <a:off x="2858352" y="1249632"/>
                <a:ext cx="9408" cy="10848"/>
              </a:xfrm>
              <a:custGeom>
                <a:avLst/>
                <a:gdLst/>
                <a:ahLst/>
                <a:cxnLst/>
                <a:rect l="l" t="t" r="r" b="b"/>
                <a:pathLst>
                  <a:path w="209" h="241" extrusionOk="0">
                    <a:moveTo>
                      <a:pt x="192" y="145"/>
                    </a:moveTo>
                    <a:cubicBezTo>
                      <a:pt x="160" y="241"/>
                      <a:pt x="0" y="209"/>
                      <a:pt x="32" y="97"/>
                    </a:cubicBezTo>
                    <a:cubicBezTo>
                      <a:pt x="48" y="1"/>
                      <a:pt x="208" y="33"/>
                      <a:pt x="192" y="145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51" name="Google Shape;10751;p27"/>
              <p:cNvSpPr/>
              <p:nvPr/>
            </p:nvSpPr>
            <p:spPr>
              <a:xfrm>
                <a:off x="2211149" y="947140"/>
                <a:ext cx="7968" cy="7967"/>
              </a:xfrm>
              <a:custGeom>
                <a:avLst/>
                <a:gdLst/>
                <a:ahLst/>
                <a:cxnLst/>
                <a:rect l="l" t="t" r="r" b="b"/>
                <a:pathLst>
                  <a:path w="177" h="177" extrusionOk="0">
                    <a:moveTo>
                      <a:pt x="177" y="112"/>
                    </a:moveTo>
                    <a:cubicBezTo>
                      <a:pt x="161" y="144"/>
                      <a:pt x="113" y="176"/>
                      <a:pt x="81" y="160"/>
                    </a:cubicBezTo>
                    <a:cubicBezTo>
                      <a:pt x="33" y="160"/>
                      <a:pt x="1" y="112"/>
                      <a:pt x="17" y="64"/>
                    </a:cubicBezTo>
                    <a:cubicBezTo>
                      <a:pt x="33" y="32"/>
                      <a:pt x="65" y="0"/>
                      <a:pt x="113" y="16"/>
                    </a:cubicBezTo>
                    <a:cubicBezTo>
                      <a:pt x="161" y="16"/>
                      <a:pt x="177" y="64"/>
                      <a:pt x="177" y="11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52" name="Google Shape;10752;p27"/>
              <p:cNvSpPr/>
              <p:nvPr/>
            </p:nvSpPr>
            <p:spPr>
              <a:xfrm>
                <a:off x="2453015" y="1299709"/>
                <a:ext cx="9408" cy="8687"/>
              </a:xfrm>
              <a:custGeom>
                <a:avLst/>
                <a:gdLst/>
                <a:ahLst/>
                <a:cxnLst/>
                <a:rect l="l" t="t" r="r" b="b"/>
                <a:pathLst>
                  <a:path w="209" h="193" extrusionOk="0">
                    <a:moveTo>
                      <a:pt x="193" y="112"/>
                    </a:moveTo>
                    <a:cubicBezTo>
                      <a:pt x="193" y="160"/>
                      <a:pt x="145" y="192"/>
                      <a:pt x="97" y="176"/>
                    </a:cubicBezTo>
                    <a:cubicBezTo>
                      <a:pt x="0" y="160"/>
                      <a:pt x="32" y="0"/>
                      <a:pt x="129" y="16"/>
                    </a:cubicBezTo>
                    <a:cubicBezTo>
                      <a:pt x="177" y="32"/>
                      <a:pt x="209" y="80"/>
                      <a:pt x="193" y="11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53" name="Google Shape;10753;p27"/>
              <p:cNvSpPr/>
              <p:nvPr/>
            </p:nvSpPr>
            <p:spPr>
              <a:xfrm>
                <a:off x="2435526" y="995395"/>
                <a:ext cx="9408" cy="9408"/>
              </a:xfrm>
              <a:custGeom>
                <a:avLst/>
                <a:gdLst/>
                <a:ahLst/>
                <a:cxnLst/>
                <a:rect l="l" t="t" r="r" b="b"/>
                <a:pathLst>
                  <a:path w="209" h="209" extrusionOk="0">
                    <a:moveTo>
                      <a:pt x="209" y="80"/>
                    </a:moveTo>
                    <a:cubicBezTo>
                      <a:pt x="209" y="208"/>
                      <a:pt x="1" y="0"/>
                      <a:pt x="129" y="0"/>
                    </a:cubicBezTo>
                    <a:cubicBezTo>
                      <a:pt x="177" y="0"/>
                      <a:pt x="209" y="48"/>
                      <a:pt x="209" y="8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54" name="Google Shape;10754;p27"/>
              <p:cNvSpPr/>
              <p:nvPr/>
            </p:nvSpPr>
            <p:spPr>
              <a:xfrm>
                <a:off x="2164334" y="1538484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2"/>
                    </a:moveTo>
                    <a:cubicBezTo>
                      <a:pt x="433" y="352"/>
                      <a:pt x="241" y="432"/>
                      <a:pt x="113" y="320"/>
                    </a:cubicBezTo>
                    <a:cubicBezTo>
                      <a:pt x="1" y="208"/>
                      <a:pt x="81" y="0"/>
                      <a:pt x="257" y="0"/>
                    </a:cubicBezTo>
                    <a:cubicBezTo>
                      <a:pt x="353" y="0"/>
                      <a:pt x="433" y="80"/>
                      <a:pt x="433" y="19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55" name="Google Shape;10755;p27"/>
              <p:cNvSpPr/>
              <p:nvPr/>
            </p:nvSpPr>
            <p:spPr>
              <a:xfrm>
                <a:off x="2680453" y="1103427"/>
                <a:ext cx="18771" cy="21651"/>
              </a:xfrm>
              <a:custGeom>
                <a:avLst/>
                <a:gdLst/>
                <a:ahLst/>
                <a:cxnLst/>
                <a:rect l="l" t="t" r="r" b="b"/>
                <a:pathLst>
                  <a:path w="417" h="481" extrusionOk="0">
                    <a:moveTo>
                      <a:pt x="400" y="273"/>
                    </a:moveTo>
                    <a:cubicBezTo>
                      <a:pt x="368" y="481"/>
                      <a:pt x="48" y="481"/>
                      <a:pt x="32" y="273"/>
                    </a:cubicBezTo>
                    <a:cubicBezTo>
                      <a:pt x="0" y="1"/>
                      <a:pt x="416" y="1"/>
                      <a:pt x="400" y="27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56" name="Google Shape;10756;p27"/>
              <p:cNvSpPr/>
              <p:nvPr/>
            </p:nvSpPr>
            <p:spPr>
              <a:xfrm>
                <a:off x="2533479" y="847750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2"/>
                    </a:moveTo>
                    <a:cubicBezTo>
                      <a:pt x="433" y="352"/>
                      <a:pt x="241" y="432"/>
                      <a:pt x="129" y="320"/>
                    </a:cubicBezTo>
                    <a:cubicBezTo>
                      <a:pt x="1" y="192"/>
                      <a:pt x="97" y="0"/>
                      <a:pt x="257" y="0"/>
                    </a:cubicBezTo>
                    <a:cubicBezTo>
                      <a:pt x="353" y="0"/>
                      <a:pt x="433" y="80"/>
                      <a:pt x="433" y="19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57" name="Google Shape;10757;p27"/>
              <p:cNvSpPr/>
              <p:nvPr/>
            </p:nvSpPr>
            <p:spPr>
              <a:xfrm>
                <a:off x="2831703" y="979550"/>
                <a:ext cx="18771" cy="18770"/>
              </a:xfrm>
              <a:custGeom>
                <a:avLst/>
                <a:gdLst/>
                <a:ahLst/>
                <a:cxnLst/>
                <a:rect l="l" t="t" r="r" b="b"/>
                <a:pathLst>
                  <a:path w="417" h="417" extrusionOk="0">
                    <a:moveTo>
                      <a:pt x="416" y="176"/>
                    </a:moveTo>
                    <a:cubicBezTo>
                      <a:pt x="416" y="336"/>
                      <a:pt x="224" y="416"/>
                      <a:pt x="112" y="304"/>
                    </a:cubicBezTo>
                    <a:cubicBezTo>
                      <a:pt x="0" y="192"/>
                      <a:pt x="80" y="0"/>
                      <a:pt x="240" y="0"/>
                    </a:cubicBezTo>
                    <a:cubicBezTo>
                      <a:pt x="336" y="0"/>
                      <a:pt x="416" y="80"/>
                      <a:pt x="416" y="176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58" name="Google Shape;10758;p27"/>
              <p:cNvSpPr/>
              <p:nvPr/>
            </p:nvSpPr>
            <p:spPr>
              <a:xfrm>
                <a:off x="2327873" y="1193455"/>
                <a:ext cx="19491" cy="1877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17" extrusionOk="0">
                    <a:moveTo>
                      <a:pt x="432" y="177"/>
                    </a:moveTo>
                    <a:cubicBezTo>
                      <a:pt x="432" y="337"/>
                      <a:pt x="240" y="417"/>
                      <a:pt x="128" y="305"/>
                    </a:cubicBezTo>
                    <a:cubicBezTo>
                      <a:pt x="0" y="193"/>
                      <a:pt x="80" y="1"/>
                      <a:pt x="256" y="1"/>
                    </a:cubicBezTo>
                    <a:cubicBezTo>
                      <a:pt x="352" y="1"/>
                      <a:pt x="432" y="81"/>
                      <a:pt x="432" y="17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59" name="Google Shape;10759;p27"/>
              <p:cNvSpPr/>
              <p:nvPr/>
            </p:nvSpPr>
            <p:spPr>
              <a:xfrm>
                <a:off x="2479078" y="1482667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3"/>
                    </a:moveTo>
                    <a:cubicBezTo>
                      <a:pt x="433" y="353"/>
                      <a:pt x="225" y="433"/>
                      <a:pt x="112" y="321"/>
                    </a:cubicBezTo>
                    <a:cubicBezTo>
                      <a:pt x="0" y="209"/>
                      <a:pt x="80" y="1"/>
                      <a:pt x="241" y="17"/>
                    </a:cubicBezTo>
                    <a:cubicBezTo>
                      <a:pt x="337" y="1"/>
                      <a:pt x="433" y="97"/>
                      <a:pt x="433" y="19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60" name="Google Shape;10760;p27"/>
              <p:cNvSpPr/>
              <p:nvPr/>
            </p:nvSpPr>
            <p:spPr>
              <a:xfrm>
                <a:off x="2269534" y="962265"/>
                <a:ext cx="69908" cy="69904"/>
              </a:xfrm>
              <a:custGeom>
                <a:avLst/>
                <a:gdLst/>
                <a:ahLst/>
                <a:cxnLst/>
                <a:rect l="l" t="t" r="r" b="b"/>
                <a:pathLst>
                  <a:path w="1553" h="1553" extrusionOk="0">
                    <a:moveTo>
                      <a:pt x="768" y="1553"/>
                    </a:moveTo>
                    <a:lnTo>
                      <a:pt x="768" y="1553"/>
                    </a:lnTo>
                    <a:cubicBezTo>
                      <a:pt x="768" y="1121"/>
                      <a:pt x="416" y="785"/>
                      <a:pt x="0" y="785"/>
                    </a:cubicBezTo>
                    <a:lnTo>
                      <a:pt x="0" y="785"/>
                    </a:lnTo>
                    <a:cubicBezTo>
                      <a:pt x="416" y="785"/>
                      <a:pt x="768" y="432"/>
                      <a:pt x="768" y="0"/>
                    </a:cubicBezTo>
                    <a:lnTo>
                      <a:pt x="768" y="0"/>
                    </a:lnTo>
                    <a:cubicBezTo>
                      <a:pt x="768" y="432"/>
                      <a:pt x="1120" y="785"/>
                      <a:pt x="1552" y="785"/>
                    </a:cubicBezTo>
                    <a:lnTo>
                      <a:pt x="1552" y="785"/>
                    </a:lnTo>
                    <a:cubicBezTo>
                      <a:pt x="1120" y="785"/>
                      <a:pt x="768" y="1121"/>
                      <a:pt x="768" y="155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61" name="Google Shape;10761;p27"/>
              <p:cNvSpPr/>
              <p:nvPr/>
            </p:nvSpPr>
            <p:spPr>
              <a:xfrm>
                <a:off x="2653421" y="1348504"/>
                <a:ext cx="69953" cy="69184"/>
              </a:xfrm>
              <a:custGeom>
                <a:avLst/>
                <a:gdLst/>
                <a:ahLst/>
                <a:cxnLst/>
                <a:rect l="l" t="t" r="r" b="b"/>
                <a:pathLst>
                  <a:path w="1554" h="1537" extrusionOk="0">
                    <a:moveTo>
                      <a:pt x="785" y="1537"/>
                    </a:moveTo>
                    <a:lnTo>
                      <a:pt x="785" y="1537"/>
                    </a:lnTo>
                    <a:cubicBezTo>
                      <a:pt x="785" y="1121"/>
                      <a:pt x="433" y="769"/>
                      <a:pt x="1" y="769"/>
                    </a:cubicBezTo>
                    <a:lnTo>
                      <a:pt x="1" y="769"/>
                    </a:lnTo>
                    <a:cubicBezTo>
                      <a:pt x="433" y="769"/>
                      <a:pt x="785" y="417"/>
                      <a:pt x="785" y="1"/>
                    </a:cubicBezTo>
                    <a:lnTo>
                      <a:pt x="785" y="1"/>
                    </a:lnTo>
                    <a:cubicBezTo>
                      <a:pt x="785" y="417"/>
                      <a:pt x="1121" y="769"/>
                      <a:pt x="1553" y="769"/>
                    </a:cubicBezTo>
                    <a:lnTo>
                      <a:pt x="1553" y="769"/>
                    </a:lnTo>
                    <a:cubicBezTo>
                      <a:pt x="1137" y="769"/>
                      <a:pt x="785" y="1121"/>
                      <a:pt x="785" y="153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0762" name="Google Shape;10762;p27"/>
          <p:cNvGrpSpPr/>
          <p:nvPr/>
        </p:nvGrpSpPr>
        <p:grpSpPr>
          <a:xfrm rot="-6327617" flipH="1">
            <a:off x="319047" y="-631714"/>
            <a:ext cx="1510997" cy="1603926"/>
            <a:chOff x="7805848" y="0"/>
            <a:chExt cx="1338162" cy="1420462"/>
          </a:xfrm>
        </p:grpSpPr>
        <p:grpSp>
          <p:nvGrpSpPr>
            <p:cNvPr id="10763" name="Google Shape;10763;p27"/>
            <p:cNvGrpSpPr/>
            <p:nvPr/>
          </p:nvGrpSpPr>
          <p:grpSpPr>
            <a:xfrm>
              <a:off x="8368560" y="0"/>
              <a:ext cx="775450" cy="710225"/>
              <a:chOff x="2092310" y="847750"/>
              <a:chExt cx="775450" cy="710225"/>
            </a:xfrm>
          </p:grpSpPr>
          <p:sp>
            <p:nvSpPr>
              <p:cNvPr id="10764" name="Google Shape;10764;p27"/>
              <p:cNvSpPr/>
              <p:nvPr/>
            </p:nvSpPr>
            <p:spPr>
              <a:xfrm>
                <a:off x="2340838" y="1450978"/>
                <a:ext cx="41819" cy="41096"/>
              </a:xfrm>
              <a:custGeom>
                <a:avLst/>
                <a:gdLst/>
                <a:ahLst/>
                <a:cxnLst/>
                <a:rect l="l" t="t" r="r" b="b"/>
                <a:pathLst>
                  <a:path w="929" h="913" extrusionOk="0">
                    <a:moveTo>
                      <a:pt x="913" y="384"/>
                    </a:moveTo>
                    <a:cubicBezTo>
                      <a:pt x="929" y="720"/>
                      <a:pt x="497" y="912"/>
                      <a:pt x="257" y="656"/>
                    </a:cubicBezTo>
                    <a:cubicBezTo>
                      <a:pt x="1" y="416"/>
                      <a:pt x="177" y="0"/>
                      <a:pt x="529" y="0"/>
                    </a:cubicBezTo>
                    <a:cubicBezTo>
                      <a:pt x="737" y="0"/>
                      <a:pt x="913" y="160"/>
                      <a:pt x="913" y="384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65" name="Google Shape;10765;p27"/>
              <p:cNvSpPr/>
              <p:nvPr/>
            </p:nvSpPr>
            <p:spPr>
              <a:xfrm>
                <a:off x="2092310" y="1309455"/>
                <a:ext cx="42539" cy="42537"/>
              </a:xfrm>
              <a:custGeom>
                <a:avLst/>
                <a:gdLst/>
                <a:ahLst/>
                <a:cxnLst/>
                <a:rect l="l" t="t" r="r" b="b"/>
                <a:pathLst>
                  <a:path w="945" h="945" extrusionOk="0">
                    <a:moveTo>
                      <a:pt x="945" y="416"/>
                    </a:moveTo>
                    <a:cubicBezTo>
                      <a:pt x="945" y="768"/>
                      <a:pt x="513" y="944"/>
                      <a:pt x="257" y="688"/>
                    </a:cubicBezTo>
                    <a:cubicBezTo>
                      <a:pt x="1" y="448"/>
                      <a:pt x="193" y="16"/>
                      <a:pt x="545" y="16"/>
                    </a:cubicBezTo>
                    <a:cubicBezTo>
                      <a:pt x="769" y="0"/>
                      <a:pt x="945" y="192"/>
                      <a:pt x="945" y="416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66" name="Google Shape;10766;p27"/>
              <p:cNvSpPr/>
              <p:nvPr/>
            </p:nvSpPr>
            <p:spPr>
              <a:xfrm>
                <a:off x="2828822" y="1112070"/>
                <a:ext cx="9408" cy="8687"/>
              </a:xfrm>
              <a:custGeom>
                <a:avLst/>
                <a:gdLst/>
                <a:ahLst/>
                <a:cxnLst/>
                <a:rect l="l" t="t" r="r" b="b"/>
                <a:pathLst>
                  <a:path w="209" h="193" extrusionOk="0">
                    <a:moveTo>
                      <a:pt x="208" y="81"/>
                    </a:moveTo>
                    <a:cubicBezTo>
                      <a:pt x="208" y="193"/>
                      <a:pt x="0" y="1"/>
                      <a:pt x="128" y="1"/>
                    </a:cubicBezTo>
                    <a:cubicBezTo>
                      <a:pt x="160" y="1"/>
                      <a:pt x="208" y="33"/>
                      <a:pt x="208" y="8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67" name="Google Shape;10767;p27"/>
              <p:cNvSpPr/>
              <p:nvPr/>
            </p:nvSpPr>
            <p:spPr>
              <a:xfrm>
                <a:off x="2858352" y="1249632"/>
                <a:ext cx="9408" cy="10848"/>
              </a:xfrm>
              <a:custGeom>
                <a:avLst/>
                <a:gdLst/>
                <a:ahLst/>
                <a:cxnLst/>
                <a:rect l="l" t="t" r="r" b="b"/>
                <a:pathLst>
                  <a:path w="209" h="241" extrusionOk="0">
                    <a:moveTo>
                      <a:pt x="192" y="145"/>
                    </a:moveTo>
                    <a:cubicBezTo>
                      <a:pt x="160" y="241"/>
                      <a:pt x="0" y="209"/>
                      <a:pt x="32" y="97"/>
                    </a:cubicBezTo>
                    <a:cubicBezTo>
                      <a:pt x="48" y="1"/>
                      <a:pt x="208" y="33"/>
                      <a:pt x="192" y="145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68" name="Google Shape;10768;p27"/>
              <p:cNvSpPr/>
              <p:nvPr/>
            </p:nvSpPr>
            <p:spPr>
              <a:xfrm>
                <a:off x="2211149" y="947140"/>
                <a:ext cx="7968" cy="7967"/>
              </a:xfrm>
              <a:custGeom>
                <a:avLst/>
                <a:gdLst/>
                <a:ahLst/>
                <a:cxnLst/>
                <a:rect l="l" t="t" r="r" b="b"/>
                <a:pathLst>
                  <a:path w="177" h="177" extrusionOk="0">
                    <a:moveTo>
                      <a:pt x="177" y="112"/>
                    </a:moveTo>
                    <a:cubicBezTo>
                      <a:pt x="161" y="144"/>
                      <a:pt x="113" y="176"/>
                      <a:pt x="81" y="160"/>
                    </a:cubicBezTo>
                    <a:cubicBezTo>
                      <a:pt x="33" y="160"/>
                      <a:pt x="1" y="112"/>
                      <a:pt x="17" y="64"/>
                    </a:cubicBezTo>
                    <a:cubicBezTo>
                      <a:pt x="33" y="32"/>
                      <a:pt x="65" y="0"/>
                      <a:pt x="113" y="16"/>
                    </a:cubicBezTo>
                    <a:cubicBezTo>
                      <a:pt x="161" y="16"/>
                      <a:pt x="177" y="64"/>
                      <a:pt x="177" y="11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69" name="Google Shape;10769;p27"/>
              <p:cNvSpPr/>
              <p:nvPr/>
            </p:nvSpPr>
            <p:spPr>
              <a:xfrm>
                <a:off x="2453015" y="1299709"/>
                <a:ext cx="9408" cy="8687"/>
              </a:xfrm>
              <a:custGeom>
                <a:avLst/>
                <a:gdLst/>
                <a:ahLst/>
                <a:cxnLst/>
                <a:rect l="l" t="t" r="r" b="b"/>
                <a:pathLst>
                  <a:path w="209" h="193" extrusionOk="0">
                    <a:moveTo>
                      <a:pt x="193" y="112"/>
                    </a:moveTo>
                    <a:cubicBezTo>
                      <a:pt x="193" y="160"/>
                      <a:pt x="145" y="192"/>
                      <a:pt x="97" y="176"/>
                    </a:cubicBezTo>
                    <a:cubicBezTo>
                      <a:pt x="0" y="160"/>
                      <a:pt x="32" y="0"/>
                      <a:pt x="129" y="16"/>
                    </a:cubicBezTo>
                    <a:cubicBezTo>
                      <a:pt x="177" y="32"/>
                      <a:pt x="209" y="80"/>
                      <a:pt x="193" y="11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70" name="Google Shape;10770;p27"/>
              <p:cNvSpPr/>
              <p:nvPr/>
            </p:nvSpPr>
            <p:spPr>
              <a:xfrm>
                <a:off x="2435526" y="995395"/>
                <a:ext cx="9408" cy="9408"/>
              </a:xfrm>
              <a:custGeom>
                <a:avLst/>
                <a:gdLst/>
                <a:ahLst/>
                <a:cxnLst/>
                <a:rect l="l" t="t" r="r" b="b"/>
                <a:pathLst>
                  <a:path w="209" h="209" extrusionOk="0">
                    <a:moveTo>
                      <a:pt x="209" y="80"/>
                    </a:moveTo>
                    <a:cubicBezTo>
                      <a:pt x="209" y="208"/>
                      <a:pt x="1" y="0"/>
                      <a:pt x="129" y="0"/>
                    </a:cubicBezTo>
                    <a:cubicBezTo>
                      <a:pt x="177" y="0"/>
                      <a:pt x="209" y="48"/>
                      <a:pt x="209" y="8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71" name="Google Shape;10771;p27"/>
              <p:cNvSpPr/>
              <p:nvPr/>
            </p:nvSpPr>
            <p:spPr>
              <a:xfrm>
                <a:off x="2164334" y="1538484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2"/>
                    </a:moveTo>
                    <a:cubicBezTo>
                      <a:pt x="433" y="352"/>
                      <a:pt x="241" y="432"/>
                      <a:pt x="113" y="320"/>
                    </a:cubicBezTo>
                    <a:cubicBezTo>
                      <a:pt x="1" y="208"/>
                      <a:pt x="81" y="0"/>
                      <a:pt x="257" y="0"/>
                    </a:cubicBezTo>
                    <a:cubicBezTo>
                      <a:pt x="353" y="0"/>
                      <a:pt x="433" y="80"/>
                      <a:pt x="433" y="19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72" name="Google Shape;10772;p27"/>
              <p:cNvSpPr/>
              <p:nvPr/>
            </p:nvSpPr>
            <p:spPr>
              <a:xfrm>
                <a:off x="2680453" y="1103427"/>
                <a:ext cx="18771" cy="21651"/>
              </a:xfrm>
              <a:custGeom>
                <a:avLst/>
                <a:gdLst/>
                <a:ahLst/>
                <a:cxnLst/>
                <a:rect l="l" t="t" r="r" b="b"/>
                <a:pathLst>
                  <a:path w="417" h="481" extrusionOk="0">
                    <a:moveTo>
                      <a:pt x="400" y="273"/>
                    </a:moveTo>
                    <a:cubicBezTo>
                      <a:pt x="368" y="481"/>
                      <a:pt x="48" y="481"/>
                      <a:pt x="32" y="273"/>
                    </a:cubicBezTo>
                    <a:cubicBezTo>
                      <a:pt x="0" y="1"/>
                      <a:pt x="416" y="1"/>
                      <a:pt x="400" y="27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73" name="Google Shape;10773;p27"/>
              <p:cNvSpPr/>
              <p:nvPr/>
            </p:nvSpPr>
            <p:spPr>
              <a:xfrm>
                <a:off x="2533479" y="847750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2"/>
                    </a:moveTo>
                    <a:cubicBezTo>
                      <a:pt x="433" y="352"/>
                      <a:pt x="241" y="432"/>
                      <a:pt x="129" y="320"/>
                    </a:cubicBezTo>
                    <a:cubicBezTo>
                      <a:pt x="1" y="192"/>
                      <a:pt x="97" y="0"/>
                      <a:pt x="257" y="0"/>
                    </a:cubicBezTo>
                    <a:cubicBezTo>
                      <a:pt x="353" y="0"/>
                      <a:pt x="433" y="80"/>
                      <a:pt x="433" y="19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74" name="Google Shape;10774;p27"/>
              <p:cNvSpPr/>
              <p:nvPr/>
            </p:nvSpPr>
            <p:spPr>
              <a:xfrm>
                <a:off x="2831703" y="979550"/>
                <a:ext cx="18771" cy="18770"/>
              </a:xfrm>
              <a:custGeom>
                <a:avLst/>
                <a:gdLst/>
                <a:ahLst/>
                <a:cxnLst/>
                <a:rect l="l" t="t" r="r" b="b"/>
                <a:pathLst>
                  <a:path w="417" h="417" extrusionOk="0">
                    <a:moveTo>
                      <a:pt x="416" y="176"/>
                    </a:moveTo>
                    <a:cubicBezTo>
                      <a:pt x="416" y="336"/>
                      <a:pt x="224" y="416"/>
                      <a:pt x="112" y="304"/>
                    </a:cubicBezTo>
                    <a:cubicBezTo>
                      <a:pt x="0" y="192"/>
                      <a:pt x="80" y="0"/>
                      <a:pt x="240" y="0"/>
                    </a:cubicBezTo>
                    <a:cubicBezTo>
                      <a:pt x="336" y="0"/>
                      <a:pt x="416" y="80"/>
                      <a:pt x="416" y="176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75" name="Google Shape;10775;p27"/>
              <p:cNvSpPr/>
              <p:nvPr/>
            </p:nvSpPr>
            <p:spPr>
              <a:xfrm>
                <a:off x="2327873" y="1193455"/>
                <a:ext cx="19491" cy="1877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17" extrusionOk="0">
                    <a:moveTo>
                      <a:pt x="432" y="177"/>
                    </a:moveTo>
                    <a:cubicBezTo>
                      <a:pt x="432" y="337"/>
                      <a:pt x="240" y="417"/>
                      <a:pt x="128" y="305"/>
                    </a:cubicBezTo>
                    <a:cubicBezTo>
                      <a:pt x="0" y="193"/>
                      <a:pt x="80" y="1"/>
                      <a:pt x="256" y="1"/>
                    </a:cubicBezTo>
                    <a:cubicBezTo>
                      <a:pt x="352" y="1"/>
                      <a:pt x="432" y="81"/>
                      <a:pt x="432" y="17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76" name="Google Shape;10776;p27"/>
              <p:cNvSpPr/>
              <p:nvPr/>
            </p:nvSpPr>
            <p:spPr>
              <a:xfrm>
                <a:off x="2479078" y="1482667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3"/>
                    </a:moveTo>
                    <a:cubicBezTo>
                      <a:pt x="433" y="353"/>
                      <a:pt x="225" y="433"/>
                      <a:pt x="112" y="321"/>
                    </a:cubicBezTo>
                    <a:cubicBezTo>
                      <a:pt x="0" y="209"/>
                      <a:pt x="80" y="1"/>
                      <a:pt x="241" y="17"/>
                    </a:cubicBezTo>
                    <a:cubicBezTo>
                      <a:pt x="337" y="1"/>
                      <a:pt x="433" y="97"/>
                      <a:pt x="433" y="19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77" name="Google Shape;10777;p27"/>
              <p:cNvSpPr/>
              <p:nvPr/>
            </p:nvSpPr>
            <p:spPr>
              <a:xfrm>
                <a:off x="2269534" y="962265"/>
                <a:ext cx="69908" cy="69904"/>
              </a:xfrm>
              <a:custGeom>
                <a:avLst/>
                <a:gdLst/>
                <a:ahLst/>
                <a:cxnLst/>
                <a:rect l="l" t="t" r="r" b="b"/>
                <a:pathLst>
                  <a:path w="1553" h="1553" extrusionOk="0">
                    <a:moveTo>
                      <a:pt x="768" y="1553"/>
                    </a:moveTo>
                    <a:lnTo>
                      <a:pt x="768" y="1553"/>
                    </a:lnTo>
                    <a:cubicBezTo>
                      <a:pt x="768" y="1121"/>
                      <a:pt x="416" y="785"/>
                      <a:pt x="0" y="785"/>
                    </a:cubicBezTo>
                    <a:lnTo>
                      <a:pt x="0" y="785"/>
                    </a:lnTo>
                    <a:cubicBezTo>
                      <a:pt x="416" y="785"/>
                      <a:pt x="768" y="432"/>
                      <a:pt x="768" y="0"/>
                    </a:cubicBezTo>
                    <a:lnTo>
                      <a:pt x="768" y="0"/>
                    </a:lnTo>
                    <a:cubicBezTo>
                      <a:pt x="768" y="432"/>
                      <a:pt x="1120" y="785"/>
                      <a:pt x="1552" y="785"/>
                    </a:cubicBezTo>
                    <a:lnTo>
                      <a:pt x="1552" y="785"/>
                    </a:lnTo>
                    <a:cubicBezTo>
                      <a:pt x="1120" y="785"/>
                      <a:pt x="768" y="1121"/>
                      <a:pt x="768" y="155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78" name="Google Shape;10778;p27"/>
              <p:cNvSpPr/>
              <p:nvPr/>
            </p:nvSpPr>
            <p:spPr>
              <a:xfrm>
                <a:off x="2653421" y="1348504"/>
                <a:ext cx="69953" cy="69184"/>
              </a:xfrm>
              <a:custGeom>
                <a:avLst/>
                <a:gdLst/>
                <a:ahLst/>
                <a:cxnLst/>
                <a:rect l="l" t="t" r="r" b="b"/>
                <a:pathLst>
                  <a:path w="1554" h="1537" extrusionOk="0">
                    <a:moveTo>
                      <a:pt x="785" y="1537"/>
                    </a:moveTo>
                    <a:lnTo>
                      <a:pt x="785" y="1537"/>
                    </a:lnTo>
                    <a:cubicBezTo>
                      <a:pt x="785" y="1121"/>
                      <a:pt x="433" y="769"/>
                      <a:pt x="1" y="769"/>
                    </a:cubicBezTo>
                    <a:lnTo>
                      <a:pt x="1" y="769"/>
                    </a:lnTo>
                    <a:cubicBezTo>
                      <a:pt x="433" y="769"/>
                      <a:pt x="785" y="417"/>
                      <a:pt x="785" y="1"/>
                    </a:cubicBezTo>
                    <a:lnTo>
                      <a:pt x="785" y="1"/>
                    </a:lnTo>
                    <a:cubicBezTo>
                      <a:pt x="785" y="417"/>
                      <a:pt x="1121" y="769"/>
                      <a:pt x="1553" y="769"/>
                    </a:cubicBezTo>
                    <a:lnTo>
                      <a:pt x="1553" y="769"/>
                    </a:lnTo>
                    <a:cubicBezTo>
                      <a:pt x="1137" y="769"/>
                      <a:pt x="785" y="1121"/>
                      <a:pt x="785" y="153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0779" name="Google Shape;10779;p27"/>
            <p:cNvGrpSpPr/>
            <p:nvPr/>
          </p:nvGrpSpPr>
          <p:grpSpPr>
            <a:xfrm rot="-5400000">
              <a:off x="7773235" y="184387"/>
              <a:ext cx="775450" cy="710225"/>
              <a:chOff x="2092310" y="847750"/>
              <a:chExt cx="775450" cy="710225"/>
            </a:xfrm>
          </p:grpSpPr>
          <p:sp>
            <p:nvSpPr>
              <p:cNvPr id="10780" name="Google Shape;10780;p27"/>
              <p:cNvSpPr/>
              <p:nvPr/>
            </p:nvSpPr>
            <p:spPr>
              <a:xfrm>
                <a:off x="2340838" y="1450978"/>
                <a:ext cx="41819" cy="41096"/>
              </a:xfrm>
              <a:custGeom>
                <a:avLst/>
                <a:gdLst/>
                <a:ahLst/>
                <a:cxnLst/>
                <a:rect l="l" t="t" r="r" b="b"/>
                <a:pathLst>
                  <a:path w="929" h="913" extrusionOk="0">
                    <a:moveTo>
                      <a:pt x="913" y="384"/>
                    </a:moveTo>
                    <a:cubicBezTo>
                      <a:pt x="929" y="720"/>
                      <a:pt x="497" y="912"/>
                      <a:pt x="257" y="656"/>
                    </a:cubicBezTo>
                    <a:cubicBezTo>
                      <a:pt x="1" y="416"/>
                      <a:pt x="177" y="0"/>
                      <a:pt x="529" y="0"/>
                    </a:cubicBezTo>
                    <a:cubicBezTo>
                      <a:pt x="737" y="0"/>
                      <a:pt x="913" y="160"/>
                      <a:pt x="913" y="384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81" name="Google Shape;10781;p27"/>
              <p:cNvSpPr/>
              <p:nvPr/>
            </p:nvSpPr>
            <p:spPr>
              <a:xfrm>
                <a:off x="2092310" y="1309455"/>
                <a:ext cx="42539" cy="42537"/>
              </a:xfrm>
              <a:custGeom>
                <a:avLst/>
                <a:gdLst/>
                <a:ahLst/>
                <a:cxnLst/>
                <a:rect l="l" t="t" r="r" b="b"/>
                <a:pathLst>
                  <a:path w="945" h="945" extrusionOk="0">
                    <a:moveTo>
                      <a:pt x="945" y="416"/>
                    </a:moveTo>
                    <a:cubicBezTo>
                      <a:pt x="945" y="768"/>
                      <a:pt x="513" y="944"/>
                      <a:pt x="257" y="688"/>
                    </a:cubicBezTo>
                    <a:cubicBezTo>
                      <a:pt x="1" y="448"/>
                      <a:pt x="193" y="16"/>
                      <a:pt x="545" y="16"/>
                    </a:cubicBezTo>
                    <a:cubicBezTo>
                      <a:pt x="769" y="0"/>
                      <a:pt x="945" y="192"/>
                      <a:pt x="945" y="416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82" name="Google Shape;10782;p27"/>
              <p:cNvSpPr/>
              <p:nvPr/>
            </p:nvSpPr>
            <p:spPr>
              <a:xfrm>
                <a:off x="2828822" y="1112070"/>
                <a:ext cx="9408" cy="8687"/>
              </a:xfrm>
              <a:custGeom>
                <a:avLst/>
                <a:gdLst/>
                <a:ahLst/>
                <a:cxnLst/>
                <a:rect l="l" t="t" r="r" b="b"/>
                <a:pathLst>
                  <a:path w="209" h="193" extrusionOk="0">
                    <a:moveTo>
                      <a:pt x="208" y="81"/>
                    </a:moveTo>
                    <a:cubicBezTo>
                      <a:pt x="208" y="193"/>
                      <a:pt x="0" y="1"/>
                      <a:pt x="128" y="1"/>
                    </a:cubicBezTo>
                    <a:cubicBezTo>
                      <a:pt x="160" y="1"/>
                      <a:pt x="208" y="33"/>
                      <a:pt x="208" y="8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83" name="Google Shape;10783;p27"/>
              <p:cNvSpPr/>
              <p:nvPr/>
            </p:nvSpPr>
            <p:spPr>
              <a:xfrm>
                <a:off x="2858352" y="1249632"/>
                <a:ext cx="9408" cy="10848"/>
              </a:xfrm>
              <a:custGeom>
                <a:avLst/>
                <a:gdLst/>
                <a:ahLst/>
                <a:cxnLst/>
                <a:rect l="l" t="t" r="r" b="b"/>
                <a:pathLst>
                  <a:path w="209" h="241" extrusionOk="0">
                    <a:moveTo>
                      <a:pt x="192" y="145"/>
                    </a:moveTo>
                    <a:cubicBezTo>
                      <a:pt x="160" y="241"/>
                      <a:pt x="0" y="209"/>
                      <a:pt x="32" y="97"/>
                    </a:cubicBezTo>
                    <a:cubicBezTo>
                      <a:pt x="48" y="1"/>
                      <a:pt x="208" y="33"/>
                      <a:pt x="192" y="145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84" name="Google Shape;10784;p27"/>
              <p:cNvSpPr/>
              <p:nvPr/>
            </p:nvSpPr>
            <p:spPr>
              <a:xfrm>
                <a:off x="2211149" y="947140"/>
                <a:ext cx="7968" cy="7967"/>
              </a:xfrm>
              <a:custGeom>
                <a:avLst/>
                <a:gdLst/>
                <a:ahLst/>
                <a:cxnLst/>
                <a:rect l="l" t="t" r="r" b="b"/>
                <a:pathLst>
                  <a:path w="177" h="177" extrusionOk="0">
                    <a:moveTo>
                      <a:pt x="177" y="112"/>
                    </a:moveTo>
                    <a:cubicBezTo>
                      <a:pt x="161" y="144"/>
                      <a:pt x="113" y="176"/>
                      <a:pt x="81" y="160"/>
                    </a:cubicBezTo>
                    <a:cubicBezTo>
                      <a:pt x="33" y="160"/>
                      <a:pt x="1" y="112"/>
                      <a:pt x="17" y="64"/>
                    </a:cubicBezTo>
                    <a:cubicBezTo>
                      <a:pt x="33" y="32"/>
                      <a:pt x="65" y="0"/>
                      <a:pt x="113" y="16"/>
                    </a:cubicBezTo>
                    <a:cubicBezTo>
                      <a:pt x="161" y="16"/>
                      <a:pt x="177" y="64"/>
                      <a:pt x="177" y="11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85" name="Google Shape;10785;p27"/>
              <p:cNvSpPr/>
              <p:nvPr/>
            </p:nvSpPr>
            <p:spPr>
              <a:xfrm>
                <a:off x="2453015" y="1299709"/>
                <a:ext cx="9408" cy="8687"/>
              </a:xfrm>
              <a:custGeom>
                <a:avLst/>
                <a:gdLst/>
                <a:ahLst/>
                <a:cxnLst/>
                <a:rect l="l" t="t" r="r" b="b"/>
                <a:pathLst>
                  <a:path w="209" h="193" extrusionOk="0">
                    <a:moveTo>
                      <a:pt x="193" y="112"/>
                    </a:moveTo>
                    <a:cubicBezTo>
                      <a:pt x="193" y="160"/>
                      <a:pt x="145" y="192"/>
                      <a:pt x="97" y="176"/>
                    </a:cubicBezTo>
                    <a:cubicBezTo>
                      <a:pt x="0" y="160"/>
                      <a:pt x="32" y="0"/>
                      <a:pt x="129" y="16"/>
                    </a:cubicBezTo>
                    <a:cubicBezTo>
                      <a:pt x="177" y="32"/>
                      <a:pt x="209" y="80"/>
                      <a:pt x="193" y="11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86" name="Google Shape;10786;p27"/>
              <p:cNvSpPr/>
              <p:nvPr/>
            </p:nvSpPr>
            <p:spPr>
              <a:xfrm>
                <a:off x="2435526" y="995395"/>
                <a:ext cx="9408" cy="9408"/>
              </a:xfrm>
              <a:custGeom>
                <a:avLst/>
                <a:gdLst/>
                <a:ahLst/>
                <a:cxnLst/>
                <a:rect l="l" t="t" r="r" b="b"/>
                <a:pathLst>
                  <a:path w="209" h="209" extrusionOk="0">
                    <a:moveTo>
                      <a:pt x="209" y="80"/>
                    </a:moveTo>
                    <a:cubicBezTo>
                      <a:pt x="209" y="208"/>
                      <a:pt x="1" y="0"/>
                      <a:pt x="129" y="0"/>
                    </a:cubicBezTo>
                    <a:cubicBezTo>
                      <a:pt x="177" y="0"/>
                      <a:pt x="209" y="48"/>
                      <a:pt x="209" y="8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87" name="Google Shape;10787;p27"/>
              <p:cNvSpPr/>
              <p:nvPr/>
            </p:nvSpPr>
            <p:spPr>
              <a:xfrm>
                <a:off x="2164334" y="1538484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2"/>
                    </a:moveTo>
                    <a:cubicBezTo>
                      <a:pt x="433" y="352"/>
                      <a:pt x="241" y="432"/>
                      <a:pt x="113" y="320"/>
                    </a:cubicBezTo>
                    <a:cubicBezTo>
                      <a:pt x="1" y="208"/>
                      <a:pt x="81" y="0"/>
                      <a:pt x="257" y="0"/>
                    </a:cubicBezTo>
                    <a:cubicBezTo>
                      <a:pt x="353" y="0"/>
                      <a:pt x="433" y="80"/>
                      <a:pt x="433" y="19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88" name="Google Shape;10788;p27"/>
              <p:cNvSpPr/>
              <p:nvPr/>
            </p:nvSpPr>
            <p:spPr>
              <a:xfrm>
                <a:off x="2680453" y="1103427"/>
                <a:ext cx="18771" cy="21651"/>
              </a:xfrm>
              <a:custGeom>
                <a:avLst/>
                <a:gdLst/>
                <a:ahLst/>
                <a:cxnLst/>
                <a:rect l="l" t="t" r="r" b="b"/>
                <a:pathLst>
                  <a:path w="417" h="481" extrusionOk="0">
                    <a:moveTo>
                      <a:pt x="400" y="273"/>
                    </a:moveTo>
                    <a:cubicBezTo>
                      <a:pt x="368" y="481"/>
                      <a:pt x="48" y="481"/>
                      <a:pt x="32" y="273"/>
                    </a:cubicBezTo>
                    <a:cubicBezTo>
                      <a:pt x="0" y="1"/>
                      <a:pt x="416" y="1"/>
                      <a:pt x="400" y="27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89" name="Google Shape;10789;p27"/>
              <p:cNvSpPr/>
              <p:nvPr/>
            </p:nvSpPr>
            <p:spPr>
              <a:xfrm>
                <a:off x="2533479" y="847750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2"/>
                    </a:moveTo>
                    <a:cubicBezTo>
                      <a:pt x="433" y="352"/>
                      <a:pt x="241" y="432"/>
                      <a:pt x="129" y="320"/>
                    </a:cubicBezTo>
                    <a:cubicBezTo>
                      <a:pt x="1" y="192"/>
                      <a:pt x="97" y="0"/>
                      <a:pt x="257" y="0"/>
                    </a:cubicBezTo>
                    <a:cubicBezTo>
                      <a:pt x="353" y="0"/>
                      <a:pt x="433" y="80"/>
                      <a:pt x="433" y="19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90" name="Google Shape;10790;p27"/>
              <p:cNvSpPr/>
              <p:nvPr/>
            </p:nvSpPr>
            <p:spPr>
              <a:xfrm>
                <a:off x="2831703" y="979550"/>
                <a:ext cx="18771" cy="18770"/>
              </a:xfrm>
              <a:custGeom>
                <a:avLst/>
                <a:gdLst/>
                <a:ahLst/>
                <a:cxnLst/>
                <a:rect l="l" t="t" r="r" b="b"/>
                <a:pathLst>
                  <a:path w="417" h="417" extrusionOk="0">
                    <a:moveTo>
                      <a:pt x="416" y="176"/>
                    </a:moveTo>
                    <a:cubicBezTo>
                      <a:pt x="416" y="336"/>
                      <a:pt x="224" y="416"/>
                      <a:pt x="112" y="304"/>
                    </a:cubicBezTo>
                    <a:cubicBezTo>
                      <a:pt x="0" y="192"/>
                      <a:pt x="80" y="0"/>
                      <a:pt x="240" y="0"/>
                    </a:cubicBezTo>
                    <a:cubicBezTo>
                      <a:pt x="336" y="0"/>
                      <a:pt x="416" y="80"/>
                      <a:pt x="416" y="176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91" name="Google Shape;10791;p27"/>
              <p:cNvSpPr/>
              <p:nvPr/>
            </p:nvSpPr>
            <p:spPr>
              <a:xfrm>
                <a:off x="2327873" y="1193455"/>
                <a:ext cx="19491" cy="1877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17" extrusionOk="0">
                    <a:moveTo>
                      <a:pt x="432" y="177"/>
                    </a:moveTo>
                    <a:cubicBezTo>
                      <a:pt x="432" y="337"/>
                      <a:pt x="240" y="417"/>
                      <a:pt x="128" y="305"/>
                    </a:cubicBezTo>
                    <a:cubicBezTo>
                      <a:pt x="0" y="193"/>
                      <a:pt x="80" y="1"/>
                      <a:pt x="256" y="1"/>
                    </a:cubicBezTo>
                    <a:cubicBezTo>
                      <a:pt x="352" y="1"/>
                      <a:pt x="432" y="81"/>
                      <a:pt x="432" y="17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92" name="Google Shape;10792;p27"/>
              <p:cNvSpPr/>
              <p:nvPr/>
            </p:nvSpPr>
            <p:spPr>
              <a:xfrm>
                <a:off x="2479078" y="1482667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3"/>
                    </a:moveTo>
                    <a:cubicBezTo>
                      <a:pt x="433" y="353"/>
                      <a:pt x="225" y="433"/>
                      <a:pt x="112" y="321"/>
                    </a:cubicBezTo>
                    <a:cubicBezTo>
                      <a:pt x="0" y="209"/>
                      <a:pt x="80" y="1"/>
                      <a:pt x="241" y="17"/>
                    </a:cubicBezTo>
                    <a:cubicBezTo>
                      <a:pt x="337" y="1"/>
                      <a:pt x="433" y="97"/>
                      <a:pt x="433" y="19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93" name="Google Shape;10793;p27"/>
              <p:cNvSpPr/>
              <p:nvPr/>
            </p:nvSpPr>
            <p:spPr>
              <a:xfrm>
                <a:off x="2269534" y="962265"/>
                <a:ext cx="69908" cy="69904"/>
              </a:xfrm>
              <a:custGeom>
                <a:avLst/>
                <a:gdLst/>
                <a:ahLst/>
                <a:cxnLst/>
                <a:rect l="l" t="t" r="r" b="b"/>
                <a:pathLst>
                  <a:path w="1553" h="1553" extrusionOk="0">
                    <a:moveTo>
                      <a:pt x="768" y="1553"/>
                    </a:moveTo>
                    <a:lnTo>
                      <a:pt x="768" y="1553"/>
                    </a:lnTo>
                    <a:cubicBezTo>
                      <a:pt x="768" y="1121"/>
                      <a:pt x="416" y="785"/>
                      <a:pt x="0" y="785"/>
                    </a:cubicBezTo>
                    <a:lnTo>
                      <a:pt x="0" y="785"/>
                    </a:lnTo>
                    <a:cubicBezTo>
                      <a:pt x="416" y="785"/>
                      <a:pt x="768" y="432"/>
                      <a:pt x="768" y="0"/>
                    </a:cubicBezTo>
                    <a:lnTo>
                      <a:pt x="768" y="0"/>
                    </a:lnTo>
                    <a:cubicBezTo>
                      <a:pt x="768" y="432"/>
                      <a:pt x="1120" y="785"/>
                      <a:pt x="1552" y="785"/>
                    </a:cubicBezTo>
                    <a:lnTo>
                      <a:pt x="1552" y="785"/>
                    </a:lnTo>
                    <a:cubicBezTo>
                      <a:pt x="1120" y="785"/>
                      <a:pt x="768" y="1121"/>
                      <a:pt x="768" y="155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94" name="Google Shape;10794;p27"/>
              <p:cNvSpPr/>
              <p:nvPr/>
            </p:nvSpPr>
            <p:spPr>
              <a:xfrm>
                <a:off x="2653421" y="1348504"/>
                <a:ext cx="69953" cy="69184"/>
              </a:xfrm>
              <a:custGeom>
                <a:avLst/>
                <a:gdLst/>
                <a:ahLst/>
                <a:cxnLst/>
                <a:rect l="l" t="t" r="r" b="b"/>
                <a:pathLst>
                  <a:path w="1554" h="1537" extrusionOk="0">
                    <a:moveTo>
                      <a:pt x="785" y="1537"/>
                    </a:moveTo>
                    <a:lnTo>
                      <a:pt x="785" y="1537"/>
                    </a:lnTo>
                    <a:cubicBezTo>
                      <a:pt x="785" y="1121"/>
                      <a:pt x="433" y="769"/>
                      <a:pt x="1" y="769"/>
                    </a:cubicBezTo>
                    <a:lnTo>
                      <a:pt x="1" y="769"/>
                    </a:lnTo>
                    <a:cubicBezTo>
                      <a:pt x="433" y="769"/>
                      <a:pt x="785" y="417"/>
                      <a:pt x="785" y="1"/>
                    </a:cubicBezTo>
                    <a:lnTo>
                      <a:pt x="785" y="1"/>
                    </a:lnTo>
                    <a:cubicBezTo>
                      <a:pt x="785" y="417"/>
                      <a:pt x="1121" y="769"/>
                      <a:pt x="1553" y="769"/>
                    </a:cubicBezTo>
                    <a:lnTo>
                      <a:pt x="1553" y="769"/>
                    </a:lnTo>
                    <a:cubicBezTo>
                      <a:pt x="1137" y="769"/>
                      <a:pt x="785" y="1121"/>
                      <a:pt x="785" y="153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0795" name="Google Shape;10795;p27"/>
            <p:cNvGrpSpPr/>
            <p:nvPr/>
          </p:nvGrpSpPr>
          <p:grpSpPr>
            <a:xfrm rot="10800000" flipH="1">
              <a:off x="8257960" y="710237"/>
              <a:ext cx="775450" cy="710225"/>
              <a:chOff x="2092310" y="847750"/>
              <a:chExt cx="775450" cy="710225"/>
            </a:xfrm>
          </p:grpSpPr>
          <p:sp>
            <p:nvSpPr>
              <p:cNvPr id="10796" name="Google Shape;10796;p27"/>
              <p:cNvSpPr/>
              <p:nvPr/>
            </p:nvSpPr>
            <p:spPr>
              <a:xfrm>
                <a:off x="2340838" y="1450978"/>
                <a:ext cx="41819" cy="41096"/>
              </a:xfrm>
              <a:custGeom>
                <a:avLst/>
                <a:gdLst/>
                <a:ahLst/>
                <a:cxnLst/>
                <a:rect l="l" t="t" r="r" b="b"/>
                <a:pathLst>
                  <a:path w="929" h="913" extrusionOk="0">
                    <a:moveTo>
                      <a:pt x="913" y="384"/>
                    </a:moveTo>
                    <a:cubicBezTo>
                      <a:pt x="929" y="720"/>
                      <a:pt x="497" y="912"/>
                      <a:pt x="257" y="656"/>
                    </a:cubicBezTo>
                    <a:cubicBezTo>
                      <a:pt x="1" y="416"/>
                      <a:pt x="177" y="0"/>
                      <a:pt x="529" y="0"/>
                    </a:cubicBezTo>
                    <a:cubicBezTo>
                      <a:pt x="737" y="0"/>
                      <a:pt x="913" y="160"/>
                      <a:pt x="913" y="384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97" name="Google Shape;10797;p27"/>
              <p:cNvSpPr/>
              <p:nvPr/>
            </p:nvSpPr>
            <p:spPr>
              <a:xfrm>
                <a:off x="2092310" y="1309455"/>
                <a:ext cx="42539" cy="42537"/>
              </a:xfrm>
              <a:custGeom>
                <a:avLst/>
                <a:gdLst/>
                <a:ahLst/>
                <a:cxnLst/>
                <a:rect l="l" t="t" r="r" b="b"/>
                <a:pathLst>
                  <a:path w="945" h="945" extrusionOk="0">
                    <a:moveTo>
                      <a:pt x="945" y="416"/>
                    </a:moveTo>
                    <a:cubicBezTo>
                      <a:pt x="945" y="768"/>
                      <a:pt x="513" y="944"/>
                      <a:pt x="257" y="688"/>
                    </a:cubicBezTo>
                    <a:cubicBezTo>
                      <a:pt x="1" y="448"/>
                      <a:pt x="193" y="16"/>
                      <a:pt x="545" y="16"/>
                    </a:cubicBezTo>
                    <a:cubicBezTo>
                      <a:pt x="769" y="0"/>
                      <a:pt x="945" y="192"/>
                      <a:pt x="945" y="416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98" name="Google Shape;10798;p27"/>
              <p:cNvSpPr/>
              <p:nvPr/>
            </p:nvSpPr>
            <p:spPr>
              <a:xfrm>
                <a:off x="2828822" y="1112070"/>
                <a:ext cx="9408" cy="8687"/>
              </a:xfrm>
              <a:custGeom>
                <a:avLst/>
                <a:gdLst/>
                <a:ahLst/>
                <a:cxnLst/>
                <a:rect l="l" t="t" r="r" b="b"/>
                <a:pathLst>
                  <a:path w="209" h="193" extrusionOk="0">
                    <a:moveTo>
                      <a:pt x="208" y="81"/>
                    </a:moveTo>
                    <a:cubicBezTo>
                      <a:pt x="208" y="193"/>
                      <a:pt x="0" y="1"/>
                      <a:pt x="128" y="1"/>
                    </a:cubicBezTo>
                    <a:cubicBezTo>
                      <a:pt x="160" y="1"/>
                      <a:pt x="208" y="33"/>
                      <a:pt x="208" y="8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99" name="Google Shape;10799;p27"/>
              <p:cNvSpPr/>
              <p:nvPr/>
            </p:nvSpPr>
            <p:spPr>
              <a:xfrm>
                <a:off x="2858352" y="1249632"/>
                <a:ext cx="9408" cy="10848"/>
              </a:xfrm>
              <a:custGeom>
                <a:avLst/>
                <a:gdLst/>
                <a:ahLst/>
                <a:cxnLst/>
                <a:rect l="l" t="t" r="r" b="b"/>
                <a:pathLst>
                  <a:path w="209" h="241" extrusionOk="0">
                    <a:moveTo>
                      <a:pt x="192" y="145"/>
                    </a:moveTo>
                    <a:cubicBezTo>
                      <a:pt x="160" y="241"/>
                      <a:pt x="0" y="209"/>
                      <a:pt x="32" y="97"/>
                    </a:cubicBezTo>
                    <a:cubicBezTo>
                      <a:pt x="48" y="1"/>
                      <a:pt x="208" y="33"/>
                      <a:pt x="192" y="145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00" name="Google Shape;10800;p27"/>
              <p:cNvSpPr/>
              <p:nvPr/>
            </p:nvSpPr>
            <p:spPr>
              <a:xfrm>
                <a:off x="2211149" y="947140"/>
                <a:ext cx="7968" cy="7967"/>
              </a:xfrm>
              <a:custGeom>
                <a:avLst/>
                <a:gdLst/>
                <a:ahLst/>
                <a:cxnLst/>
                <a:rect l="l" t="t" r="r" b="b"/>
                <a:pathLst>
                  <a:path w="177" h="177" extrusionOk="0">
                    <a:moveTo>
                      <a:pt x="177" y="112"/>
                    </a:moveTo>
                    <a:cubicBezTo>
                      <a:pt x="161" y="144"/>
                      <a:pt x="113" y="176"/>
                      <a:pt x="81" y="160"/>
                    </a:cubicBezTo>
                    <a:cubicBezTo>
                      <a:pt x="33" y="160"/>
                      <a:pt x="1" y="112"/>
                      <a:pt x="17" y="64"/>
                    </a:cubicBezTo>
                    <a:cubicBezTo>
                      <a:pt x="33" y="32"/>
                      <a:pt x="65" y="0"/>
                      <a:pt x="113" y="16"/>
                    </a:cubicBezTo>
                    <a:cubicBezTo>
                      <a:pt x="161" y="16"/>
                      <a:pt x="177" y="64"/>
                      <a:pt x="177" y="11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01" name="Google Shape;10801;p27"/>
              <p:cNvSpPr/>
              <p:nvPr/>
            </p:nvSpPr>
            <p:spPr>
              <a:xfrm>
                <a:off x="2453015" y="1299709"/>
                <a:ext cx="9408" cy="8687"/>
              </a:xfrm>
              <a:custGeom>
                <a:avLst/>
                <a:gdLst/>
                <a:ahLst/>
                <a:cxnLst/>
                <a:rect l="l" t="t" r="r" b="b"/>
                <a:pathLst>
                  <a:path w="209" h="193" extrusionOk="0">
                    <a:moveTo>
                      <a:pt x="193" y="112"/>
                    </a:moveTo>
                    <a:cubicBezTo>
                      <a:pt x="193" y="160"/>
                      <a:pt x="145" y="192"/>
                      <a:pt x="97" y="176"/>
                    </a:cubicBezTo>
                    <a:cubicBezTo>
                      <a:pt x="0" y="160"/>
                      <a:pt x="32" y="0"/>
                      <a:pt x="129" y="16"/>
                    </a:cubicBezTo>
                    <a:cubicBezTo>
                      <a:pt x="177" y="32"/>
                      <a:pt x="209" y="80"/>
                      <a:pt x="193" y="11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02" name="Google Shape;10802;p27"/>
              <p:cNvSpPr/>
              <p:nvPr/>
            </p:nvSpPr>
            <p:spPr>
              <a:xfrm>
                <a:off x="2435526" y="995395"/>
                <a:ext cx="9408" cy="9408"/>
              </a:xfrm>
              <a:custGeom>
                <a:avLst/>
                <a:gdLst/>
                <a:ahLst/>
                <a:cxnLst/>
                <a:rect l="l" t="t" r="r" b="b"/>
                <a:pathLst>
                  <a:path w="209" h="209" extrusionOk="0">
                    <a:moveTo>
                      <a:pt x="209" y="80"/>
                    </a:moveTo>
                    <a:cubicBezTo>
                      <a:pt x="209" y="208"/>
                      <a:pt x="1" y="0"/>
                      <a:pt x="129" y="0"/>
                    </a:cubicBezTo>
                    <a:cubicBezTo>
                      <a:pt x="177" y="0"/>
                      <a:pt x="209" y="48"/>
                      <a:pt x="209" y="8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03" name="Google Shape;10803;p27"/>
              <p:cNvSpPr/>
              <p:nvPr/>
            </p:nvSpPr>
            <p:spPr>
              <a:xfrm>
                <a:off x="2164334" y="1538484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2"/>
                    </a:moveTo>
                    <a:cubicBezTo>
                      <a:pt x="433" y="352"/>
                      <a:pt x="241" y="432"/>
                      <a:pt x="113" y="320"/>
                    </a:cubicBezTo>
                    <a:cubicBezTo>
                      <a:pt x="1" y="208"/>
                      <a:pt x="81" y="0"/>
                      <a:pt x="257" y="0"/>
                    </a:cubicBezTo>
                    <a:cubicBezTo>
                      <a:pt x="353" y="0"/>
                      <a:pt x="433" y="80"/>
                      <a:pt x="433" y="19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04" name="Google Shape;10804;p27"/>
              <p:cNvSpPr/>
              <p:nvPr/>
            </p:nvSpPr>
            <p:spPr>
              <a:xfrm>
                <a:off x="2680453" y="1103427"/>
                <a:ext cx="18771" cy="21651"/>
              </a:xfrm>
              <a:custGeom>
                <a:avLst/>
                <a:gdLst/>
                <a:ahLst/>
                <a:cxnLst/>
                <a:rect l="l" t="t" r="r" b="b"/>
                <a:pathLst>
                  <a:path w="417" h="481" extrusionOk="0">
                    <a:moveTo>
                      <a:pt x="400" y="273"/>
                    </a:moveTo>
                    <a:cubicBezTo>
                      <a:pt x="368" y="481"/>
                      <a:pt x="48" y="481"/>
                      <a:pt x="32" y="273"/>
                    </a:cubicBezTo>
                    <a:cubicBezTo>
                      <a:pt x="0" y="1"/>
                      <a:pt x="416" y="1"/>
                      <a:pt x="400" y="27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05" name="Google Shape;10805;p27"/>
              <p:cNvSpPr/>
              <p:nvPr/>
            </p:nvSpPr>
            <p:spPr>
              <a:xfrm>
                <a:off x="2533479" y="847750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2"/>
                    </a:moveTo>
                    <a:cubicBezTo>
                      <a:pt x="433" y="352"/>
                      <a:pt x="241" y="432"/>
                      <a:pt x="129" y="320"/>
                    </a:cubicBezTo>
                    <a:cubicBezTo>
                      <a:pt x="1" y="192"/>
                      <a:pt x="97" y="0"/>
                      <a:pt x="257" y="0"/>
                    </a:cubicBezTo>
                    <a:cubicBezTo>
                      <a:pt x="353" y="0"/>
                      <a:pt x="433" y="80"/>
                      <a:pt x="433" y="19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06" name="Google Shape;10806;p27"/>
              <p:cNvSpPr/>
              <p:nvPr/>
            </p:nvSpPr>
            <p:spPr>
              <a:xfrm>
                <a:off x="2831703" y="979550"/>
                <a:ext cx="18771" cy="18770"/>
              </a:xfrm>
              <a:custGeom>
                <a:avLst/>
                <a:gdLst/>
                <a:ahLst/>
                <a:cxnLst/>
                <a:rect l="l" t="t" r="r" b="b"/>
                <a:pathLst>
                  <a:path w="417" h="417" extrusionOk="0">
                    <a:moveTo>
                      <a:pt x="416" y="176"/>
                    </a:moveTo>
                    <a:cubicBezTo>
                      <a:pt x="416" y="336"/>
                      <a:pt x="224" y="416"/>
                      <a:pt x="112" y="304"/>
                    </a:cubicBezTo>
                    <a:cubicBezTo>
                      <a:pt x="0" y="192"/>
                      <a:pt x="80" y="0"/>
                      <a:pt x="240" y="0"/>
                    </a:cubicBezTo>
                    <a:cubicBezTo>
                      <a:pt x="336" y="0"/>
                      <a:pt x="416" y="80"/>
                      <a:pt x="416" y="176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07" name="Google Shape;10807;p27"/>
              <p:cNvSpPr/>
              <p:nvPr/>
            </p:nvSpPr>
            <p:spPr>
              <a:xfrm>
                <a:off x="2327873" y="1193455"/>
                <a:ext cx="19491" cy="1877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17" extrusionOk="0">
                    <a:moveTo>
                      <a:pt x="432" y="177"/>
                    </a:moveTo>
                    <a:cubicBezTo>
                      <a:pt x="432" y="337"/>
                      <a:pt x="240" y="417"/>
                      <a:pt x="128" y="305"/>
                    </a:cubicBezTo>
                    <a:cubicBezTo>
                      <a:pt x="0" y="193"/>
                      <a:pt x="80" y="1"/>
                      <a:pt x="256" y="1"/>
                    </a:cubicBezTo>
                    <a:cubicBezTo>
                      <a:pt x="352" y="1"/>
                      <a:pt x="432" y="81"/>
                      <a:pt x="432" y="17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08" name="Google Shape;10808;p27"/>
              <p:cNvSpPr/>
              <p:nvPr/>
            </p:nvSpPr>
            <p:spPr>
              <a:xfrm>
                <a:off x="2479078" y="1482667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3"/>
                    </a:moveTo>
                    <a:cubicBezTo>
                      <a:pt x="433" y="353"/>
                      <a:pt x="225" y="433"/>
                      <a:pt x="112" y="321"/>
                    </a:cubicBezTo>
                    <a:cubicBezTo>
                      <a:pt x="0" y="209"/>
                      <a:pt x="80" y="1"/>
                      <a:pt x="241" y="17"/>
                    </a:cubicBezTo>
                    <a:cubicBezTo>
                      <a:pt x="337" y="1"/>
                      <a:pt x="433" y="97"/>
                      <a:pt x="433" y="19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09" name="Google Shape;10809;p27"/>
              <p:cNvSpPr/>
              <p:nvPr/>
            </p:nvSpPr>
            <p:spPr>
              <a:xfrm>
                <a:off x="2269534" y="962265"/>
                <a:ext cx="69908" cy="69904"/>
              </a:xfrm>
              <a:custGeom>
                <a:avLst/>
                <a:gdLst/>
                <a:ahLst/>
                <a:cxnLst/>
                <a:rect l="l" t="t" r="r" b="b"/>
                <a:pathLst>
                  <a:path w="1553" h="1553" extrusionOk="0">
                    <a:moveTo>
                      <a:pt x="768" y="1553"/>
                    </a:moveTo>
                    <a:lnTo>
                      <a:pt x="768" y="1553"/>
                    </a:lnTo>
                    <a:cubicBezTo>
                      <a:pt x="768" y="1121"/>
                      <a:pt x="416" y="785"/>
                      <a:pt x="0" y="785"/>
                    </a:cubicBezTo>
                    <a:lnTo>
                      <a:pt x="0" y="785"/>
                    </a:lnTo>
                    <a:cubicBezTo>
                      <a:pt x="416" y="785"/>
                      <a:pt x="768" y="432"/>
                      <a:pt x="768" y="0"/>
                    </a:cubicBezTo>
                    <a:lnTo>
                      <a:pt x="768" y="0"/>
                    </a:lnTo>
                    <a:cubicBezTo>
                      <a:pt x="768" y="432"/>
                      <a:pt x="1120" y="785"/>
                      <a:pt x="1552" y="785"/>
                    </a:cubicBezTo>
                    <a:lnTo>
                      <a:pt x="1552" y="785"/>
                    </a:lnTo>
                    <a:cubicBezTo>
                      <a:pt x="1120" y="785"/>
                      <a:pt x="768" y="1121"/>
                      <a:pt x="768" y="155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10" name="Google Shape;10810;p27"/>
              <p:cNvSpPr/>
              <p:nvPr/>
            </p:nvSpPr>
            <p:spPr>
              <a:xfrm>
                <a:off x="2653421" y="1348504"/>
                <a:ext cx="69953" cy="69184"/>
              </a:xfrm>
              <a:custGeom>
                <a:avLst/>
                <a:gdLst/>
                <a:ahLst/>
                <a:cxnLst/>
                <a:rect l="l" t="t" r="r" b="b"/>
                <a:pathLst>
                  <a:path w="1554" h="1537" extrusionOk="0">
                    <a:moveTo>
                      <a:pt x="785" y="1537"/>
                    </a:moveTo>
                    <a:lnTo>
                      <a:pt x="785" y="1537"/>
                    </a:lnTo>
                    <a:cubicBezTo>
                      <a:pt x="785" y="1121"/>
                      <a:pt x="433" y="769"/>
                      <a:pt x="1" y="769"/>
                    </a:cubicBezTo>
                    <a:lnTo>
                      <a:pt x="1" y="769"/>
                    </a:lnTo>
                    <a:cubicBezTo>
                      <a:pt x="433" y="769"/>
                      <a:pt x="785" y="417"/>
                      <a:pt x="785" y="1"/>
                    </a:cubicBezTo>
                    <a:lnTo>
                      <a:pt x="785" y="1"/>
                    </a:lnTo>
                    <a:cubicBezTo>
                      <a:pt x="785" y="417"/>
                      <a:pt x="1121" y="769"/>
                      <a:pt x="1553" y="769"/>
                    </a:cubicBezTo>
                    <a:lnTo>
                      <a:pt x="1553" y="769"/>
                    </a:lnTo>
                    <a:cubicBezTo>
                      <a:pt x="1137" y="769"/>
                      <a:pt x="785" y="1121"/>
                      <a:pt x="785" y="153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0811" name="Google Shape;10811;p27"/>
          <p:cNvGrpSpPr/>
          <p:nvPr/>
        </p:nvGrpSpPr>
        <p:grpSpPr>
          <a:xfrm rot="-5400000" flipH="1">
            <a:off x="1825574" y="-915788"/>
            <a:ext cx="1511053" cy="1603986"/>
            <a:chOff x="7805848" y="0"/>
            <a:chExt cx="1338162" cy="1420462"/>
          </a:xfrm>
        </p:grpSpPr>
        <p:grpSp>
          <p:nvGrpSpPr>
            <p:cNvPr id="10812" name="Google Shape;10812;p27"/>
            <p:cNvGrpSpPr/>
            <p:nvPr/>
          </p:nvGrpSpPr>
          <p:grpSpPr>
            <a:xfrm>
              <a:off x="8368560" y="0"/>
              <a:ext cx="775450" cy="710225"/>
              <a:chOff x="2092310" y="847750"/>
              <a:chExt cx="775450" cy="710225"/>
            </a:xfrm>
          </p:grpSpPr>
          <p:sp>
            <p:nvSpPr>
              <p:cNvPr id="10813" name="Google Shape;10813;p27"/>
              <p:cNvSpPr/>
              <p:nvPr/>
            </p:nvSpPr>
            <p:spPr>
              <a:xfrm>
                <a:off x="2340838" y="1450978"/>
                <a:ext cx="41819" cy="41096"/>
              </a:xfrm>
              <a:custGeom>
                <a:avLst/>
                <a:gdLst/>
                <a:ahLst/>
                <a:cxnLst/>
                <a:rect l="l" t="t" r="r" b="b"/>
                <a:pathLst>
                  <a:path w="929" h="913" extrusionOk="0">
                    <a:moveTo>
                      <a:pt x="913" y="384"/>
                    </a:moveTo>
                    <a:cubicBezTo>
                      <a:pt x="929" y="720"/>
                      <a:pt x="497" y="912"/>
                      <a:pt x="257" y="656"/>
                    </a:cubicBezTo>
                    <a:cubicBezTo>
                      <a:pt x="1" y="416"/>
                      <a:pt x="177" y="0"/>
                      <a:pt x="529" y="0"/>
                    </a:cubicBezTo>
                    <a:cubicBezTo>
                      <a:pt x="737" y="0"/>
                      <a:pt x="913" y="160"/>
                      <a:pt x="913" y="384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14" name="Google Shape;10814;p27"/>
              <p:cNvSpPr/>
              <p:nvPr/>
            </p:nvSpPr>
            <p:spPr>
              <a:xfrm>
                <a:off x="2092310" y="1309455"/>
                <a:ext cx="42539" cy="42537"/>
              </a:xfrm>
              <a:custGeom>
                <a:avLst/>
                <a:gdLst/>
                <a:ahLst/>
                <a:cxnLst/>
                <a:rect l="l" t="t" r="r" b="b"/>
                <a:pathLst>
                  <a:path w="945" h="945" extrusionOk="0">
                    <a:moveTo>
                      <a:pt x="945" y="416"/>
                    </a:moveTo>
                    <a:cubicBezTo>
                      <a:pt x="945" y="768"/>
                      <a:pt x="513" y="944"/>
                      <a:pt x="257" y="688"/>
                    </a:cubicBezTo>
                    <a:cubicBezTo>
                      <a:pt x="1" y="448"/>
                      <a:pt x="193" y="16"/>
                      <a:pt x="545" y="16"/>
                    </a:cubicBezTo>
                    <a:cubicBezTo>
                      <a:pt x="769" y="0"/>
                      <a:pt x="945" y="192"/>
                      <a:pt x="945" y="416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15" name="Google Shape;10815;p27"/>
              <p:cNvSpPr/>
              <p:nvPr/>
            </p:nvSpPr>
            <p:spPr>
              <a:xfrm>
                <a:off x="2828822" y="1112070"/>
                <a:ext cx="9408" cy="8687"/>
              </a:xfrm>
              <a:custGeom>
                <a:avLst/>
                <a:gdLst/>
                <a:ahLst/>
                <a:cxnLst/>
                <a:rect l="l" t="t" r="r" b="b"/>
                <a:pathLst>
                  <a:path w="209" h="193" extrusionOk="0">
                    <a:moveTo>
                      <a:pt x="208" y="81"/>
                    </a:moveTo>
                    <a:cubicBezTo>
                      <a:pt x="208" y="193"/>
                      <a:pt x="0" y="1"/>
                      <a:pt x="128" y="1"/>
                    </a:cubicBezTo>
                    <a:cubicBezTo>
                      <a:pt x="160" y="1"/>
                      <a:pt x="208" y="33"/>
                      <a:pt x="208" y="8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16" name="Google Shape;10816;p27"/>
              <p:cNvSpPr/>
              <p:nvPr/>
            </p:nvSpPr>
            <p:spPr>
              <a:xfrm>
                <a:off x="2858352" y="1249632"/>
                <a:ext cx="9408" cy="10848"/>
              </a:xfrm>
              <a:custGeom>
                <a:avLst/>
                <a:gdLst/>
                <a:ahLst/>
                <a:cxnLst/>
                <a:rect l="l" t="t" r="r" b="b"/>
                <a:pathLst>
                  <a:path w="209" h="241" extrusionOk="0">
                    <a:moveTo>
                      <a:pt x="192" y="145"/>
                    </a:moveTo>
                    <a:cubicBezTo>
                      <a:pt x="160" y="241"/>
                      <a:pt x="0" y="209"/>
                      <a:pt x="32" y="97"/>
                    </a:cubicBezTo>
                    <a:cubicBezTo>
                      <a:pt x="48" y="1"/>
                      <a:pt x="208" y="33"/>
                      <a:pt x="192" y="145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17" name="Google Shape;10817;p27"/>
              <p:cNvSpPr/>
              <p:nvPr/>
            </p:nvSpPr>
            <p:spPr>
              <a:xfrm>
                <a:off x="2211149" y="947140"/>
                <a:ext cx="7968" cy="7967"/>
              </a:xfrm>
              <a:custGeom>
                <a:avLst/>
                <a:gdLst/>
                <a:ahLst/>
                <a:cxnLst/>
                <a:rect l="l" t="t" r="r" b="b"/>
                <a:pathLst>
                  <a:path w="177" h="177" extrusionOk="0">
                    <a:moveTo>
                      <a:pt x="177" y="112"/>
                    </a:moveTo>
                    <a:cubicBezTo>
                      <a:pt x="161" y="144"/>
                      <a:pt x="113" y="176"/>
                      <a:pt x="81" y="160"/>
                    </a:cubicBezTo>
                    <a:cubicBezTo>
                      <a:pt x="33" y="160"/>
                      <a:pt x="1" y="112"/>
                      <a:pt x="17" y="64"/>
                    </a:cubicBezTo>
                    <a:cubicBezTo>
                      <a:pt x="33" y="32"/>
                      <a:pt x="65" y="0"/>
                      <a:pt x="113" y="16"/>
                    </a:cubicBezTo>
                    <a:cubicBezTo>
                      <a:pt x="161" y="16"/>
                      <a:pt x="177" y="64"/>
                      <a:pt x="177" y="11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18" name="Google Shape;10818;p27"/>
              <p:cNvSpPr/>
              <p:nvPr/>
            </p:nvSpPr>
            <p:spPr>
              <a:xfrm>
                <a:off x="2453015" y="1299709"/>
                <a:ext cx="9408" cy="8687"/>
              </a:xfrm>
              <a:custGeom>
                <a:avLst/>
                <a:gdLst/>
                <a:ahLst/>
                <a:cxnLst/>
                <a:rect l="l" t="t" r="r" b="b"/>
                <a:pathLst>
                  <a:path w="209" h="193" extrusionOk="0">
                    <a:moveTo>
                      <a:pt x="193" y="112"/>
                    </a:moveTo>
                    <a:cubicBezTo>
                      <a:pt x="193" y="160"/>
                      <a:pt x="145" y="192"/>
                      <a:pt x="97" y="176"/>
                    </a:cubicBezTo>
                    <a:cubicBezTo>
                      <a:pt x="0" y="160"/>
                      <a:pt x="32" y="0"/>
                      <a:pt x="129" y="16"/>
                    </a:cubicBezTo>
                    <a:cubicBezTo>
                      <a:pt x="177" y="32"/>
                      <a:pt x="209" y="80"/>
                      <a:pt x="193" y="11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19" name="Google Shape;10819;p27"/>
              <p:cNvSpPr/>
              <p:nvPr/>
            </p:nvSpPr>
            <p:spPr>
              <a:xfrm>
                <a:off x="2435526" y="995395"/>
                <a:ext cx="9408" cy="9408"/>
              </a:xfrm>
              <a:custGeom>
                <a:avLst/>
                <a:gdLst/>
                <a:ahLst/>
                <a:cxnLst/>
                <a:rect l="l" t="t" r="r" b="b"/>
                <a:pathLst>
                  <a:path w="209" h="209" extrusionOk="0">
                    <a:moveTo>
                      <a:pt x="209" y="80"/>
                    </a:moveTo>
                    <a:cubicBezTo>
                      <a:pt x="209" y="208"/>
                      <a:pt x="1" y="0"/>
                      <a:pt x="129" y="0"/>
                    </a:cubicBezTo>
                    <a:cubicBezTo>
                      <a:pt x="177" y="0"/>
                      <a:pt x="209" y="48"/>
                      <a:pt x="209" y="8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20" name="Google Shape;10820;p27"/>
              <p:cNvSpPr/>
              <p:nvPr/>
            </p:nvSpPr>
            <p:spPr>
              <a:xfrm>
                <a:off x="2164334" y="1538484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2"/>
                    </a:moveTo>
                    <a:cubicBezTo>
                      <a:pt x="433" y="352"/>
                      <a:pt x="241" y="432"/>
                      <a:pt x="113" y="320"/>
                    </a:cubicBezTo>
                    <a:cubicBezTo>
                      <a:pt x="1" y="208"/>
                      <a:pt x="81" y="0"/>
                      <a:pt x="257" y="0"/>
                    </a:cubicBezTo>
                    <a:cubicBezTo>
                      <a:pt x="353" y="0"/>
                      <a:pt x="433" y="80"/>
                      <a:pt x="433" y="19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21" name="Google Shape;10821;p27"/>
              <p:cNvSpPr/>
              <p:nvPr/>
            </p:nvSpPr>
            <p:spPr>
              <a:xfrm>
                <a:off x="2680453" y="1103427"/>
                <a:ext cx="18771" cy="21651"/>
              </a:xfrm>
              <a:custGeom>
                <a:avLst/>
                <a:gdLst/>
                <a:ahLst/>
                <a:cxnLst/>
                <a:rect l="l" t="t" r="r" b="b"/>
                <a:pathLst>
                  <a:path w="417" h="481" extrusionOk="0">
                    <a:moveTo>
                      <a:pt x="400" y="273"/>
                    </a:moveTo>
                    <a:cubicBezTo>
                      <a:pt x="368" y="481"/>
                      <a:pt x="48" y="481"/>
                      <a:pt x="32" y="273"/>
                    </a:cubicBezTo>
                    <a:cubicBezTo>
                      <a:pt x="0" y="1"/>
                      <a:pt x="416" y="1"/>
                      <a:pt x="400" y="27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22" name="Google Shape;10822;p27"/>
              <p:cNvSpPr/>
              <p:nvPr/>
            </p:nvSpPr>
            <p:spPr>
              <a:xfrm>
                <a:off x="2533479" y="847750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2"/>
                    </a:moveTo>
                    <a:cubicBezTo>
                      <a:pt x="433" y="352"/>
                      <a:pt x="241" y="432"/>
                      <a:pt x="129" y="320"/>
                    </a:cubicBezTo>
                    <a:cubicBezTo>
                      <a:pt x="1" y="192"/>
                      <a:pt x="97" y="0"/>
                      <a:pt x="257" y="0"/>
                    </a:cubicBezTo>
                    <a:cubicBezTo>
                      <a:pt x="353" y="0"/>
                      <a:pt x="433" y="80"/>
                      <a:pt x="433" y="19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23" name="Google Shape;10823;p27"/>
              <p:cNvSpPr/>
              <p:nvPr/>
            </p:nvSpPr>
            <p:spPr>
              <a:xfrm>
                <a:off x="2831703" y="979550"/>
                <a:ext cx="18771" cy="18770"/>
              </a:xfrm>
              <a:custGeom>
                <a:avLst/>
                <a:gdLst/>
                <a:ahLst/>
                <a:cxnLst/>
                <a:rect l="l" t="t" r="r" b="b"/>
                <a:pathLst>
                  <a:path w="417" h="417" extrusionOk="0">
                    <a:moveTo>
                      <a:pt x="416" y="176"/>
                    </a:moveTo>
                    <a:cubicBezTo>
                      <a:pt x="416" y="336"/>
                      <a:pt x="224" y="416"/>
                      <a:pt x="112" y="304"/>
                    </a:cubicBezTo>
                    <a:cubicBezTo>
                      <a:pt x="0" y="192"/>
                      <a:pt x="80" y="0"/>
                      <a:pt x="240" y="0"/>
                    </a:cubicBezTo>
                    <a:cubicBezTo>
                      <a:pt x="336" y="0"/>
                      <a:pt x="416" y="80"/>
                      <a:pt x="416" y="176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24" name="Google Shape;10824;p27"/>
              <p:cNvSpPr/>
              <p:nvPr/>
            </p:nvSpPr>
            <p:spPr>
              <a:xfrm>
                <a:off x="2327873" y="1193455"/>
                <a:ext cx="19491" cy="1877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17" extrusionOk="0">
                    <a:moveTo>
                      <a:pt x="432" y="177"/>
                    </a:moveTo>
                    <a:cubicBezTo>
                      <a:pt x="432" y="337"/>
                      <a:pt x="240" y="417"/>
                      <a:pt x="128" y="305"/>
                    </a:cubicBezTo>
                    <a:cubicBezTo>
                      <a:pt x="0" y="193"/>
                      <a:pt x="80" y="1"/>
                      <a:pt x="256" y="1"/>
                    </a:cubicBezTo>
                    <a:cubicBezTo>
                      <a:pt x="352" y="1"/>
                      <a:pt x="432" y="81"/>
                      <a:pt x="432" y="17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25" name="Google Shape;10825;p27"/>
              <p:cNvSpPr/>
              <p:nvPr/>
            </p:nvSpPr>
            <p:spPr>
              <a:xfrm>
                <a:off x="2479078" y="1482667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3"/>
                    </a:moveTo>
                    <a:cubicBezTo>
                      <a:pt x="433" y="353"/>
                      <a:pt x="225" y="433"/>
                      <a:pt x="112" y="321"/>
                    </a:cubicBezTo>
                    <a:cubicBezTo>
                      <a:pt x="0" y="209"/>
                      <a:pt x="80" y="1"/>
                      <a:pt x="241" y="17"/>
                    </a:cubicBezTo>
                    <a:cubicBezTo>
                      <a:pt x="337" y="1"/>
                      <a:pt x="433" y="97"/>
                      <a:pt x="433" y="19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26" name="Google Shape;10826;p27"/>
              <p:cNvSpPr/>
              <p:nvPr/>
            </p:nvSpPr>
            <p:spPr>
              <a:xfrm>
                <a:off x="2269534" y="962265"/>
                <a:ext cx="69908" cy="69904"/>
              </a:xfrm>
              <a:custGeom>
                <a:avLst/>
                <a:gdLst/>
                <a:ahLst/>
                <a:cxnLst/>
                <a:rect l="l" t="t" r="r" b="b"/>
                <a:pathLst>
                  <a:path w="1553" h="1553" extrusionOk="0">
                    <a:moveTo>
                      <a:pt x="768" y="1553"/>
                    </a:moveTo>
                    <a:lnTo>
                      <a:pt x="768" y="1553"/>
                    </a:lnTo>
                    <a:cubicBezTo>
                      <a:pt x="768" y="1121"/>
                      <a:pt x="416" y="785"/>
                      <a:pt x="0" y="785"/>
                    </a:cubicBezTo>
                    <a:lnTo>
                      <a:pt x="0" y="785"/>
                    </a:lnTo>
                    <a:cubicBezTo>
                      <a:pt x="416" y="785"/>
                      <a:pt x="768" y="432"/>
                      <a:pt x="768" y="0"/>
                    </a:cubicBezTo>
                    <a:lnTo>
                      <a:pt x="768" y="0"/>
                    </a:lnTo>
                    <a:cubicBezTo>
                      <a:pt x="768" y="432"/>
                      <a:pt x="1120" y="785"/>
                      <a:pt x="1552" y="785"/>
                    </a:cubicBezTo>
                    <a:lnTo>
                      <a:pt x="1552" y="785"/>
                    </a:lnTo>
                    <a:cubicBezTo>
                      <a:pt x="1120" y="785"/>
                      <a:pt x="768" y="1121"/>
                      <a:pt x="768" y="155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27" name="Google Shape;10827;p27"/>
              <p:cNvSpPr/>
              <p:nvPr/>
            </p:nvSpPr>
            <p:spPr>
              <a:xfrm>
                <a:off x="2653421" y="1348504"/>
                <a:ext cx="69953" cy="69184"/>
              </a:xfrm>
              <a:custGeom>
                <a:avLst/>
                <a:gdLst/>
                <a:ahLst/>
                <a:cxnLst/>
                <a:rect l="l" t="t" r="r" b="b"/>
                <a:pathLst>
                  <a:path w="1554" h="1537" extrusionOk="0">
                    <a:moveTo>
                      <a:pt x="785" y="1537"/>
                    </a:moveTo>
                    <a:lnTo>
                      <a:pt x="785" y="1537"/>
                    </a:lnTo>
                    <a:cubicBezTo>
                      <a:pt x="785" y="1121"/>
                      <a:pt x="433" y="769"/>
                      <a:pt x="1" y="769"/>
                    </a:cubicBezTo>
                    <a:lnTo>
                      <a:pt x="1" y="769"/>
                    </a:lnTo>
                    <a:cubicBezTo>
                      <a:pt x="433" y="769"/>
                      <a:pt x="785" y="417"/>
                      <a:pt x="785" y="1"/>
                    </a:cubicBezTo>
                    <a:lnTo>
                      <a:pt x="785" y="1"/>
                    </a:lnTo>
                    <a:cubicBezTo>
                      <a:pt x="785" y="417"/>
                      <a:pt x="1121" y="769"/>
                      <a:pt x="1553" y="769"/>
                    </a:cubicBezTo>
                    <a:lnTo>
                      <a:pt x="1553" y="769"/>
                    </a:lnTo>
                    <a:cubicBezTo>
                      <a:pt x="1137" y="769"/>
                      <a:pt x="785" y="1121"/>
                      <a:pt x="785" y="153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0828" name="Google Shape;10828;p27"/>
            <p:cNvGrpSpPr/>
            <p:nvPr/>
          </p:nvGrpSpPr>
          <p:grpSpPr>
            <a:xfrm rot="-5400000">
              <a:off x="7773235" y="184387"/>
              <a:ext cx="775450" cy="710225"/>
              <a:chOff x="2092310" y="847750"/>
              <a:chExt cx="775450" cy="710225"/>
            </a:xfrm>
          </p:grpSpPr>
          <p:sp>
            <p:nvSpPr>
              <p:cNvPr id="10829" name="Google Shape;10829;p27"/>
              <p:cNvSpPr/>
              <p:nvPr/>
            </p:nvSpPr>
            <p:spPr>
              <a:xfrm>
                <a:off x="2340838" y="1450978"/>
                <a:ext cx="41819" cy="41096"/>
              </a:xfrm>
              <a:custGeom>
                <a:avLst/>
                <a:gdLst/>
                <a:ahLst/>
                <a:cxnLst/>
                <a:rect l="l" t="t" r="r" b="b"/>
                <a:pathLst>
                  <a:path w="929" h="913" extrusionOk="0">
                    <a:moveTo>
                      <a:pt x="913" y="384"/>
                    </a:moveTo>
                    <a:cubicBezTo>
                      <a:pt x="929" y="720"/>
                      <a:pt x="497" y="912"/>
                      <a:pt x="257" y="656"/>
                    </a:cubicBezTo>
                    <a:cubicBezTo>
                      <a:pt x="1" y="416"/>
                      <a:pt x="177" y="0"/>
                      <a:pt x="529" y="0"/>
                    </a:cubicBezTo>
                    <a:cubicBezTo>
                      <a:pt x="737" y="0"/>
                      <a:pt x="913" y="160"/>
                      <a:pt x="913" y="384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30" name="Google Shape;10830;p27"/>
              <p:cNvSpPr/>
              <p:nvPr/>
            </p:nvSpPr>
            <p:spPr>
              <a:xfrm>
                <a:off x="2092310" y="1309455"/>
                <a:ext cx="42539" cy="42537"/>
              </a:xfrm>
              <a:custGeom>
                <a:avLst/>
                <a:gdLst/>
                <a:ahLst/>
                <a:cxnLst/>
                <a:rect l="l" t="t" r="r" b="b"/>
                <a:pathLst>
                  <a:path w="945" h="945" extrusionOk="0">
                    <a:moveTo>
                      <a:pt x="945" y="416"/>
                    </a:moveTo>
                    <a:cubicBezTo>
                      <a:pt x="945" y="768"/>
                      <a:pt x="513" y="944"/>
                      <a:pt x="257" y="688"/>
                    </a:cubicBezTo>
                    <a:cubicBezTo>
                      <a:pt x="1" y="448"/>
                      <a:pt x="193" y="16"/>
                      <a:pt x="545" y="16"/>
                    </a:cubicBezTo>
                    <a:cubicBezTo>
                      <a:pt x="769" y="0"/>
                      <a:pt x="945" y="192"/>
                      <a:pt x="945" y="416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31" name="Google Shape;10831;p27"/>
              <p:cNvSpPr/>
              <p:nvPr/>
            </p:nvSpPr>
            <p:spPr>
              <a:xfrm>
                <a:off x="2828822" y="1112070"/>
                <a:ext cx="9408" cy="8687"/>
              </a:xfrm>
              <a:custGeom>
                <a:avLst/>
                <a:gdLst/>
                <a:ahLst/>
                <a:cxnLst/>
                <a:rect l="l" t="t" r="r" b="b"/>
                <a:pathLst>
                  <a:path w="209" h="193" extrusionOk="0">
                    <a:moveTo>
                      <a:pt x="208" y="81"/>
                    </a:moveTo>
                    <a:cubicBezTo>
                      <a:pt x="208" y="193"/>
                      <a:pt x="0" y="1"/>
                      <a:pt x="128" y="1"/>
                    </a:cubicBezTo>
                    <a:cubicBezTo>
                      <a:pt x="160" y="1"/>
                      <a:pt x="208" y="33"/>
                      <a:pt x="208" y="8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32" name="Google Shape;10832;p27"/>
              <p:cNvSpPr/>
              <p:nvPr/>
            </p:nvSpPr>
            <p:spPr>
              <a:xfrm>
                <a:off x="2858352" y="1249632"/>
                <a:ext cx="9408" cy="10848"/>
              </a:xfrm>
              <a:custGeom>
                <a:avLst/>
                <a:gdLst/>
                <a:ahLst/>
                <a:cxnLst/>
                <a:rect l="l" t="t" r="r" b="b"/>
                <a:pathLst>
                  <a:path w="209" h="241" extrusionOk="0">
                    <a:moveTo>
                      <a:pt x="192" y="145"/>
                    </a:moveTo>
                    <a:cubicBezTo>
                      <a:pt x="160" y="241"/>
                      <a:pt x="0" y="209"/>
                      <a:pt x="32" y="97"/>
                    </a:cubicBezTo>
                    <a:cubicBezTo>
                      <a:pt x="48" y="1"/>
                      <a:pt x="208" y="33"/>
                      <a:pt x="192" y="145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33" name="Google Shape;10833;p27"/>
              <p:cNvSpPr/>
              <p:nvPr/>
            </p:nvSpPr>
            <p:spPr>
              <a:xfrm>
                <a:off x="2211149" y="947140"/>
                <a:ext cx="7968" cy="7967"/>
              </a:xfrm>
              <a:custGeom>
                <a:avLst/>
                <a:gdLst/>
                <a:ahLst/>
                <a:cxnLst/>
                <a:rect l="l" t="t" r="r" b="b"/>
                <a:pathLst>
                  <a:path w="177" h="177" extrusionOk="0">
                    <a:moveTo>
                      <a:pt x="177" y="112"/>
                    </a:moveTo>
                    <a:cubicBezTo>
                      <a:pt x="161" y="144"/>
                      <a:pt x="113" y="176"/>
                      <a:pt x="81" y="160"/>
                    </a:cubicBezTo>
                    <a:cubicBezTo>
                      <a:pt x="33" y="160"/>
                      <a:pt x="1" y="112"/>
                      <a:pt x="17" y="64"/>
                    </a:cubicBezTo>
                    <a:cubicBezTo>
                      <a:pt x="33" y="32"/>
                      <a:pt x="65" y="0"/>
                      <a:pt x="113" y="16"/>
                    </a:cubicBezTo>
                    <a:cubicBezTo>
                      <a:pt x="161" y="16"/>
                      <a:pt x="177" y="64"/>
                      <a:pt x="177" y="11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34" name="Google Shape;10834;p27"/>
              <p:cNvSpPr/>
              <p:nvPr/>
            </p:nvSpPr>
            <p:spPr>
              <a:xfrm>
                <a:off x="2453015" y="1299709"/>
                <a:ext cx="9408" cy="8687"/>
              </a:xfrm>
              <a:custGeom>
                <a:avLst/>
                <a:gdLst/>
                <a:ahLst/>
                <a:cxnLst/>
                <a:rect l="l" t="t" r="r" b="b"/>
                <a:pathLst>
                  <a:path w="209" h="193" extrusionOk="0">
                    <a:moveTo>
                      <a:pt x="193" y="112"/>
                    </a:moveTo>
                    <a:cubicBezTo>
                      <a:pt x="193" y="160"/>
                      <a:pt x="145" y="192"/>
                      <a:pt x="97" y="176"/>
                    </a:cubicBezTo>
                    <a:cubicBezTo>
                      <a:pt x="0" y="160"/>
                      <a:pt x="32" y="0"/>
                      <a:pt x="129" y="16"/>
                    </a:cubicBezTo>
                    <a:cubicBezTo>
                      <a:pt x="177" y="32"/>
                      <a:pt x="209" y="80"/>
                      <a:pt x="193" y="11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35" name="Google Shape;10835;p27"/>
              <p:cNvSpPr/>
              <p:nvPr/>
            </p:nvSpPr>
            <p:spPr>
              <a:xfrm>
                <a:off x="2435526" y="995395"/>
                <a:ext cx="9408" cy="9408"/>
              </a:xfrm>
              <a:custGeom>
                <a:avLst/>
                <a:gdLst/>
                <a:ahLst/>
                <a:cxnLst/>
                <a:rect l="l" t="t" r="r" b="b"/>
                <a:pathLst>
                  <a:path w="209" h="209" extrusionOk="0">
                    <a:moveTo>
                      <a:pt x="209" y="80"/>
                    </a:moveTo>
                    <a:cubicBezTo>
                      <a:pt x="209" y="208"/>
                      <a:pt x="1" y="0"/>
                      <a:pt x="129" y="0"/>
                    </a:cubicBezTo>
                    <a:cubicBezTo>
                      <a:pt x="177" y="0"/>
                      <a:pt x="209" y="48"/>
                      <a:pt x="209" y="8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36" name="Google Shape;10836;p27"/>
              <p:cNvSpPr/>
              <p:nvPr/>
            </p:nvSpPr>
            <p:spPr>
              <a:xfrm>
                <a:off x="2164334" y="1538484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2"/>
                    </a:moveTo>
                    <a:cubicBezTo>
                      <a:pt x="433" y="352"/>
                      <a:pt x="241" y="432"/>
                      <a:pt x="113" y="320"/>
                    </a:cubicBezTo>
                    <a:cubicBezTo>
                      <a:pt x="1" y="208"/>
                      <a:pt x="81" y="0"/>
                      <a:pt x="257" y="0"/>
                    </a:cubicBezTo>
                    <a:cubicBezTo>
                      <a:pt x="353" y="0"/>
                      <a:pt x="433" y="80"/>
                      <a:pt x="433" y="19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37" name="Google Shape;10837;p27"/>
              <p:cNvSpPr/>
              <p:nvPr/>
            </p:nvSpPr>
            <p:spPr>
              <a:xfrm>
                <a:off x="2680453" y="1103427"/>
                <a:ext cx="18771" cy="21651"/>
              </a:xfrm>
              <a:custGeom>
                <a:avLst/>
                <a:gdLst/>
                <a:ahLst/>
                <a:cxnLst/>
                <a:rect l="l" t="t" r="r" b="b"/>
                <a:pathLst>
                  <a:path w="417" h="481" extrusionOk="0">
                    <a:moveTo>
                      <a:pt x="400" y="273"/>
                    </a:moveTo>
                    <a:cubicBezTo>
                      <a:pt x="368" y="481"/>
                      <a:pt x="48" y="481"/>
                      <a:pt x="32" y="273"/>
                    </a:cubicBezTo>
                    <a:cubicBezTo>
                      <a:pt x="0" y="1"/>
                      <a:pt x="416" y="1"/>
                      <a:pt x="400" y="27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38" name="Google Shape;10838;p27"/>
              <p:cNvSpPr/>
              <p:nvPr/>
            </p:nvSpPr>
            <p:spPr>
              <a:xfrm>
                <a:off x="2533479" y="847750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2"/>
                    </a:moveTo>
                    <a:cubicBezTo>
                      <a:pt x="433" y="352"/>
                      <a:pt x="241" y="432"/>
                      <a:pt x="129" y="320"/>
                    </a:cubicBezTo>
                    <a:cubicBezTo>
                      <a:pt x="1" y="192"/>
                      <a:pt x="97" y="0"/>
                      <a:pt x="257" y="0"/>
                    </a:cubicBezTo>
                    <a:cubicBezTo>
                      <a:pt x="353" y="0"/>
                      <a:pt x="433" y="80"/>
                      <a:pt x="433" y="19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39" name="Google Shape;10839;p27"/>
              <p:cNvSpPr/>
              <p:nvPr/>
            </p:nvSpPr>
            <p:spPr>
              <a:xfrm>
                <a:off x="2831703" y="979550"/>
                <a:ext cx="18771" cy="18770"/>
              </a:xfrm>
              <a:custGeom>
                <a:avLst/>
                <a:gdLst/>
                <a:ahLst/>
                <a:cxnLst/>
                <a:rect l="l" t="t" r="r" b="b"/>
                <a:pathLst>
                  <a:path w="417" h="417" extrusionOk="0">
                    <a:moveTo>
                      <a:pt x="416" y="176"/>
                    </a:moveTo>
                    <a:cubicBezTo>
                      <a:pt x="416" y="336"/>
                      <a:pt x="224" y="416"/>
                      <a:pt x="112" y="304"/>
                    </a:cubicBezTo>
                    <a:cubicBezTo>
                      <a:pt x="0" y="192"/>
                      <a:pt x="80" y="0"/>
                      <a:pt x="240" y="0"/>
                    </a:cubicBezTo>
                    <a:cubicBezTo>
                      <a:pt x="336" y="0"/>
                      <a:pt x="416" y="80"/>
                      <a:pt x="416" y="176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40" name="Google Shape;10840;p27"/>
              <p:cNvSpPr/>
              <p:nvPr/>
            </p:nvSpPr>
            <p:spPr>
              <a:xfrm>
                <a:off x="2327873" y="1193455"/>
                <a:ext cx="19491" cy="1877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17" extrusionOk="0">
                    <a:moveTo>
                      <a:pt x="432" y="177"/>
                    </a:moveTo>
                    <a:cubicBezTo>
                      <a:pt x="432" y="337"/>
                      <a:pt x="240" y="417"/>
                      <a:pt x="128" y="305"/>
                    </a:cubicBezTo>
                    <a:cubicBezTo>
                      <a:pt x="0" y="193"/>
                      <a:pt x="80" y="1"/>
                      <a:pt x="256" y="1"/>
                    </a:cubicBezTo>
                    <a:cubicBezTo>
                      <a:pt x="352" y="1"/>
                      <a:pt x="432" y="81"/>
                      <a:pt x="432" y="17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41" name="Google Shape;10841;p27"/>
              <p:cNvSpPr/>
              <p:nvPr/>
            </p:nvSpPr>
            <p:spPr>
              <a:xfrm>
                <a:off x="2479078" y="1482667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3"/>
                    </a:moveTo>
                    <a:cubicBezTo>
                      <a:pt x="433" y="353"/>
                      <a:pt x="225" y="433"/>
                      <a:pt x="112" y="321"/>
                    </a:cubicBezTo>
                    <a:cubicBezTo>
                      <a:pt x="0" y="209"/>
                      <a:pt x="80" y="1"/>
                      <a:pt x="241" y="17"/>
                    </a:cubicBezTo>
                    <a:cubicBezTo>
                      <a:pt x="337" y="1"/>
                      <a:pt x="433" y="97"/>
                      <a:pt x="433" y="19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42" name="Google Shape;10842;p27"/>
              <p:cNvSpPr/>
              <p:nvPr/>
            </p:nvSpPr>
            <p:spPr>
              <a:xfrm>
                <a:off x="2269534" y="962265"/>
                <a:ext cx="69908" cy="69904"/>
              </a:xfrm>
              <a:custGeom>
                <a:avLst/>
                <a:gdLst/>
                <a:ahLst/>
                <a:cxnLst/>
                <a:rect l="l" t="t" r="r" b="b"/>
                <a:pathLst>
                  <a:path w="1553" h="1553" extrusionOk="0">
                    <a:moveTo>
                      <a:pt x="768" y="1553"/>
                    </a:moveTo>
                    <a:lnTo>
                      <a:pt x="768" y="1553"/>
                    </a:lnTo>
                    <a:cubicBezTo>
                      <a:pt x="768" y="1121"/>
                      <a:pt x="416" y="785"/>
                      <a:pt x="0" y="785"/>
                    </a:cubicBezTo>
                    <a:lnTo>
                      <a:pt x="0" y="785"/>
                    </a:lnTo>
                    <a:cubicBezTo>
                      <a:pt x="416" y="785"/>
                      <a:pt x="768" y="432"/>
                      <a:pt x="768" y="0"/>
                    </a:cubicBezTo>
                    <a:lnTo>
                      <a:pt x="768" y="0"/>
                    </a:lnTo>
                    <a:cubicBezTo>
                      <a:pt x="768" y="432"/>
                      <a:pt x="1120" y="785"/>
                      <a:pt x="1552" y="785"/>
                    </a:cubicBezTo>
                    <a:lnTo>
                      <a:pt x="1552" y="785"/>
                    </a:lnTo>
                    <a:cubicBezTo>
                      <a:pt x="1120" y="785"/>
                      <a:pt x="768" y="1121"/>
                      <a:pt x="768" y="155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43" name="Google Shape;10843;p27"/>
              <p:cNvSpPr/>
              <p:nvPr/>
            </p:nvSpPr>
            <p:spPr>
              <a:xfrm>
                <a:off x="2653421" y="1348504"/>
                <a:ext cx="69953" cy="69184"/>
              </a:xfrm>
              <a:custGeom>
                <a:avLst/>
                <a:gdLst/>
                <a:ahLst/>
                <a:cxnLst/>
                <a:rect l="l" t="t" r="r" b="b"/>
                <a:pathLst>
                  <a:path w="1554" h="1537" extrusionOk="0">
                    <a:moveTo>
                      <a:pt x="785" y="1537"/>
                    </a:moveTo>
                    <a:lnTo>
                      <a:pt x="785" y="1537"/>
                    </a:lnTo>
                    <a:cubicBezTo>
                      <a:pt x="785" y="1121"/>
                      <a:pt x="433" y="769"/>
                      <a:pt x="1" y="769"/>
                    </a:cubicBezTo>
                    <a:lnTo>
                      <a:pt x="1" y="769"/>
                    </a:lnTo>
                    <a:cubicBezTo>
                      <a:pt x="433" y="769"/>
                      <a:pt x="785" y="417"/>
                      <a:pt x="785" y="1"/>
                    </a:cubicBezTo>
                    <a:lnTo>
                      <a:pt x="785" y="1"/>
                    </a:lnTo>
                    <a:cubicBezTo>
                      <a:pt x="785" y="417"/>
                      <a:pt x="1121" y="769"/>
                      <a:pt x="1553" y="769"/>
                    </a:cubicBezTo>
                    <a:lnTo>
                      <a:pt x="1553" y="769"/>
                    </a:lnTo>
                    <a:cubicBezTo>
                      <a:pt x="1137" y="769"/>
                      <a:pt x="785" y="1121"/>
                      <a:pt x="785" y="153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0844" name="Google Shape;10844;p27"/>
            <p:cNvGrpSpPr/>
            <p:nvPr/>
          </p:nvGrpSpPr>
          <p:grpSpPr>
            <a:xfrm rot="10800000" flipH="1">
              <a:off x="8257960" y="710237"/>
              <a:ext cx="775450" cy="710225"/>
              <a:chOff x="2092310" y="847750"/>
              <a:chExt cx="775450" cy="710225"/>
            </a:xfrm>
          </p:grpSpPr>
          <p:sp>
            <p:nvSpPr>
              <p:cNvPr id="10845" name="Google Shape;10845;p27"/>
              <p:cNvSpPr/>
              <p:nvPr/>
            </p:nvSpPr>
            <p:spPr>
              <a:xfrm>
                <a:off x="2340838" y="1450978"/>
                <a:ext cx="41819" cy="41096"/>
              </a:xfrm>
              <a:custGeom>
                <a:avLst/>
                <a:gdLst/>
                <a:ahLst/>
                <a:cxnLst/>
                <a:rect l="l" t="t" r="r" b="b"/>
                <a:pathLst>
                  <a:path w="929" h="913" extrusionOk="0">
                    <a:moveTo>
                      <a:pt x="913" y="384"/>
                    </a:moveTo>
                    <a:cubicBezTo>
                      <a:pt x="929" y="720"/>
                      <a:pt x="497" y="912"/>
                      <a:pt x="257" y="656"/>
                    </a:cubicBezTo>
                    <a:cubicBezTo>
                      <a:pt x="1" y="416"/>
                      <a:pt x="177" y="0"/>
                      <a:pt x="529" y="0"/>
                    </a:cubicBezTo>
                    <a:cubicBezTo>
                      <a:pt x="737" y="0"/>
                      <a:pt x="913" y="160"/>
                      <a:pt x="913" y="384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46" name="Google Shape;10846;p27"/>
              <p:cNvSpPr/>
              <p:nvPr/>
            </p:nvSpPr>
            <p:spPr>
              <a:xfrm>
                <a:off x="2092310" y="1309455"/>
                <a:ext cx="42539" cy="42537"/>
              </a:xfrm>
              <a:custGeom>
                <a:avLst/>
                <a:gdLst/>
                <a:ahLst/>
                <a:cxnLst/>
                <a:rect l="l" t="t" r="r" b="b"/>
                <a:pathLst>
                  <a:path w="945" h="945" extrusionOk="0">
                    <a:moveTo>
                      <a:pt x="945" y="416"/>
                    </a:moveTo>
                    <a:cubicBezTo>
                      <a:pt x="945" y="768"/>
                      <a:pt x="513" y="944"/>
                      <a:pt x="257" y="688"/>
                    </a:cubicBezTo>
                    <a:cubicBezTo>
                      <a:pt x="1" y="448"/>
                      <a:pt x="193" y="16"/>
                      <a:pt x="545" y="16"/>
                    </a:cubicBezTo>
                    <a:cubicBezTo>
                      <a:pt x="769" y="0"/>
                      <a:pt x="945" y="192"/>
                      <a:pt x="945" y="416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47" name="Google Shape;10847;p27"/>
              <p:cNvSpPr/>
              <p:nvPr/>
            </p:nvSpPr>
            <p:spPr>
              <a:xfrm>
                <a:off x="2828822" y="1112070"/>
                <a:ext cx="9408" cy="8687"/>
              </a:xfrm>
              <a:custGeom>
                <a:avLst/>
                <a:gdLst/>
                <a:ahLst/>
                <a:cxnLst/>
                <a:rect l="l" t="t" r="r" b="b"/>
                <a:pathLst>
                  <a:path w="209" h="193" extrusionOk="0">
                    <a:moveTo>
                      <a:pt x="208" y="81"/>
                    </a:moveTo>
                    <a:cubicBezTo>
                      <a:pt x="208" y="193"/>
                      <a:pt x="0" y="1"/>
                      <a:pt x="128" y="1"/>
                    </a:cubicBezTo>
                    <a:cubicBezTo>
                      <a:pt x="160" y="1"/>
                      <a:pt x="208" y="33"/>
                      <a:pt x="208" y="8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48" name="Google Shape;10848;p27"/>
              <p:cNvSpPr/>
              <p:nvPr/>
            </p:nvSpPr>
            <p:spPr>
              <a:xfrm>
                <a:off x="2858352" y="1249632"/>
                <a:ext cx="9408" cy="10848"/>
              </a:xfrm>
              <a:custGeom>
                <a:avLst/>
                <a:gdLst/>
                <a:ahLst/>
                <a:cxnLst/>
                <a:rect l="l" t="t" r="r" b="b"/>
                <a:pathLst>
                  <a:path w="209" h="241" extrusionOk="0">
                    <a:moveTo>
                      <a:pt x="192" y="145"/>
                    </a:moveTo>
                    <a:cubicBezTo>
                      <a:pt x="160" y="241"/>
                      <a:pt x="0" y="209"/>
                      <a:pt x="32" y="97"/>
                    </a:cubicBezTo>
                    <a:cubicBezTo>
                      <a:pt x="48" y="1"/>
                      <a:pt x="208" y="33"/>
                      <a:pt x="192" y="145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49" name="Google Shape;10849;p27"/>
              <p:cNvSpPr/>
              <p:nvPr/>
            </p:nvSpPr>
            <p:spPr>
              <a:xfrm>
                <a:off x="2211149" y="947140"/>
                <a:ext cx="7968" cy="7967"/>
              </a:xfrm>
              <a:custGeom>
                <a:avLst/>
                <a:gdLst/>
                <a:ahLst/>
                <a:cxnLst/>
                <a:rect l="l" t="t" r="r" b="b"/>
                <a:pathLst>
                  <a:path w="177" h="177" extrusionOk="0">
                    <a:moveTo>
                      <a:pt x="177" y="112"/>
                    </a:moveTo>
                    <a:cubicBezTo>
                      <a:pt x="161" y="144"/>
                      <a:pt x="113" y="176"/>
                      <a:pt x="81" y="160"/>
                    </a:cubicBezTo>
                    <a:cubicBezTo>
                      <a:pt x="33" y="160"/>
                      <a:pt x="1" y="112"/>
                      <a:pt x="17" y="64"/>
                    </a:cubicBezTo>
                    <a:cubicBezTo>
                      <a:pt x="33" y="32"/>
                      <a:pt x="65" y="0"/>
                      <a:pt x="113" y="16"/>
                    </a:cubicBezTo>
                    <a:cubicBezTo>
                      <a:pt x="161" y="16"/>
                      <a:pt x="177" y="64"/>
                      <a:pt x="177" y="11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50" name="Google Shape;10850;p27"/>
              <p:cNvSpPr/>
              <p:nvPr/>
            </p:nvSpPr>
            <p:spPr>
              <a:xfrm>
                <a:off x="2453015" y="1299709"/>
                <a:ext cx="9408" cy="8687"/>
              </a:xfrm>
              <a:custGeom>
                <a:avLst/>
                <a:gdLst/>
                <a:ahLst/>
                <a:cxnLst/>
                <a:rect l="l" t="t" r="r" b="b"/>
                <a:pathLst>
                  <a:path w="209" h="193" extrusionOk="0">
                    <a:moveTo>
                      <a:pt x="193" y="112"/>
                    </a:moveTo>
                    <a:cubicBezTo>
                      <a:pt x="193" y="160"/>
                      <a:pt x="145" y="192"/>
                      <a:pt x="97" y="176"/>
                    </a:cubicBezTo>
                    <a:cubicBezTo>
                      <a:pt x="0" y="160"/>
                      <a:pt x="32" y="0"/>
                      <a:pt x="129" y="16"/>
                    </a:cubicBezTo>
                    <a:cubicBezTo>
                      <a:pt x="177" y="32"/>
                      <a:pt x="209" y="80"/>
                      <a:pt x="193" y="11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51" name="Google Shape;10851;p27"/>
              <p:cNvSpPr/>
              <p:nvPr/>
            </p:nvSpPr>
            <p:spPr>
              <a:xfrm>
                <a:off x="2435526" y="995395"/>
                <a:ext cx="9408" cy="9408"/>
              </a:xfrm>
              <a:custGeom>
                <a:avLst/>
                <a:gdLst/>
                <a:ahLst/>
                <a:cxnLst/>
                <a:rect l="l" t="t" r="r" b="b"/>
                <a:pathLst>
                  <a:path w="209" h="209" extrusionOk="0">
                    <a:moveTo>
                      <a:pt x="209" y="80"/>
                    </a:moveTo>
                    <a:cubicBezTo>
                      <a:pt x="209" y="208"/>
                      <a:pt x="1" y="0"/>
                      <a:pt x="129" y="0"/>
                    </a:cubicBezTo>
                    <a:cubicBezTo>
                      <a:pt x="177" y="0"/>
                      <a:pt x="209" y="48"/>
                      <a:pt x="209" y="8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52" name="Google Shape;10852;p27"/>
              <p:cNvSpPr/>
              <p:nvPr/>
            </p:nvSpPr>
            <p:spPr>
              <a:xfrm>
                <a:off x="2164334" y="1538484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2"/>
                    </a:moveTo>
                    <a:cubicBezTo>
                      <a:pt x="433" y="352"/>
                      <a:pt x="241" y="432"/>
                      <a:pt x="113" y="320"/>
                    </a:cubicBezTo>
                    <a:cubicBezTo>
                      <a:pt x="1" y="208"/>
                      <a:pt x="81" y="0"/>
                      <a:pt x="257" y="0"/>
                    </a:cubicBezTo>
                    <a:cubicBezTo>
                      <a:pt x="353" y="0"/>
                      <a:pt x="433" y="80"/>
                      <a:pt x="433" y="19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53" name="Google Shape;10853;p27"/>
              <p:cNvSpPr/>
              <p:nvPr/>
            </p:nvSpPr>
            <p:spPr>
              <a:xfrm>
                <a:off x="2680453" y="1103427"/>
                <a:ext cx="18771" cy="21651"/>
              </a:xfrm>
              <a:custGeom>
                <a:avLst/>
                <a:gdLst/>
                <a:ahLst/>
                <a:cxnLst/>
                <a:rect l="l" t="t" r="r" b="b"/>
                <a:pathLst>
                  <a:path w="417" h="481" extrusionOk="0">
                    <a:moveTo>
                      <a:pt x="400" y="273"/>
                    </a:moveTo>
                    <a:cubicBezTo>
                      <a:pt x="368" y="481"/>
                      <a:pt x="48" y="481"/>
                      <a:pt x="32" y="273"/>
                    </a:cubicBezTo>
                    <a:cubicBezTo>
                      <a:pt x="0" y="1"/>
                      <a:pt x="416" y="1"/>
                      <a:pt x="400" y="27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54" name="Google Shape;10854;p27"/>
              <p:cNvSpPr/>
              <p:nvPr/>
            </p:nvSpPr>
            <p:spPr>
              <a:xfrm>
                <a:off x="2533479" y="847750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2"/>
                    </a:moveTo>
                    <a:cubicBezTo>
                      <a:pt x="433" y="352"/>
                      <a:pt x="241" y="432"/>
                      <a:pt x="129" y="320"/>
                    </a:cubicBezTo>
                    <a:cubicBezTo>
                      <a:pt x="1" y="192"/>
                      <a:pt x="97" y="0"/>
                      <a:pt x="257" y="0"/>
                    </a:cubicBezTo>
                    <a:cubicBezTo>
                      <a:pt x="353" y="0"/>
                      <a:pt x="433" y="80"/>
                      <a:pt x="433" y="19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55" name="Google Shape;10855;p27"/>
              <p:cNvSpPr/>
              <p:nvPr/>
            </p:nvSpPr>
            <p:spPr>
              <a:xfrm>
                <a:off x="2831703" y="979550"/>
                <a:ext cx="18771" cy="18770"/>
              </a:xfrm>
              <a:custGeom>
                <a:avLst/>
                <a:gdLst/>
                <a:ahLst/>
                <a:cxnLst/>
                <a:rect l="l" t="t" r="r" b="b"/>
                <a:pathLst>
                  <a:path w="417" h="417" extrusionOk="0">
                    <a:moveTo>
                      <a:pt x="416" y="176"/>
                    </a:moveTo>
                    <a:cubicBezTo>
                      <a:pt x="416" y="336"/>
                      <a:pt x="224" y="416"/>
                      <a:pt x="112" y="304"/>
                    </a:cubicBezTo>
                    <a:cubicBezTo>
                      <a:pt x="0" y="192"/>
                      <a:pt x="80" y="0"/>
                      <a:pt x="240" y="0"/>
                    </a:cubicBezTo>
                    <a:cubicBezTo>
                      <a:pt x="336" y="0"/>
                      <a:pt x="416" y="80"/>
                      <a:pt x="416" y="176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56" name="Google Shape;10856;p27"/>
              <p:cNvSpPr/>
              <p:nvPr/>
            </p:nvSpPr>
            <p:spPr>
              <a:xfrm>
                <a:off x="2327873" y="1193455"/>
                <a:ext cx="19491" cy="1877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17" extrusionOk="0">
                    <a:moveTo>
                      <a:pt x="432" y="177"/>
                    </a:moveTo>
                    <a:cubicBezTo>
                      <a:pt x="432" y="337"/>
                      <a:pt x="240" y="417"/>
                      <a:pt x="128" y="305"/>
                    </a:cubicBezTo>
                    <a:cubicBezTo>
                      <a:pt x="0" y="193"/>
                      <a:pt x="80" y="1"/>
                      <a:pt x="256" y="1"/>
                    </a:cubicBezTo>
                    <a:cubicBezTo>
                      <a:pt x="352" y="1"/>
                      <a:pt x="432" y="81"/>
                      <a:pt x="432" y="17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57" name="Google Shape;10857;p27"/>
              <p:cNvSpPr/>
              <p:nvPr/>
            </p:nvSpPr>
            <p:spPr>
              <a:xfrm>
                <a:off x="2479078" y="1482667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3"/>
                    </a:moveTo>
                    <a:cubicBezTo>
                      <a:pt x="433" y="353"/>
                      <a:pt x="225" y="433"/>
                      <a:pt x="112" y="321"/>
                    </a:cubicBezTo>
                    <a:cubicBezTo>
                      <a:pt x="0" y="209"/>
                      <a:pt x="80" y="1"/>
                      <a:pt x="241" y="17"/>
                    </a:cubicBezTo>
                    <a:cubicBezTo>
                      <a:pt x="337" y="1"/>
                      <a:pt x="433" y="97"/>
                      <a:pt x="433" y="19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58" name="Google Shape;10858;p27"/>
              <p:cNvSpPr/>
              <p:nvPr/>
            </p:nvSpPr>
            <p:spPr>
              <a:xfrm>
                <a:off x="2269534" y="962265"/>
                <a:ext cx="69908" cy="69904"/>
              </a:xfrm>
              <a:custGeom>
                <a:avLst/>
                <a:gdLst/>
                <a:ahLst/>
                <a:cxnLst/>
                <a:rect l="l" t="t" r="r" b="b"/>
                <a:pathLst>
                  <a:path w="1553" h="1553" extrusionOk="0">
                    <a:moveTo>
                      <a:pt x="768" y="1553"/>
                    </a:moveTo>
                    <a:lnTo>
                      <a:pt x="768" y="1553"/>
                    </a:lnTo>
                    <a:cubicBezTo>
                      <a:pt x="768" y="1121"/>
                      <a:pt x="416" y="785"/>
                      <a:pt x="0" y="785"/>
                    </a:cubicBezTo>
                    <a:lnTo>
                      <a:pt x="0" y="785"/>
                    </a:lnTo>
                    <a:cubicBezTo>
                      <a:pt x="416" y="785"/>
                      <a:pt x="768" y="432"/>
                      <a:pt x="768" y="0"/>
                    </a:cubicBezTo>
                    <a:lnTo>
                      <a:pt x="768" y="0"/>
                    </a:lnTo>
                    <a:cubicBezTo>
                      <a:pt x="768" y="432"/>
                      <a:pt x="1120" y="785"/>
                      <a:pt x="1552" y="785"/>
                    </a:cubicBezTo>
                    <a:lnTo>
                      <a:pt x="1552" y="785"/>
                    </a:lnTo>
                    <a:cubicBezTo>
                      <a:pt x="1120" y="785"/>
                      <a:pt x="768" y="1121"/>
                      <a:pt x="768" y="155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59" name="Google Shape;10859;p27"/>
              <p:cNvSpPr/>
              <p:nvPr/>
            </p:nvSpPr>
            <p:spPr>
              <a:xfrm>
                <a:off x="2653421" y="1348504"/>
                <a:ext cx="69953" cy="69184"/>
              </a:xfrm>
              <a:custGeom>
                <a:avLst/>
                <a:gdLst/>
                <a:ahLst/>
                <a:cxnLst/>
                <a:rect l="l" t="t" r="r" b="b"/>
                <a:pathLst>
                  <a:path w="1554" h="1537" extrusionOk="0">
                    <a:moveTo>
                      <a:pt x="785" y="1537"/>
                    </a:moveTo>
                    <a:lnTo>
                      <a:pt x="785" y="1537"/>
                    </a:lnTo>
                    <a:cubicBezTo>
                      <a:pt x="785" y="1121"/>
                      <a:pt x="433" y="769"/>
                      <a:pt x="1" y="769"/>
                    </a:cubicBezTo>
                    <a:lnTo>
                      <a:pt x="1" y="769"/>
                    </a:lnTo>
                    <a:cubicBezTo>
                      <a:pt x="433" y="769"/>
                      <a:pt x="785" y="417"/>
                      <a:pt x="785" y="1"/>
                    </a:cubicBezTo>
                    <a:lnTo>
                      <a:pt x="785" y="1"/>
                    </a:lnTo>
                    <a:cubicBezTo>
                      <a:pt x="785" y="417"/>
                      <a:pt x="1121" y="769"/>
                      <a:pt x="1553" y="769"/>
                    </a:cubicBezTo>
                    <a:lnTo>
                      <a:pt x="1553" y="769"/>
                    </a:lnTo>
                    <a:cubicBezTo>
                      <a:pt x="1137" y="769"/>
                      <a:pt x="785" y="1121"/>
                      <a:pt x="785" y="153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0860" name="Google Shape;10860;p27"/>
          <p:cNvGrpSpPr/>
          <p:nvPr/>
        </p:nvGrpSpPr>
        <p:grpSpPr>
          <a:xfrm rot="5400000" flipH="1">
            <a:off x="2928049" y="-1156538"/>
            <a:ext cx="1511053" cy="1603986"/>
            <a:chOff x="7805848" y="0"/>
            <a:chExt cx="1338162" cy="1420462"/>
          </a:xfrm>
        </p:grpSpPr>
        <p:grpSp>
          <p:nvGrpSpPr>
            <p:cNvPr id="10861" name="Google Shape;10861;p27"/>
            <p:cNvGrpSpPr/>
            <p:nvPr/>
          </p:nvGrpSpPr>
          <p:grpSpPr>
            <a:xfrm>
              <a:off x="8368560" y="0"/>
              <a:ext cx="775450" cy="710225"/>
              <a:chOff x="2092310" y="847750"/>
              <a:chExt cx="775450" cy="710225"/>
            </a:xfrm>
          </p:grpSpPr>
          <p:sp>
            <p:nvSpPr>
              <p:cNvPr id="10862" name="Google Shape;10862;p27"/>
              <p:cNvSpPr/>
              <p:nvPr/>
            </p:nvSpPr>
            <p:spPr>
              <a:xfrm>
                <a:off x="2340838" y="1450978"/>
                <a:ext cx="41819" cy="41096"/>
              </a:xfrm>
              <a:custGeom>
                <a:avLst/>
                <a:gdLst/>
                <a:ahLst/>
                <a:cxnLst/>
                <a:rect l="l" t="t" r="r" b="b"/>
                <a:pathLst>
                  <a:path w="929" h="913" extrusionOk="0">
                    <a:moveTo>
                      <a:pt x="913" y="384"/>
                    </a:moveTo>
                    <a:cubicBezTo>
                      <a:pt x="929" y="720"/>
                      <a:pt x="497" y="912"/>
                      <a:pt x="257" y="656"/>
                    </a:cubicBezTo>
                    <a:cubicBezTo>
                      <a:pt x="1" y="416"/>
                      <a:pt x="177" y="0"/>
                      <a:pt x="529" y="0"/>
                    </a:cubicBezTo>
                    <a:cubicBezTo>
                      <a:pt x="737" y="0"/>
                      <a:pt x="913" y="160"/>
                      <a:pt x="913" y="384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63" name="Google Shape;10863;p27"/>
              <p:cNvSpPr/>
              <p:nvPr/>
            </p:nvSpPr>
            <p:spPr>
              <a:xfrm>
                <a:off x="2092310" y="1309455"/>
                <a:ext cx="42539" cy="42537"/>
              </a:xfrm>
              <a:custGeom>
                <a:avLst/>
                <a:gdLst/>
                <a:ahLst/>
                <a:cxnLst/>
                <a:rect l="l" t="t" r="r" b="b"/>
                <a:pathLst>
                  <a:path w="945" h="945" extrusionOk="0">
                    <a:moveTo>
                      <a:pt x="945" y="416"/>
                    </a:moveTo>
                    <a:cubicBezTo>
                      <a:pt x="945" y="768"/>
                      <a:pt x="513" y="944"/>
                      <a:pt x="257" y="688"/>
                    </a:cubicBezTo>
                    <a:cubicBezTo>
                      <a:pt x="1" y="448"/>
                      <a:pt x="193" y="16"/>
                      <a:pt x="545" y="16"/>
                    </a:cubicBezTo>
                    <a:cubicBezTo>
                      <a:pt x="769" y="0"/>
                      <a:pt x="945" y="192"/>
                      <a:pt x="945" y="416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64" name="Google Shape;10864;p27"/>
              <p:cNvSpPr/>
              <p:nvPr/>
            </p:nvSpPr>
            <p:spPr>
              <a:xfrm>
                <a:off x="2828822" y="1112070"/>
                <a:ext cx="9408" cy="8687"/>
              </a:xfrm>
              <a:custGeom>
                <a:avLst/>
                <a:gdLst/>
                <a:ahLst/>
                <a:cxnLst/>
                <a:rect l="l" t="t" r="r" b="b"/>
                <a:pathLst>
                  <a:path w="209" h="193" extrusionOk="0">
                    <a:moveTo>
                      <a:pt x="208" y="81"/>
                    </a:moveTo>
                    <a:cubicBezTo>
                      <a:pt x="208" y="193"/>
                      <a:pt x="0" y="1"/>
                      <a:pt x="128" y="1"/>
                    </a:cubicBezTo>
                    <a:cubicBezTo>
                      <a:pt x="160" y="1"/>
                      <a:pt x="208" y="33"/>
                      <a:pt x="208" y="8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65" name="Google Shape;10865;p27"/>
              <p:cNvSpPr/>
              <p:nvPr/>
            </p:nvSpPr>
            <p:spPr>
              <a:xfrm>
                <a:off x="2858352" y="1249632"/>
                <a:ext cx="9408" cy="10848"/>
              </a:xfrm>
              <a:custGeom>
                <a:avLst/>
                <a:gdLst/>
                <a:ahLst/>
                <a:cxnLst/>
                <a:rect l="l" t="t" r="r" b="b"/>
                <a:pathLst>
                  <a:path w="209" h="241" extrusionOk="0">
                    <a:moveTo>
                      <a:pt x="192" y="145"/>
                    </a:moveTo>
                    <a:cubicBezTo>
                      <a:pt x="160" y="241"/>
                      <a:pt x="0" y="209"/>
                      <a:pt x="32" y="97"/>
                    </a:cubicBezTo>
                    <a:cubicBezTo>
                      <a:pt x="48" y="1"/>
                      <a:pt x="208" y="33"/>
                      <a:pt x="192" y="145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66" name="Google Shape;10866;p27"/>
              <p:cNvSpPr/>
              <p:nvPr/>
            </p:nvSpPr>
            <p:spPr>
              <a:xfrm>
                <a:off x="2211149" y="947140"/>
                <a:ext cx="7968" cy="7967"/>
              </a:xfrm>
              <a:custGeom>
                <a:avLst/>
                <a:gdLst/>
                <a:ahLst/>
                <a:cxnLst/>
                <a:rect l="l" t="t" r="r" b="b"/>
                <a:pathLst>
                  <a:path w="177" h="177" extrusionOk="0">
                    <a:moveTo>
                      <a:pt x="177" y="112"/>
                    </a:moveTo>
                    <a:cubicBezTo>
                      <a:pt x="161" y="144"/>
                      <a:pt x="113" y="176"/>
                      <a:pt x="81" y="160"/>
                    </a:cubicBezTo>
                    <a:cubicBezTo>
                      <a:pt x="33" y="160"/>
                      <a:pt x="1" y="112"/>
                      <a:pt x="17" y="64"/>
                    </a:cubicBezTo>
                    <a:cubicBezTo>
                      <a:pt x="33" y="32"/>
                      <a:pt x="65" y="0"/>
                      <a:pt x="113" y="16"/>
                    </a:cubicBezTo>
                    <a:cubicBezTo>
                      <a:pt x="161" y="16"/>
                      <a:pt x="177" y="64"/>
                      <a:pt x="177" y="11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67" name="Google Shape;10867;p27"/>
              <p:cNvSpPr/>
              <p:nvPr/>
            </p:nvSpPr>
            <p:spPr>
              <a:xfrm>
                <a:off x="2453015" y="1299709"/>
                <a:ext cx="9408" cy="8687"/>
              </a:xfrm>
              <a:custGeom>
                <a:avLst/>
                <a:gdLst/>
                <a:ahLst/>
                <a:cxnLst/>
                <a:rect l="l" t="t" r="r" b="b"/>
                <a:pathLst>
                  <a:path w="209" h="193" extrusionOk="0">
                    <a:moveTo>
                      <a:pt x="193" y="112"/>
                    </a:moveTo>
                    <a:cubicBezTo>
                      <a:pt x="193" y="160"/>
                      <a:pt x="145" y="192"/>
                      <a:pt x="97" y="176"/>
                    </a:cubicBezTo>
                    <a:cubicBezTo>
                      <a:pt x="0" y="160"/>
                      <a:pt x="32" y="0"/>
                      <a:pt x="129" y="16"/>
                    </a:cubicBezTo>
                    <a:cubicBezTo>
                      <a:pt x="177" y="32"/>
                      <a:pt x="209" y="80"/>
                      <a:pt x="193" y="11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68" name="Google Shape;10868;p27"/>
              <p:cNvSpPr/>
              <p:nvPr/>
            </p:nvSpPr>
            <p:spPr>
              <a:xfrm>
                <a:off x="2435526" y="995395"/>
                <a:ext cx="9408" cy="9408"/>
              </a:xfrm>
              <a:custGeom>
                <a:avLst/>
                <a:gdLst/>
                <a:ahLst/>
                <a:cxnLst/>
                <a:rect l="l" t="t" r="r" b="b"/>
                <a:pathLst>
                  <a:path w="209" h="209" extrusionOk="0">
                    <a:moveTo>
                      <a:pt x="209" y="80"/>
                    </a:moveTo>
                    <a:cubicBezTo>
                      <a:pt x="209" y="208"/>
                      <a:pt x="1" y="0"/>
                      <a:pt x="129" y="0"/>
                    </a:cubicBezTo>
                    <a:cubicBezTo>
                      <a:pt x="177" y="0"/>
                      <a:pt x="209" y="48"/>
                      <a:pt x="209" y="8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69" name="Google Shape;10869;p27"/>
              <p:cNvSpPr/>
              <p:nvPr/>
            </p:nvSpPr>
            <p:spPr>
              <a:xfrm>
                <a:off x="2164334" y="1538484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2"/>
                    </a:moveTo>
                    <a:cubicBezTo>
                      <a:pt x="433" y="352"/>
                      <a:pt x="241" y="432"/>
                      <a:pt x="113" y="320"/>
                    </a:cubicBezTo>
                    <a:cubicBezTo>
                      <a:pt x="1" y="208"/>
                      <a:pt x="81" y="0"/>
                      <a:pt x="257" y="0"/>
                    </a:cubicBezTo>
                    <a:cubicBezTo>
                      <a:pt x="353" y="0"/>
                      <a:pt x="433" y="80"/>
                      <a:pt x="433" y="19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70" name="Google Shape;10870;p27"/>
              <p:cNvSpPr/>
              <p:nvPr/>
            </p:nvSpPr>
            <p:spPr>
              <a:xfrm>
                <a:off x="2680453" y="1103427"/>
                <a:ext cx="18771" cy="21651"/>
              </a:xfrm>
              <a:custGeom>
                <a:avLst/>
                <a:gdLst/>
                <a:ahLst/>
                <a:cxnLst/>
                <a:rect l="l" t="t" r="r" b="b"/>
                <a:pathLst>
                  <a:path w="417" h="481" extrusionOk="0">
                    <a:moveTo>
                      <a:pt x="400" y="273"/>
                    </a:moveTo>
                    <a:cubicBezTo>
                      <a:pt x="368" y="481"/>
                      <a:pt x="48" y="481"/>
                      <a:pt x="32" y="273"/>
                    </a:cubicBezTo>
                    <a:cubicBezTo>
                      <a:pt x="0" y="1"/>
                      <a:pt x="416" y="1"/>
                      <a:pt x="400" y="27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71" name="Google Shape;10871;p27"/>
              <p:cNvSpPr/>
              <p:nvPr/>
            </p:nvSpPr>
            <p:spPr>
              <a:xfrm>
                <a:off x="2533479" y="847750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2"/>
                    </a:moveTo>
                    <a:cubicBezTo>
                      <a:pt x="433" y="352"/>
                      <a:pt x="241" y="432"/>
                      <a:pt x="129" y="320"/>
                    </a:cubicBezTo>
                    <a:cubicBezTo>
                      <a:pt x="1" y="192"/>
                      <a:pt x="97" y="0"/>
                      <a:pt x="257" y="0"/>
                    </a:cubicBezTo>
                    <a:cubicBezTo>
                      <a:pt x="353" y="0"/>
                      <a:pt x="433" y="80"/>
                      <a:pt x="433" y="19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72" name="Google Shape;10872;p27"/>
              <p:cNvSpPr/>
              <p:nvPr/>
            </p:nvSpPr>
            <p:spPr>
              <a:xfrm>
                <a:off x="2831703" y="979550"/>
                <a:ext cx="18771" cy="18770"/>
              </a:xfrm>
              <a:custGeom>
                <a:avLst/>
                <a:gdLst/>
                <a:ahLst/>
                <a:cxnLst/>
                <a:rect l="l" t="t" r="r" b="b"/>
                <a:pathLst>
                  <a:path w="417" h="417" extrusionOk="0">
                    <a:moveTo>
                      <a:pt x="416" y="176"/>
                    </a:moveTo>
                    <a:cubicBezTo>
                      <a:pt x="416" y="336"/>
                      <a:pt x="224" y="416"/>
                      <a:pt x="112" y="304"/>
                    </a:cubicBezTo>
                    <a:cubicBezTo>
                      <a:pt x="0" y="192"/>
                      <a:pt x="80" y="0"/>
                      <a:pt x="240" y="0"/>
                    </a:cubicBezTo>
                    <a:cubicBezTo>
                      <a:pt x="336" y="0"/>
                      <a:pt x="416" y="80"/>
                      <a:pt x="416" y="176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73" name="Google Shape;10873;p27"/>
              <p:cNvSpPr/>
              <p:nvPr/>
            </p:nvSpPr>
            <p:spPr>
              <a:xfrm>
                <a:off x="2327873" y="1193455"/>
                <a:ext cx="19491" cy="1877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17" extrusionOk="0">
                    <a:moveTo>
                      <a:pt x="432" y="177"/>
                    </a:moveTo>
                    <a:cubicBezTo>
                      <a:pt x="432" y="337"/>
                      <a:pt x="240" y="417"/>
                      <a:pt x="128" y="305"/>
                    </a:cubicBezTo>
                    <a:cubicBezTo>
                      <a:pt x="0" y="193"/>
                      <a:pt x="80" y="1"/>
                      <a:pt x="256" y="1"/>
                    </a:cubicBezTo>
                    <a:cubicBezTo>
                      <a:pt x="352" y="1"/>
                      <a:pt x="432" y="81"/>
                      <a:pt x="432" y="17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74" name="Google Shape;10874;p27"/>
              <p:cNvSpPr/>
              <p:nvPr/>
            </p:nvSpPr>
            <p:spPr>
              <a:xfrm>
                <a:off x="2479078" y="1482667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3"/>
                    </a:moveTo>
                    <a:cubicBezTo>
                      <a:pt x="433" y="353"/>
                      <a:pt x="225" y="433"/>
                      <a:pt x="112" y="321"/>
                    </a:cubicBezTo>
                    <a:cubicBezTo>
                      <a:pt x="0" y="209"/>
                      <a:pt x="80" y="1"/>
                      <a:pt x="241" y="17"/>
                    </a:cubicBezTo>
                    <a:cubicBezTo>
                      <a:pt x="337" y="1"/>
                      <a:pt x="433" y="97"/>
                      <a:pt x="433" y="19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75" name="Google Shape;10875;p27"/>
              <p:cNvSpPr/>
              <p:nvPr/>
            </p:nvSpPr>
            <p:spPr>
              <a:xfrm>
                <a:off x="2269534" y="962265"/>
                <a:ext cx="69908" cy="69904"/>
              </a:xfrm>
              <a:custGeom>
                <a:avLst/>
                <a:gdLst/>
                <a:ahLst/>
                <a:cxnLst/>
                <a:rect l="l" t="t" r="r" b="b"/>
                <a:pathLst>
                  <a:path w="1553" h="1553" extrusionOk="0">
                    <a:moveTo>
                      <a:pt x="768" y="1553"/>
                    </a:moveTo>
                    <a:lnTo>
                      <a:pt x="768" y="1553"/>
                    </a:lnTo>
                    <a:cubicBezTo>
                      <a:pt x="768" y="1121"/>
                      <a:pt x="416" y="785"/>
                      <a:pt x="0" y="785"/>
                    </a:cubicBezTo>
                    <a:lnTo>
                      <a:pt x="0" y="785"/>
                    </a:lnTo>
                    <a:cubicBezTo>
                      <a:pt x="416" y="785"/>
                      <a:pt x="768" y="432"/>
                      <a:pt x="768" y="0"/>
                    </a:cubicBezTo>
                    <a:lnTo>
                      <a:pt x="768" y="0"/>
                    </a:lnTo>
                    <a:cubicBezTo>
                      <a:pt x="768" y="432"/>
                      <a:pt x="1120" y="785"/>
                      <a:pt x="1552" y="785"/>
                    </a:cubicBezTo>
                    <a:lnTo>
                      <a:pt x="1552" y="785"/>
                    </a:lnTo>
                    <a:cubicBezTo>
                      <a:pt x="1120" y="785"/>
                      <a:pt x="768" y="1121"/>
                      <a:pt x="768" y="155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76" name="Google Shape;10876;p27"/>
              <p:cNvSpPr/>
              <p:nvPr/>
            </p:nvSpPr>
            <p:spPr>
              <a:xfrm>
                <a:off x="2653421" y="1348504"/>
                <a:ext cx="69953" cy="69184"/>
              </a:xfrm>
              <a:custGeom>
                <a:avLst/>
                <a:gdLst/>
                <a:ahLst/>
                <a:cxnLst/>
                <a:rect l="l" t="t" r="r" b="b"/>
                <a:pathLst>
                  <a:path w="1554" h="1537" extrusionOk="0">
                    <a:moveTo>
                      <a:pt x="785" y="1537"/>
                    </a:moveTo>
                    <a:lnTo>
                      <a:pt x="785" y="1537"/>
                    </a:lnTo>
                    <a:cubicBezTo>
                      <a:pt x="785" y="1121"/>
                      <a:pt x="433" y="769"/>
                      <a:pt x="1" y="769"/>
                    </a:cubicBezTo>
                    <a:lnTo>
                      <a:pt x="1" y="769"/>
                    </a:lnTo>
                    <a:cubicBezTo>
                      <a:pt x="433" y="769"/>
                      <a:pt x="785" y="417"/>
                      <a:pt x="785" y="1"/>
                    </a:cubicBezTo>
                    <a:lnTo>
                      <a:pt x="785" y="1"/>
                    </a:lnTo>
                    <a:cubicBezTo>
                      <a:pt x="785" y="417"/>
                      <a:pt x="1121" y="769"/>
                      <a:pt x="1553" y="769"/>
                    </a:cubicBezTo>
                    <a:lnTo>
                      <a:pt x="1553" y="769"/>
                    </a:lnTo>
                    <a:cubicBezTo>
                      <a:pt x="1137" y="769"/>
                      <a:pt x="785" y="1121"/>
                      <a:pt x="785" y="153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0877" name="Google Shape;10877;p27"/>
            <p:cNvGrpSpPr/>
            <p:nvPr/>
          </p:nvGrpSpPr>
          <p:grpSpPr>
            <a:xfrm rot="-5400000">
              <a:off x="7773235" y="184387"/>
              <a:ext cx="775450" cy="710225"/>
              <a:chOff x="2092310" y="847750"/>
              <a:chExt cx="775450" cy="710225"/>
            </a:xfrm>
          </p:grpSpPr>
          <p:sp>
            <p:nvSpPr>
              <p:cNvPr id="10878" name="Google Shape;10878;p27"/>
              <p:cNvSpPr/>
              <p:nvPr/>
            </p:nvSpPr>
            <p:spPr>
              <a:xfrm>
                <a:off x="2340838" y="1450978"/>
                <a:ext cx="41819" cy="41096"/>
              </a:xfrm>
              <a:custGeom>
                <a:avLst/>
                <a:gdLst/>
                <a:ahLst/>
                <a:cxnLst/>
                <a:rect l="l" t="t" r="r" b="b"/>
                <a:pathLst>
                  <a:path w="929" h="913" extrusionOk="0">
                    <a:moveTo>
                      <a:pt x="913" y="384"/>
                    </a:moveTo>
                    <a:cubicBezTo>
                      <a:pt x="929" y="720"/>
                      <a:pt x="497" y="912"/>
                      <a:pt x="257" y="656"/>
                    </a:cubicBezTo>
                    <a:cubicBezTo>
                      <a:pt x="1" y="416"/>
                      <a:pt x="177" y="0"/>
                      <a:pt x="529" y="0"/>
                    </a:cubicBezTo>
                    <a:cubicBezTo>
                      <a:pt x="737" y="0"/>
                      <a:pt x="913" y="160"/>
                      <a:pt x="913" y="384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79" name="Google Shape;10879;p27"/>
              <p:cNvSpPr/>
              <p:nvPr/>
            </p:nvSpPr>
            <p:spPr>
              <a:xfrm>
                <a:off x="2092310" y="1309455"/>
                <a:ext cx="42539" cy="42537"/>
              </a:xfrm>
              <a:custGeom>
                <a:avLst/>
                <a:gdLst/>
                <a:ahLst/>
                <a:cxnLst/>
                <a:rect l="l" t="t" r="r" b="b"/>
                <a:pathLst>
                  <a:path w="945" h="945" extrusionOk="0">
                    <a:moveTo>
                      <a:pt x="945" y="416"/>
                    </a:moveTo>
                    <a:cubicBezTo>
                      <a:pt x="945" y="768"/>
                      <a:pt x="513" y="944"/>
                      <a:pt x="257" y="688"/>
                    </a:cubicBezTo>
                    <a:cubicBezTo>
                      <a:pt x="1" y="448"/>
                      <a:pt x="193" y="16"/>
                      <a:pt x="545" y="16"/>
                    </a:cubicBezTo>
                    <a:cubicBezTo>
                      <a:pt x="769" y="0"/>
                      <a:pt x="945" y="192"/>
                      <a:pt x="945" y="416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80" name="Google Shape;10880;p27"/>
              <p:cNvSpPr/>
              <p:nvPr/>
            </p:nvSpPr>
            <p:spPr>
              <a:xfrm>
                <a:off x="2828822" y="1112070"/>
                <a:ext cx="9408" cy="8687"/>
              </a:xfrm>
              <a:custGeom>
                <a:avLst/>
                <a:gdLst/>
                <a:ahLst/>
                <a:cxnLst/>
                <a:rect l="l" t="t" r="r" b="b"/>
                <a:pathLst>
                  <a:path w="209" h="193" extrusionOk="0">
                    <a:moveTo>
                      <a:pt x="208" y="81"/>
                    </a:moveTo>
                    <a:cubicBezTo>
                      <a:pt x="208" y="193"/>
                      <a:pt x="0" y="1"/>
                      <a:pt x="128" y="1"/>
                    </a:cubicBezTo>
                    <a:cubicBezTo>
                      <a:pt x="160" y="1"/>
                      <a:pt x="208" y="33"/>
                      <a:pt x="208" y="8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81" name="Google Shape;10881;p27"/>
              <p:cNvSpPr/>
              <p:nvPr/>
            </p:nvSpPr>
            <p:spPr>
              <a:xfrm>
                <a:off x="2858352" y="1249632"/>
                <a:ext cx="9408" cy="10848"/>
              </a:xfrm>
              <a:custGeom>
                <a:avLst/>
                <a:gdLst/>
                <a:ahLst/>
                <a:cxnLst/>
                <a:rect l="l" t="t" r="r" b="b"/>
                <a:pathLst>
                  <a:path w="209" h="241" extrusionOk="0">
                    <a:moveTo>
                      <a:pt x="192" y="145"/>
                    </a:moveTo>
                    <a:cubicBezTo>
                      <a:pt x="160" y="241"/>
                      <a:pt x="0" y="209"/>
                      <a:pt x="32" y="97"/>
                    </a:cubicBezTo>
                    <a:cubicBezTo>
                      <a:pt x="48" y="1"/>
                      <a:pt x="208" y="33"/>
                      <a:pt x="192" y="145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82" name="Google Shape;10882;p27"/>
              <p:cNvSpPr/>
              <p:nvPr/>
            </p:nvSpPr>
            <p:spPr>
              <a:xfrm>
                <a:off x="2211149" y="947140"/>
                <a:ext cx="7968" cy="7967"/>
              </a:xfrm>
              <a:custGeom>
                <a:avLst/>
                <a:gdLst/>
                <a:ahLst/>
                <a:cxnLst/>
                <a:rect l="l" t="t" r="r" b="b"/>
                <a:pathLst>
                  <a:path w="177" h="177" extrusionOk="0">
                    <a:moveTo>
                      <a:pt x="177" y="112"/>
                    </a:moveTo>
                    <a:cubicBezTo>
                      <a:pt x="161" y="144"/>
                      <a:pt x="113" y="176"/>
                      <a:pt x="81" y="160"/>
                    </a:cubicBezTo>
                    <a:cubicBezTo>
                      <a:pt x="33" y="160"/>
                      <a:pt x="1" y="112"/>
                      <a:pt x="17" y="64"/>
                    </a:cubicBezTo>
                    <a:cubicBezTo>
                      <a:pt x="33" y="32"/>
                      <a:pt x="65" y="0"/>
                      <a:pt x="113" y="16"/>
                    </a:cubicBezTo>
                    <a:cubicBezTo>
                      <a:pt x="161" y="16"/>
                      <a:pt x="177" y="64"/>
                      <a:pt x="177" y="11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83" name="Google Shape;10883;p27"/>
              <p:cNvSpPr/>
              <p:nvPr/>
            </p:nvSpPr>
            <p:spPr>
              <a:xfrm>
                <a:off x="2453015" y="1299709"/>
                <a:ext cx="9408" cy="8687"/>
              </a:xfrm>
              <a:custGeom>
                <a:avLst/>
                <a:gdLst/>
                <a:ahLst/>
                <a:cxnLst/>
                <a:rect l="l" t="t" r="r" b="b"/>
                <a:pathLst>
                  <a:path w="209" h="193" extrusionOk="0">
                    <a:moveTo>
                      <a:pt x="193" y="112"/>
                    </a:moveTo>
                    <a:cubicBezTo>
                      <a:pt x="193" y="160"/>
                      <a:pt x="145" y="192"/>
                      <a:pt x="97" y="176"/>
                    </a:cubicBezTo>
                    <a:cubicBezTo>
                      <a:pt x="0" y="160"/>
                      <a:pt x="32" y="0"/>
                      <a:pt x="129" y="16"/>
                    </a:cubicBezTo>
                    <a:cubicBezTo>
                      <a:pt x="177" y="32"/>
                      <a:pt x="209" y="80"/>
                      <a:pt x="193" y="11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84" name="Google Shape;10884;p27"/>
              <p:cNvSpPr/>
              <p:nvPr/>
            </p:nvSpPr>
            <p:spPr>
              <a:xfrm>
                <a:off x="2435526" y="995395"/>
                <a:ext cx="9408" cy="9408"/>
              </a:xfrm>
              <a:custGeom>
                <a:avLst/>
                <a:gdLst/>
                <a:ahLst/>
                <a:cxnLst/>
                <a:rect l="l" t="t" r="r" b="b"/>
                <a:pathLst>
                  <a:path w="209" h="209" extrusionOk="0">
                    <a:moveTo>
                      <a:pt x="209" y="80"/>
                    </a:moveTo>
                    <a:cubicBezTo>
                      <a:pt x="209" y="208"/>
                      <a:pt x="1" y="0"/>
                      <a:pt x="129" y="0"/>
                    </a:cubicBezTo>
                    <a:cubicBezTo>
                      <a:pt x="177" y="0"/>
                      <a:pt x="209" y="48"/>
                      <a:pt x="209" y="8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85" name="Google Shape;10885;p27"/>
              <p:cNvSpPr/>
              <p:nvPr/>
            </p:nvSpPr>
            <p:spPr>
              <a:xfrm>
                <a:off x="2164334" y="1538484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2"/>
                    </a:moveTo>
                    <a:cubicBezTo>
                      <a:pt x="433" y="352"/>
                      <a:pt x="241" y="432"/>
                      <a:pt x="113" y="320"/>
                    </a:cubicBezTo>
                    <a:cubicBezTo>
                      <a:pt x="1" y="208"/>
                      <a:pt x="81" y="0"/>
                      <a:pt x="257" y="0"/>
                    </a:cubicBezTo>
                    <a:cubicBezTo>
                      <a:pt x="353" y="0"/>
                      <a:pt x="433" y="80"/>
                      <a:pt x="433" y="19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86" name="Google Shape;10886;p27"/>
              <p:cNvSpPr/>
              <p:nvPr/>
            </p:nvSpPr>
            <p:spPr>
              <a:xfrm>
                <a:off x="2680453" y="1103427"/>
                <a:ext cx="18771" cy="21651"/>
              </a:xfrm>
              <a:custGeom>
                <a:avLst/>
                <a:gdLst/>
                <a:ahLst/>
                <a:cxnLst/>
                <a:rect l="l" t="t" r="r" b="b"/>
                <a:pathLst>
                  <a:path w="417" h="481" extrusionOk="0">
                    <a:moveTo>
                      <a:pt x="400" y="273"/>
                    </a:moveTo>
                    <a:cubicBezTo>
                      <a:pt x="368" y="481"/>
                      <a:pt x="48" y="481"/>
                      <a:pt x="32" y="273"/>
                    </a:cubicBezTo>
                    <a:cubicBezTo>
                      <a:pt x="0" y="1"/>
                      <a:pt x="416" y="1"/>
                      <a:pt x="400" y="27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87" name="Google Shape;10887;p27"/>
              <p:cNvSpPr/>
              <p:nvPr/>
            </p:nvSpPr>
            <p:spPr>
              <a:xfrm>
                <a:off x="2533479" y="847750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2"/>
                    </a:moveTo>
                    <a:cubicBezTo>
                      <a:pt x="433" y="352"/>
                      <a:pt x="241" y="432"/>
                      <a:pt x="129" y="320"/>
                    </a:cubicBezTo>
                    <a:cubicBezTo>
                      <a:pt x="1" y="192"/>
                      <a:pt x="97" y="0"/>
                      <a:pt x="257" y="0"/>
                    </a:cubicBezTo>
                    <a:cubicBezTo>
                      <a:pt x="353" y="0"/>
                      <a:pt x="433" y="80"/>
                      <a:pt x="433" y="19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88" name="Google Shape;10888;p27"/>
              <p:cNvSpPr/>
              <p:nvPr/>
            </p:nvSpPr>
            <p:spPr>
              <a:xfrm>
                <a:off x="2831703" y="979550"/>
                <a:ext cx="18771" cy="18770"/>
              </a:xfrm>
              <a:custGeom>
                <a:avLst/>
                <a:gdLst/>
                <a:ahLst/>
                <a:cxnLst/>
                <a:rect l="l" t="t" r="r" b="b"/>
                <a:pathLst>
                  <a:path w="417" h="417" extrusionOk="0">
                    <a:moveTo>
                      <a:pt x="416" y="176"/>
                    </a:moveTo>
                    <a:cubicBezTo>
                      <a:pt x="416" y="336"/>
                      <a:pt x="224" y="416"/>
                      <a:pt x="112" y="304"/>
                    </a:cubicBezTo>
                    <a:cubicBezTo>
                      <a:pt x="0" y="192"/>
                      <a:pt x="80" y="0"/>
                      <a:pt x="240" y="0"/>
                    </a:cubicBezTo>
                    <a:cubicBezTo>
                      <a:pt x="336" y="0"/>
                      <a:pt x="416" y="80"/>
                      <a:pt x="416" y="176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89" name="Google Shape;10889;p27"/>
              <p:cNvSpPr/>
              <p:nvPr/>
            </p:nvSpPr>
            <p:spPr>
              <a:xfrm>
                <a:off x="2327873" y="1193455"/>
                <a:ext cx="19491" cy="1877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17" extrusionOk="0">
                    <a:moveTo>
                      <a:pt x="432" y="177"/>
                    </a:moveTo>
                    <a:cubicBezTo>
                      <a:pt x="432" y="337"/>
                      <a:pt x="240" y="417"/>
                      <a:pt x="128" y="305"/>
                    </a:cubicBezTo>
                    <a:cubicBezTo>
                      <a:pt x="0" y="193"/>
                      <a:pt x="80" y="1"/>
                      <a:pt x="256" y="1"/>
                    </a:cubicBezTo>
                    <a:cubicBezTo>
                      <a:pt x="352" y="1"/>
                      <a:pt x="432" y="81"/>
                      <a:pt x="432" y="17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90" name="Google Shape;10890;p27"/>
              <p:cNvSpPr/>
              <p:nvPr/>
            </p:nvSpPr>
            <p:spPr>
              <a:xfrm>
                <a:off x="2479078" y="1482667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3"/>
                    </a:moveTo>
                    <a:cubicBezTo>
                      <a:pt x="433" y="353"/>
                      <a:pt x="225" y="433"/>
                      <a:pt x="112" y="321"/>
                    </a:cubicBezTo>
                    <a:cubicBezTo>
                      <a:pt x="0" y="209"/>
                      <a:pt x="80" y="1"/>
                      <a:pt x="241" y="17"/>
                    </a:cubicBezTo>
                    <a:cubicBezTo>
                      <a:pt x="337" y="1"/>
                      <a:pt x="433" y="97"/>
                      <a:pt x="433" y="19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91" name="Google Shape;10891;p27"/>
              <p:cNvSpPr/>
              <p:nvPr/>
            </p:nvSpPr>
            <p:spPr>
              <a:xfrm>
                <a:off x="2269534" y="962265"/>
                <a:ext cx="69908" cy="69904"/>
              </a:xfrm>
              <a:custGeom>
                <a:avLst/>
                <a:gdLst/>
                <a:ahLst/>
                <a:cxnLst/>
                <a:rect l="l" t="t" r="r" b="b"/>
                <a:pathLst>
                  <a:path w="1553" h="1553" extrusionOk="0">
                    <a:moveTo>
                      <a:pt x="768" y="1553"/>
                    </a:moveTo>
                    <a:lnTo>
                      <a:pt x="768" y="1553"/>
                    </a:lnTo>
                    <a:cubicBezTo>
                      <a:pt x="768" y="1121"/>
                      <a:pt x="416" y="785"/>
                      <a:pt x="0" y="785"/>
                    </a:cubicBezTo>
                    <a:lnTo>
                      <a:pt x="0" y="785"/>
                    </a:lnTo>
                    <a:cubicBezTo>
                      <a:pt x="416" y="785"/>
                      <a:pt x="768" y="432"/>
                      <a:pt x="768" y="0"/>
                    </a:cubicBezTo>
                    <a:lnTo>
                      <a:pt x="768" y="0"/>
                    </a:lnTo>
                    <a:cubicBezTo>
                      <a:pt x="768" y="432"/>
                      <a:pt x="1120" y="785"/>
                      <a:pt x="1552" y="785"/>
                    </a:cubicBezTo>
                    <a:lnTo>
                      <a:pt x="1552" y="785"/>
                    </a:lnTo>
                    <a:cubicBezTo>
                      <a:pt x="1120" y="785"/>
                      <a:pt x="768" y="1121"/>
                      <a:pt x="768" y="155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92" name="Google Shape;10892;p27"/>
              <p:cNvSpPr/>
              <p:nvPr/>
            </p:nvSpPr>
            <p:spPr>
              <a:xfrm>
                <a:off x="2653421" y="1348504"/>
                <a:ext cx="69953" cy="69184"/>
              </a:xfrm>
              <a:custGeom>
                <a:avLst/>
                <a:gdLst/>
                <a:ahLst/>
                <a:cxnLst/>
                <a:rect l="l" t="t" r="r" b="b"/>
                <a:pathLst>
                  <a:path w="1554" h="1537" extrusionOk="0">
                    <a:moveTo>
                      <a:pt x="785" y="1537"/>
                    </a:moveTo>
                    <a:lnTo>
                      <a:pt x="785" y="1537"/>
                    </a:lnTo>
                    <a:cubicBezTo>
                      <a:pt x="785" y="1121"/>
                      <a:pt x="433" y="769"/>
                      <a:pt x="1" y="769"/>
                    </a:cubicBezTo>
                    <a:lnTo>
                      <a:pt x="1" y="769"/>
                    </a:lnTo>
                    <a:cubicBezTo>
                      <a:pt x="433" y="769"/>
                      <a:pt x="785" y="417"/>
                      <a:pt x="785" y="1"/>
                    </a:cubicBezTo>
                    <a:lnTo>
                      <a:pt x="785" y="1"/>
                    </a:lnTo>
                    <a:cubicBezTo>
                      <a:pt x="785" y="417"/>
                      <a:pt x="1121" y="769"/>
                      <a:pt x="1553" y="769"/>
                    </a:cubicBezTo>
                    <a:lnTo>
                      <a:pt x="1553" y="769"/>
                    </a:lnTo>
                    <a:cubicBezTo>
                      <a:pt x="1137" y="769"/>
                      <a:pt x="785" y="1121"/>
                      <a:pt x="785" y="153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0893" name="Google Shape;10893;p27"/>
            <p:cNvGrpSpPr/>
            <p:nvPr/>
          </p:nvGrpSpPr>
          <p:grpSpPr>
            <a:xfrm rot="10800000" flipH="1">
              <a:off x="8257960" y="710237"/>
              <a:ext cx="775450" cy="710225"/>
              <a:chOff x="2092310" y="847750"/>
              <a:chExt cx="775450" cy="710225"/>
            </a:xfrm>
          </p:grpSpPr>
          <p:sp>
            <p:nvSpPr>
              <p:cNvPr id="10894" name="Google Shape;10894;p27"/>
              <p:cNvSpPr/>
              <p:nvPr/>
            </p:nvSpPr>
            <p:spPr>
              <a:xfrm>
                <a:off x="2340838" y="1450978"/>
                <a:ext cx="41819" cy="41096"/>
              </a:xfrm>
              <a:custGeom>
                <a:avLst/>
                <a:gdLst/>
                <a:ahLst/>
                <a:cxnLst/>
                <a:rect l="l" t="t" r="r" b="b"/>
                <a:pathLst>
                  <a:path w="929" h="913" extrusionOk="0">
                    <a:moveTo>
                      <a:pt x="913" y="384"/>
                    </a:moveTo>
                    <a:cubicBezTo>
                      <a:pt x="929" y="720"/>
                      <a:pt x="497" y="912"/>
                      <a:pt x="257" y="656"/>
                    </a:cubicBezTo>
                    <a:cubicBezTo>
                      <a:pt x="1" y="416"/>
                      <a:pt x="177" y="0"/>
                      <a:pt x="529" y="0"/>
                    </a:cubicBezTo>
                    <a:cubicBezTo>
                      <a:pt x="737" y="0"/>
                      <a:pt x="913" y="160"/>
                      <a:pt x="913" y="384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95" name="Google Shape;10895;p27"/>
              <p:cNvSpPr/>
              <p:nvPr/>
            </p:nvSpPr>
            <p:spPr>
              <a:xfrm>
                <a:off x="2092310" y="1309455"/>
                <a:ext cx="42539" cy="42537"/>
              </a:xfrm>
              <a:custGeom>
                <a:avLst/>
                <a:gdLst/>
                <a:ahLst/>
                <a:cxnLst/>
                <a:rect l="l" t="t" r="r" b="b"/>
                <a:pathLst>
                  <a:path w="945" h="945" extrusionOk="0">
                    <a:moveTo>
                      <a:pt x="945" y="416"/>
                    </a:moveTo>
                    <a:cubicBezTo>
                      <a:pt x="945" y="768"/>
                      <a:pt x="513" y="944"/>
                      <a:pt x="257" y="688"/>
                    </a:cubicBezTo>
                    <a:cubicBezTo>
                      <a:pt x="1" y="448"/>
                      <a:pt x="193" y="16"/>
                      <a:pt x="545" y="16"/>
                    </a:cubicBezTo>
                    <a:cubicBezTo>
                      <a:pt x="769" y="0"/>
                      <a:pt x="945" y="192"/>
                      <a:pt x="945" y="416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96" name="Google Shape;10896;p27"/>
              <p:cNvSpPr/>
              <p:nvPr/>
            </p:nvSpPr>
            <p:spPr>
              <a:xfrm>
                <a:off x="2828822" y="1112070"/>
                <a:ext cx="9408" cy="8687"/>
              </a:xfrm>
              <a:custGeom>
                <a:avLst/>
                <a:gdLst/>
                <a:ahLst/>
                <a:cxnLst/>
                <a:rect l="l" t="t" r="r" b="b"/>
                <a:pathLst>
                  <a:path w="209" h="193" extrusionOk="0">
                    <a:moveTo>
                      <a:pt x="208" y="81"/>
                    </a:moveTo>
                    <a:cubicBezTo>
                      <a:pt x="208" y="193"/>
                      <a:pt x="0" y="1"/>
                      <a:pt x="128" y="1"/>
                    </a:cubicBezTo>
                    <a:cubicBezTo>
                      <a:pt x="160" y="1"/>
                      <a:pt x="208" y="33"/>
                      <a:pt x="208" y="8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97" name="Google Shape;10897;p27"/>
              <p:cNvSpPr/>
              <p:nvPr/>
            </p:nvSpPr>
            <p:spPr>
              <a:xfrm>
                <a:off x="2858352" y="1249632"/>
                <a:ext cx="9408" cy="10848"/>
              </a:xfrm>
              <a:custGeom>
                <a:avLst/>
                <a:gdLst/>
                <a:ahLst/>
                <a:cxnLst/>
                <a:rect l="l" t="t" r="r" b="b"/>
                <a:pathLst>
                  <a:path w="209" h="241" extrusionOk="0">
                    <a:moveTo>
                      <a:pt x="192" y="145"/>
                    </a:moveTo>
                    <a:cubicBezTo>
                      <a:pt x="160" y="241"/>
                      <a:pt x="0" y="209"/>
                      <a:pt x="32" y="97"/>
                    </a:cubicBezTo>
                    <a:cubicBezTo>
                      <a:pt x="48" y="1"/>
                      <a:pt x="208" y="33"/>
                      <a:pt x="192" y="145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98" name="Google Shape;10898;p27"/>
              <p:cNvSpPr/>
              <p:nvPr/>
            </p:nvSpPr>
            <p:spPr>
              <a:xfrm>
                <a:off x="2211149" y="947140"/>
                <a:ext cx="7968" cy="7967"/>
              </a:xfrm>
              <a:custGeom>
                <a:avLst/>
                <a:gdLst/>
                <a:ahLst/>
                <a:cxnLst/>
                <a:rect l="l" t="t" r="r" b="b"/>
                <a:pathLst>
                  <a:path w="177" h="177" extrusionOk="0">
                    <a:moveTo>
                      <a:pt x="177" y="112"/>
                    </a:moveTo>
                    <a:cubicBezTo>
                      <a:pt x="161" y="144"/>
                      <a:pt x="113" y="176"/>
                      <a:pt x="81" y="160"/>
                    </a:cubicBezTo>
                    <a:cubicBezTo>
                      <a:pt x="33" y="160"/>
                      <a:pt x="1" y="112"/>
                      <a:pt x="17" y="64"/>
                    </a:cubicBezTo>
                    <a:cubicBezTo>
                      <a:pt x="33" y="32"/>
                      <a:pt x="65" y="0"/>
                      <a:pt x="113" y="16"/>
                    </a:cubicBezTo>
                    <a:cubicBezTo>
                      <a:pt x="161" y="16"/>
                      <a:pt x="177" y="64"/>
                      <a:pt x="177" y="11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99" name="Google Shape;10899;p27"/>
              <p:cNvSpPr/>
              <p:nvPr/>
            </p:nvSpPr>
            <p:spPr>
              <a:xfrm>
                <a:off x="2453015" y="1299709"/>
                <a:ext cx="9408" cy="8687"/>
              </a:xfrm>
              <a:custGeom>
                <a:avLst/>
                <a:gdLst/>
                <a:ahLst/>
                <a:cxnLst/>
                <a:rect l="l" t="t" r="r" b="b"/>
                <a:pathLst>
                  <a:path w="209" h="193" extrusionOk="0">
                    <a:moveTo>
                      <a:pt x="193" y="112"/>
                    </a:moveTo>
                    <a:cubicBezTo>
                      <a:pt x="193" y="160"/>
                      <a:pt x="145" y="192"/>
                      <a:pt x="97" y="176"/>
                    </a:cubicBezTo>
                    <a:cubicBezTo>
                      <a:pt x="0" y="160"/>
                      <a:pt x="32" y="0"/>
                      <a:pt x="129" y="16"/>
                    </a:cubicBezTo>
                    <a:cubicBezTo>
                      <a:pt x="177" y="32"/>
                      <a:pt x="209" y="80"/>
                      <a:pt x="193" y="11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00" name="Google Shape;10900;p27"/>
              <p:cNvSpPr/>
              <p:nvPr/>
            </p:nvSpPr>
            <p:spPr>
              <a:xfrm>
                <a:off x="2435526" y="995395"/>
                <a:ext cx="9408" cy="9408"/>
              </a:xfrm>
              <a:custGeom>
                <a:avLst/>
                <a:gdLst/>
                <a:ahLst/>
                <a:cxnLst/>
                <a:rect l="l" t="t" r="r" b="b"/>
                <a:pathLst>
                  <a:path w="209" h="209" extrusionOk="0">
                    <a:moveTo>
                      <a:pt x="209" y="80"/>
                    </a:moveTo>
                    <a:cubicBezTo>
                      <a:pt x="209" y="208"/>
                      <a:pt x="1" y="0"/>
                      <a:pt x="129" y="0"/>
                    </a:cubicBezTo>
                    <a:cubicBezTo>
                      <a:pt x="177" y="0"/>
                      <a:pt x="209" y="48"/>
                      <a:pt x="209" y="8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01" name="Google Shape;10901;p27"/>
              <p:cNvSpPr/>
              <p:nvPr/>
            </p:nvSpPr>
            <p:spPr>
              <a:xfrm>
                <a:off x="2164334" y="1538484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2"/>
                    </a:moveTo>
                    <a:cubicBezTo>
                      <a:pt x="433" y="352"/>
                      <a:pt x="241" y="432"/>
                      <a:pt x="113" y="320"/>
                    </a:cubicBezTo>
                    <a:cubicBezTo>
                      <a:pt x="1" y="208"/>
                      <a:pt x="81" y="0"/>
                      <a:pt x="257" y="0"/>
                    </a:cubicBezTo>
                    <a:cubicBezTo>
                      <a:pt x="353" y="0"/>
                      <a:pt x="433" y="80"/>
                      <a:pt x="433" y="19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02" name="Google Shape;10902;p27"/>
              <p:cNvSpPr/>
              <p:nvPr/>
            </p:nvSpPr>
            <p:spPr>
              <a:xfrm>
                <a:off x="2680453" y="1103427"/>
                <a:ext cx="18771" cy="21651"/>
              </a:xfrm>
              <a:custGeom>
                <a:avLst/>
                <a:gdLst/>
                <a:ahLst/>
                <a:cxnLst/>
                <a:rect l="l" t="t" r="r" b="b"/>
                <a:pathLst>
                  <a:path w="417" h="481" extrusionOk="0">
                    <a:moveTo>
                      <a:pt x="400" y="273"/>
                    </a:moveTo>
                    <a:cubicBezTo>
                      <a:pt x="368" y="481"/>
                      <a:pt x="48" y="481"/>
                      <a:pt x="32" y="273"/>
                    </a:cubicBezTo>
                    <a:cubicBezTo>
                      <a:pt x="0" y="1"/>
                      <a:pt x="416" y="1"/>
                      <a:pt x="400" y="27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03" name="Google Shape;10903;p27"/>
              <p:cNvSpPr/>
              <p:nvPr/>
            </p:nvSpPr>
            <p:spPr>
              <a:xfrm>
                <a:off x="2533479" y="847750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2"/>
                    </a:moveTo>
                    <a:cubicBezTo>
                      <a:pt x="433" y="352"/>
                      <a:pt x="241" y="432"/>
                      <a:pt x="129" y="320"/>
                    </a:cubicBezTo>
                    <a:cubicBezTo>
                      <a:pt x="1" y="192"/>
                      <a:pt x="97" y="0"/>
                      <a:pt x="257" y="0"/>
                    </a:cubicBezTo>
                    <a:cubicBezTo>
                      <a:pt x="353" y="0"/>
                      <a:pt x="433" y="80"/>
                      <a:pt x="433" y="19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04" name="Google Shape;10904;p27"/>
              <p:cNvSpPr/>
              <p:nvPr/>
            </p:nvSpPr>
            <p:spPr>
              <a:xfrm>
                <a:off x="2831703" y="979550"/>
                <a:ext cx="18771" cy="18770"/>
              </a:xfrm>
              <a:custGeom>
                <a:avLst/>
                <a:gdLst/>
                <a:ahLst/>
                <a:cxnLst/>
                <a:rect l="l" t="t" r="r" b="b"/>
                <a:pathLst>
                  <a:path w="417" h="417" extrusionOk="0">
                    <a:moveTo>
                      <a:pt x="416" y="176"/>
                    </a:moveTo>
                    <a:cubicBezTo>
                      <a:pt x="416" y="336"/>
                      <a:pt x="224" y="416"/>
                      <a:pt x="112" y="304"/>
                    </a:cubicBezTo>
                    <a:cubicBezTo>
                      <a:pt x="0" y="192"/>
                      <a:pt x="80" y="0"/>
                      <a:pt x="240" y="0"/>
                    </a:cubicBezTo>
                    <a:cubicBezTo>
                      <a:pt x="336" y="0"/>
                      <a:pt x="416" y="80"/>
                      <a:pt x="416" y="176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05" name="Google Shape;10905;p27"/>
              <p:cNvSpPr/>
              <p:nvPr/>
            </p:nvSpPr>
            <p:spPr>
              <a:xfrm>
                <a:off x="2327873" y="1193455"/>
                <a:ext cx="19491" cy="1877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17" extrusionOk="0">
                    <a:moveTo>
                      <a:pt x="432" y="177"/>
                    </a:moveTo>
                    <a:cubicBezTo>
                      <a:pt x="432" y="337"/>
                      <a:pt x="240" y="417"/>
                      <a:pt x="128" y="305"/>
                    </a:cubicBezTo>
                    <a:cubicBezTo>
                      <a:pt x="0" y="193"/>
                      <a:pt x="80" y="1"/>
                      <a:pt x="256" y="1"/>
                    </a:cubicBezTo>
                    <a:cubicBezTo>
                      <a:pt x="352" y="1"/>
                      <a:pt x="432" y="81"/>
                      <a:pt x="432" y="17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06" name="Google Shape;10906;p27"/>
              <p:cNvSpPr/>
              <p:nvPr/>
            </p:nvSpPr>
            <p:spPr>
              <a:xfrm>
                <a:off x="2479078" y="1482667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3"/>
                    </a:moveTo>
                    <a:cubicBezTo>
                      <a:pt x="433" y="353"/>
                      <a:pt x="225" y="433"/>
                      <a:pt x="112" y="321"/>
                    </a:cubicBezTo>
                    <a:cubicBezTo>
                      <a:pt x="0" y="209"/>
                      <a:pt x="80" y="1"/>
                      <a:pt x="241" y="17"/>
                    </a:cubicBezTo>
                    <a:cubicBezTo>
                      <a:pt x="337" y="1"/>
                      <a:pt x="433" y="97"/>
                      <a:pt x="433" y="19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07" name="Google Shape;10907;p27"/>
              <p:cNvSpPr/>
              <p:nvPr/>
            </p:nvSpPr>
            <p:spPr>
              <a:xfrm>
                <a:off x="2269534" y="962265"/>
                <a:ext cx="69908" cy="69904"/>
              </a:xfrm>
              <a:custGeom>
                <a:avLst/>
                <a:gdLst/>
                <a:ahLst/>
                <a:cxnLst/>
                <a:rect l="l" t="t" r="r" b="b"/>
                <a:pathLst>
                  <a:path w="1553" h="1553" extrusionOk="0">
                    <a:moveTo>
                      <a:pt x="768" y="1553"/>
                    </a:moveTo>
                    <a:lnTo>
                      <a:pt x="768" y="1553"/>
                    </a:lnTo>
                    <a:cubicBezTo>
                      <a:pt x="768" y="1121"/>
                      <a:pt x="416" y="785"/>
                      <a:pt x="0" y="785"/>
                    </a:cubicBezTo>
                    <a:lnTo>
                      <a:pt x="0" y="785"/>
                    </a:lnTo>
                    <a:cubicBezTo>
                      <a:pt x="416" y="785"/>
                      <a:pt x="768" y="432"/>
                      <a:pt x="768" y="0"/>
                    </a:cubicBezTo>
                    <a:lnTo>
                      <a:pt x="768" y="0"/>
                    </a:lnTo>
                    <a:cubicBezTo>
                      <a:pt x="768" y="432"/>
                      <a:pt x="1120" y="785"/>
                      <a:pt x="1552" y="785"/>
                    </a:cubicBezTo>
                    <a:lnTo>
                      <a:pt x="1552" y="785"/>
                    </a:lnTo>
                    <a:cubicBezTo>
                      <a:pt x="1120" y="785"/>
                      <a:pt x="768" y="1121"/>
                      <a:pt x="768" y="155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08" name="Google Shape;10908;p27"/>
              <p:cNvSpPr/>
              <p:nvPr/>
            </p:nvSpPr>
            <p:spPr>
              <a:xfrm>
                <a:off x="2653421" y="1348504"/>
                <a:ext cx="69953" cy="69184"/>
              </a:xfrm>
              <a:custGeom>
                <a:avLst/>
                <a:gdLst/>
                <a:ahLst/>
                <a:cxnLst/>
                <a:rect l="l" t="t" r="r" b="b"/>
                <a:pathLst>
                  <a:path w="1554" h="1537" extrusionOk="0">
                    <a:moveTo>
                      <a:pt x="785" y="1537"/>
                    </a:moveTo>
                    <a:lnTo>
                      <a:pt x="785" y="1537"/>
                    </a:lnTo>
                    <a:cubicBezTo>
                      <a:pt x="785" y="1121"/>
                      <a:pt x="433" y="769"/>
                      <a:pt x="1" y="769"/>
                    </a:cubicBezTo>
                    <a:lnTo>
                      <a:pt x="1" y="769"/>
                    </a:lnTo>
                    <a:cubicBezTo>
                      <a:pt x="433" y="769"/>
                      <a:pt x="785" y="417"/>
                      <a:pt x="785" y="1"/>
                    </a:cubicBezTo>
                    <a:lnTo>
                      <a:pt x="785" y="1"/>
                    </a:lnTo>
                    <a:cubicBezTo>
                      <a:pt x="785" y="417"/>
                      <a:pt x="1121" y="769"/>
                      <a:pt x="1553" y="769"/>
                    </a:cubicBezTo>
                    <a:lnTo>
                      <a:pt x="1553" y="769"/>
                    </a:lnTo>
                    <a:cubicBezTo>
                      <a:pt x="1137" y="769"/>
                      <a:pt x="785" y="1121"/>
                      <a:pt x="785" y="153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0909" name="Google Shape;10909;p27"/>
          <p:cNvGrpSpPr/>
          <p:nvPr/>
        </p:nvGrpSpPr>
        <p:grpSpPr>
          <a:xfrm rot="5400000" flipH="1">
            <a:off x="8376824" y="2179262"/>
            <a:ext cx="1511053" cy="1603986"/>
            <a:chOff x="7805848" y="0"/>
            <a:chExt cx="1338162" cy="1420462"/>
          </a:xfrm>
        </p:grpSpPr>
        <p:grpSp>
          <p:nvGrpSpPr>
            <p:cNvPr id="10910" name="Google Shape;10910;p27"/>
            <p:cNvGrpSpPr/>
            <p:nvPr/>
          </p:nvGrpSpPr>
          <p:grpSpPr>
            <a:xfrm>
              <a:off x="8368560" y="0"/>
              <a:ext cx="775450" cy="710225"/>
              <a:chOff x="2092310" y="847750"/>
              <a:chExt cx="775450" cy="710225"/>
            </a:xfrm>
          </p:grpSpPr>
          <p:sp>
            <p:nvSpPr>
              <p:cNvPr id="10911" name="Google Shape;10911;p27"/>
              <p:cNvSpPr/>
              <p:nvPr/>
            </p:nvSpPr>
            <p:spPr>
              <a:xfrm>
                <a:off x="2340838" y="1450978"/>
                <a:ext cx="41819" cy="41096"/>
              </a:xfrm>
              <a:custGeom>
                <a:avLst/>
                <a:gdLst/>
                <a:ahLst/>
                <a:cxnLst/>
                <a:rect l="l" t="t" r="r" b="b"/>
                <a:pathLst>
                  <a:path w="929" h="913" extrusionOk="0">
                    <a:moveTo>
                      <a:pt x="913" y="384"/>
                    </a:moveTo>
                    <a:cubicBezTo>
                      <a:pt x="929" y="720"/>
                      <a:pt x="497" y="912"/>
                      <a:pt x="257" y="656"/>
                    </a:cubicBezTo>
                    <a:cubicBezTo>
                      <a:pt x="1" y="416"/>
                      <a:pt x="177" y="0"/>
                      <a:pt x="529" y="0"/>
                    </a:cubicBezTo>
                    <a:cubicBezTo>
                      <a:pt x="737" y="0"/>
                      <a:pt x="913" y="160"/>
                      <a:pt x="913" y="384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12" name="Google Shape;10912;p27"/>
              <p:cNvSpPr/>
              <p:nvPr/>
            </p:nvSpPr>
            <p:spPr>
              <a:xfrm>
                <a:off x="2092310" y="1309455"/>
                <a:ext cx="42539" cy="42537"/>
              </a:xfrm>
              <a:custGeom>
                <a:avLst/>
                <a:gdLst/>
                <a:ahLst/>
                <a:cxnLst/>
                <a:rect l="l" t="t" r="r" b="b"/>
                <a:pathLst>
                  <a:path w="945" h="945" extrusionOk="0">
                    <a:moveTo>
                      <a:pt x="945" y="416"/>
                    </a:moveTo>
                    <a:cubicBezTo>
                      <a:pt x="945" y="768"/>
                      <a:pt x="513" y="944"/>
                      <a:pt x="257" y="688"/>
                    </a:cubicBezTo>
                    <a:cubicBezTo>
                      <a:pt x="1" y="448"/>
                      <a:pt x="193" y="16"/>
                      <a:pt x="545" y="16"/>
                    </a:cubicBezTo>
                    <a:cubicBezTo>
                      <a:pt x="769" y="0"/>
                      <a:pt x="945" y="192"/>
                      <a:pt x="945" y="416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13" name="Google Shape;10913;p27"/>
              <p:cNvSpPr/>
              <p:nvPr/>
            </p:nvSpPr>
            <p:spPr>
              <a:xfrm>
                <a:off x="2828822" y="1112070"/>
                <a:ext cx="9408" cy="8687"/>
              </a:xfrm>
              <a:custGeom>
                <a:avLst/>
                <a:gdLst/>
                <a:ahLst/>
                <a:cxnLst/>
                <a:rect l="l" t="t" r="r" b="b"/>
                <a:pathLst>
                  <a:path w="209" h="193" extrusionOk="0">
                    <a:moveTo>
                      <a:pt x="208" y="81"/>
                    </a:moveTo>
                    <a:cubicBezTo>
                      <a:pt x="208" y="193"/>
                      <a:pt x="0" y="1"/>
                      <a:pt x="128" y="1"/>
                    </a:cubicBezTo>
                    <a:cubicBezTo>
                      <a:pt x="160" y="1"/>
                      <a:pt x="208" y="33"/>
                      <a:pt x="208" y="8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14" name="Google Shape;10914;p27"/>
              <p:cNvSpPr/>
              <p:nvPr/>
            </p:nvSpPr>
            <p:spPr>
              <a:xfrm>
                <a:off x="2858352" y="1249632"/>
                <a:ext cx="9408" cy="10848"/>
              </a:xfrm>
              <a:custGeom>
                <a:avLst/>
                <a:gdLst/>
                <a:ahLst/>
                <a:cxnLst/>
                <a:rect l="l" t="t" r="r" b="b"/>
                <a:pathLst>
                  <a:path w="209" h="241" extrusionOk="0">
                    <a:moveTo>
                      <a:pt x="192" y="145"/>
                    </a:moveTo>
                    <a:cubicBezTo>
                      <a:pt x="160" y="241"/>
                      <a:pt x="0" y="209"/>
                      <a:pt x="32" y="97"/>
                    </a:cubicBezTo>
                    <a:cubicBezTo>
                      <a:pt x="48" y="1"/>
                      <a:pt x="208" y="33"/>
                      <a:pt x="192" y="145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15" name="Google Shape;10915;p27"/>
              <p:cNvSpPr/>
              <p:nvPr/>
            </p:nvSpPr>
            <p:spPr>
              <a:xfrm>
                <a:off x="2211149" y="947140"/>
                <a:ext cx="7968" cy="7967"/>
              </a:xfrm>
              <a:custGeom>
                <a:avLst/>
                <a:gdLst/>
                <a:ahLst/>
                <a:cxnLst/>
                <a:rect l="l" t="t" r="r" b="b"/>
                <a:pathLst>
                  <a:path w="177" h="177" extrusionOk="0">
                    <a:moveTo>
                      <a:pt x="177" y="112"/>
                    </a:moveTo>
                    <a:cubicBezTo>
                      <a:pt x="161" y="144"/>
                      <a:pt x="113" y="176"/>
                      <a:pt x="81" y="160"/>
                    </a:cubicBezTo>
                    <a:cubicBezTo>
                      <a:pt x="33" y="160"/>
                      <a:pt x="1" y="112"/>
                      <a:pt x="17" y="64"/>
                    </a:cubicBezTo>
                    <a:cubicBezTo>
                      <a:pt x="33" y="32"/>
                      <a:pt x="65" y="0"/>
                      <a:pt x="113" y="16"/>
                    </a:cubicBezTo>
                    <a:cubicBezTo>
                      <a:pt x="161" y="16"/>
                      <a:pt x="177" y="64"/>
                      <a:pt x="177" y="11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16" name="Google Shape;10916;p27"/>
              <p:cNvSpPr/>
              <p:nvPr/>
            </p:nvSpPr>
            <p:spPr>
              <a:xfrm>
                <a:off x="2453015" y="1299709"/>
                <a:ext cx="9408" cy="8687"/>
              </a:xfrm>
              <a:custGeom>
                <a:avLst/>
                <a:gdLst/>
                <a:ahLst/>
                <a:cxnLst/>
                <a:rect l="l" t="t" r="r" b="b"/>
                <a:pathLst>
                  <a:path w="209" h="193" extrusionOk="0">
                    <a:moveTo>
                      <a:pt x="193" y="112"/>
                    </a:moveTo>
                    <a:cubicBezTo>
                      <a:pt x="193" y="160"/>
                      <a:pt x="145" y="192"/>
                      <a:pt x="97" y="176"/>
                    </a:cubicBezTo>
                    <a:cubicBezTo>
                      <a:pt x="0" y="160"/>
                      <a:pt x="32" y="0"/>
                      <a:pt x="129" y="16"/>
                    </a:cubicBezTo>
                    <a:cubicBezTo>
                      <a:pt x="177" y="32"/>
                      <a:pt x="209" y="80"/>
                      <a:pt x="193" y="11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17" name="Google Shape;10917;p27"/>
              <p:cNvSpPr/>
              <p:nvPr/>
            </p:nvSpPr>
            <p:spPr>
              <a:xfrm>
                <a:off x="2435526" y="995395"/>
                <a:ext cx="9408" cy="9408"/>
              </a:xfrm>
              <a:custGeom>
                <a:avLst/>
                <a:gdLst/>
                <a:ahLst/>
                <a:cxnLst/>
                <a:rect l="l" t="t" r="r" b="b"/>
                <a:pathLst>
                  <a:path w="209" h="209" extrusionOk="0">
                    <a:moveTo>
                      <a:pt x="209" y="80"/>
                    </a:moveTo>
                    <a:cubicBezTo>
                      <a:pt x="209" y="208"/>
                      <a:pt x="1" y="0"/>
                      <a:pt x="129" y="0"/>
                    </a:cubicBezTo>
                    <a:cubicBezTo>
                      <a:pt x="177" y="0"/>
                      <a:pt x="209" y="48"/>
                      <a:pt x="209" y="8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18" name="Google Shape;10918;p27"/>
              <p:cNvSpPr/>
              <p:nvPr/>
            </p:nvSpPr>
            <p:spPr>
              <a:xfrm>
                <a:off x="2164334" y="1538484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2"/>
                    </a:moveTo>
                    <a:cubicBezTo>
                      <a:pt x="433" y="352"/>
                      <a:pt x="241" y="432"/>
                      <a:pt x="113" y="320"/>
                    </a:cubicBezTo>
                    <a:cubicBezTo>
                      <a:pt x="1" y="208"/>
                      <a:pt x="81" y="0"/>
                      <a:pt x="257" y="0"/>
                    </a:cubicBezTo>
                    <a:cubicBezTo>
                      <a:pt x="353" y="0"/>
                      <a:pt x="433" y="80"/>
                      <a:pt x="433" y="19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19" name="Google Shape;10919;p27"/>
              <p:cNvSpPr/>
              <p:nvPr/>
            </p:nvSpPr>
            <p:spPr>
              <a:xfrm>
                <a:off x="2680453" y="1103427"/>
                <a:ext cx="18771" cy="21651"/>
              </a:xfrm>
              <a:custGeom>
                <a:avLst/>
                <a:gdLst/>
                <a:ahLst/>
                <a:cxnLst/>
                <a:rect l="l" t="t" r="r" b="b"/>
                <a:pathLst>
                  <a:path w="417" h="481" extrusionOk="0">
                    <a:moveTo>
                      <a:pt x="400" y="273"/>
                    </a:moveTo>
                    <a:cubicBezTo>
                      <a:pt x="368" y="481"/>
                      <a:pt x="48" y="481"/>
                      <a:pt x="32" y="273"/>
                    </a:cubicBezTo>
                    <a:cubicBezTo>
                      <a:pt x="0" y="1"/>
                      <a:pt x="416" y="1"/>
                      <a:pt x="400" y="27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20" name="Google Shape;10920;p27"/>
              <p:cNvSpPr/>
              <p:nvPr/>
            </p:nvSpPr>
            <p:spPr>
              <a:xfrm>
                <a:off x="2533479" y="847750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2"/>
                    </a:moveTo>
                    <a:cubicBezTo>
                      <a:pt x="433" y="352"/>
                      <a:pt x="241" y="432"/>
                      <a:pt x="129" y="320"/>
                    </a:cubicBezTo>
                    <a:cubicBezTo>
                      <a:pt x="1" y="192"/>
                      <a:pt x="97" y="0"/>
                      <a:pt x="257" y="0"/>
                    </a:cubicBezTo>
                    <a:cubicBezTo>
                      <a:pt x="353" y="0"/>
                      <a:pt x="433" y="80"/>
                      <a:pt x="433" y="19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21" name="Google Shape;10921;p27"/>
              <p:cNvSpPr/>
              <p:nvPr/>
            </p:nvSpPr>
            <p:spPr>
              <a:xfrm>
                <a:off x="2831703" y="979550"/>
                <a:ext cx="18771" cy="18770"/>
              </a:xfrm>
              <a:custGeom>
                <a:avLst/>
                <a:gdLst/>
                <a:ahLst/>
                <a:cxnLst/>
                <a:rect l="l" t="t" r="r" b="b"/>
                <a:pathLst>
                  <a:path w="417" h="417" extrusionOk="0">
                    <a:moveTo>
                      <a:pt x="416" y="176"/>
                    </a:moveTo>
                    <a:cubicBezTo>
                      <a:pt x="416" y="336"/>
                      <a:pt x="224" y="416"/>
                      <a:pt x="112" y="304"/>
                    </a:cubicBezTo>
                    <a:cubicBezTo>
                      <a:pt x="0" y="192"/>
                      <a:pt x="80" y="0"/>
                      <a:pt x="240" y="0"/>
                    </a:cubicBezTo>
                    <a:cubicBezTo>
                      <a:pt x="336" y="0"/>
                      <a:pt x="416" y="80"/>
                      <a:pt x="416" y="176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22" name="Google Shape;10922;p27"/>
              <p:cNvSpPr/>
              <p:nvPr/>
            </p:nvSpPr>
            <p:spPr>
              <a:xfrm>
                <a:off x="2327873" y="1193455"/>
                <a:ext cx="19491" cy="1877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17" extrusionOk="0">
                    <a:moveTo>
                      <a:pt x="432" y="177"/>
                    </a:moveTo>
                    <a:cubicBezTo>
                      <a:pt x="432" y="337"/>
                      <a:pt x="240" y="417"/>
                      <a:pt x="128" y="305"/>
                    </a:cubicBezTo>
                    <a:cubicBezTo>
                      <a:pt x="0" y="193"/>
                      <a:pt x="80" y="1"/>
                      <a:pt x="256" y="1"/>
                    </a:cubicBezTo>
                    <a:cubicBezTo>
                      <a:pt x="352" y="1"/>
                      <a:pt x="432" y="81"/>
                      <a:pt x="432" y="17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23" name="Google Shape;10923;p27"/>
              <p:cNvSpPr/>
              <p:nvPr/>
            </p:nvSpPr>
            <p:spPr>
              <a:xfrm>
                <a:off x="2479078" y="1482667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3"/>
                    </a:moveTo>
                    <a:cubicBezTo>
                      <a:pt x="433" y="353"/>
                      <a:pt x="225" y="433"/>
                      <a:pt x="112" y="321"/>
                    </a:cubicBezTo>
                    <a:cubicBezTo>
                      <a:pt x="0" y="209"/>
                      <a:pt x="80" y="1"/>
                      <a:pt x="241" y="17"/>
                    </a:cubicBezTo>
                    <a:cubicBezTo>
                      <a:pt x="337" y="1"/>
                      <a:pt x="433" y="97"/>
                      <a:pt x="433" y="19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24" name="Google Shape;10924;p27"/>
              <p:cNvSpPr/>
              <p:nvPr/>
            </p:nvSpPr>
            <p:spPr>
              <a:xfrm>
                <a:off x="2269534" y="962265"/>
                <a:ext cx="69908" cy="69904"/>
              </a:xfrm>
              <a:custGeom>
                <a:avLst/>
                <a:gdLst/>
                <a:ahLst/>
                <a:cxnLst/>
                <a:rect l="l" t="t" r="r" b="b"/>
                <a:pathLst>
                  <a:path w="1553" h="1553" extrusionOk="0">
                    <a:moveTo>
                      <a:pt x="768" y="1553"/>
                    </a:moveTo>
                    <a:lnTo>
                      <a:pt x="768" y="1553"/>
                    </a:lnTo>
                    <a:cubicBezTo>
                      <a:pt x="768" y="1121"/>
                      <a:pt x="416" y="785"/>
                      <a:pt x="0" y="785"/>
                    </a:cubicBezTo>
                    <a:lnTo>
                      <a:pt x="0" y="785"/>
                    </a:lnTo>
                    <a:cubicBezTo>
                      <a:pt x="416" y="785"/>
                      <a:pt x="768" y="432"/>
                      <a:pt x="768" y="0"/>
                    </a:cubicBezTo>
                    <a:lnTo>
                      <a:pt x="768" y="0"/>
                    </a:lnTo>
                    <a:cubicBezTo>
                      <a:pt x="768" y="432"/>
                      <a:pt x="1120" y="785"/>
                      <a:pt x="1552" y="785"/>
                    </a:cubicBezTo>
                    <a:lnTo>
                      <a:pt x="1552" y="785"/>
                    </a:lnTo>
                    <a:cubicBezTo>
                      <a:pt x="1120" y="785"/>
                      <a:pt x="768" y="1121"/>
                      <a:pt x="768" y="155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25" name="Google Shape;10925;p27"/>
              <p:cNvSpPr/>
              <p:nvPr/>
            </p:nvSpPr>
            <p:spPr>
              <a:xfrm>
                <a:off x="2653421" y="1348504"/>
                <a:ext cx="69953" cy="69184"/>
              </a:xfrm>
              <a:custGeom>
                <a:avLst/>
                <a:gdLst/>
                <a:ahLst/>
                <a:cxnLst/>
                <a:rect l="l" t="t" r="r" b="b"/>
                <a:pathLst>
                  <a:path w="1554" h="1537" extrusionOk="0">
                    <a:moveTo>
                      <a:pt x="785" y="1537"/>
                    </a:moveTo>
                    <a:lnTo>
                      <a:pt x="785" y="1537"/>
                    </a:lnTo>
                    <a:cubicBezTo>
                      <a:pt x="785" y="1121"/>
                      <a:pt x="433" y="769"/>
                      <a:pt x="1" y="769"/>
                    </a:cubicBezTo>
                    <a:lnTo>
                      <a:pt x="1" y="769"/>
                    </a:lnTo>
                    <a:cubicBezTo>
                      <a:pt x="433" y="769"/>
                      <a:pt x="785" y="417"/>
                      <a:pt x="785" y="1"/>
                    </a:cubicBezTo>
                    <a:lnTo>
                      <a:pt x="785" y="1"/>
                    </a:lnTo>
                    <a:cubicBezTo>
                      <a:pt x="785" y="417"/>
                      <a:pt x="1121" y="769"/>
                      <a:pt x="1553" y="769"/>
                    </a:cubicBezTo>
                    <a:lnTo>
                      <a:pt x="1553" y="769"/>
                    </a:lnTo>
                    <a:cubicBezTo>
                      <a:pt x="1137" y="769"/>
                      <a:pt x="785" y="1121"/>
                      <a:pt x="785" y="153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0926" name="Google Shape;10926;p27"/>
            <p:cNvGrpSpPr/>
            <p:nvPr/>
          </p:nvGrpSpPr>
          <p:grpSpPr>
            <a:xfrm rot="-5400000">
              <a:off x="7773235" y="184387"/>
              <a:ext cx="775450" cy="710225"/>
              <a:chOff x="2092310" y="847750"/>
              <a:chExt cx="775450" cy="710225"/>
            </a:xfrm>
          </p:grpSpPr>
          <p:sp>
            <p:nvSpPr>
              <p:cNvPr id="10927" name="Google Shape;10927;p27"/>
              <p:cNvSpPr/>
              <p:nvPr/>
            </p:nvSpPr>
            <p:spPr>
              <a:xfrm>
                <a:off x="2340838" y="1450978"/>
                <a:ext cx="41819" cy="41096"/>
              </a:xfrm>
              <a:custGeom>
                <a:avLst/>
                <a:gdLst/>
                <a:ahLst/>
                <a:cxnLst/>
                <a:rect l="l" t="t" r="r" b="b"/>
                <a:pathLst>
                  <a:path w="929" h="913" extrusionOk="0">
                    <a:moveTo>
                      <a:pt x="913" y="384"/>
                    </a:moveTo>
                    <a:cubicBezTo>
                      <a:pt x="929" y="720"/>
                      <a:pt x="497" y="912"/>
                      <a:pt x="257" y="656"/>
                    </a:cubicBezTo>
                    <a:cubicBezTo>
                      <a:pt x="1" y="416"/>
                      <a:pt x="177" y="0"/>
                      <a:pt x="529" y="0"/>
                    </a:cubicBezTo>
                    <a:cubicBezTo>
                      <a:pt x="737" y="0"/>
                      <a:pt x="913" y="160"/>
                      <a:pt x="913" y="384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28" name="Google Shape;10928;p27"/>
              <p:cNvSpPr/>
              <p:nvPr/>
            </p:nvSpPr>
            <p:spPr>
              <a:xfrm>
                <a:off x="2092310" y="1309455"/>
                <a:ext cx="42539" cy="42537"/>
              </a:xfrm>
              <a:custGeom>
                <a:avLst/>
                <a:gdLst/>
                <a:ahLst/>
                <a:cxnLst/>
                <a:rect l="l" t="t" r="r" b="b"/>
                <a:pathLst>
                  <a:path w="945" h="945" extrusionOk="0">
                    <a:moveTo>
                      <a:pt x="945" y="416"/>
                    </a:moveTo>
                    <a:cubicBezTo>
                      <a:pt x="945" y="768"/>
                      <a:pt x="513" y="944"/>
                      <a:pt x="257" y="688"/>
                    </a:cubicBezTo>
                    <a:cubicBezTo>
                      <a:pt x="1" y="448"/>
                      <a:pt x="193" y="16"/>
                      <a:pt x="545" y="16"/>
                    </a:cubicBezTo>
                    <a:cubicBezTo>
                      <a:pt x="769" y="0"/>
                      <a:pt x="945" y="192"/>
                      <a:pt x="945" y="416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29" name="Google Shape;10929;p27"/>
              <p:cNvSpPr/>
              <p:nvPr/>
            </p:nvSpPr>
            <p:spPr>
              <a:xfrm>
                <a:off x="2828822" y="1112070"/>
                <a:ext cx="9408" cy="8687"/>
              </a:xfrm>
              <a:custGeom>
                <a:avLst/>
                <a:gdLst/>
                <a:ahLst/>
                <a:cxnLst/>
                <a:rect l="l" t="t" r="r" b="b"/>
                <a:pathLst>
                  <a:path w="209" h="193" extrusionOk="0">
                    <a:moveTo>
                      <a:pt x="208" y="81"/>
                    </a:moveTo>
                    <a:cubicBezTo>
                      <a:pt x="208" y="193"/>
                      <a:pt x="0" y="1"/>
                      <a:pt x="128" y="1"/>
                    </a:cubicBezTo>
                    <a:cubicBezTo>
                      <a:pt x="160" y="1"/>
                      <a:pt x="208" y="33"/>
                      <a:pt x="208" y="8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30" name="Google Shape;10930;p27"/>
              <p:cNvSpPr/>
              <p:nvPr/>
            </p:nvSpPr>
            <p:spPr>
              <a:xfrm>
                <a:off x="2858352" y="1249632"/>
                <a:ext cx="9408" cy="10848"/>
              </a:xfrm>
              <a:custGeom>
                <a:avLst/>
                <a:gdLst/>
                <a:ahLst/>
                <a:cxnLst/>
                <a:rect l="l" t="t" r="r" b="b"/>
                <a:pathLst>
                  <a:path w="209" h="241" extrusionOk="0">
                    <a:moveTo>
                      <a:pt x="192" y="145"/>
                    </a:moveTo>
                    <a:cubicBezTo>
                      <a:pt x="160" y="241"/>
                      <a:pt x="0" y="209"/>
                      <a:pt x="32" y="97"/>
                    </a:cubicBezTo>
                    <a:cubicBezTo>
                      <a:pt x="48" y="1"/>
                      <a:pt x="208" y="33"/>
                      <a:pt x="192" y="145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31" name="Google Shape;10931;p27"/>
              <p:cNvSpPr/>
              <p:nvPr/>
            </p:nvSpPr>
            <p:spPr>
              <a:xfrm>
                <a:off x="2211149" y="947140"/>
                <a:ext cx="7968" cy="7967"/>
              </a:xfrm>
              <a:custGeom>
                <a:avLst/>
                <a:gdLst/>
                <a:ahLst/>
                <a:cxnLst/>
                <a:rect l="l" t="t" r="r" b="b"/>
                <a:pathLst>
                  <a:path w="177" h="177" extrusionOk="0">
                    <a:moveTo>
                      <a:pt x="177" y="112"/>
                    </a:moveTo>
                    <a:cubicBezTo>
                      <a:pt x="161" y="144"/>
                      <a:pt x="113" y="176"/>
                      <a:pt x="81" y="160"/>
                    </a:cubicBezTo>
                    <a:cubicBezTo>
                      <a:pt x="33" y="160"/>
                      <a:pt x="1" y="112"/>
                      <a:pt x="17" y="64"/>
                    </a:cubicBezTo>
                    <a:cubicBezTo>
                      <a:pt x="33" y="32"/>
                      <a:pt x="65" y="0"/>
                      <a:pt x="113" y="16"/>
                    </a:cubicBezTo>
                    <a:cubicBezTo>
                      <a:pt x="161" y="16"/>
                      <a:pt x="177" y="64"/>
                      <a:pt x="177" y="11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32" name="Google Shape;10932;p27"/>
              <p:cNvSpPr/>
              <p:nvPr/>
            </p:nvSpPr>
            <p:spPr>
              <a:xfrm>
                <a:off x="2453015" y="1299709"/>
                <a:ext cx="9408" cy="8687"/>
              </a:xfrm>
              <a:custGeom>
                <a:avLst/>
                <a:gdLst/>
                <a:ahLst/>
                <a:cxnLst/>
                <a:rect l="l" t="t" r="r" b="b"/>
                <a:pathLst>
                  <a:path w="209" h="193" extrusionOk="0">
                    <a:moveTo>
                      <a:pt x="193" y="112"/>
                    </a:moveTo>
                    <a:cubicBezTo>
                      <a:pt x="193" y="160"/>
                      <a:pt x="145" y="192"/>
                      <a:pt x="97" y="176"/>
                    </a:cubicBezTo>
                    <a:cubicBezTo>
                      <a:pt x="0" y="160"/>
                      <a:pt x="32" y="0"/>
                      <a:pt x="129" y="16"/>
                    </a:cubicBezTo>
                    <a:cubicBezTo>
                      <a:pt x="177" y="32"/>
                      <a:pt x="209" y="80"/>
                      <a:pt x="193" y="11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33" name="Google Shape;10933;p27"/>
              <p:cNvSpPr/>
              <p:nvPr/>
            </p:nvSpPr>
            <p:spPr>
              <a:xfrm>
                <a:off x="2435526" y="995395"/>
                <a:ext cx="9408" cy="9408"/>
              </a:xfrm>
              <a:custGeom>
                <a:avLst/>
                <a:gdLst/>
                <a:ahLst/>
                <a:cxnLst/>
                <a:rect l="l" t="t" r="r" b="b"/>
                <a:pathLst>
                  <a:path w="209" h="209" extrusionOk="0">
                    <a:moveTo>
                      <a:pt x="209" y="80"/>
                    </a:moveTo>
                    <a:cubicBezTo>
                      <a:pt x="209" y="208"/>
                      <a:pt x="1" y="0"/>
                      <a:pt x="129" y="0"/>
                    </a:cubicBezTo>
                    <a:cubicBezTo>
                      <a:pt x="177" y="0"/>
                      <a:pt x="209" y="48"/>
                      <a:pt x="209" y="8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34" name="Google Shape;10934;p27"/>
              <p:cNvSpPr/>
              <p:nvPr/>
            </p:nvSpPr>
            <p:spPr>
              <a:xfrm>
                <a:off x="2164334" y="1538484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2"/>
                    </a:moveTo>
                    <a:cubicBezTo>
                      <a:pt x="433" y="352"/>
                      <a:pt x="241" y="432"/>
                      <a:pt x="113" y="320"/>
                    </a:cubicBezTo>
                    <a:cubicBezTo>
                      <a:pt x="1" y="208"/>
                      <a:pt x="81" y="0"/>
                      <a:pt x="257" y="0"/>
                    </a:cubicBezTo>
                    <a:cubicBezTo>
                      <a:pt x="353" y="0"/>
                      <a:pt x="433" y="80"/>
                      <a:pt x="433" y="19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35" name="Google Shape;10935;p27"/>
              <p:cNvSpPr/>
              <p:nvPr/>
            </p:nvSpPr>
            <p:spPr>
              <a:xfrm>
                <a:off x="2680453" y="1103427"/>
                <a:ext cx="18771" cy="21651"/>
              </a:xfrm>
              <a:custGeom>
                <a:avLst/>
                <a:gdLst/>
                <a:ahLst/>
                <a:cxnLst/>
                <a:rect l="l" t="t" r="r" b="b"/>
                <a:pathLst>
                  <a:path w="417" h="481" extrusionOk="0">
                    <a:moveTo>
                      <a:pt x="400" y="273"/>
                    </a:moveTo>
                    <a:cubicBezTo>
                      <a:pt x="368" y="481"/>
                      <a:pt x="48" y="481"/>
                      <a:pt x="32" y="273"/>
                    </a:cubicBezTo>
                    <a:cubicBezTo>
                      <a:pt x="0" y="1"/>
                      <a:pt x="416" y="1"/>
                      <a:pt x="400" y="27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36" name="Google Shape;10936;p27"/>
              <p:cNvSpPr/>
              <p:nvPr/>
            </p:nvSpPr>
            <p:spPr>
              <a:xfrm>
                <a:off x="2533479" y="847750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2"/>
                    </a:moveTo>
                    <a:cubicBezTo>
                      <a:pt x="433" y="352"/>
                      <a:pt x="241" y="432"/>
                      <a:pt x="129" y="320"/>
                    </a:cubicBezTo>
                    <a:cubicBezTo>
                      <a:pt x="1" y="192"/>
                      <a:pt x="97" y="0"/>
                      <a:pt x="257" y="0"/>
                    </a:cubicBezTo>
                    <a:cubicBezTo>
                      <a:pt x="353" y="0"/>
                      <a:pt x="433" y="80"/>
                      <a:pt x="433" y="19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37" name="Google Shape;10937;p27"/>
              <p:cNvSpPr/>
              <p:nvPr/>
            </p:nvSpPr>
            <p:spPr>
              <a:xfrm>
                <a:off x="2831703" y="979550"/>
                <a:ext cx="18771" cy="18770"/>
              </a:xfrm>
              <a:custGeom>
                <a:avLst/>
                <a:gdLst/>
                <a:ahLst/>
                <a:cxnLst/>
                <a:rect l="l" t="t" r="r" b="b"/>
                <a:pathLst>
                  <a:path w="417" h="417" extrusionOk="0">
                    <a:moveTo>
                      <a:pt x="416" y="176"/>
                    </a:moveTo>
                    <a:cubicBezTo>
                      <a:pt x="416" y="336"/>
                      <a:pt x="224" y="416"/>
                      <a:pt x="112" y="304"/>
                    </a:cubicBezTo>
                    <a:cubicBezTo>
                      <a:pt x="0" y="192"/>
                      <a:pt x="80" y="0"/>
                      <a:pt x="240" y="0"/>
                    </a:cubicBezTo>
                    <a:cubicBezTo>
                      <a:pt x="336" y="0"/>
                      <a:pt x="416" y="80"/>
                      <a:pt x="416" y="176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38" name="Google Shape;10938;p27"/>
              <p:cNvSpPr/>
              <p:nvPr/>
            </p:nvSpPr>
            <p:spPr>
              <a:xfrm>
                <a:off x="2327873" y="1193455"/>
                <a:ext cx="19491" cy="1877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17" extrusionOk="0">
                    <a:moveTo>
                      <a:pt x="432" y="177"/>
                    </a:moveTo>
                    <a:cubicBezTo>
                      <a:pt x="432" y="337"/>
                      <a:pt x="240" y="417"/>
                      <a:pt x="128" y="305"/>
                    </a:cubicBezTo>
                    <a:cubicBezTo>
                      <a:pt x="0" y="193"/>
                      <a:pt x="80" y="1"/>
                      <a:pt x="256" y="1"/>
                    </a:cubicBezTo>
                    <a:cubicBezTo>
                      <a:pt x="352" y="1"/>
                      <a:pt x="432" y="81"/>
                      <a:pt x="432" y="17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39" name="Google Shape;10939;p27"/>
              <p:cNvSpPr/>
              <p:nvPr/>
            </p:nvSpPr>
            <p:spPr>
              <a:xfrm>
                <a:off x="2479078" y="1482667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3"/>
                    </a:moveTo>
                    <a:cubicBezTo>
                      <a:pt x="433" y="353"/>
                      <a:pt x="225" y="433"/>
                      <a:pt x="112" y="321"/>
                    </a:cubicBezTo>
                    <a:cubicBezTo>
                      <a:pt x="0" y="209"/>
                      <a:pt x="80" y="1"/>
                      <a:pt x="241" y="17"/>
                    </a:cubicBezTo>
                    <a:cubicBezTo>
                      <a:pt x="337" y="1"/>
                      <a:pt x="433" y="97"/>
                      <a:pt x="433" y="19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40" name="Google Shape;10940;p27"/>
              <p:cNvSpPr/>
              <p:nvPr/>
            </p:nvSpPr>
            <p:spPr>
              <a:xfrm>
                <a:off x="2269534" y="962265"/>
                <a:ext cx="69908" cy="69904"/>
              </a:xfrm>
              <a:custGeom>
                <a:avLst/>
                <a:gdLst/>
                <a:ahLst/>
                <a:cxnLst/>
                <a:rect l="l" t="t" r="r" b="b"/>
                <a:pathLst>
                  <a:path w="1553" h="1553" extrusionOk="0">
                    <a:moveTo>
                      <a:pt x="768" y="1553"/>
                    </a:moveTo>
                    <a:lnTo>
                      <a:pt x="768" y="1553"/>
                    </a:lnTo>
                    <a:cubicBezTo>
                      <a:pt x="768" y="1121"/>
                      <a:pt x="416" y="785"/>
                      <a:pt x="0" y="785"/>
                    </a:cubicBezTo>
                    <a:lnTo>
                      <a:pt x="0" y="785"/>
                    </a:lnTo>
                    <a:cubicBezTo>
                      <a:pt x="416" y="785"/>
                      <a:pt x="768" y="432"/>
                      <a:pt x="768" y="0"/>
                    </a:cubicBezTo>
                    <a:lnTo>
                      <a:pt x="768" y="0"/>
                    </a:lnTo>
                    <a:cubicBezTo>
                      <a:pt x="768" y="432"/>
                      <a:pt x="1120" y="785"/>
                      <a:pt x="1552" y="785"/>
                    </a:cubicBezTo>
                    <a:lnTo>
                      <a:pt x="1552" y="785"/>
                    </a:lnTo>
                    <a:cubicBezTo>
                      <a:pt x="1120" y="785"/>
                      <a:pt x="768" y="1121"/>
                      <a:pt x="768" y="155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41" name="Google Shape;10941;p27"/>
              <p:cNvSpPr/>
              <p:nvPr/>
            </p:nvSpPr>
            <p:spPr>
              <a:xfrm>
                <a:off x="2653421" y="1348504"/>
                <a:ext cx="69953" cy="69184"/>
              </a:xfrm>
              <a:custGeom>
                <a:avLst/>
                <a:gdLst/>
                <a:ahLst/>
                <a:cxnLst/>
                <a:rect l="l" t="t" r="r" b="b"/>
                <a:pathLst>
                  <a:path w="1554" h="1537" extrusionOk="0">
                    <a:moveTo>
                      <a:pt x="785" y="1537"/>
                    </a:moveTo>
                    <a:lnTo>
                      <a:pt x="785" y="1537"/>
                    </a:lnTo>
                    <a:cubicBezTo>
                      <a:pt x="785" y="1121"/>
                      <a:pt x="433" y="769"/>
                      <a:pt x="1" y="769"/>
                    </a:cubicBezTo>
                    <a:lnTo>
                      <a:pt x="1" y="769"/>
                    </a:lnTo>
                    <a:cubicBezTo>
                      <a:pt x="433" y="769"/>
                      <a:pt x="785" y="417"/>
                      <a:pt x="785" y="1"/>
                    </a:cubicBezTo>
                    <a:lnTo>
                      <a:pt x="785" y="1"/>
                    </a:lnTo>
                    <a:cubicBezTo>
                      <a:pt x="785" y="417"/>
                      <a:pt x="1121" y="769"/>
                      <a:pt x="1553" y="769"/>
                    </a:cubicBezTo>
                    <a:lnTo>
                      <a:pt x="1553" y="769"/>
                    </a:lnTo>
                    <a:cubicBezTo>
                      <a:pt x="1137" y="769"/>
                      <a:pt x="785" y="1121"/>
                      <a:pt x="785" y="153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0942" name="Google Shape;10942;p27"/>
            <p:cNvGrpSpPr/>
            <p:nvPr/>
          </p:nvGrpSpPr>
          <p:grpSpPr>
            <a:xfrm rot="10800000" flipH="1">
              <a:off x="8257960" y="710237"/>
              <a:ext cx="775450" cy="710225"/>
              <a:chOff x="2092310" y="847750"/>
              <a:chExt cx="775450" cy="710225"/>
            </a:xfrm>
          </p:grpSpPr>
          <p:sp>
            <p:nvSpPr>
              <p:cNvPr id="10943" name="Google Shape;10943;p27"/>
              <p:cNvSpPr/>
              <p:nvPr/>
            </p:nvSpPr>
            <p:spPr>
              <a:xfrm>
                <a:off x="2340838" y="1450978"/>
                <a:ext cx="41819" cy="41096"/>
              </a:xfrm>
              <a:custGeom>
                <a:avLst/>
                <a:gdLst/>
                <a:ahLst/>
                <a:cxnLst/>
                <a:rect l="l" t="t" r="r" b="b"/>
                <a:pathLst>
                  <a:path w="929" h="913" extrusionOk="0">
                    <a:moveTo>
                      <a:pt x="913" y="384"/>
                    </a:moveTo>
                    <a:cubicBezTo>
                      <a:pt x="929" y="720"/>
                      <a:pt x="497" y="912"/>
                      <a:pt x="257" y="656"/>
                    </a:cubicBezTo>
                    <a:cubicBezTo>
                      <a:pt x="1" y="416"/>
                      <a:pt x="177" y="0"/>
                      <a:pt x="529" y="0"/>
                    </a:cubicBezTo>
                    <a:cubicBezTo>
                      <a:pt x="737" y="0"/>
                      <a:pt x="913" y="160"/>
                      <a:pt x="913" y="384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44" name="Google Shape;10944;p27"/>
              <p:cNvSpPr/>
              <p:nvPr/>
            </p:nvSpPr>
            <p:spPr>
              <a:xfrm>
                <a:off x="2092310" y="1309455"/>
                <a:ext cx="42539" cy="42537"/>
              </a:xfrm>
              <a:custGeom>
                <a:avLst/>
                <a:gdLst/>
                <a:ahLst/>
                <a:cxnLst/>
                <a:rect l="l" t="t" r="r" b="b"/>
                <a:pathLst>
                  <a:path w="945" h="945" extrusionOk="0">
                    <a:moveTo>
                      <a:pt x="945" y="416"/>
                    </a:moveTo>
                    <a:cubicBezTo>
                      <a:pt x="945" y="768"/>
                      <a:pt x="513" y="944"/>
                      <a:pt x="257" y="688"/>
                    </a:cubicBezTo>
                    <a:cubicBezTo>
                      <a:pt x="1" y="448"/>
                      <a:pt x="193" y="16"/>
                      <a:pt x="545" y="16"/>
                    </a:cubicBezTo>
                    <a:cubicBezTo>
                      <a:pt x="769" y="0"/>
                      <a:pt x="945" y="192"/>
                      <a:pt x="945" y="416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45" name="Google Shape;10945;p27"/>
              <p:cNvSpPr/>
              <p:nvPr/>
            </p:nvSpPr>
            <p:spPr>
              <a:xfrm>
                <a:off x="2828822" y="1112070"/>
                <a:ext cx="9408" cy="8687"/>
              </a:xfrm>
              <a:custGeom>
                <a:avLst/>
                <a:gdLst/>
                <a:ahLst/>
                <a:cxnLst/>
                <a:rect l="l" t="t" r="r" b="b"/>
                <a:pathLst>
                  <a:path w="209" h="193" extrusionOk="0">
                    <a:moveTo>
                      <a:pt x="208" y="81"/>
                    </a:moveTo>
                    <a:cubicBezTo>
                      <a:pt x="208" y="193"/>
                      <a:pt x="0" y="1"/>
                      <a:pt x="128" y="1"/>
                    </a:cubicBezTo>
                    <a:cubicBezTo>
                      <a:pt x="160" y="1"/>
                      <a:pt x="208" y="33"/>
                      <a:pt x="208" y="8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46" name="Google Shape;10946;p27"/>
              <p:cNvSpPr/>
              <p:nvPr/>
            </p:nvSpPr>
            <p:spPr>
              <a:xfrm>
                <a:off x="2858352" y="1249632"/>
                <a:ext cx="9408" cy="10848"/>
              </a:xfrm>
              <a:custGeom>
                <a:avLst/>
                <a:gdLst/>
                <a:ahLst/>
                <a:cxnLst/>
                <a:rect l="l" t="t" r="r" b="b"/>
                <a:pathLst>
                  <a:path w="209" h="241" extrusionOk="0">
                    <a:moveTo>
                      <a:pt x="192" y="145"/>
                    </a:moveTo>
                    <a:cubicBezTo>
                      <a:pt x="160" y="241"/>
                      <a:pt x="0" y="209"/>
                      <a:pt x="32" y="97"/>
                    </a:cubicBezTo>
                    <a:cubicBezTo>
                      <a:pt x="48" y="1"/>
                      <a:pt x="208" y="33"/>
                      <a:pt x="192" y="145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47" name="Google Shape;10947;p27"/>
              <p:cNvSpPr/>
              <p:nvPr/>
            </p:nvSpPr>
            <p:spPr>
              <a:xfrm>
                <a:off x="2211149" y="947140"/>
                <a:ext cx="7968" cy="7967"/>
              </a:xfrm>
              <a:custGeom>
                <a:avLst/>
                <a:gdLst/>
                <a:ahLst/>
                <a:cxnLst/>
                <a:rect l="l" t="t" r="r" b="b"/>
                <a:pathLst>
                  <a:path w="177" h="177" extrusionOk="0">
                    <a:moveTo>
                      <a:pt x="177" y="112"/>
                    </a:moveTo>
                    <a:cubicBezTo>
                      <a:pt x="161" y="144"/>
                      <a:pt x="113" y="176"/>
                      <a:pt x="81" y="160"/>
                    </a:cubicBezTo>
                    <a:cubicBezTo>
                      <a:pt x="33" y="160"/>
                      <a:pt x="1" y="112"/>
                      <a:pt x="17" y="64"/>
                    </a:cubicBezTo>
                    <a:cubicBezTo>
                      <a:pt x="33" y="32"/>
                      <a:pt x="65" y="0"/>
                      <a:pt x="113" y="16"/>
                    </a:cubicBezTo>
                    <a:cubicBezTo>
                      <a:pt x="161" y="16"/>
                      <a:pt x="177" y="64"/>
                      <a:pt x="177" y="11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48" name="Google Shape;10948;p27"/>
              <p:cNvSpPr/>
              <p:nvPr/>
            </p:nvSpPr>
            <p:spPr>
              <a:xfrm>
                <a:off x="2453015" y="1299709"/>
                <a:ext cx="9408" cy="8687"/>
              </a:xfrm>
              <a:custGeom>
                <a:avLst/>
                <a:gdLst/>
                <a:ahLst/>
                <a:cxnLst/>
                <a:rect l="l" t="t" r="r" b="b"/>
                <a:pathLst>
                  <a:path w="209" h="193" extrusionOk="0">
                    <a:moveTo>
                      <a:pt x="193" y="112"/>
                    </a:moveTo>
                    <a:cubicBezTo>
                      <a:pt x="193" y="160"/>
                      <a:pt x="145" y="192"/>
                      <a:pt x="97" y="176"/>
                    </a:cubicBezTo>
                    <a:cubicBezTo>
                      <a:pt x="0" y="160"/>
                      <a:pt x="32" y="0"/>
                      <a:pt x="129" y="16"/>
                    </a:cubicBezTo>
                    <a:cubicBezTo>
                      <a:pt x="177" y="32"/>
                      <a:pt x="209" y="80"/>
                      <a:pt x="193" y="11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49" name="Google Shape;10949;p27"/>
              <p:cNvSpPr/>
              <p:nvPr/>
            </p:nvSpPr>
            <p:spPr>
              <a:xfrm>
                <a:off x="2435526" y="995395"/>
                <a:ext cx="9408" cy="9408"/>
              </a:xfrm>
              <a:custGeom>
                <a:avLst/>
                <a:gdLst/>
                <a:ahLst/>
                <a:cxnLst/>
                <a:rect l="l" t="t" r="r" b="b"/>
                <a:pathLst>
                  <a:path w="209" h="209" extrusionOk="0">
                    <a:moveTo>
                      <a:pt x="209" y="80"/>
                    </a:moveTo>
                    <a:cubicBezTo>
                      <a:pt x="209" y="208"/>
                      <a:pt x="1" y="0"/>
                      <a:pt x="129" y="0"/>
                    </a:cubicBezTo>
                    <a:cubicBezTo>
                      <a:pt x="177" y="0"/>
                      <a:pt x="209" y="48"/>
                      <a:pt x="209" y="8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50" name="Google Shape;10950;p27"/>
              <p:cNvSpPr/>
              <p:nvPr/>
            </p:nvSpPr>
            <p:spPr>
              <a:xfrm>
                <a:off x="2164334" y="1538484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2"/>
                    </a:moveTo>
                    <a:cubicBezTo>
                      <a:pt x="433" y="352"/>
                      <a:pt x="241" y="432"/>
                      <a:pt x="113" y="320"/>
                    </a:cubicBezTo>
                    <a:cubicBezTo>
                      <a:pt x="1" y="208"/>
                      <a:pt x="81" y="0"/>
                      <a:pt x="257" y="0"/>
                    </a:cubicBezTo>
                    <a:cubicBezTo>
                      <a:pt x="353" y="0"/>
                      <a:pt x="433" y="80"/>
                      <a:pt x="433" y="19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51" name="Google Shape;10951;p27"/>
              <p:cNvSpPr/>
              <p:nvPr/>
            </p:nvSpPr>
            <p:spPr>
              <a:xfrm>
                <a:off x="2680453" y="1103427"/>
                <a:ext cx="18771" cy="21651"/>
              </a:xfrm>
              <a:custGeom>
                <a:avLst/>
                <a:gdLst/>
                <a:ahLst/>
                <a:cxnLst/>
                <a:rect l="l" t="t" r="r" b="b"/>
                <a:pathLst>
                  <a:path w="417" h="481" extrusionOk="0">
                    <a:moveTo>
                      <a:pt x="400" y="273"/>
                    </a:moveTo>
                    <a:cubicBezTo>
                      <a:pt x="368" y="481"/>
                      <a:pt x="48" y="481"/>
                      <a:pt x="32" y="273"/>
                    </a:cubicBezTo>
                    <a:cubicBezTo>
                      <a:pt x="0" y="1"/>
                      <a:pt x="416" y="1"/>
                      <a:pt x="400" y="27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52" name="Google Shape;10952;p27"/>
              <p:cNvSpPr/>
              <p:nvPr/>
            </p:nvSpPr>
            <p:spPr>
              <a:xfrm>
                <a:off x="2533479" y="847750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2"/>
                    </a:moveTo>
                    <a:cubicBezTo>
                      <a:pt x="433" y="352"/>
                      <a:pt x="241" y="432"/>
                      <a:pt x="129" y="320"/>
                    </a:cubicBezTo>
                    <a:cubicBezTo>
                      <a:pt x="1" y="192"/>
                      <a:pt x="97" y="0"/>
                      <a:pt x="257" y="0"/>
                    </a:cubicBezTo>
                    <a:cubicBezTo>
                      <a:pt x="353" y="0"/>
                      <a:pt x="433" y="80"/>
                      <a:pt x="433" y="19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53" name="Google Shape;10953;p27"/>
              <p:cNvSpPr/>
              <p:nvPr/>
            </p:nvSpPr>
            <p:spPr>
              <a:xfrm>
                <a:off x="2831703" y="979550"/>
                <a:ext cx="18771" cy="18770"/>
              </a:xfrm>
              <a:custGeom>
                <a:avLst/>
                <a:gdLst/>
                <a:ahLst/>
                <a:cxnLst/>
                <a:rect l="l" t="t" r="r" b="b"/>
                <a:pathLst>
                  <a:path w="417" h="417" extrusionOk="0">
                    <a:moveTo>
                      <a:pt x="416" y="176"/>
                    </a:moveTo>
                    <a:cubicBezTo>
                      <a:pt x="416" y="336"/>
                      <a:pt x="224" y="416"/>
                      <a:pt x="112" y="304"/>
                    </a:cubicBezTo>
                    <a:cubicBezTo>
                      <a:pt x="0" y="192"/>
                      <a:pt x="80" y="0"/>
                      <a:pt x="240" y="0"/>
                    </a:cubicBezTo>
                    <a:cubicBezTo>
                      <a:pt x="336" y="0"/>
                      <a:pt x="416" y="80"/>
                      <a:pt x="416" y="176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54" name="Google Shape;10954;p27"/>
              <p:cNvSpPr/>
              <p:nvPr/>
            </p:nvSpPr>
            <p:spPr>
              <a:xfrm>
                <a:off x="2327873" y="1193455"/>
                <a:ext cx="19491" cy="1877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17" extrusionOk="0">
                    <a:moveTo>
                      <a:pt x="432" y="177"/>
                    </a:moveTo>
                    <a:cubicBezTo>
                      <a:pt x="432" y="337"/>
                      <a:pt x="240" y="417"/>
                      <a:pt x="128" y="305"/>
                    </a:cubicBezTo>
                    <a:cubicBezTo>
                      <a:pt x="0" y="193"/>
                      <a:pt x="80" y="1"/>
                      <a:pt x="256" y="1"/>
                    </a:cubicBezTo>
                    <a:cubicBezTo>
                      <a:pt x="352" y="1"/>
                      <a:pt x="432" y="81"/>
                      <a:pt x="432" y="17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55" name="Google Shape;10955;p27"/>
              <p:cNvSpPr/>
              <p:nvPr/>
            </p:nvSpPr>
            <p:spPr>
              <a:xfrm>
                <a:off x="2479078" y="1482667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3"/>
                    </a:moveTo>
                    <a:cubicBezTo>
                      <a:pt x="433" y="353"/>
                      <a:pt x="225" y="433"/>
                      <a:pt x="112" y="321"/>
                    </a:cubicBezTo>
                    <a:cubicBezTo>
                      <a:pt x="0" y="209"/>
                      <a:pt x="80" y="1"/>
                      <a:pt x="241" y="17"/>
                    </a:cubicBezTo>
                    <a:cubicBezTo>
                      <a:pt x="337" y="1"/>
                      <a:pt x="433" y="97"/>
                      <a:pt x="433" y="19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56" name="Google Shape;10956;p27"/>
              <p:cNvSpPr/>
              <p:nvPr/>
            </p:nvSpPr>
            <p:spPr>
              <a:xfrm>
                <a:off x="2269534" y="962265"/>
                <a:ext cx="69908" cy="69904"/>
              </a:xfrm>
              <a:custGeom>
                <a:avLst/>
                <a:gdLst/>
                <a:ahLst/>
                <a:cxnLst/>
                <a:rect l="l" t="t" r="r" b="b"/>
                <a:pathLst>
                  <a:path w="1553" h="1553" extrusionOk="0">
                    <a:moveTo>
                      <a:pt x="768" y="1553"/>
                    </a:moveTo>
                    <a:lnTo>
                      <a:pt x="768" y="1553"/>
                    </a:lnTo>
                    <a:cubicBezTo>
                      <a:pt x="768" y="1121"/>
                      <a:pt x="416" y="785"/>
                      <a:pt x="0" y="785"/>
                    </a:cubicBezTo>
                    <a:lnTo>
                      <a:pt x="0" y="785"/>
                    </a:lnTo>
                    <a:cubicBezTo>
                      <a:pt x="416" y="785"/>
                      <a:pt x="768" y="432"/>
                      <a:pt x="768" y="0"/>
                    </a:cubicBezTo>
                    <a:lnTo>
                      <a:pt x="768" y="0"/>
                    </a:lnTo>
                    <a:cubicBezTo>
                      <a:pt x="768" y="432"/>
                      <a:pt x="1120" y="785"/>
                      <a:pt x="1552" y="785"/>
                    </a:cubicBezTo>
                    <a:lnTo>
                      <a:pt x="1552" y="785"/>
                    </a:lnTo>
                    <a:cubicBezTo>
                      <a:pt x="1120" y="785"/>
                      <a:pt x="768" y="1121"/>
                      <a:pt x="768" y="155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57" name="Google Shape;10957;p27"/>
              <p:cNvSpPr/>
              <p:nvPr/>
            </p:nvSpPr>
            <p:spPr>
              <a:xfrm>
                <a:off x="2653421" y="1348504"/>
                <a:ext cx="69953" cy="69184"/>
              </a:xfrm>
              <a:custGeom>
                <a:avLst/>
                <a:gdLst/>
                <a:ahLst/>
                <a:cxnLst/>
                <a:rect l="l" t="t" r="r" b="b"/>
                <a:pathLst>
                  <a:path w="1554" h="1537" extrusionOk="0">
                    <a:moveTo>
                      <a:pt x="785" y="1537"/>
                    </a:moveTo>
                    <a:lnTo>
                      <a:pt x="785" y="1537"/>
                    </a:lnTo>
                    <a:cubicBezTo>
                      <a:pt x="785" y="1121"/>
                      <a:pt x="433" y="769"/>
                      <a:pt x="1" y="769"/>
                    </a:cubicBezTo>
                    <a:lnTo>
                      <a:pt x="1" y="769"/>
                    </a:lnTo>
                    <a:cubicBezTo>
                      <a:pt x="433" y="769"/>
                      <a:pt x="785" y="417"/>
                      <a:pt x="785" y="1"/>
                    </a:cubicBezTo>
                    <a:lnTo>
                      <a:pt x="785" y="1"/>
                    </a:lnTo>
                    <a:cubicBezTo>
                      <a:pt x="785" y="417"/>
                      <a:pt x="1121" y="769"/>
                      <a:pt x="1553" y="769"/>
                    </a:cubicBezTo>
                    <a:lnTo>
                      <a:pt x="1553" y="769"/>
                    </a:lnTo>
                    <a:cubicBezTo>
                      <a:pt x="1137" y="769"/>
                      <a:pt x="785" y="1121"/>
                      <a:pt x="785" y="153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0958" name="Google Shape;10958;p27"/>
          <p:cNvGrpSpPr/>
          <p:nvPr/>
        </p:nvGrpSpPr>
        <p:grpSpPr>
          <a:xfrm>
            <a:off x="8219836" y="1077552"/>
            <a:ext cx="531685" cy="338593"/>
            <a:chOff x="8315725" y="3909900"/>
            <a:chExt cx="402000" cy="256025"/>
          </a:xfrm>
        </p:grpSpPr>
        <p:sp>
          <p:nvSpPr>
            <p:cNvPr id="10959" name="Google Shape;10959;p27"/>
            <p:cNvSpPr/>
            <p:nvPr/>
          </p:nvSpPr>
          <p:spPr>
            <a:xfrm>
              <a:off x="8386625" y="3909900"/>
              <a:ext cx="255200" cy="256025"/>
            </a:xfrm>
            <a:custGeom>
              <a:avLst/>
              <a:gdLst/>
              <a:ahLst/>
              <a:cxnLst/>
              <a:rect l="l" t="t" r="r" b="b"/>
              <a:pathLst>
                <a:path w="10208" h="10241" extrusionOk="0">
                  <a:moveTo>
                    <a:pt x="5151" y="1"/>
                  </a:moveTo>
                  <a:cubicBezTo>
                    <a:pt x="2707" y="1"/>
                    <a:pt x="297" y="1732"/>
                    <a:pt x="34" y="4666"/>
                  </a:cubicBezTo>
                  <a:cubicBezTo>
                    <a:pt x="0" y="4732"/>
                    <a:pt x="0" y="4832"/>
                    <a:pt x="0" y="4932"/>
                  </a:cubicBezTo>
                  <a:lnTo>
                    <a:pt x="0" y="5133"/>
                  </a:lnTo>
                  <a:cubicBezTo>
                    <a:pt x="0" y="5433"/>
                    <a:pt x="34" y="5733"/>
                    <a:pt x="67" y="6033"/>
                  </a:cubicBezTo>
                  <a:cubicBezTo>
                    <a:pt x="167" y="6500"/>
                    <a:pt x="301" y="6967"/>
                    <a:pt x="534" y="7401"/>
                  </a:cubicBezTo>
                  <a:cubicBezTo>
                    <a:pt x="701" y="7734"/>
                    <a:pt x="901" y="8068"/>
                    <a:pt x="1168" y="8368"/>
                  </a:cubicBezTo>
                  <a:cubicBezTo>
                    <a:pt x="2223" y="9656"/>
                    <a:pt x="3657" y="10241"/>
                    <a:pt x="5071" y="10241"/>
                  </a:cubicBezTo>
                  <a:cubicBezTo>
                    <a:pt x="7504" y="10241"/>
                    <a:pt x="9879" y="8513"/>
                    <a:pt x="10174" y="5666"/>
                  </a:cubicBezTo>
                  <a:cubicBezTo>
                    <a:pt x="10208" y="5466"/>
                    <a:pt x="10208" y="5299"/>
                    <a:pt x="10208" y="5133"/>
                  </a:cubicBezTo>
                  <a:cubicBezTo>
                    <a:pt x="10208" y="5032"/>
                    <a:pt x="10208" y="4966"/>
                    <a:pt x="10208" y="4832"/>
                  </a:cubicBezTo>
                  <a:cubicBezTo>
                    <a:pt x="10208" y="4732"/>
                    <a:pt x="10208" y="4632"/>
                    <a:pt x="10174" y="4499"/>
                  </a:cubicBezTo>
                  <a:cubicBezTo>
                    <a:pt x="10174" y="4332"/>
                    <a:pt x="10141" y="4199"/>
                    <a:pt x="10108" y="4032"/>
                  </a:cubicBezTo>
                  <a:cubicBezTo>
                    <a:pt x="9974" y="3431"/>
                    <a:pt x="9707" y="2831"/>
                    <a:pt x="9374" y="2331"/>
                  </a:cubicBezTo>
                  <a:cubicBezTo>
                    <a:pt x="8337" y="729"/>
                    <a:pt x="6737" y="1"/>
                    <a:pt x="515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0960" name="Google Shape;10960;p27"/>
            <p:cNvGrpSpPr/>
            <p:nvPr/>
          </p:nvGrpSpPr>
          <p:grpSpPr>
            <a:xfrm>
              <a:off x="8386625" y="3910600"/>
              <a:ext cx="255200" cy="221025"/>
              <a:chOff x="8386625" y="3910600"/>
              <a:chExt cx="255200" cy="221025"/>
            </a:xfrm>
          </p:grpSpPr>
          <p:sp>
            <p:nvSpPr>
              <p:cNvPr id="10961" name="Google Shape;10961;p27"/>
              <p:cNvSpPr/>
              <p:nvPr/>
            </p:nvSpPr>
            <p:spPr>
              <a:xfrm>
                <a:off x="8407475" y="3910600"/>
                <a:ext cx="213500" cy="57575"/>
              </a:xfrm>
              <a:custGeom>
                <a:avLst/>
                <a:gdLst/>
                <a:ahLst/>
                <a:cxnLst/>
                <a:rect l="l" t="t" r="r" b="b"/>
                <a:pathLst>
                  <a:path w="8540" h="2303" extrusionOk="0">
                    <a:moveTo>
                      <a:pt x="4270" y="1"/>
                    </a:moveTo>
                    <a:cubicBezTo>
                      <a:pt x="2635" y="1"/>
                      <a:pt x="1001" y="768"/>
                      <a:pt x="0" y="2303"/>
                    </a:cubicBezTo>
                    <a:cubicBezTo>
                      <a:pt x="167" y="2303"/>
                      <a:pt x="334" y="2303"/>
                      <a:pt x="501" y="2269"/>
                    </a:cubicBezTo>
                    <a:cubicBezTo>
                      <a:pt x="734" y="2169"/>
                      <a:pt x="968" y="2102"/>
                      <a:pt x="1234" y="2069"/>
                    </a:cubicBezTo>
                    <a:cubicBezTo>
                      <a:pt x="1735" y="1969"/>
                      <a:pt x="1802" y="1936"/>
                      <a:pt x="2335" y="1869"/>
                    </a:cubicBezTo>
                    <a:cubicBezTo>
                      <a:pt x="2869" y="1802"/>
                      <a:pt x="3203" y="1735"/>
                      <a:pt x="3703" y="1702"/>
                    </a:cubicBezTo>
                    <a:cubicBezTo>
                      <a:pt x="3870" y="1669"/>
                      <a:pt x="4045" y="1652"/>
                      <a:pt x="4220" y="1652"/>
                    </a:cubicBezTo>
                    <a:cubicBezTo>
                      <a:pt x="4395" y="1652"/>
                      <a:pt x="4570" y="1669"/>
                      <a:pt x="4737" y="1702"/>
                    </a:cubicBezTo>
                    <a:cubicBezTo>
                      <a:pt x="5104" y="1802"/>
                      <a:pt x="5404" y="1769"/>
                      <a:pt x="5738" y="1869"/>
                    </a:cubicBezTo>
                    <a:cubicBezTo>
                      <a:pt x="6005" y="2002"/>
                      <a:pt x="6271" y="2069"/>
                      <a:pt x="6538" y="2136"/>
                    </a:cubicBezTo>
                    <a:cubicBezTo>
                      <a:pt x="6972" y="2202"/>
                      <a:pt x="7406" y="2269"/>
                      <a:pt x="7839" y="2303"/>
                    </a:cubicBezTo>
                    <a:lnTo>
                      <a:pt x="8540" y="2303"/>
                    </a:lnTo>
                    <a:cubicBezTo>
                      <a:pt x="7539" y="768"/>
                      <a:pt x="5904" y="1"/>
                      <a:pt x="4270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62" name="Google Shape;10962;p27"/>
              <p:cNvSpPr/>
              <p:nvPr/>
            </p:nvSpPr>
            <p:spPr>
              <a:xfrm>
                <a:off x="8386625" y="4010675"/>
                <a:ext cx="254375" cy="22550"/>
              </a:xfrm>
              <a:custGeom>
                <a:avLst/>
                <a:gdLst/>
                <a:ahLst/>
                <a:cxnLst/>
                <a:rect l="l" t="t" r="r" b="b"/>
                <a:pathLst>
                  <a:path w="10175" h="902" extrusionOk="0">
                    <a:moveTo>
                      <a:pt x="10108" y="1"/>
                    </a:moveTo>
                    <a:lnTo>
                      <a:pt x="8773" y="134"/>
                    </a:lnTo>
                    <a:cubicBezTo>
                      <a:pt x="8206" y="201"/>
                      <a:pt x="7572" y="234"/>
                      <a:pt x="6605" y="268"/>
                    </a:cubicBezTo>
                    <a:cubicBezTo>
                      <a:pt x="6105" y="268"/>
                      <a:pt x="5604" y="268"/>
                      <a:pt x="5104" y="201"/>
                    </a:cubicBezTo>
                    <a:cubicBezTo>
                      <a:pt x="4618" y="137"/>
                      <a:pt x="4118" y="114"/>
                      <a:pt x="3622" y="114"/>
                    </a:cubicBezTo>
                    <a:cubicBezTo>
                      <a:pt x="3335" y="114"/>
                      <a:pt x="3050" y="122"/>
                      <a:pt x="2769" y="134"/>
                    </a:cubicBezTo>
                    <a:cubicBezTo>
                      <a:pt x="2169" y="201"/>
                      <a:pt x="868" y="468"/>
                      <a:pt x="34" y="635"/>
                    </a:cubicBezTo>
                    <a:cubicBezTo>
                      <a:pt x="0" y="735"/>
                      <a:pt x="0" y="801"/>
                      <a:pt x="0" y="901"/>
                    </a:cubicBezTo>
                    <a:cubicBezTo>
                      <a:pt x="1068" y="768"/>
                      <a:pt x="3670" y="401"/>
                      <a:pt x="4137" y="401"/>
                    </a:cubicBezTo>
                    <a:cubicBezTo>
                      <a:pt x="4704" y="434"/>
                      <a:pt x="4804" y="468"/>
                      <a:pt x="5304" y="501"/>
                    </a:cubicBezTo>
                    <a:cubicBezTo>
                      <a:pt x="5638" y="534"/>
                      <a:pt x="6005" y="568"/>
                      <a:pt x="6372" y="568"/>
                    </a:cubicBezTo>
                    <a:cubicBezTo>
                      <a:pt x="6738" y="534"/>
                      <a:pt x="7706" y="568"/>
                      <a:pt x="8373" y="501"/>
                    </a:cubicBezTo>
                    <a:cubicBezTo>
                      <a:pt x="8707" y="468"/>
                      <a:pt x="9507" y="468"/>
                      <a:pt x="10174" y="468"/>
                    </a:cubicBezTo>
                    <a:cubicBezTo>
                      <a:pt x="10174" y="301"/>
                      <a:pt x="10141" y="168"/>
                      <a:pt x="10108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63" name="Google Shape;10963;p27"/>
              <p:cNvSpPr/>
              <p:nvPr/>
            </p:nvSpPr>
            <p:spPr>
              <a:xfrm>
                <a:off x="8386625" y="4024850"/>
                <a:ext cx="255200" cy="39225"/>
              </a:xfrm>
              <a:custGeom>
                <a:avLst/>
                <a:gdLst/>
                <a:ahLst/>
                <a:cxnLst/>
                <a:rect l="l" t="t" r="r" b="b"/>
                <a:pathLst>
                  <a:path w="10208" h="1569" extrusionOk="0">
                    <a:moveTo>
                      <a:pt x="4070" y="1"/>
                    </a:moveTo>
                    <a:cubicBezTo>
                      <a:pt x="3870" y="1"/>
                      <a:pt x="3670" y="1"/>
                      <a:pt x="3469" y="34"/>
                    </a:cubicBezTo>
                    <a:cubicBezTo>
                      <a:pt x="3169" y="101"/>
                      <a:pt x="2969" y="101"/>
                      <a:pt x="2836" y="134"/>
                    </a:cubicBezTo>
                    <a:cubicBezTo>
                      <a:pt x="2669" y="168"/>
                      <a:pt x="2369" y="168"/>
                      <a:pt x="2135" y="201"/>
                    </a:cubicBezTo>
                    <a:cubicBezTo>
                      <a:pt x="1902" y="234"/>
                      <a:pt x="1735" y="234"/>
                      <a:pt x="1535" y="268"/>
                    </a:cubicBezTo>
                    <a:cubicBezTo>
                      <a:pt x="1368" y="301"/>
                      <a:pt x="1401" y="301"/>
                      <a:pt x="1134" y="368"/>
                    </a:cubicBezTo>
                    <a:cubicBezTo>
                      <a:pt x="868" y="468"/>
                      <a:pt x="634" y="501"/>
                      <a:pt x="367" y="501"/>
                    </a:cubicBezTo>
                    <a:cubicBezTo>
                      <a:pt x="100" y="501"/>
                      <a:pt x="34" y="501"/>
                      <a:pt x="0" y="535"/>
                    </a:cubicBezTo>
                    <a:cubicBezTo>
                      <a:pt x="0" y="835"/>
                      <a:pt x="34" y="1135"/>
                      <a:pt x="67" y="1435"/>
                    </a:cubicBezTo>
                    <a:cubicBezTo>
                      <a:pt x="634" y="1235"/>
                      <a:pt x="1201" y="1102"/>
                      <a:pt x="1768" y="968"/>
                    </a:cubicBezTo>
                    <a:cubicBezTo>
                      <a:pt x="1935" y="952"/>
                      <a:pt x="2102" y="943"/>
                      <a:pt x="2269" y="943"/>
                    </a:cubicBezTo>
                    <a:cubicBezTo>
                      <a:pt x="2435" y="943"/>
                      <a:pt x="2602" y="952"/>
                      <a:pt x="2769" y="968"/>
                    </a:cubicBezTo>
                    <a:cubicBezTo>
                      <a:pt x="3069" y="1002"/>
                      <a:pt x="3369" y="1068"/>
                      <a:pt x="3670" y="1135"/>
                    </a:cubicBezTo>
                    <a:cubicBezTo>
                      <a:pt x="4070" y="1268"/>
                      <a:pt x="4470" y="1368"/>
                      <a:pt x="4904" y="1368"/>
                    </a:cubicBezTo>
                    <a:cubicBezTo>
                      <a:pt x="5771" y="1469"/>
                      <a:pt x="6071" y="1569"/>
                      <a:pt x="6672" y="1569"/>
                    </a:cubicBezTo>
                    <a:lnTo>
                      <a:pt x="7973" y="1569"/>
                    </a:lnTo>
                    <a:cubicBezTo>
                      <a:pt x="8133" y="1562"/>
                      <a:pt x="8267" y="1561"/>
                      <a:pt x="8382" y="1561"/>
                    </a:cubicBezTo>
                    <a:cubicBezTo>
                      <a:pt x="8509" y="1561"/>
                      <a:pt x="8613" y="1563"/>
                      <a:pt x="8704" y="1563"/>
                    </a:cubicBezTo>
                    <a:cubicBezTo>
                      <a:pt x="8982" y="1563"/>
                      <a:pt x="9146" y="1545"/>
                      <a:pt x="9474" y="1402"/>
                    </a:cubicBezTo>
                    <a:cubicBezTo>
                      <a:pt x="9807" y="1235"/>
                      <a:pt x="10041" y="1135"/>
                      <a:pt x="10174" y="1068"/>
                    </a:cubicBezTo>
                    <a:cubicBezTo>
                      <a:pt x="10208" y="868"/>
                      <a:pt x="10208" y="701"/>
                      <a:pt x="10208" y="535"/>
                    </a:cubicBezTo>
                    <a:cubicBezTo>
                      <a:pt x="10208" y="434"/>
                      <a:pt x="10208" y="368"/>
                      <a:pt x="10174" y="234"/>
                    </a:cubicBezTo>
                    <a:cubicBezTo>
                      <a:pt x="9774" y="334"/>
                      <a:pt x="9340" y="368"/>
                      <a:pt x="8907" y="368"/>
                    </a:cubicBezTo>
                    <a:cubicBezTo>
                      <a:pt x="8873" y="346"/>
                      <a:pt x="8829" y="338"/>
                      <a:pt x="8765" y="338"/>
                    </a:cubicBezTo>
                    <a:cubicBezTo>
                      <a:pt x="8636" y="338"/>
                      <a:pt x="8429" y="368"/>
                      <a:pt x="8073" y="368"/>
                    </a:cubicBezTo>
                    <a:cubicBezTo>
                      <a:pt x="7906" y="379"/>
                      <a:pt x="7728" y="383"/>
                      <a:pt x="7565" y="383"/>
                    </a:cubicBezTo>
                    <a:cubicBezTo>
                      <a:pt x="7239" y="383"/>
                      <a:pt x="6972" y="368"/>
                      <a:pt x="6972" y="368"/>
                    </a:cubicBezTo>
                    <a:cubicBezTo>
                      <a:pt x="6972" y="368"/>
                      <a:pt x="6271" y="301"/>
                      <a:pt x="6038" y="268"/>
                    </a:cubicBezTo>
                    <a:cubicBezTo>
                      <a:pt x="5771" y="268"/>
                      <a:pt x="4303" y="1"/>
                      <a:pt x="4070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64" name="Google Shape;10964;p27"/>
              <p:cNvSpPr/>
              <p:nvPr/>
            </p:nvSpPr>
            <p:spPr>
              <a:xfrm>
                <a:off x="8399975" y="4094900"/>
                <a:ext cx="205150" cy="36725"/>
              </a:xfrm>
              <a:custGeom>
                <a:avLst/>
                <a:gdLst/>
                <a:ahLst/>
                <a:cxnLst/>
                <a:rect l="l" t="t" r="r" b="b"/>
                <a:pathLst>
                  <a:path w="8206" h="1469" extrusionOk="0">
                    <a:moveTo>
                      <a:pt x="0" y="1"/>
                    </a:moveTo>
                    <a:cubicBezTo>
                      <a:pt x="167" y="334"/>
                      <a:pt x="400" y="668"/>
                      <a:pt x="634" y="968"/>
                    </a:cubicBezTo>
                    <a:cubicBezTo>
                      <a:pt x="1001" y="1002"/>
                      <a:pt x="1801" y="1135"/>
                      <a:pt x="2302" y="1202"/>
                    </a:cubicBezTo>
                    <a:cubicBezTo>
                      <a:pt x="2835" y="1302"/>
                      <a:pt x="3069" y="1369"/>
                      <a:pt x="3503" y="1435"/>
                    </a:cubicBezTo>
                    <a:cubicBezTo>
                      <a:pt x="3658" y="1457"/>
                      <a:pt x="3795" y="1469"/>
                      <a:pt x="3962" y="1469"/>
                    </a:cubicBezTo>
                    <a:cubicBezTo>
                      <a:pt x="4296" y="1469"/>
                      <a:pt x="4748" y="1424"/>
                      <a:pt x="5704" y="1335"/>
                    </a:cubicBezTo>
                    <a:cubicBezTo>
                      <a:pt x="6605" y="1235"/>
                      <a:pt x="7472" y="902"/>
                      <a:pt x="8206" y="368"/>
                    </a:cubicBezTo>
                    <a:lnTo>
                      <a:pt x="8206" y="368"/>
                    </a:lnTo>
                    <a:cubicBezTo>
                      <a:pt x="7447" y="874"/>
                      <a:pt x="6475" y="977"/>
                      <a:pt x="5669" y="977"/>
                    </a:cubicBezTo>
                    <a:cubicBezTo>
                      <a:pt x="5518" y="977"/>
                      <a:pt x="5374" y="973"/>
                      <a:pt x="5237" y="968"/>
                    </a:cubicBezTo>
                    <a:cubicBezTo>
                      <a:pt x="4603" y="935"/>
                      <a:pt x="3970" y="801"/>
                      <a:pt x="3402" y="568"/>
                    </a:cubicBezTo>
                    <a:cubicBezTo>
                      <a:pt x="2602" y="368"/>
                      <a:pt x="1801" y="201"/>
                      <a:pt x="1001" y="101"/>
                    </a:cubicBezTo>
                    <a:cubicBezTo>
                      <a:pt x="667" y="34"/>
                      <a:pt x="334" y="1"/>
                      <a:pt x="0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0965" name="Google Shape;10965;p27"/>
            <p:cNvSpPr/>
            <p:nvPr/>
          </p:nvSpPr>
          <p:spPr>
            <a:xfrm>
              <a:off x="8315725" y="3920125"/>
              <a:ext cx="402000" cy="237400"/>
            </a:xfrm>
            <a:custGeom>
              <a:avLst/>
              <a:gdLst/>
              <a:ahLst/>
              <a:cxnLst/>
              <a:rect l="l" t="t" r="r" b="b"/>
              <a:pathLst>
                <a:path w="16080" h="9496" extrusionOk="0">
                  <a:moveTo>
                    <a:pt x="14796" y="0"/>
                  </a:moveTo>
                  <a:cubicBezTo>
                    <a:pt x="14054" y="0"/>
                    <a:pt x="12845" y="340"/>
                    <a:pt x="11376" y="954"/>
                  </a:cubicBezTo>
                  <a:lnTo>
                    <a:pt x="11476" y="1054"/>
                  </a:lnTo>
                  <a:cubicBezTo>
                    <a:pt x="12860" y="478"/>
                    <a:pt x="13989" y="156"/>
                    <a:pt x="14631" y="156"/>
                  </a:cubicBezTo>
                  <a:cubicBezTo>
                    <a:pt x="14917" y="156"/>
                    <a:pt x="15106" y="220"/>
                    <a:pt x="15178" y="354"/>
                  </a:cubicBezTo>
                  <a:cubicBezTo>
                    <a:pt x="15612" y="1088"/>
                    <a:pt x="12677" y="3589"/>
                    <a:pt x="8640" y="5958"/>
                  </a:cubicBezTo>
                  <a:cubicBezTo>
                    <a:pt x="5382" y="7885"/>
                    <a:pt x="2368" y="9128"/>
                    <a:pt x="1124" y="9128"/>
                  </a:cubicBezTo>
                  <a:cubicBezTo>
                    <a:pt x="840" y="9128"/>
                    <a:pt x="649" y="9063"/>
                    <a:pt x="568" y="8927"/>
                  </a:cubicBezTo>
                  <a:cubicBezTo>
                    <a:pt x="301" y="8460"/>
                    <a:pt x="1302" y="7359"/>
                    <a:pt x="3003" y="6024"/>
                  </a:cubicBezTo>
                  <a:lnTo>
                    <a:pt x="2970" y="5891"/>
                  </a:lnTo>
                  <a:cubicBezTo>
                    <a:pt x="1068" y="7359"/>
                    <a:pt x="1" y="8660"/>
                    <a:pt x="335" y="9227"/>
                  </a:cubicBezTo>
                  <a:cubicBezTo>
                    <a:pt x="440" y="9409"/>
                    <a:pt x="692" y="9496"/>
                    <a:pt x="1065" y="9496"/>
                  </a:cubicBezTo>
                  <a:cubicBezTo>
                    <a:pt x="2464" y="9496"/>
                    <a:pt x="5554" y="8274"/>
                    <a:pt x="8874" y="6325"/>
                  </a:cubicBezTo>
                  <a:cubicBezTo>
                    <a:pt x="13077" y="3890"/>
                    <a:pt x="16079" y="1188"/>
                    <a:pt x="15545" y="287"/>
                  </a:cubicBezTo>
                  <a:cubicBezTo>
                    <a:pt x="15443" y="93"/>
                    <a:pt x="15183" y="0"/>
                    <a:pt x="1479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4">
  <p:cSld name="CUSTOM_2_1_1_1_1_1">
    <p:spTree>
      <p:nvGrpSpPr>
        <p:cNvPr id="1" name="Shape 135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73" name="Google Shape;13573;p31"/>
          <p:cNvGrpSpPr/>
          <p:nvPr/>
        </p:nvGrpSpPr>
        <p:grpSpPr>
          <a:xfrm>
            <a:off x="176625" y="110350"/>
            <a:ext cx="8790774" cy="4922811"/>
            <a:chOff x="131600" y="118425"/>
            <a:chExt cx="8790774" cy="4922811"/>
          </a:xfrm>
        </p:grpSpPr>
        <p:sp>
          <p:nvSpPr>
            <p:cNvPr id="13574" name="Google Shape;13574;p31"/>
            <p:cNvSpPr/>
            <p:nvPr/>
          </p:nvSpPr>
          <p:spPr>
            <a:xfrm rot="5400000">
              <a:off x="856680" y="1032994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3575" name="Google Shape;13575;p31"/>
            <p:cNvGrpSpPr/>
            <p:nvPr/>
          </p:nvGrpSpPr>
          <p:grpSpPr>
            <a:xfrm>
              <a:off x="131600" y="1884558"/>
              <a:ext cx="2122449" cy="3112715"/>
              <a:chOff x="131600" y="1884558"/>
              <a:chExt cx="2122449" cy="3112715"/>
            </a:xfrm>
          </p:grpSpPr>
          <p:sp>
            <p:nvSpPr>
              <p:cNvPr id="13576" name="Google Shape;13576;p31"/>
              <p:cNvSpPr/>
              <p:nvPr/>
            </p:nvSpPr>
            <p:spPr>
              <a:xfrm rot="5400000" flipH="1">
                <a:off x="1356823" y="353957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577" name="Google Shape;13577;p31"/>
              <p:cNvSpPr/>
              <p:nvPr/>
            </p:nvSpPr>
            <p:spPr>
              <a:xfrm rot="5400000" flipH="1">
                <a:off x="368247" y="3804694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578" name="Google Shape;13578;p31"/>
              <p:cNvSpPr/>
              <p:nvPr/>
            </p:nvSpPr>
            <p:spPr>
              <a:xfrm rot="5400000" flipH="1">
                <a:off x="1212834" y="4945234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579" name="Google Shape;13579;p31"/>
              <p:cNvSpPr/>
              <p:nvPr/>
            </p:nvSpPr>
            <p:spPr>
              <a:xfrm rot="5400000" flipH="1">
                <a:off x="1889810" y="3456082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580" name="Google Shape;13580;p31"/>
              <p:cNvSpPr/>
              <p:nvPr/>
            </p:nvSpPr>
            <p:spPr>
              <a:xfrm rot="5400000" flipH="1">
                <a:off x="871337" y="4472741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581" name="Google Shape;13581;p31"/>
              <p:cNvSpPr/>
              <p:nvPr/>
            </p:nvSpPr>
            <p:spPr>
              <a:xfrm rot="5400000" flipH="1">
                <a:off x="1458022" y="2595443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582" name="Google Shape;13582;p31"/>
              <p:cNvSpPr/>
              <p:nvPr/>
            </p:nvSpPr>
            <p:spPr>
              <a:xfrm rot="5400000" flipH="1">
                <a:off x="373906" y="24622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583" name="Google Shape;13583;p31"/>
              <p:cNvSpPr/>
              <p:nvPr/>
            </p:nvSpPr>
            <p:spPr>
              <a:xfrm rot="5400000" flipH="1">
                <a:off x="573665" y="4207992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584" name="Google Shape;13584;p31"/>
              <p:cNvSpPr/>
              <p:nvPr/>
            </p:nvSpPr>
            <p:spPr>
              <a:xfrm rot="5400000" flipH="1">
                <a:off x="368214" y="3290320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585" name="Google Shape;13585;p31"/>
              <p:cNvSpPr/>
              <p:nvPr/>
            </p:nvSpPr>
            <p:spPr>
              <a:xfrm rot="5400000" flipH="1">
                <a:off x="149520" y="2943663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586" name="Google Shape;13586;p31"/>
              <p:cNvSpPr/>
              <p:nvPr/>
            </p:nvSpPr>
            <p:spPr>
              <a:xfrm rot="5400000" flipH="1">
                <a:off x="1558343" y="306837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587" name="Google Shape;13587;p31"/>
              <p:cNvSpPr/>
              <p:nvPr/>
            </p:nvSpPr>
            <p:spPr>
              <a:xfrm rot="5400000" flipH="1">
                <a:off x="130236" y="3708247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588" name="Google Shape;13588;p31"/>
              <p:cNvSpPr/>
              <p:nvPr/>
            </p:nvSpPr>
            <p:spPr>
              <a:xfrm rot="5400000" flipH="1">
                <a:off x="400364" y="4926212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589" name="Google Shape;13589;p31"/>
              <p:cNvSpPr/>
              <p:nvPr/>
            </p:nvSpPr>
            <p:spPr>
              <a:xfrm rot="5400000" flipH="1">
                <a:off x="799823" y="3303605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590" name="Google Shape;13590;p31"/>
              <p:cNvSpPr/>
              <p:nvPr/>
            </p:nvSpPr>
            <p:spPr>
              <a:xfrm rot="5400000" flipH="1">
                <a:off x="1234010" y="4104986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591" name="Google Shape;13591;p31"/>
              <p:cNvSpPr/>
              <p:nvPr/>
            </p:nvSpPr>
            <p:spPr>
              <a:xfrm rot="5400000" flipH="1">
                <a:off x="379148" y="2080743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592" name="Google Shape;13592;p31"/>
              <p:cNvSpPr/>
              <p:nvPr/>
            </p:nvSpPr>
            <p:spPr>
              <a:xfrm rot="5400000" flipH="1">
                <a:off x="891672" y="3760348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593" name="Google Shape;13593;p31"/>
              <p:cNvSpPr/>
              <p:nvPr/>
            </p:nvSpPr>
            <p:spPr>
              <a:xfrm rot="5400000">
                <a:off x="927170" y="1943554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594" name="Google Shape;13594;p31"/>
              <p:cNvSpPr/>
              <p:nvPr/>
            </p:nvSpPr>
            <p:spPr>
              <a:xfrm rot="5400000">
                <a:off x="1099652" y="2323349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595" name="Google Shape;13595;p31"/>
              <p:cNvSpPr/>
              <p:nvPr/>
            </p:nvSpPr>
            <p:spPr>
              <a:xfrm rot="5400000">
                <a:off x="952606" y="295021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596" name="Google Shape;13596;p31"/>
              <p:cNvSpPr/>
              <p:nvPr/>
            </p:nvSpPr>
            <p:spPr>
              <a:xfrm rot="5400000">
                <a:off x="729827" y="227943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597" name="Google Shape;13597;p31"/>
              <p:cNvSpPr/>
              <p:nvPr/>
            </p:nvSpPr>
            <p:spPr>
              <a:xfrm rot="5400000">
                <a:off x="1976994" y="3097293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598" name="Google Shape;13598;p31"/>
              <p:cNvSpPr/>
              <p:nvPr/>
            </p:nvSpPr>
            <p:spPr>
              <a:xfrm rot="5400000">
                <a:off x="1439631" y="1886769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599" name="Google Shape;13599;p31"/>
              <p:cNvSpPr/>
              <p:nvPr/>
            </p:nvSpPr>
            <p:spPr>
              <a:xfrm rot="5400000">
                <a:off x="2225601" y="353958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600" name="Google Shape;13600;p31"/>
              <p:cNvSpPr/>
              <p:nvPr/>
            </p:nvSpPr>
            <p:spPr>
              <a:xfrm rot="5400000">
                <a:off x="771336" y="2669355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3601" name="Google Shape;13601;p31"/>
            <p:cNvGrpSpPr/>
            <p:nvPr/>
          </p:nvGrpSpPr>
          <p:grpSpPr>
            <a:xfrm flipH="1">
              <a:off x="2342550" y="2567965"/>
              <a:ext cx="3964145" cy="1455821"/>
              <a:chOff x="3233388" y="140740"/>
              <a:chExt cx="3964145" cy="1455821"/>
            </a:xfrm>
          </p:grpSpPr>
          <p:sp>
            <p:nvSpPr>
              <p:cNvPr id="13602" name="Google Shape;13602;p31"/>
              <p:cNvSpPr/>
              <p:nvPr/>
            </p:nvSpPr>
            <p:spPr>
              <a:xfrm rot="10800000" flipH="1">
                <a:off x="4606080" y="136596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603" name="Google Shape;13603;p31"/>
              <p:cNvSpPr/>
              <p:nvPr/>
            </p:nvSpPr>
            <p:spPr>
              <a:xfrm rot="10800000" flipH="1">
                <a:off x="4341237" y="377380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604" name="Google Shape;13604;p31"/>
              <p:cNvSpPr/>
              <p:nvPr/>
            </p:nvSpPr>
            <p:spPr>
              <a:xfrm rot="10800000" flipH="1">
                <a:off x="3233388" y="122197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605" name="Google Shape;13605;p31"/>
              <p:cNvSpPr/>
              <p:nvPr/>
            </p:nvSpPr>
            <p:spPr>
              <a:xfrm rot="10800000" flipH="1">
                <a:off x="6920595" y="1365965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606" name="Google Shape;13606;p31"/>
              <p:cNvSpPr/>
              <p:nvPr/>
            </p:nvSpPr>
            <p:spPr>
              <a:xfrm rot="10800000" flipH="1">
                <a:off x="3673048" y="880627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607" name="Google Shape;13607;p31"/>
              <p:cNvSpPr/>
              <p:nvPr/>
            </p:nvSpPr>
            <p:spPr>
              <a:xfrm rot="10800000" flipH="1">
                <a:off x="5601088" y="146715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608" name="Google Shape;13608;p31"/>
              <p:cNvSpPr/>
              <p:nvPr/>
            </p:nvSpPr>
            <p:spPr>
              <a:xfrm rot="10800000" flipH="1">
                <a:off x="5724521" y="3829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609" name="Google Shape;13609;p31"/>
              <p:cNvSpPr/>
              <p:nvPr/>
            </p:nvSpPr>
            <p:spPr>
              <a:xfrm rot="10800000" flipH="1">
                <a:off x="3991095" y="582805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610" name="Google Shape;13610;p31"/>
              <p:cNvSpPr/>
              <p:nvPr/>
            </p:nvSpPr>
            <p:spPr>
              <a:xfrm rot="10800000" flipH="1">
                <a:off x="4885176" y="377363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611" name="Google Shape;13611;p31"/>
              <p:cNvSpPr/>
              <p:nvPr/>
            </p:nvSpPr>
            <p:spPr>
              <a:xfrm rot="10800000" flipH="1">
                <a:off x="5542101" y="15851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612" name="Google Shape;13612;p31"/>
              <p:cNvSpPr/>
              <p:nvPr/>
            </p:nvSpPr>
            <p:spPr>
              <a:xfrm rot="10800000" flipH="1">
                <a:off x="5133210" y="156969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613" name="Google Shape;13613;p31"/>
              <p:cNvSpPr/>
              <p:nvPr/>
            </p:nvSpPr>
            <p:spPr>
              <a:xfrm rot="10800000" flipH="1">
                <a:off x="4503283" y="14074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614" name="Google Shape;13614;p31"/>
              <p:cNvSpPr/>
              <p:nvPr/>
            </p:nvSpPr>
            <p:spPr>
              <a:xfrm rot="10800000" flipH="1">
                <a:off x="3285424" y="410959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615" name="Google Shape;13615;p31"/>
              <p:cNvSpPr/>
              <p:nvPr/>
            </p:nvSpPr>
            <p:spPr>
              <a:xfrm rot="10800000" flipH="1">
                <a:off x="4896126" y="811318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616" name="Google Shape;13616;p31"/>
              <p:cNvSpPr/>
              <p:nvPr/>
            </p:nvSpPr>
            <p:spPr>
              <a:xfrm rot="10800000" flipH="1">
                <a:off x="4097227" y="124315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617" name="Google Shape;13617;p31"/>
              <p:cNvSpPr/>
              <p:nvPr/>
            </p:nvSpPr>
            <p:spPr>
              <a:xfrm rot="10800000" flipH="1">
                <a:off x="6313814" y="205730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618" name="Google Shape;13618;p31"/>
              <p:cNvSpPr/>
              <p:nvPr/>
            </p:nvSpPr>
            <p:spPr>
              <a:xfrm rot="10800000" flipH="1">
                <a:off x="4425950" y="9008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619" name="Google Shape;13619;p31"/>
              <p:cNvSpPr/>
              <p:nvPr/>
            </p:nvSpPr>
            <p:spPr>
              <a:xfrm rot="10800000">
                <a:off x="6202092" y="936303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620" name="Google Shape;13620;p31"/>
              <p:cNvSpPr/>
              <p:nvPr/>
            </p:nvSpPr>
            <p:spPr>
              <a:xfrm rot="10800000">
                <a:off x="5855273" y="1108793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621" name="Google Shape;13621;p31"/>
              <p:cNvSpPr/>
              <p:nvPr/>
            </p:nvSpPr>
            <p:spPr>
              <a:xfrm rot="10800000">
                <a:off x="7156858" y="86568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622" name="Google Shape;13622;p31"/>
              <p:cNvSpPr/>
              <p:nvPr/>
            </p:nvSpPr>
            <p:spPr>
              <a:xfrm rot="10800000">
                <a:off x="5246316" y="96173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623" name="Google Shape;13623;p31"/>
              <p:cNvSpPr/>
              <p:nvPr/>
            </p:nvSpPr>
            <p:spPr>
              <a:xfrm rot="10800000">
                <a:off x="5907291" y="73882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624" name="Google Shape;13624;p31"/>
              <p:cNvSpPr/>
              <p:nvPr/>
            </p:nvSpPr>
            <p:spPr>
              <a:xfrm rot="10800000">
                <a:off x="6698607" y="802009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625" name="Google Shape;13625;p31"/>
              <p:cNvSpPr/>
              <p:nvPr/>
            </p:nvSpPr>
            <p:spPr>
              <a:xfrm rot="10800000">
                <a:off x="6314814" y="145098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626" name="Google Shape;13626;p31"/>
              <p:cNvSpPr/>
              <p:nvPr/>
            </p:nvSpPr>
            <p:spPr>
              <a:xfrm rot="10800000">
                <a:off x="6405679" y="58437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627" name="Google Shape;13627;p31"/>
              <p:cNvSpPr/>
              <p:nvPr/>
            </p:nvSpPr>
            <p:spPr>
              <a:xfrm rot="10800000">
                <a:off x="5530519" y="78295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3628" name="Google Shape;13628;p31"/>
            <p:cNvSpPr/>
            <p:nvPr/>
          </p:nvSpPr>
          <p:spPr>
            <a:xfrm rot="10800000">
              <a:off x="5467181" y="2274087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29" name="Google Shape;13629;p31"/>
            <p:cNvSpPr/>
            <p:nvPr/>
          </p:nvSpPr>
          <p:spPr>
            <a:xfrm rot="10800000">
              <a:off x="1791338" y="2418078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30" name="Google Shape;13630;p31"/>
            <p:cNvSpPr/>
            <p:nvPr/>
          </p:nvSpPr>
          <p:spPr>
            <a:xfrm rot="10800000">
              <a:off x="4994538" y="1932740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31" name="Google Shape;13631;p31"/>
            <p:cNvSpPr/>
            <p:nvPr/>
          </p:nvSpPr>
          <p:spPr>
            <a:xfrm rot="10800000">
              <a:off x="2710372" y="2554680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32" name="Google Shape;13632;p31"/>
            <p:cNvSpPr/>
            <p:nvPr/>
          </p:nvSpPr>
          <p:spPr>
            <a:xfrm rot="10800000">
              <a:off x="2984293" y="1435017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33" name="Google Shape;13633;p31"/>
            <p:cNvSpPr/>
            <p:nvPr/>
          </p:nvSpPr>
          <p:spPr>
            <a:xfrm rot="10800000">
              <a:off x="4625351" y="1874393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34" name="Google Shape;13634;p31"/>
            <p:cNvSpPr/>
            <p:nvPr/>
          </p:nvSpPr>
          <p:spPr>
            <a:xfrm rot="10800000">
              <a:off x="3812259" y="1429475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35" name="Google Shape;13635;p31"/>
            <p:cNvSpPr/>
            <p:nvPr/>
          </p:nvSpPr>
          <p:spPr>
            <a:xfrm rot="10800000">
              <a:off x="3473571" y="242512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36" name="Google Shape;13636;p31"/>
            <p:cNvSpPr/>
            <p:nvPr/>
          </p:nvSpPr>
          <p:spPr>
            <a:xfrm rot="10800000">
              <a:off x="3823198" y="1863430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37" name="Google Shape;13637;p31"/>
            <p:cNvSpPr/>
            <p:nvPr/>
          </p:nvSpPr>
          <p:spPr>
            <a:xfrm rot="10800000">
              <a:off x="4626925" y="2295271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38" name="Google Shape;13638;p31"/>
            <p:cNvSpPr/>
            <p:nvPr/>
          </p:nvSpPr>
          <p:spPr>
            <a:xfrm rot="10800000">
              <a:off x="2405511" y="1257842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39" name="Google Shape;13639;p31"/>
            <p:cNvSpPr/>
            <p:nvPr/>
          </p:nvSpPr>
          <p:spPr>
            <a:xfrm rot="10800000">
              <a:off x="4282295" y="1952925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40" name="Google Shape;13640;p31"/>
            <p:cNvSpPr/>
            <p:nvPr/>
          </p:nvSpPr>
          <p:spPr>
            <a:xfrm rot="10800000" flipH="1">
              <a:off x="2379646" y="1608191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41" name="Google Shape;13641;p31"/>
            <p:cNvSpPr/>
            <p:nvPr/>
          </p:nvSpPr>
          <p:spPr>
            <a:xfrm rot="10800000" flipH="1">
              <a:off x="2845296" y="2160906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42" name="Google Shape;13642;p31"/>
            <p:cNvSpPr/>
            <p:nvPr/>
          </p:nvSpPr>
          <p:spPr>
            <a:xfrm rot="10800000" flipH="1">
              <a:off x="1555075" y="1917799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43" name="Google Shape;13643;p31"/>
            <p:cNvSpPr/>
            <p:nvPr/>
          </p:nvSpPr>
          <p:spPr>
            <a:xfrm rot="10800000" flipH="1">
              <a:off x="3472169" y="2013852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44" name="Google Shape;13644;p31"/>
            <p:cNvSpPr/>
            <p:nvPr/>
          </p:nvSpPr>
          <p:spPr>
            <a:xfrm rot="10800000" flipH="1">
              <a:off x="2801524" y="1790938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45" name="Google Shape;13645;p31"/>
            <p:cNvSpPr/>
            <p:nvPr/>
          </p:nvSpPr>
          <p:spPr>
            <a:xfrm rot="10800000" flipH="1">
              <a:off x="2007089" y="1854122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46" name="Google Shape;13646;p31"/>
            <p:cNvSpPr/>
            <p:nvPr/>
          </p:nvSpPr>
          <p:spPr>
            <a:xfrm rot="10800000" flipH="1">
              <a:off x="2379655" y="224722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47" name="Google Shape;13647;p31"/>
            <p:cNvSpPr/>
            <p:nvPr/>
          </p:nvSpPr>
          <p:spPr>
            <a:xfrm rot="10800000" flipH="1">
              <a:off x="3188821" y="1835070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48" name="Google Shape;13648;p31"/>
            <p:cNvSpPr/>
            <p:nvPr/>
          </p:nvSpPr>
          <p:spPr>
            <a:xfrm rot="-5400000">
              <a:off x="6437893" y="3297974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49" name="Google Shape;13649;p31"/>
            <p:cNvSpPr/>
            <p:nvPr/>
          </p:nvSpPr>
          <p:spPr>
            <a:xfrm rot="-5400000">
              <a:off x="7426754" y="3563094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50" name="Google Shape;13650;p31"/>
            <p:cNvSpPr/>
            <p:nvPr/>
          </p:nvSpPr>
          <p:spPr>
            <a:xfrm rot="-5400000">
              <a:off x="6614851" y="4703634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51" name="Google Shape;13651;p31"/>
            <p:cNvSpPr/>
            <p:nvPr/>
          </p:nvSpPr>
          <p:spPr>
            <a:xfrm rot="-5400000">
              <a:off x="8881564" y="4140694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52" name="Google Shape;13652;p31"/>
            <p:cNvSpPr/>
            <p:nvPr/>
          </p:nvSpPr>
          <p:spPr>
            <a:xfrm rot="-5400000">
              <a:off x="7511314" y="4294041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53" name="Google Shape;13653;p31"/>
            <p:cNvSpPr/>
            <p:nvPr/>
          </p:nvSpPr>
          <p:spPr>
            <a:xfrm rot="-5400000">
              <a:off x="5855679" y="1873118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54" name="Google Shape;13654;p31"/>
            <p:cNvSpPr/>
            <p:nvPr/>
          </p:nvSpPr>
          <p:spPr>
            <a:xfrm rot="-5400000">
              <a:off x="6656524" y="2857254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55" name="Google Shape;13655;p31"/>
            <p:cNvSpPr/>
            <p:nvPr/>
          </p:nvSpPr>
          <p:spPr>
            <a:xfrm rot="-5400000">
              <a:off x="7274485" y="3966392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56" name="Google Shape;13656;p31"/>
            <p:cNvSpPr/>
            <p:nvPr/>
          </p:nvSpPr>
          <p:spPr>
            <a:xfrm rot="-5400000">
              <a:off x="8443762" y="3936907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57" name="Google Shape;13657;p31"/>
            <p:cNvSpPr/>
            <p:nvPr/>
          </p:nvSpPr>
          <p:spPr>
            <a:xfrm rot="-5400000">
              <a:off x="8670718" y="3590250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58" name="Google Shape;13658;p31"/>
            <p:cNvSpPr/>
            <p:nvPr/>
          </p:nvSpPr>
          <p:spPr>
            <a:xfrm rot="-5400000">
              <a:off x="6164267" y="2286673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59" name="Google Shape;13659;p31"/>
            <p:cNvSpPr/>
            <p:nvPr/>
          </p:nvSpPr>
          <p:spPr>
            <a:xfrm rot="-5400000">
              <a:off x="8716418" y="4354835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60" name="Google Shape;13660;p31"/>
            <p:cNvSpPr/>
            <p:nvPr/>
          </p:nvSpPr>
          <p:spPr>
            <a:xfrm rot="-5400000">
              <a:off x="7458880" y="4684612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61" name="Google Shape;13661;p31"/>
            <p:cNvSpPr/>
            <p:nvPr/>
          </p:nvSpPr>
          <p:spPr>
            <a:xfrm rot="-5400000">
              <a:off x="7046617" y="3062005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62" name="Google Shape;13662;p31"/>
            <p:cNvSpPr/>
            <p:nvPr/>
          </p:nvSpPr>
          <p:spPr>
            <a:xfrm rot="-5400000">
              <a:off x="7078796" y="4271886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63" name="Google Shape;13663;p31"/>
            <p:cNvSpPr/>
            <p:nvPr/>
          </p:nvSpPr>
          <p:spPr>
            <a:xfrm rot="-5400000">
              <a:off x="6943689" y="3518748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64" name="Google Shape;13664;p31"/>
            <p:cNvSpPr/>
            <p:nvPr/>
          </p:nvSpPr>
          <p:spPr>
            <a:xfrm rot="-5400000" flipH="1">
              <a:off x="6867546" y="1701954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65" name="Google Shape;13665;p31"/>
            <p:cNvSpPr/>
            <p:nvPr/>
          </p:nvSpPr>
          <p:spPr>
            <a:xfrm rot="-5400000" flipH="1">
              <a:off x="6728032" y="2081749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66" name="Google Shape;13666;p31"/>
            <p:cNvSpPr/>
            <p:nvPr/>
          </p:nvSpPr>
          <p:spPr>
            <a:xfrm rot="-5400000" flipH="1">
              <a:off x="6580720" y="2418065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67" name="Google Shape;13667;p31"/>
            <p:cNvSpPr/>
            <p:nvPr/>
          </p:nvSpPr>
          <p:spPr>
            <a:xfrm rot="-5400000" flipH="1">
              <a:off x="7106104" y="2037835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68" name="Google Shape;13668;p31"/>
            <p:cNvSpPr/>
            <p:nvPr/>
          </p:nvSpPr>
          <p:spPr>
            <a:xfrm rot="-5400000" flipH="1">
              <a:off x="5855819" y="2855693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69" name="Google Shape;13669;p31"/>
            <p:cNvSpPr/>
            <p:nvPr/>
          </p:nvSpPr>
          <p:spPr>
            <a:xfrm rot="-5400000" flipH="1">
              <a:off x="8557992" y="4224196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70" name="Google Shape;13670;p31"/>
            <p:cNvSpPr/>
            <p:nvPr/>
          </p:nvSpPr>
          <p:spPr>
            <a:xfrm rot="-5400000" flipH="1">
              <a:off x="7075119" y="2427755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71" name="Google Shape;13671;p31"/>
            <p:cNvSpPr/>
            <p:nvPr/>
          </p:nvSpPr>
          <p:spPr>
            <a:xfrm rot="-5400000" flipH="1">
              <a:off x="6923371" y="255804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72" name="Google Shape;13672;p31"/>
            <p:cNvSpPr/>
            <p:nvPr/>
          </p:nvSpPr>
          <p:spPr>
            <a:xfrm rot="-5400000" flipH="1">
              <a:off x="7452482" y="411755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73" name="Google Shape;13673;p31"/>
            <p:cNvSpPr/>
            <p:nvPr/>
          </p:nvSpPr>
          <p:spPr>
            <a:xfrm rot="-5400000">
              <a:off x="8807099" y="641429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74" name="Google Shape;13674;p31"/>
            <p:cNvSpPr/>
            <p:nvPr/>
          </p:nvSpPr>
          <p:spPr>
            <a:xfrm>
              <a:off x="2963692" y="4896893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75" name="Google Shape;13675;p31"/>
            <p:cNvSpPr/>
            <p:nvPr/>
          </p:nvSpPr>
          <p:spPr>
            <a:xfrm>
              <a:off x="471112" y="4574671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76" name="Google Shape;13676;p31"/>
            <p:cNvSpPr/>
            <p:nvPr/>
          </p:nvSpPr>
          <p:spPr>
            <a:xfrm>
              <a:off x="2753463" y="4668875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77" name="Google Shape;13677;p31"/>
            <p:cNvSpPr/>
            <p:nvPr/>
          </p:nvSpPr>
          <p:spPr>
            <a:xfrm>
              <a:off x="6655795" y="4840317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78" name="Google Shape;13678;p31"/>
            <p:cNvSpPr/>
            <p:nvPr/>
          </p:nvSpPr>
          <p:spPr>
            <a:xfrm>
              <a:off x="4825185" y="4561639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79" name="Google Shape;13679;p31"/>
            <p:cNvSpPr/>
            <p:nvPr/>
          </p:nvSpPr>
          <p:spPr>
            <a:xfrm>
              <a:off x="4222013" y="4852496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80" name="Google Shape;13680;p31"/>
            <p:cNvSpPr/>
            <p:nvPr/>
          </p:nvSpPr>
          <p:spPr>
            <a:xfrm>
              <a:off x="2394971" y="4710131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81" name="Google Shape;13681;p31"/>
            <p:cNvSpPr/>
            <p:nvPr/>
          </p:nvSpPr>
          <p:spPr>
            <a:xfrm>
              <a:off x="261895" y="4144797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82" name="Google Shape;13682;p31"/>
            <p:cNvSpPr/>
            <p:nvPr/>
          </p:nvSpPr>
          <p:spPr>
            <a:xfrm>
              <a:off x="1147839" y="4589456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83" name="Google Shape;13683;p31"/>
            <p:cNvSpPr/>
            <p:nvPr/>
          </p:nvSpPr>
          <p:spPr>
            <a:xfrm>
              <a:off x="1651262" y="4079205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84" name="Google Shape;13684;p31"/>
            <p:cNvSpPr/>
            <p:nvPr/>
          </p:nvSpPr>
          <p:spPr>
            <a:xfrm>
              <a:off x="5460560" y="4603603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85" name="Google Shape;13685;p31"/>
            <p:cNvSpPr/>
            <p:nvPr/>
          </p:nvSpPr>
          <p:spPr>
            <a:xfrm>
              <a:off x="1698183" y="4810645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86" name="Google Shape;13686;p31"/>
            <p:cNvSpPr/>
            <p:nvPr/>
          </p:nvSpPr>
          <p:spPr>
            <a:xfrm>
              <a:off x="201799" y="4466009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87" name="Google Shape;13687;p31"/>
            <p:cNvSpPr/>
            <p:nvPr/>
          </p:nvSpPr>
          <p:spPr>
            <a:xfrm>
              <a:off x="3465751" y="4816833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88" name="Google Shape;13688;p31"/>
            <p:cNvSpPr/>
            <p:nvPr/>
          </p:nvSpPr>
          <p:spPr>
            <a:xfrm>
              <a:off x="2625602" y="5006428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89" name="Google Shape;13689;p31"/>
            <p:cNvSpPr/>
            <p:nvPr/>
          </p:nvSpPr>
          <p:spPr>
            <a:xfrm>
              <a:off x="2785939" y="4360921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90" name="Google Shape;13690;p31"/>
            <p:cNvSpPr/>
            <p:nvPr/>
          </p:nvSpPr>
          <p:spPr>
            <a:xfrm>
              <a:off x="189850" y="4847376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91" name="Google Shape;13691;p31"/>
            <p:cNvSpPr/>
            <p:nvPr/>
          </p:nvSpPr>
          <p:spPr>
            <a:xfrm flipH="1">
              <a:off x="2255392" y="3721275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92" name="Google Shape;13692;p31"/>
            <p:cNvSpPr/>
            <p:nvPr/>
          </p:nvSpPr>
          <p:spPr>
            <a:xfrm flipH="1">
              <a:off x="1929748" y="3759794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93" name="Google Shape;13693;p31"/>
            <p:cNvSpPr/>
            <p:nvPr/>
          </p:nvSpPr>
          <p:spPr>
            <a:xfrm flipH="1">
              <a:off x="3183433" y="4265621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94" name="Google Shape;13694;p31"/>
            <p:cNvSpPr/>
            <p:nvPr/>
          </p:nvSpPr>
          <p:spPr>
            <a:xfrm flipH="1">
              <a:off x="1435716" y="4350612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95" name="Google Shape;13695;p31"/>
            <p:cNvSpPr/>
            <p:nvPr/>
          </p:nvSpPr>
          <p:spPr>
            <a:xfrm flipH="1">
              <a:off x="1933866" y="4594998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96" name="Google Shape;13696;p31"/>
            <p:cNvSpPr/>
            <p:nvPr/>
          </p:nvSpPr>
          <p:spPr>
            <a:xfrm flipH="1">
              <a:off x="5826957" y="4975631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97" name="Google Shape;13697;p31"/>
            <p:cNvSpPr/>
            <p:nvPr/>
          </p:nvSpPr>
          <p:spPr>
            <a:xfrm flipH="1">
              <a:off x="5920051" y="4707077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98" name="Google Shape;13698;p31"/>
            <p:cNvSpPr/>
            <p:nvPr/>
          </p:nvSpPr>
          <p:spPr>
            <a:xfrm flipH="1">
              <a:off x="2402654" y="4088599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99" name="Google Shape;13699;p31"/>
            <p:cNvSpPr/>
            <p:nvPr/>
          </p:nvSpPr>
          <p:spPr>
            <a:xfrm flipH="1">
              <a:off x="2060344" y="4210513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00" name="Google Shape;13700;p31"/>
            <p:cNvSpPr/>
            <p:nvPr/>
          </p:nvSpPr>
          <p:spPr>
            <a:xfrm rot="10800000" flipH="1">
              <a:off x="4535130" y="4810639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01" name="Google Shape;13701;p31"/>
            <p:cNvSpPr/>
            <p:nvPr/>
          </p:nvSpPr>
          <p:spPr>
            <a:xfrm rot="10800000" flipH="1">
              <a:off x="7364662" y="4897030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02" name="Google Shape;13702;p31"/>
            <p:cNvSpPr/>
            <p:nvPr/>
          </p:nvSpPr>
          <p:spPr>
            <a:xfrm rot="10800000" flipH="1">
              <a:off x="3162438" y="4666650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03" name="Google Shape;13703;p31"/>
            <p:cNvSpPr/>
            <p:nvPr/>
          </p:nvSpPr>
          <p:spPr>
            <a:xfrm rot="10800000" flipH="1">
              <a:off x="7867920" y="4559015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04" name="Google Shape;13704;p31"/>
            <p:cNvSpPr/>
            <p:nvPr/>
          </p:nvSpPr>
          <p:spPr>
            <a:xfrm rot="10800000" flipH="1">
              <a:off x="3602098" y="4325302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05" name="Google Shape;13705;p31"/>
            <p:cNvSpPr/>
            <p:nvPr/>
          </p:nvSpPr>
          <p:spPr>
            <a:xfrm rot="10800000" flipH="1">
              <a:off x="5530138" y="4911830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06" name="Google Shape;13706;p31"/>
            <p:cNvSpPr/>
            <p:nvPr/>
          </p:nvSpPr>
          <p:spPr>
            <a:xfrm rot="10800000" flipH="1">
              <a:off x="8747946" y="4902554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07" name="Google Shape;13707;p31"/>
            <p:cNvSpPr/>
            <p:nvPr/>
          </p:nvSpPr>
          <p:spPr>
            <a:xfrm rot="10800000" flipH="1">
              <a:off x="3920145" y="4027480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08" name="Google Shape;13708;p31"/>
            <p:cNvSpPr/>
            <p:nvPr/>
          </p:nvSpPr>
          <p:spPr>
            <a:xfrm rot="10800000" flipH="1">
              <a:off x="7908601" y="4897013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09" name="Google Shape;13709;p31"/>
            <p:cNvSpPr/>
            <p:nvPr/>
          </p:nvSpPr>
          <p:spPr>
            <a:xfrm rot="10800000" flipH="1">
              <a:off x="8263362" y="4678160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10" name="Google Shape;13710;p31"/>
            <p:cNvSpPr/>
            <p:nvPr/>
          </p:nvSpPr>
          <p:spPr>
            <a:xfrm rot="10800000" flipH="1">
              <a:off x="5062260" y="501437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11" name="Google Shape;13711;p31"/>
            <p:cNvSpPr/>
            <p:nvPr/>
          </p:nvSpPr>
          <p:spPr>
            <a:xfrm rot="10800000" flipH="1">
              <a:off x="7008383" y="4595115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12" name="Google Shape;13712;p31"/>
            <p:cNvSpPr/>
            <p:nvPr/>
          </p:nvSpPr>
          <p:spPr>
            <a:xfrm rot="10800000" flipH="1">
              <a:off x="6522899" y="5011872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13" name="Google Shape;13713;p31"/>
            <p:cNvSpPr/>
            <p:nvPr/>
          </p:nvSpPr>
          <p:spPr>
            <a:xfrm rot="10800000" flipH="1">
              <a:off x="4825176" y="4255993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14" name="Google Shape;13714;p31"/>
            <p:cNvSpPr/>
            <p:nvPr/>
          </p:nvSpPr>
          <p:spPr>
            <a:xfrm rot="10800000" flipH="1">
              <a:off x="3801114" y="4644633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15" name="Google Shape;13715;p31"/>
            <p:cNvSpPr/>
            <p:nvPr/>
          </p:nvSpPr>
          <p:spPr>
            <a:xfrm rot="10800000" flipH="1">
              <a:off x="6242864" y="3650405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16" name="Google Shape;13716;p31"/>
            <p:cNvSpPr/>
            <p:nvPr/>
          </p:nvSpPr>
          <p:spPr>
            <a:xfrm rot="10800000" flipH="1">
              <a:off x="4355000" y="4345488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17" name="Google Shape;13717;p31"/>
            <p:cNvSpPr/>
            <p:nvPr/>
          </p:nvSpPr>
          <p:spPr>
            <a:xfrm rot="10800000">
              <a:off x="6131142" y="4380978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18" name="Google Shape;13718;p31"/>
            <p:cNvSpPr/>
            <p:nvPr/>
          </p:nvSpPr>
          <p:spPr>
            <a:xfrm rot="10800000">
              <a:off x="5824398" y="4244268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19" name="Google Shape;13719;p31"/>
            <p:cNvSpPr/>
            <p:nvPr/>
          </p:nvSpPr>
          <p:spPr>
            <a:xfrm rot="10800000">
              <a:off x="7867933" y="4140699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20" name="Google Shape;13720;p31"/>
            <p:cNvSpPr/>
            <p:nvPr/>
          </p:nvSpPr>
          <p:spPr>
            <a:xfrm rot="10800000">
              <a:off x="5175366" y="4406414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21" name="Google Shape;13721;p31"/>
            <p:cNvSpPr/>
            <p:nvPr/>
          </p:nvSpPr>
          <p:spPr>
            <a:xfrm rot="10800000">
              <a:off x="5788441" y="3887275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22" name="Google Shape;13722;p31"/>
            <p:cNvSpPr/>
            <p:nvPr/>
          </p:nvSpPr>
          <p:spPr>
            <a:xfrm rot="10800000">
              <a:off x="6627657" y="4246684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23" name="Google Shape;13723;p31"/>
            <p:cNvSpPr/>
            <p:nvPr/>
          </p:nvSpPr>
          <p:spPr>
            <a:xfrm rot="10800000">
              <a:off x="6243864" y="464542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24" name="Google Shape;13724;p31"/>
            <p:cNvSpPr/>
            <p:nvPr/>
          </p:nvSpPr>
          <p:spPr>
            <a:xfrm rot="10800000">
              <a:off x="6739829" y="3858824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25" name="Google Shape;13725;p31"/>
            <p:cNvSpPr/>
            <p:nvPr/>
          </p:nvSpPr>
          <p:spPr>
            <a:xfrm rot="10800000">
              <a:off x="5459569" y="4227633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26" name="Google Shape;13726;p31"/>
            <p:cNvSpPr/>
            <p:nvPr/>
          </p:nvSpPr>
          <p:spPr>
            <a:xfrm rot="10800000" flipH="1">
              <a:off x="1874423" y="1457649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27" name="Google Shape;13727;p31"/>
            <p:cNvSpPr/>
            <p:nvPr/>
          </p:nvSpPr>
          <p:spPr>
            <a:xfrm rot="-5400000">
              <a:off x="7273617" y="1644380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3728" name="Google Shape;13728;p31"/>
            <p:cNvGrpSpPr/>
            <p:nvPr/>
          </p:nvGrpSpPr>
          <p:grpSpPr>
            <a:xfrm rot="5400000">
              <a:off x="6199788" y="1372590"/>
              <a:ext cx="3964145" cy="1455821"/>
              <a:chOff x="3233388" y="140740"/>
              <a:chExt cx="3964145" cy="1455821"/>
            </a:xfrm>
          </p:grpSpPr>
          <p:sp>
            <p:nvSpPr>
              <p:cNvPr id="13729" name="Google Shape;13729;p31"/>
              <p:cNvSpPr/>
              <p:nvPr/>
            </p:nvSpPr>
            <p:spPr>
              <a:xfrm rot="10800000" flipH="1">
                <a:off x="4341237" y="377380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30" name="Google Shape;13730;p31"/>
              <p:cNvSpPr/>
              <p:nvPr/>
            </p:nvSpPr>
            <p:spPr>
              <a:xfrm rot="10800000" flipH="1">
                <a:off x="3233388" y="122197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31" name="Google Shape;13731;p31"/>
              <p:cNvSpPr/>
              <p:nvPr/>
            </p:nvSpPr>
            <p:spPr>
              <a:xfrm rot="10800000" flipH="1">
                <a:off x="6920595" y="1365965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32" name="Google Shape;13732;p31"/>
              <p:cNvSpPr/>
              <p:nvPr/>
            </p:nvSpPr>
            <p:spPr>
              <a:xfrm rot="10800000" flipH="1">
                <a:off x="3673048" y="880627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33" name="Google Shape;13733;p31"/>
              <p:cNvSpPr/>
              <p:nvPr/>
            </p:nvSpPr>
            <p:spPr>
              <a:xfrm rot="10800000" flipH="1">
                <a:off x="5601088" y="146715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34" name="Google Shape;13734;p31"/>
              <p:cNvSpPr/>
              <p:nvPr/>
            </p:nvSpPr>
            <p:spPr>
              <a:xfrm rot="10800000" flipH="1">
                <a:off x="5724521" y="3829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35" name="Google Shape;13735;p31"/>
              <p:cNvSpPr/>
              <p:nvPr/>
            </p:nvSpPr>
            <p:spPr>
              <a:xfrm rot="10800000" flipH="1">
                <a:off x="3991095" y="582805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36" name="Google Shape;13736;p31"/>
              <p:cNvSpPr/>
              <p:nvPr/>
            </p:nvSpPr>
            <p:spPr>
              <a:xfrm rot="10800000" flipH="1">
                <a:off x="4885176" y="377363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37" name="Google Shape;13737;p31"/>
              <p:cNvSpPr/>
              <p:nvPr/>
            </p:nvSpPr>
            <p:spPr>
              <a:xfrm rot="10800000" flipH="1">
                <a:off x="5239937" y="15851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38" name="Google Shape;13738;p31"/>
              <p:cNvSpPr/>
              <p:nvPr/>
            </p:nvSpPr>
            <p:spPr>
              <a:xfrm rot="10800000" flipH="1">
                <a:off x="5133210" y="156969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39" name="Google Shape;13739;p31"/>
              <p:cNvSpPr/>
              <p:nvPr/>
            </p:nvSpPr>
            <p:spPr>
              <a:xfrm rot="10800000" flipH="1">
                <a:off x="4503283" y="14074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40" name="Google Shape;13740;p31"/>
              <p:cNvSpPr/>
              <p:nvPr/>
            </p:nvSpPr>
            <p:spPr>
              <a:xfrm rot="10800000" flipH="1">
                <a:off x="3285424" y="410959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41" name="Google Shape;13741;p31"/>
              <p:cNvSpPr/>
              <p:nvPr/>
            </p:nvSpPr>
            <p:spPr>
              <a:xfrm rot="10800000" flipH="1">
                <a:off x="4896126" y="811318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42" name="Google Shape;13742;p31"/>
              <p:cNvSpPr/>
              <p:nvPr/>
            </p:nvSpPr>
            <p:spPr>
              <a:xfrm rot="10800000" flipH="1">
                <a:off x="4097227" y="124315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43" name="Google Shape;13743;p31"/>
              <p:cNvSpPr/>
              <p:nvPr/>
            </p:nvSpPr>
            <p:spPr>
              <a:xfrm rot="10800000" flipH="1">
                <a:off x="6313814" y="205730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44" name="Google Shape;13744;p31"/>
              <p:cNvSpPr/>
              <p:nvPr/>
            </p:nvSpPr>
            <p:spPr>
              <a:xfrm rot="10800000" flipH="1">
                <a:off x="4425950" y="9008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45" name="Google Shape;13745;p31"/>
              <p:cNvSpPr/>
              <p:nvPr/>
            </p:nvSpPr>
            <p:spPr>
              <a:xfrm rot="10800000">
                <a:off x="6202092" y="936303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46" name="Google Shape;13746;p31"/>
              <p:cNvSpPr/>
              <p:nvPr/>
            </p:nvSpPr>
            <p:spPr>
              <a:xfrm rot="10800000">
                <a:off x="5855273" y="1108793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47" name="Google Shape;13747;p31"/>
              <p:cNvSpPr/>
              <p:nvPr/>
            </p:nvSpPr>
            <p:spPr>
              <a:xfrm rot="10800000">
                <a:off x="7156858" y="86568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48" name="Google Shape;13748;p31"/>
              <p:cNvSpPr/>
              <p:nvPr/>
            </p:nvSpPr>
            <p:spPr>
              <a:xfrm rot="10800000">
                <a:off x="5246316" y="96173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49" name="Google Shape;13749;p31"/>
              <p:cNvSpPr/>
              <p:nvPr/>
            </p:nvSpPr>
            <p:spPr>
              <a:xfrm rot="10800000">
                <a:off x="5907291" y="73882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50" name="Google Shape;13750;p31"/>
              <p:cNvSpPr/>
              <p:nvPr/>
            </p:nvSpPr>
            <p:spPr>
              <a:xfrm rot="10800000">
                <a:off x="6698607" y="802009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51" name="Google Shape;13751;p31"/>
              <p:cNvSpPr/>
              <p:nvPr/>
            </p:nvSpPr>
            <p:spPr>
              <a:xfrm rot="10800000">
                <a:off x="6314814" y="145098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52" name="Google Shape;13752;p31"/>
              <p:cNvSpPr/>
              <p:nvPr/>
            </p:nvSpPr>
            <p:spPr>
              <a:xfrm rot="10800000">
                <a:off x="6405679" y="58437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53" name="Google Shape;13753;p31"/>
              <p:cNvSpPr/>
              <p:nvPr/>
            </p:nvSpPr>
            <p:spPr>
              <a:xfrm rot="10800000">
                <a:off x="5530519" y="78295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54" name="Google Shape;13754;p31"/>
              <p:cNvSpPr/>
              <p:nvPr/>
            </p:nvSpPr>
            <p:spPr>
              <a:xfrm rot="10800000" flipH="1">
                <a:off x="4606080" y="136596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3755" name="Google Shape;13755;p31"/>
            <p:cNvSpPr/>
            <p:nvPr/>
          </p:nvSpPr>
          <p:spPr>
            <a:xfrm rot="-5400000" flipH="1">
              <a:off x="6408804" y="1645169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56" name="Google Shape;13756;p31"/>
            <p:cNvSpPr/>
            <p:nvPr/>
          </p:nvSpPr>
          <p:spPr>
            <a:xfrm rot="10800000">
              <a:off x="4228830" y="1192853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57" name="Google Shape;13757;p31"/>
            <p:cNvSpPr/>
            <p:nvPr/>
          </p:nvSpPr>
          <p:spPr>
            <a:xfrm rot="10800000">
              <a:off x="5446704" y="1463072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58" name="Google Shape;13758;p31"/>
            <p:cNvSpPr/>
            <p:nvPr/>
          </p:nvSpPr>
          <p:spPr>
            <a:xfrm rot="10800000">
              <a:off x="4326649" y="1429493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59" name="Google Shape;13759;p31"/>
            <p:cNvSpPr/>
            <p:nvPr/>
          </p:nvSpPr>
          <p:spPr>
            <a:xfrm rot="10800000">
              <a:off x="4009721" y="2218151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3760" name="Google Shape;13760;p31"/>
            <p:cNvGrpSpPr/>
            <p:nvPr/>
          </p:nvGrpSpPr>
          <p:grpSpPr>
            <a:xfrm>
              <a:off x="234224" y="118425"/>
              <a:ext cx="3532446" cy="1609151"/>
              <a:chOff x="140599" y="118425"/>
              <a:chExt cx="3532446" cy="1609151"/>
            </a:xfrm>
          </p:grpSpPr>
          <p:sp>
            <p:nvSpPr>
              <p:cNvPr id="13761" name="Google Shape;13761;p31"/>
              <p:cNvSpPr/>
              <p:nvPr/>
            </p:nvSpPr>
            <p:spPr>
              <a:xfrm>
                <a:off x="703605" y="276605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62" name="Google Shape;13762;p31"/>
              <p:cNvSpPr/>
              <p:nvPr/>
            </p:nvSpPr>
            <p:spPr>
              <a:xfrm>
                <a:off x="438762" y="1265458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63" name="Google Shape;13763;p31"/>
              <p:cNvSpPr/>
              <p:nvPr/>
            </p:nvSpPr>
            <p:spPr>
              <a:xfrm>
                <a:off x="322613" y="11842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64" name="Google Shape;13764;p31"/>
              <p:cNvSpPr/>
              <p:nvPr/>
            </p:nvSpPr>
            <p:spPr>
              <a:xfrm>
                <a:off x="3632370" y="320667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65" name="Google Shape;13765;p31"/>
              <p:cNvSpPr/>
              <p:nvPr/>
            </p:nvSpPr>
            <p:spPr>
              <a:xfrm>
                <a:off x="568548" y="863464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66" name="Google Shape;13766;p31"/>
              <p:cNvSpPr/>
              <p:nvPr/>
            </p:nvSpPr>
            <p:spPr>
              <a:xfrm>
                <a:off x="1698613" y="226284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67" name="Google Shape;13767;p31"/>
              <p:cNvSpPr/>
              <p:nvPr/>
            </p:nvSpPr>
            <p:spPr>
              <a:xfrm>
                <a:off x="332845" y="700122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68" name="Google Shape;13768;p31"/>
              <p:cNvSpPr/>
              <p:nvPr/>
            </p:nvSpPr>
            <p:spPr>
              <a:xfrm>
                <a:off x="1722212" y="63453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69" name="Google Shape;13769;p31"/>
              <p:cNvSpPr/>
              <p:nvPr/>
            </p:nvSpPr>
            <p:spPr>
              <a:xfrm>
                <a:off x="1230735" y="13101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70" name="Google Shape;13770;p31"/>
              <p:cNvSpPr/>
              <p:nvPr/>
            </p:nvSpPr>
            <p:spPr>
              <a:xfrm>
                <a:off x="600808" y="156907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71" name="Google Shape;13771;p31"/>
              <p:cNvSpPr/>
              <p:nvPr/>
            </p:nvSpPr>
            <p:spPr>
              <a:xfrm>
                <a:off x="140599" y="1048834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72" name="Google Shape;13772;p31"/>
              <p:cNvSpPr/>
              <p:nvPr/>
            </p:nvSpPr>
            <p:spPr>
              <a:xfrm>
                <a:off x="927051" y="523633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73" name="Google Shape;13773;p31"/>
              <p:cNvSpPr/>
              <p:nvPr/>
            </p:nvSpPr>
            <p:spPr>
              <a:xfrm>
                <a:off x="194752" y="45597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74" name="Google Shape;13774;p31"/>
              <p:cNvSpPr/>
              <p:nvPr/>
            </p:nvSpPr>
            <p:spPr>
              <a:xfrm>
                <a:off x="2856889" y="916246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75" name="Google Shape;13775;p31"/>
              <p:cNvSpPr/>
              <p:nvPr/>
            </p:nvSpPr>
            <p:spPr>
              <a:xfrm>
                <a:off x="300425" y="16832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76" name="Google Shape;13776;p31"/>
              <p:cNvSpPr/>
              <p:nvPr/>
            </p:nvSpPr>
            <p:spPr>
              <a:xfrm flipH="1">
                <a:off x="2326342" y="276600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77" name="Google Shape;13777;p31"/>
              <p:cNvSpPr/>
              <p:nvPr/>
            </p:nvSpPr>
            <p:spPr>
              <a:xfrm flipH="1">
                <a:off x="2000698" y="315119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78" name="Google Shape;13778;p31"/>
              <p:cNvSpPr/>
              <p:nvPr/>
            </p:nvSpPr>
            <p:spPr>
              <a:xfrm flipH="1">
                <a:off x="3254383" y="82094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79" name="Google Shape;13779;p31"/>
              <p:cNvSpPr/>
              <p:nvPr/>
            </p:nvSpPr>
            <p:spPr>
              <a:xfrm flipH="1">
                <a:off x="1343841" y="73169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80" name="Google Shape;13780;p31"/>
              <p:cNvSpPr/>
              <p:nvPr/>
            </p:nvSpPr>
            <p:spPr>
              <a:xfrm flipH="1">
                <a:off x="2803532" y="455981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81" name="Google Shape;13781;p31"/>
              <p:cNvSpPr/>
              <p:nvPr/>
            </p:nvSpPr>
            <p:spPr>
              <a:xfrm flipH="1">
                <a:off x="2896626" y="187427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82" name="Google Shape;13782;p31"/>
              <p:cNvSpPr/>
              <p:nvPr/>
            </p:nvSpPr>
            <p:spPr>
              <a:xfrm flipH="1">
                <a:off x="2473604" y="64392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83" name="Google Shape;13783;p31"/>
              <p:cNvSpPr/>
              <p:nvPr/>
            </p:nvSpPr>
            <p:spPr>
              <a:xfrm flipH="1">
                <a:off x="2131294" y="76583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84" name="Google Shape;13784;p31"/>
              <p:cNvSpPr/>
              <p:nvPr/>
            </p:nvSpPr>
            <p:spPr>
              <a:xfrm flipH="1">
                <a:off x="2004816" y="1150323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85" name="Google Shape;13785;p31"/>
              <p:cNvSpPr/>
              <p:nvPr/>
            </p:nvSpPr>
            <p:spPr>
              <a:xfrm>
                <a:off x="1218789" y="1144781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86" name="Google Shape;13786;p31"/>
              <p:cNvSpPr/>
              <p:nvPr/>
            </p:nvSpPr>
            <p:spPr>
              <a:xfrm>
                <a:off x="2465921" y="1265456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3787" name="Google Shape;13787;p31"/>
            <p:cNvSpPr/>
            <p:nvPr/>
          </p:nvSpPr>
          <p:spPr>
            <a:xfrm rot="10800000">
              <a:off x="3465760" y="1210623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3788" name="Google Shape;13788;p31"/>
            <p:cNvGrpSpPr/>
            <p:nvPr/>
          </p:nvGrpSpPr>
          <p:grpSpPr>
            <a:xfrm>
              <a:off x="3327013" y="140740"/>
              <a:ext cx="3964145" cy="1455821"/>
              <a:chOff x="3233388" y="140740"/>
              <a:chExt cx="3964145" cy="1455821"/>
            </a:xfrm>
          </p:grpSpPr>
          <p:sp>
            <p:nvSpPr>
              <p:cNvPr id="13789" name="Google Shape;13789;p31"/>
              <p:cNvSpPr/>
              <p:nvPr/>
            </p:nvSpPr>
            <p:spPr>
              <a:xfrm rot="10800000" flipH="1">
                <a:off x="4341237" y="377380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90" name="Google Shape;13790;p31"/>
              <p:cNvSpPr/>
              <p:nvPr/>
            </p:nvSpPr>
            <p:spPr>
              <a:xfrm rot="10800000" flipH="1">
                <a:off x="3673048" y="880627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91" name="Google Shape;13791;p31"/>
              <p:cNvSpPr/>
              <p:nvPr/>
            </p:nvSpPr>
            <p:spPr>
              <a:xfrm rot="10800000" flipH="1">
                <a:off x="5601088" y="146715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92" name="Google Shape;13792;p31"/>
              <p:cNvSpPr/>
              <p:nvPr/>
            </p:nvSpPr>
            <p:spPr>
              <a:xfrm rot="10800000" flipH="1">
                <a:off x="5724521" y="3829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93" name="Google Shape;13793;p31"/>
              <p:cNvSpPr/>
              <p:nvPr/>
            </p:nvSpPr>
            <p:spPr>
              <a:xfrm rot="10800000" flipH="1">
                <a:off x="3991095" y="582805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94" name="Google Shape;13794;p31"/>
              <p:cNvSpPr/>
              <p:nvPr/>
            </p:nvSpPr>
            <p:spPr>
              <a:xfrm rot="10800000" flipH="1">
                <a:off x="4885176" y="377363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95" name="Google Shape;13795;p31"/>
              <p:cNvSpPr/>
              <p:nvPr/>
            </p:nvSpPr>
            <p:spPr>
              <a:xfrm rot="10800000" flipH="1">
                <a:off x="5239937" y="15851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96" name="Google Shape;13796;p31"/>
              <p:cNvSpPr/>
              <p:nvPr/>
            </p:nvSpPr>
            <p:spPr>
              <a:xfrm rot="10800000" flipH="1">
                <a:off x="5133210" y="156969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97" name="Google Shape;13797;p31"/>
              <p:cNvSpPr/>
              <p:nvPr/>
            </p:nvSpPr>
            <p:spPr>
              <a:xfrm rot="10800000" flipH="1">
                <a:off x="4503283" y="14074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98" name="Google Shape;13798;p31"/>
              <p:cNvSpPr/>
              <p:nvPr/>
            </p:nvSpPr>
            <p:spPr>
              <a:xfrm rot="10800000" flipH="1">
                <a:off x="3285424" y="410959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99" name="Google Shape;13799;p31"/>
              <p:cNvSpPr/>
              <p:nvPr/>
            </p:nvSpPr>
            <p:spPr>
              <a:xfrm rot="10800000" flipH="1">
                <a:off x="4896126" y="811318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800" name="Google Shape;13800;p31"/>
              <p:cNvSpPr/>
              <p:nvPr/>
            </p:nvSpPr>
            <p:spPr>
              <a:xfrm rot="10800000" flipH="1">
                <a:off x="6313814" y="205730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801" name="Google Shape;13801;p31"/>
              <p:cNvSpPr/>
              <p:nvPr/>
            </p:nvSpPr>
            <p:spPr>
              <a:xfrm rot="10800000" flipH="1">
                <a:off x="4425950" y="9008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802" name="Google Shape;13802;p31"/>
              <p:cNvSpPr/>
              <p:nvPr/>
            </p:nvSpPr>
            <p:spPr>
              <a:xfrm rot="10800000">
                <a:off x="6202092" y="936303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803" name="Google Shape;13803;p31"/>
              <p:cNvSpPr/>
              <p:nvPr/>
            </p:nvSpPr>
            <p:spPr>
              <a:xfrm rot="10800000">
                <a:off x="7156858" y="86568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804" name="Google Shape;13804;p31"/>
              <p:cNvSpPr/>
              <p:nvPr/>
            </p:nvSpPr>
            <p:spPr>
              <a:xfrm rot="10800000">
                <a:off x="5246316" y="96173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805" name="Google Shape;13805;p31"/>
              <p:cNvSpPr/>
              <p:nvPr/>
            </p:nvSpPr>
            <p:spPr>
              <a:xfrm rot="10800000">
                <a:off x="5907291" y="73882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806" name="Google Shape;13806;p31"/>
              <p:cNvSpPr/>
              <p:nvPr/>
            </p:nvSpPr>
            <p:spPr>
              <a:xfrm rot="10800000">
                <a:off x="6698607" y="802009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807" name="Google Shape;13807;p31"/>
              <p:cNvSpPr/>
              <p:nvPr/>
            </p:nvSpPr>
            <p:spPr>
              <a:xfrm rot="10800000">
                <a:off x="6405679" y="58437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808" name="Google Shape;13808;p31"/>
              <p:cNvSpPr/>
              <p:nvPr/>
            </p:nvSpPr>
            <p:spPr>
              <a:xfrm rot="10800000">
                <a:off x="5530519" y="78295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809" name="Google Shape;13809;p31"/>
              <p:cNvSpPr/>
              <p:nvPr/>
            </p:nvSpPr>
            <p:spPr>
              <a:xfrm rot="10800000">
                <a:off x="6314814" y="145098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810" name="Google Shape;13810;p31"/>
              <p:cNvSpPr/>
              <p:nvPr/>
            </p:nvSpPr>
            <p:spPr>
              <a:xfrm rot="10800000" flipH="1">
                <a:off x="6920595" y="1365965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811" name="Google Shape;13811;p31"/>
              <p:cNvSpPr/>
              <p:nvPr/>
            </p:nvSpPr>
            <p:spPr>
              <a:xfrm rot="10800000">
                <a:off x="5855273" y="1108793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812" name="Google Shape;13812;p31"/>
              <p:cNvSpPr/>
              <p:nvPr/>
            </p:nvSpPr>
            <p:spPr>
              <a:xfrm rot="10800000" flipH="1">
                <a:off x="4606080" y="136596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813" name="Google Shape;13813;p31"/>
              <p:cNvSpPr/>
              <p:nvPr/>
            </p:nvSpPr>
            <p:spPr>
              <a:xfrm rot="10800000" flipH="1">
                <a:off x="4097227" y="124315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814" name="Google Shape;13814;p31"/>
              <p:cNvSpPr/>
              <p:nvPr/>
            </p:nvSpPr>
            <p:spPr>
              <a:xfrm rot="10800000" flipH="1">
                <a:off x="3233388" y="122197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3815" name="Google Shape;13815;p31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ive columns">
  <p:cSld name="CUSTOM_32">
    <p:spTree>
      <p:nvGrpSpPr>
        <p:cNvPr id="1" name="Shape 167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" name="Google Shape;16793;p38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grpSp>
        <p:nvGrpSpPr>
          <p:cNvPr id="16794" name="Google Shape;16794;p38"/>
          <p:cNvGrpSpPr/>
          <p:nvPr/>
        </p:nvGrpSpPr>
        <p:grpSpPr>
          <a:xfrm>
            <a:off x="176625" y="110350"/>
            <a:ext cx="8790774" cy="4922811"/>
            <a:chOff x="131600" y="118425"/>
            <a:chExt cx="8790774" cy="4922811"/>
          </a:xfrm>
        </p:grpSpPr>
        <p:sp>
          <p:nvSpPr>
            <p:cNvPr id="16795" name="Google Shape;16795;p38"/>
            <p:cNvSpPr/>
            <p:nvPr/>
          </p:nvSpPr>
          <p:spPr>
            <a:xfrm rot="5400000">
              <a:off x="856680" y="1032994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6796" name="Google Shape;16796;p38"/>
            <p:cNvGrpSpPr/>
            <p:nvPr/>
          </p:nvGrpSpPr>
          <p:grpSpPr>
            <a:xfrm>
              <a:off x="131600" y="1884558"/>
              <a:ext cx="2122449" cy="3112715"/>
              <a:chOff x="131600" y="1884558"/>
              <a:chExt cx="2122449" cy="3112715"/>
            </a:xfrm>
          </p:grpSpPr>
          <p:sp>
            <p:nvSpPr>
              <p:cNvPr id="16797" name="Google Shape;16797;p38"/>
              <p:cNvSpPr/>
              <p:nvPr/>
            </p:nvSpPr>
            <p:spPr>
              <a:xfrm rot="5400000" flipH="1">
                <a:off x="1356823" y="353957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798" name="Google Shape;16798;p38"/>
              <p:cNvSpPr/>
              <p:nvPr/>
            </p:nvSpPr>
            <p:spPr>
              <a:xfrm rot="5400000" flipH="1">
                <a:off x="368247" y="3804694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799" name="Google Shape;16799;p38"/>
              <p:cNvSpPr/>
              <p:nvPr/>
            </p:nvSpPr>
            <p:spPr>
              <a:xfrm rot="5400000" flipH="1">
                <a:off x="1212834" y="4945234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00" name="Google Shape;16800;p38"/>
              <p:cNvSpPr/>
              <p:nvPr/>
            </p:nvSpPr>
            <p:spPr>
              <a:xfrm rot="5400000" flipH="1">
                <a:off x="1889810" y="3456082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01" name="Google Shape;16801;p38"/>
              <p:cNvSpPr/>
              <p:nvPr/>
            </p:nvSpPr>
            <p:spPr>
              <a:xfrm rot="5400000" flipH="1">
                <a:off x="871337" y="4472741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02" name="Google Shape;16802;p38"/>
              <p:cNvSpPr/>
              <p:nvPr/>
            </p:nvSpPr>
            <p:spPr>
              <a:xfrm rot="5400000" flipH="1">
                <a:off x="1458022" y="2595443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03" name="Google Shape;16803;p38"/>
              <p:cNvSpPr/>
              <p:nvPr/>
            </p:nvSpPr>
            <p:spPr>
              <a:xfrm rot="5400000" flipH="1">
                <a:off x="373906" y="24622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04" name="Google Shape;16804;p38"/>
              <p:cNvSpPr/>
              <p:nvPr/>
            </p:nvSpPr>
            <p:spPr>
              <a:xfrm rot="5400000" flipH="1">
                <a:off x="573665" y="4207992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05" name="Google Shape;16805;p38"/>
              <p:cNvSpPr/>
              <p:nvPr/>
            </p:nvSpPr>
            <p:spPr>
              <a:xfrm rot="5400000" flipH="1">
                <a:off x="368214" y="3290320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06" name="Google Shape;16806;p38"/>
              <p:cNvSpPr/>
              <p:nvPr/>
            </p:nvSpPr>
            <p:spPr>
              <a:xfrm rot="5400000" flipH="1">
                <a:off x="149520" y="2943663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07" name="Google Shape;16807;p38"/>
              <p:cNvSpPr/>
              <p:nvPr/>
            </p:nvSpPr>
            <p:spPr>
              <a:xfrm rot="5400000" flipH="1">
                <a:off x="1558343" y="306837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08" name="Google Shape;16808;p38"/>
              <p:cNvSpPr/>
              <p:nvPr/>
            </p:nvSpPr>
            <p:spPr>
              <a:xfrm rot="5400000" flipH="1">
                <a:off x="130236" y="3708247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09" name="Google Shape;16809;p38"/>
              <p:cNvSpPr/>
              <p:nvPr/>
            </p:nvSpPr>
            <p:spPr>
              <a:xfrm rot="5400000" flipH="1">
                <a:off x="400364" y="4926212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10" name="Google Shape;16810;p38"/>
              <p:cNvSpPr/>
              <p:nvPr/>
            </p:nvSpPr>
            <p:spPr>
              <a:xfrm rot="5400000" flipH="1">
                <a:off x="799823" y="3303605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11" name="Google Shape;16811;p38"/>
              <p:cNvSpPr/>
              <p:nvPr/>
            </p:nvSpPr>
            <p:spPr>
              <a:xfrm rot="5400000" flipH="1">
                <a:off x="1234010" y="4104986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12" name="Google Shape;16812;p38"/>
              <p:cNvSpPr/>
              <p:nvPr/>
            </p:nvSpPr>
            <p:spPr>
              <a:xfrm rot="5400000" flipH="1">
                <a:off x="379148" y="2080743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13" name="Google Shape;16813;p38"/>
              <p:cNvSpPr/>
              <p:nvPr/>
            </p:nvSpPr>
            <p:spPr>
              <a:xfrm rot="5400000" flipH="1">
                <a:off x="891672" y="3760348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14" name="Google Shape;16814;p38"/>
              <p:cNvSpPr/>
              <p:nvPr/>
            </p:nvSpPr>
            <p:spPr>
              <a:xfrm rot="5400000">
                <a:off x="927170" y="1943554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15" name="Google Shape;16815;p38"/>
              <p:cNvSpPr/>
              <p:nvPr/>
            </p:nvSpPr>
            <p:spPr>
              <a:xfrm rot="5400000">
                <a:off x="1099652" y="2323349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16" name="Google Shape;16816;p38"/>
              <p:cNvSpPr/>
              <p:nvPr/>
            </p:nvSpPr>
            <p:spPr>
              <a:xfrm rot="5400000">
                <a:off x="952606" y="295021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17" name="Google Shape;16817;p38"/>
              <p:cNvSpPr/>
              <p:nvPr/>
            </p:nvSpPr>
            <p:spPr>
              <a:xfrm rot="5400000">
                <a:off x="729827" y="227943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18" name="Google Shape;16818;p38"/>
              <p:cNvSpPr/>
              <p:nvPr/>
            </p:nvSpPr>
            <p:spPr>
              <a:xfrm rot="5400000">
                <a:off x="1976994" y="3097293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19" name="Google Shape;16819;p38"/>
              <p:cNvSpPr/>
              <p:nvPr/>
            </p:nvSpPr>
            <p:spPr>
              <a:xfrm rot="5400000">
                <a:off x="1439631" y="1886769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20" name="Google Shape;16820;p38"/>
              <p:cNvSpPr/>
              <p:nvPr/>
            </p:nvSpPr>
            <p:spPr>
              <a:xfrm rot="5400000">
                <a:off x="2225601" y="353958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21" name="Google Shape;16821;p38"/>
              <p:cNvSpPr/>
              <p:nvPr/>
            </p:nvSpPr>
            <p:spPr>
              <a:xfrm rot="5400000">
                <a:off x="771336" y="2669355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6822" name="Google Shape;16822;p38"/>
            <p:cNvGrpSpPr/>
            <p:nvPr/>
          </p:nvGrpSpPr>
          <p:grpSpPr>
            <a:xfrm flipH="1">
              <a:off x="2342550" y="2567965"/>
              <a:ext cx="3964145" cy="1455821"/>
              <a:chOff x="3233388" y="140740"/>
              <a:chExt cx="3964145" cy="1455821"/>
            </a:xfrm>
          </p:grpSpPr>
          <p:sp>
            <p:nvSpPr>
              <p:cNvPr id="16823" name="Google Shape;16823;p38"/>
              <p:cNvSpPr/>
              <p:nvPr/>
            </p:nvSpPr>
            <p:spPr>
              <a:xfrm rot="10800000" flipH="1">
                <a:off x="4606080" y="136596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24" name="Google Shape;16824;p38"/>
              <p:cNvSpPr/>
              <p:nvPr/>
            </p:nvSpPr>
            <p:spPr>
              <a:xfrm rot="10800000" flipH="1">
                <a:off x="4341237" y="377380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25" name="Google Shape;16825;p38"/>
              <p:cNvSpPr/>
              <p:nvPr/>
            </p:nvSpPr>
            <p:spPr>
              <a:xfrm rot="10800000" flipH="1">
                <a:off x="3233388" y="122197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26" name="Google Shape;16826;p38"/>
              <p:cNvSpPr/>
              <p:nvPr/>
            </p:nvSpPr>
            <p:spPr>
              <a:xfrm rot="10800000" flipH="1">
                <a:off x="6920595" y="1365965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27" name="Google Shape;16827;p38"/>
              <p:cNvSpPr/>
              <p:nvPr/>
            </p:nvSpPr>
            <p:spPr>
              <a:xfrm rot="10800000" flipH="1">
                <a:off x="3673048" y="880627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28" name="Google Shape;16828;p38"/>
              <p:cNvSpPr/>
              <p:nvPr/>
            </p:nvSpPr>
            <p:spPr>
              <a:xfrm rot="10800000" flipH="1">
                <a:off x="5601088" y="146715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29" name="Google Shape;16829;p38"/>
              <p:cNvSpPr/>
              <p:nvPr/>
            </p:nvSpPr>
            <p:spPr>
              <a:xfrm rot="10800000" flipH="1">
                <a:off x="5724521" y="3829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30" name="Google Shape;16830;p38"/>
              <p:cNvSpPr/>
              <p:nvPr/>
            </p:nvSpPr>
            <p:spPr>
              <a:xfrm rot="10800000" flipH="1">
                <a:off x="3991095" y="582805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31" name="Google Shape;16831;p38"/>
              <p:cNvSpPr/>
              <p:nvPr/>
            </p:nvSpPr>
            <p:spPr>
              <a:xfrm rot="10800000" flipH="1">
                <a:off x="4885176" y="377363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32" name="Google Shape;16832;p38"/>
              <p:cNvSpPr/>
              <p:nvPr/>
            </p:nvSpPr>
            <p:spPr>
              <a:xfrm rot="10800000" flipH="1">
                <a:off x="5542101" y="15851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33" name="Google Shape;16833;p38"/>
              <p:cNvSpPr/>
              <p:nvPr/>
            </p:nvSpPr>
            <p:spPr>
              <a:xfrm rot="10800000" flipH="1">
                <a:off x="5133210" y="156969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34" name="Google Shape;16834;p38"/>
              <p:cNvSpPr/>
              <p:nvPr/>
            </p:nvSpPr>
            <p:spPr>
              <a:xfrm rot="10800000" flipH="1">
                <a:off x="4503283" y="14074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35" name="Google Shape;16835;p38"/>
              <p:cNvSpPr/>
              <p:nvPr/>
            </p:nvSpPr>
            <p:spPr>
              <a:xfrm rot="10800000" flipH="1">
                <a:off x="3285424" y="410959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36" name="Google Shape;16836;p38"/>
              <p:cNvSpPr/>
              <p:nvPr/>
            </p:nvSpPr>
            <p:spPr>
              <a:xfrm rot="10800000" flipH="1">
                <a:off x="4896126" y="811318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37" name="Google Shape;16837;p38"/>
              <p:cNvSpPr/>
              <p:nvPr/>
            </p:nvSpPr>
            <p:spPr>
              <a:xfrm rot="10800000" flipH="1">
                <a:off x="4097227" y="124315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38" name="Google Shape;16838;p38"/>
              <p:cNvSpPr/>
              <p:nvPr/>
            </p:nvSpPr>
            <p:spPr>
              <a:xfrm rot="10800000" flipH="1">
                <a:off x="6313814" y="205730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39" name="Google Shape;16839;p38"/>
              <p:cNvSpPr/>
              <p:nvPr/>
            </p:nvSpPr>
            <p:spPr>
              <a:xfrm rot="10800000" flipH="1">
                <a:off x="4425950" y="9008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40" name="Google Shape;16840;p38"/>
              <p:cNvSpPr/>
              <p:nvPr/>
            </p:nvSpPr>
            <p:spPr>
              <a:xfrm rot="10800000">
                <a:off x="6202092" y="936303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41" name="Google Shape;16841;p38"/>
              <p:cNvSpPr/>
              <p:nvPr/>
            </p:nvSpPr>
            <p:spPr>
              <a:xfrm rot="10800000">
                <a:off x="5855273" y="1108793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42" name="Google Shape;16842;p38"/>
              <p:cNvSpPr/>
              <p:nvPr/>
            </p:nvSpPr>
            <p:spPr>
              <a:xfrm rot="10800000">
                <a:off x="7156858" y="86568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43" name="Google Shape;16843;p38"/>
              <p:cNvSpPr/>
              <p:nvPr/>
            </p:nvSpPr>
            <p:spPr>
              <a:xfrm rot="10800000">
                <a:off x="5246316" y="96173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44" name="Google Shape;16844;p38"/>
              <p:cNvSpPr/>
              <p:nvPr/>
            </p:nvSpPr>
            <p:spPr>
              <a:xfrm rot="10800000">
                <a:off x="5907291" y="73882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45" name="Google Shape;16845;p38"/>
              <p:cNvSpPr/>
              <p:nvPr/>
            </p:nvSpPr>
            <p:spPr>
              <a:xfrm rot="10800000">
                <a:off x="6698607" y="802009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46" name="Google Shape;16846;p38"/>
              <p:cNvSpPr/>
              <p:nvPr/>
            </p:nvSpPr>
            <p:spPr>
              <a:xfrm rot="10800000">
                <a:off x="6314814" y="145098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47" name="Google Shape;16847;p38"/>
              <p:cNvSpPr/>
              <p:nvPr/>
            </p:nvSpPr>
            <p:spPr>
              <a:xfrm rot="10800000">
                <a:off x="6405679" y="58437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48" name="Google Shape;16848;p38"/>
              <p:cNvSpPr/>
              <p:nvPr/>
            </p:nvSpPr>
            <p:spPr>
              <a:xfrm rot="10800000">
                <a:off x="5530519" y="78295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6849" name="Google Shape;16849;p38"/>
            <p:cNvSpPr/>
            <p:nvPr/>
          </p:nvSpPr>
          <p:spPr>
            <a:xfrm rot="10800000">
              <a:off x="5467181" y="2274087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50" name="Google Shape;16850;p38"/>
            <p:cNvSpPr/>
            <p:nvPr/>
          </p:nvSpPr>
          <p:spPr>
            <a:xfrm rot="10800000">
              <a:off x="1791338" y="2418078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51" name="Google Shape;16851;p38"/>
            <p:cNvSpPr/>
            <p:nvPr/>
          </p:nvSpPr>
          <p:spPr>
            <a:xfrm rot="10800000">
              <a:off x="4994538" y="1932740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52" name="Google Shape;16852;p38"/>
            <p:cNvSpPr/>
            <p:nvPr/>
          </p:nvSpPr>
          <p:spPr>
            <a:xfrm rot="10800000">
              <a:off x="2710372" y="2554680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53" name="Google Shape;16853;p38"/>
            <p:cNvSpPr/>
            <p:nvPr/>
          </p:nvSpPr>
          <p:spPr>
            <a:xfrm rot="10800000">
              <a:off x="2984293" y="1435017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54" name="Google Shape;16854;p38"/>
            <p:cNvSpPr/>
            <p:nvPr/>
          </p:nvSpPr>
          <p:spPr>
            <a:xfrm rot="10800000">
              <a:off x="4625351" y="1874393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55" name="Google Shape;16855;p38"/>
            <p:cNvSpPr/>
            <p:nvPr/>
          </p:nvSpPr>
          <p:spPr>
            <a:xfrm rot="10800000">
              <a:off x="3812259" y="1429475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56" name="Google Shape;16856;p38"/>
            <p:cNvSpPr/>
            <p:nvPr/>
          </p:nvSpPr>
          <p:spPr>
            <a:xfrm rot="10800000">
              <a:off x="3473571" y="242512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57" name="Google Shape;16857;p38"/>
            <p:cNvSpPr/>
            <p:nvPr/>
          </p:nvSpPr>
          <p:spPr>
            <a:xfrm rot="10800000">
              <a:off x="3823198" y="1863430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58" name="Google Shape;16858;p38"/>
            <p:cNvSpPr/>
            <p:nvPr/>
          </p:nvSpPr>
          <p:spPr>
            <a:xfrm rot="10800000">
              <a:off x="4626925" y="2295271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59" name="Google Shape;16859;p38"/>
            <p:cNvSpPr/>
            <p:nvPr/>
          </p:nvSpPr>
          <p:spPr>
            <a:xfrm rot="10800000">
              <a:off x="2405511" y="1257842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60" name="Google Shape;16860;p38"/>
            <p:cNvSpPr/>
            <p:nvPr/>
          </p:nvSpPr>
          <p:spPr>
            <a:xfrm rot="10800000">
              <a:off x="4282295" y="1952925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61" name="Google Shape;16861;p38"/>
            <p:cNvSpPr/>
            <p:nvPr/>
          </p:nvSpPr>
          <p:spPr>
            <a:xfrm rot="10800000" flipH="1">
              <a:off x="2379646" y="1608191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62" name="Google Shape;16862;p38"/>
            <p:cNvSpPr/>
            <p:nvPr/>
          </p:nvSpPr>
          <p:spPr>
            <a:xfrm rot="10800000" flipH="1">
              <a:off x="2845296" y="2160906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63" name="Google Shape;16863;p38"/>
            <p:cNvSpPr/>
            <p:nvPr/>
          </p:nvSpPr>
          <p:spPr>
            <a:xfrm rot="10800000" flipH="1">
              <a:off x="1555075" y="1917799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64" name="Google Shape;16864;p38"/>
            <p:cNvSpPr/>
            <p:nvPr/>
          </p:nvSpPr>
          <p:spPr>
            <a:xfrm rot="10800000" flipH="1">
              <a:off x="3472169" y="2013852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65" name="Google Shape;16865;p38"/>
            <p:cNvSpPr/>
            <p:nvPr/>
          </p:nvSpPr>
          <p:spPr>
            <a:xfrm rot="10800000" flipH="1">
              <a:off x="2801524" y="1790938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66" name="Google Shape;16866;p38"/>
            <p:cNvSpPr/>
            <p:nvPr/>
          </p:nvSpPr>
          <p:spPr>
            <a:xfrm rot="10800000" flipH="1">
              <a:off x="2007089" y="1854122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67" name="Google Shape;16867;p38"/>
            <p:cNvSpPr/>
            <p:nvPr/>
          </p:nvSpPr>
          <p:spPr>
            <a:xfrm rot="10800000" flipH="1">
              <a:off x="2379655" y="224722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68" name="Google Shape;16868;p38"/>
            <p:cNvSpPr/>
            <p:nvPr/>
          </p:nvSpPr>
          <p:spPr>
            <a:xfrm rot="10800000" flipH="1">
              <a:off x="3188821" y="1835070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69" name="Google Shape;16869;p38"/>
            <p:cNvSpPr/>
            <p:nvPr/>
          </p:nvSpPr>
          <p:spPr>
            <a:xfrm rot="-5400000">
              <a:off x="6437893" y="3297974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70" name="Google Shape;16870;p38"/>
            <p:cNvSpPr/>
            <p:nvPr/>
          </p:nvSpPr>
          <p:spPr>
            <a:xfrm rot="-5400000">
              <a:off x="7426754" y="3563094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71" name="Google Shape;16871;p38"/>
            <p:cNvSpPr/>
            <p:nvPr/>
          </p:nvSpPr>
          <p:spPr>
            <a:xfrm rot="-5400000">
              <a:off x="6614851" y="4703634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72" name="Google Shape;16872;p38"/>
            <p:cNvSpPr/>
            <p:nvPr/>
          </p:nvSpPr>
          <p:spPr>
            <a:xfrm rot="-5400000">
              <a:off x="8881564" y="4140694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73" name="Google Shape;16873;p38"/>
            <p:cNvSpPr/>
            <p:nvPr/>
          </p:nvSpPr>
          <p:spPr>
            <a:xfrm rot="-5400000">
              <a:off x="7511314" y="4294041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74" name="Google Shape;16874;p38"/>
            <p:cNvSpPr/>
            <p:nvPr/>
          </p:nvSpPr>
          <p:spPr>
            <a:xfrm rot="-5400000">
              <a:off x="5855679" y="1873118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75" name="Google Shape;16875;p38"/>
            <p:cNvSpPr/>
            <p:nvPr/>
          </p:nvSpPr>
          <p:spPr>
            <a:xfrm rot="-5400000">
              <a:off x="6656524" y="2857254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76" name="Google Shape;16876;p38"/>
            <p:cNvSpPr/>
            <p:nvPr/>
          </p:nvSpPr>
          <p:spPr>
            <a:xfrm rot="-5400000">
              <a:off x="7274485" y="3966392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77" name="Google Shape;16877;p38"/>
            <p:cNvSpPr/>
            <p:nvPr/>
          </p:nvSpPr>
          <p:spPr>
            <a:xfrm rot="-5400000">
              <a:off x="8443762" y="3936907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78" name="Google Shape;16878;p38"/>
            <p:cNvSpPr/>
            <p:nvPr/>
          </p:nvSpPr>
          <p:spPr>
            <a:xfrm rot="-5400000">
              <a:off x="8670718" y="3590250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79" name="Google Shape;16879;p38"/>
            <p:cNvSpPr/>
            <p:nvPr/>
          </p:nvSpPr>
          <p:spPr>
            <a:xfrm rot="-5400000">
              <a:off x="6164267" y="2286673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80" name="Google Shape;16880;p38"/>
            <p:cNvSpPr/>
            <p:nvPr/>
          </p:nvSpPr>
          <p:spPr>
            <a:xfrm rot="-5400000">
              <a:off x="8716418" y="4354835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81" name="Google Shape;16881;p38"/>
            <p:cNvSpPr/>
            <p:nvPr/>
          </p:nvSpPr>
          <p:spPr>
            <a:xfrm rot="-5400000">
              <a:off x="7458880" y="4684612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82" name="Google Shape;16882;p38"/>
            <p:cNvSpPr/>
            <p:nvPr/>
          </p:nvSpPr>
          <p:spPr>
            <a:xfrm rot="-5400000">
              <a:off x="7046617" y="3062005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83" name="Google Shape;16883;p38"/>
            <p:cNvSpPr/>
            <p:nvPr/>
          </p:nvSpPr>
          <p:spPr>
            <a:xfrm rot="-5400000">
              <a:off x="7078796" y="4271886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84" name="Google Shape;16884;p38"/>
            <p:cNvSpPr/>
            <p:nvPr/>
          </p:nvSpPr>
          <p:spPr>
            <a:xfrm rot="-5400000">
              <a:off x="6943689" y="3518748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85" name="Google Shape;16885;p38"/>
            <p:cNvSpPr/>
            <p:nvPr/>
          </p:nvSpPr>
          <p:spPr>
            <a:xfrm rot="-5400000" flipH="1">
              <a:off x="6867546" y="1701954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86" name="Google Shape;16886;p38"/>
            <p:cNvSpPr/>
            <p:nvPr/>
          </p:nvSpPr>
          <p:spPr>
            <a:xfrm rot="-5400000" flipH="1">
              <a:off x="6728032" y="2081749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87" name="Google Shape;16887;p38"/>
            <p:cNvSpPr/>
            <p:nvPr/>
          </p:nvSpPr>
          <p:spPr>
            <a:xfrm rot="-5400000" flipH="1">
              <a:off x="6580720" y="2418065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88" name="Google Shape;16888;p38"/>
            <p:cNvSpPr/>
            <p:nvPr/>
          </p:nvSpPr>
          <p:spPr>
            <a:xfrm rot="-5400000" flipH="1">
              <a:off x="7106104" y="2037835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89" name="Google Shape;16889;p38"/>
            <p:cNvSpPr/>
            <p:nvPr/>
          </p:nvSpPr>
          <p:spPr>
            <a:xfrm rot="-5400000" flipH="1">
              <a:off x="5855819" y="2855693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90" name="Google Shape;16890;p38"/>
            <p:cNvSpPr/>
            <p:nvPr/>
          </p:nvSpPr>
          <p:spPr>
            <a:xfrm rot="-5400000" flipH="1">
              <a:off x="8557992" y="4224196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91" name="Google Shape;16891;p38"/>
            <p:cNvSpPr/>
            <p:nvPr/>
          </p:nvSpPr>
          <p:spPr>
            <a:xfrm rot="-5400000" flipH="1">
              <a:off x="7075119" y="2427755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92" name="Google Shape;16892;p38"/>
            <p:cNvSpPr/>
            <p:nvPr/>
          </p:nvSpPr>
          <p:spPr>
            <a:xfrm rot="-5400000" flipH="1">
              <a:off x="6923371" y="255804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93" name="Google Shape;16893;p38"/>
            <p:cNvSpPr/>
            <p:nvPr/>
          </p:nvSpPr>
          <p:spPr>
            <a:xfrm rot="-5400000" flipH="1">
              <a:off x="7452482" y="411755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94" name="Google Shape;16894;p38"/>
            <p:cNvSpPr/>
            <p:nvPr/>
          </p:nvSpPr>
          <p:spPr>
            <a:xfrm rot="-5400000">
              <a:off x="8807099" y="641429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95" name="Google Shape;16895;p38"/>
            <p:cNvSpPr/>
            <p:nvPr/>
          </p:nvSpPr>
          <p:spPr>
            <a:xfrm>
              <a:off x="2963692" y="4896893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96" name="Google Shape;16896;p38"/>
            <p:cNvSpPr/>
            <p:nvPr/>
          </p:nvSpPr>
          <p:spPr>
            <a:xfrm>
              <a:off x="471112" y="4574671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97" name="Google Shape;16897;p38"/>
            <p:cNvSpPr/>
            <p:nvPr/>
          </p:nvSpPr>
          <p:spPr>
            <a:xfrm>
              <a:off x="2753463" y="4668875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98" name="Google Shape;16898;p38"/>
            <p:cNvSpPr/>
            <p:nvPr/>
          </p:nvSpPr>
          <p:spPr>
            <a:xfrm>
              <a:off x="6655795" y="4840317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99" name="Google Shape;16899;p38"/>
            <p:cNvSpPr/>
            <p:nvPr/>
          </p:nvSpPr>
          <p:spPr>
            <a:xfrm>
              <a:off x="4825185" y="4561639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00" name="Google Shape;16900;p38"/>
            <p:cNvSpPr/>
            <p:nvPr/>
          </p:nvSpPr>
          <p:spPr>
            <a:xfrm>
              <a:off x="4222013" y="4852496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01" name="Google Shape;16901;p38"/>
            <p:cNvSpPr/>
            <p:nvPr/>
          </p:nvSpPr>
          <p:spPr>
            <a:xfrm>
              <a:off x="2394971" y="4710131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02" name="Google Shape;16902;p38"/>
            <p:cNvSpPr/>
            <p:nvPr/>
          </p:nvSpPr>
          <p:spPr>
            <a:xfrm>
              <a:off x="261895" y="4144797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03" name="Google Shape;16903;p38"/>
            <p:cNvSpPr/>
            <p:nvPr/>
          </p:nvSpPr>
          <p:spPr>
            <a:xfrm>
              <a:off x="1147839" y="4589456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04" name="Google Shape;16904;p38"/>
            <p:cNvSpPr/>
            <p:nvPr/>
          </p:nvSpPr>
          <p:spPr>
            <a:xfrm>
              <a:off x="1651262" y="4079205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05" name="Google Shape;16905;p38"/>
            <p:cNvSpPr/>
            <p:nvPr/>
          </p:nvSpPr>
          <p:spPr>
            <a:xfrm>
              <a:off x="5460560" y="4603603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06" name="Google Shape;16906;p38"/>
            <p:cNvSpPr/>
            <p:nvPr/>
          </p:nvSpPr>
          <p:spPr>
            <a:xfrm>
              <a:off x="1698183" y="4810645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07" name="Google Shape;16907;p38"/>
            <p:cNvSpPr/>
            <p:nvPr/>
          </p:nvSpPr>
          <p:spPr>
            <a:xfrm>
              <a:off x="201799" y="4466009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08" name="Google Shape;16908;p38"/>
            <p:cNvSpPr/>
            <p:nvPr/>
          </p:nvSpPr>
          <p:spPr>
            <a:xfrm>
              <a:off x="3465751" y="4816833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09" name="Google Shape;16909;p38"/>
            <p:cNvSpPr/>
            <p:nvPr/>
          </p:nvSpPr>
          <p:spPr>
            <a:xfrm>
              <a:off x="2625602" y="5006428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10" name="Google Shape;16910;p38"/>
            <p:cNvSpPr/>
            <p:nvPr/>
          </p:nvSpPr>
          <p:spPr>
            <a:xfrm>
              <a:off x="2785939" y="4360921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11" name="Google Shape;16911;p38"/>
            <p:cNvSpPr/>
            <p:nvPr/>
          </p:nvSpPr>
          <p:spPr>
            <a:xfrm>
              <a:off x="189850" y="4847376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12" name="Google Shape;16912;p38"/>
            <p:cNvSpPr/>
            <p:nvPr/>
          </p:nvSpPr>
          <p:spPr>
            <a:xfrm flipH="1">
              <a:off x="2255392" y="3721275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13" name="Google Shape;16913;p38"/>
            <p:cNvSpPr/>
            <p:nvPr/>
          </p:nvSpPr>
          <p:spPr>
            <a:xfrm flipH="1">
              <a:off x="1929748" y="3759794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14" name="Google Shape;16914;p38"/>
            <p:cNvSpPr/>
            <p:nvPr/>
          </p:nvSpPr>
          <p:spPr>
            <a:xfrm flipH="1">
              <a:off x="3183433" y="4265621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15" name="Google Shape;16915;p38"/>
            <p:cNvSpPr/>
            <p:nvPr/>
          </p:nvSpPr>
          <p:spPr>
            <a:xfrm flipH="1">
              <a:off x="1435716" y="4350612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16" name="Google Shape;16916;p38"/>
            <p:cNvSpPr/>
            <p:nvPr/>
          </p:nvSpPr>
          <p:spPr>
            <a:xfrm flipH="1">
              <a:off x="1933866" y="4594998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17" name="Google Shape;16917;p38"/>
            <p:cNvSpPr/>
            <p:nvPr/>
          </p:nvSpPr>
          <p:spPr>
            <a:xfrm flipH="1">
              <a:off x="5826957" y="4975631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18" name="Google Shape;16918;p38"/>
            <p:cNvSpPr/>
            <p:nvPr/>
          </p:nvSpPr>
          <p:spPr>
            <a:xfrm flipH="1">
              <a:off x="5920051" y="4707077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19" name="Google Shape;16919;p38"/>
            <p:cNvSpPr/>
            <p:nvPr/>
          </p:nvSpPr>
          <p:spPr>
            <a:xfrm flipH="1">
              <a:off x="2402654" y="4088599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20" name="Google Shape;16920;p38"/>
            <p:cNvSpPr/>
            <p:nvPr/>
          </p:nvSpPr>
          <p:spPr>
            <a:xfrm flipH="1">
              <a:off x="2060344" y="4210513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21" name="Google Shape;16921;p38"/>
            <p:cNvSpPr/>
            <p:nvPr/>
          </p:nvSpPr>
          <p:spPr>
            <a:xfrm rot="10800000" flipH="1">
              <a:off x="4535130" y="4810639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22" name="Google Shape;16922;p38"/>
            <p:cNvSpPr/>
            <p:nvPr/>
          </p:nvSpPr>
          <p:spPr>
            <a:xfrm rot="10800000" flipH="1">
              <a:off x="7364662" y="4897030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23" name="Google Shape;16923;p38"/>
            <p:cNvSpPr/>
            <p:nvPr/>
          </p:nvSpPr>
          <p:spPr>
            <a:xfrm rot="10800000" flipH="1">
              <a:off x="3162438" y="4666650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24" name="Google Shape;16924;p38"/>
            <p:cNvSpPr/>
            <p:nvPr/>
          </p:nvSpPr>
          <p:spPr>
            <a:xfrm rot="10800000" flipH="1">
              <a:off x="7867920" y="4559015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25" name="Google Shape;16925;p38"/>
            <p:cNvSpPr/>
            <p:nvPr/>
          </p:nvSpPr>
          <p:spPr>
            <a:xfrm rot="10800000" flipH="1">
              <a:off x="3602098" y="4325302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26" name="Google Shape;16926;p38"/>
            <p:cNvSpPr/>
            <p:nvPr/>
          </p:nvSpPr>
          <p:spPr>
            <a:xfrm rot="10800000" flipH="1">
              <a:off x="5530138" y="4911830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27" name="Google Shape;16927;p38"/>
            <p:cNvSpPr/>
            <p:nvPr/>
          </p:nvSpPr>
          <p:spPr>
            <a:xfrm rot="10800000" flipH="1">
              <a:off x="8747946" y="4902554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28" name="Google Shape;16928;p38"/>
            <p:cNvSpPr/>
            <p:nvPr/>
          </p:nvSpPr>
          <p:spPr>
            <a:xfrm rot="10800000" flipH="1">
              <a:off x="3920145" y="4027480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29" name="Google Shape;16929;p38"/>
            <p:cNvSpPr/>
            <p:nvPr/>
          </p:nvSpPr>
          <p:spPr>
            <a:xfrm rot="10800000" flipH="1">
              <a:off x="7908601" y="4897013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30" name="Google Shape;16930;p38"/>
            <p:cNvSpPr/>
            <p:nvPr/>
          </p:nvSpPr>
          <p:spPr>
            <a:xfrm rot="10800000" flipH="1">
              <a:off x="8263362" y="4678160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31" name="Google Shape;16931;p38"/>
            <p:cNvSpPr/>
            <p:nvPr/>
          </p:nvSpPr>
          <p:spPr>
            <a:xfrm rot="10800000" flipH="1">
              <a:off x="5062260" y="501437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32" name="Google Shape;16932;p38"/>
            <p:cNvSpPr/>
            <p:nvPr/>
          </p:nvSpPr>
          <p:spPr>
            <a:xfrm rot="10800000" flipH="1">
              <a:off x="7008383" y="4595115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33" name="Google Shape;16933;p38"/>
            <p:cNvSpPr/>
            <p:nvPr/>
          </p:nvSpPr>
          <p:spPr>
            <a:xfrm rot="10800000" flipH="1">
              <a:off x="6522899" y="5011872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34" name="Google Shape;16934;p38"/>
            <p:cNvSpPr/>
            <p:nvPr/>
          </p:nvSpPr>
          <p:spPr>
            <a:xfrm rot="10800000" flipH="1">
              <a:off x="4825176" y="4255993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35" name="Google Shape;16935;p38"/>
            <p:cNvSpPr/>
            <p:nvPr/>
          </p:nvSpPr>
          <p:spPr>
            <a:xfrm rot="10800000" flipH="1">
              <a:off x="3801114" y="4644633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36" name="Google Shape;16936;p38"/>
            <p:cNvSpPr/>
            <p:nvPr/>
          </p:nvSpPr>
          <p:spPr>
            <a:xfrm rot="10800000" flipH="1">
              <a:off x="6242864" y="3650405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37" name="Google Shape;16937;p38"/>
            <p:cNvSpPr/>
            <p:nvPr/>
          </p:nvSpPr>
          <p:spPr>
            <a:xfrm rot="10800000" flipH="1">
              <a:off x="4355000" y="4345488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38" name="Google Shape;16938;p38"/>
            <p:cNvSpPr/>
            <p:nvPr/>
          </p:nvSpPr>
          <p:spPr>
            <a:xfrm rot="10800000">
              <a:off x="6131142" y="4380978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39" name="Google Shape;16939;p38"/>
            <p:cNvSpPr/>
            <p:nvPr/>
          </p:nvSpPr>
          <p:spPr>
            <a:xfrm rot="10800000">
              <a:off x="5824398" y="4244268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40" name="Google Shape;16940;p38"/>
            <p:cNvSpPr/>
            <p:nvPr/>
          </p:nvSpPr>
          <p:spPr>
            <a:xfrm rot="10800000">
              <a:off x="7867933" y="4140699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41" name="Google Shape;16941;p38"/>
            <p:cNvSpPr/>
            <p:nvPr/>
          </p:nvSpPr>
          <p:spPr>
            <a:xfrm rot="10800000">
              <a:off x="5175366" y="4406414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42" name="Google Shape;16942;p38"/>
            <p:cNvSpPr/>
            <p:nvPr/>
          </p:nvSpPr>
          <p:spPr>
            <a:xfrm rot="10800000">
              <a:off x="5788441" y="3887275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43" name="Google Shape;16943;p38"/>
            <p:cNvSpPr/>
            <p:nvPr/>
          </p:nvSpPr>
          <p:spPr>
            <a:xfrm rot="10800000">
              <a:off x="6627657" y="4246684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44" name="Google Shape;16944;p38"/>
            <p:cNvSpPr/>
            <p:nvPr/>
          </p:nvSpPr>
          <p:spPr>
            <a:xfrm rot="10800000">
              <a:off x="6243864" y="464542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45" name="Google Shape;16945;p38"/>
            <p:cNvSpPr/>
            <p:nvPr/>
          </p:nvSpPr>
          <p:spPr>
            <a:xfrm rot="10800000">
              <a:off x="6739829" y="3858824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46" name="Google Shape;16946;p38"/>
            <p:cNvSpPr/>
            <p:nvPr/>
          </p:nvSpPr>
          <p:spPr>
            <a:xfrm rot="10800000">
              <a:off x="5459569" y="4227633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47" name="Google Shape;16947;p38"/>
            <p:cNvSpPr/>
            <p:nvPr/>
          </p:nvSpPr>
          <p:spPr>
            <a:xfrm rot="10800000" flipH="1">
              <a:off x="1874423" y="1457649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48" name="Google Shape;16948;p38"/>
            <p:cNvSpPr/>
            <p:nvPr/>
          </p:nvSpPr>
          <p:spPr>
            <a:xfrm rot="-5400000">
              <a:off x="7273617" y="1644380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6949" name="Google Shape;16949;p38"/>
            <p:cNvGrpSpPr/>
            <p:nvPr/>
          </p:nvGrpSpPr>
          <p:grpSpPr>
            <a:xfrm rot="5400000">
              <a:off x="6199788" y="1372590"/>
              <a:ext cx="3964145" cy="1455821"/>
              <a:chOff x="3233388" y="140740"/>
              <a:chExt cx="3964145" cy="1455821"/>
            </a:xfrm>
          </p:grpSpPr>
          <p:sp>
            <p:nvSpPr>
              <p:cNvPr id="16950" name="Google Shape;16950;p38"/>
              <p:cNvSpPr/>
              <p:nvPr/>
            </p:nvSpPr>
            <p:spPr>
              <a:xfrm rot="10800000" flipH="1">
                <a:off x="4341237" y="377380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51" name="Google Shape;16951;p38"/>
              <p:cNvSpPr/>
              <p:nvPr/>
            </p:nvSpPr>
            <p:spPr>
              <a:xfrm rot="10800000" flipH="1">
                <a:off x="3233388" y="122197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52" name="Google Shape;16952;p38"/>
              <p:cNvSpPr/>
              <p:nvPr/>
            </p:nvSpPr>
            <p:spPr>
              <a:xfrm rot="10800000" flipH="1">
                <a:off x="6920595" y="1365965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53" name="Google Shape;16953;p38"/>
              <p:cNvSpPr/>
              <p:nvPr/>
            </p:nvSpPr>
            <p:spPr>
              <a:xfrm rot="10800000" flipH="1">
                <a:off x="3673048" y="880627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54" name="Google Shape;16954;p38"/>
              <p:cNvSpPr/>
              <p:nvPr/>
            </p:nvSpPr>
            <p:spPr>
              <a:xfrm rot="10800000" flipH="1">
                <a:off x="5601088" y="146715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55" name="Google Shape;16955;p38"/>
              <p:cNvSpPr/>
              <p:nvPr/>
            </p:nvSpPr>
            <p:spPr>
              <a:xfrm rot="10800000" flipH="1">
                <a:off x="5724521" y="3829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56" name="Google Shape;16956;p38"/>
              <p:cNvSpPr/>
              <p:nvPr/>
            </p:nvSpPr>
            <p:spPr>
              <a:xfrm rot="10800000" flipH="1">
                <a:off x="3991095" y="582805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57" name="Google Shape;16957;p38"/>
              <p:cNvSpPr/>
              <p:nvPr/>
            </p:nvSpPr>
            <p:spPr>
              <a:xfrm rot="10800000" flipH="1">
                <a:off x="4885176" y="377363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58" name="Google Shape;16958;p38"/>
              <p:cNvSpPr/>
              <p:nvPr/>
            </p:nvSpPr>
            <p:spPr>
              <a:xfrm rot="10800000" flipH="1">
                <a:off x="5239937" y="15851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59" name="Google Shape;16959;p38"/>
              <p:cNvSpPr/>
              <p:nvPr/>
            </p:nvSpPr>
            <p:spPr>
              <a:xfrm rot="10800000" flipH="1">
                <a:off x="5133210" y="156969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60" name="Google Shape;16960;p38"/>
              <p:cNvSpPr/>
              <p:nvPr/>
            </p:nvSpPr>
            <p:spPr>
              <a:xfrm rot="10800000" flipH="1">
                <a:off x="4503283" y="14074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61" name="Google Shape;16961;p38"/>
              <p:cNvSpPr/>
              <p:nvPr/>
            </p:nvSpPr>
            <p:spPr>
              <a:xfrm rot="10800000" flipH="1">
                <a:off x="3285424" y="410959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62" name="Google Shape;16962;p38"/>
              <p:cNvSpPr/>
              <p:nvPr/>
            </p:nvSpPr>
            <p:spPr>
              <a:xfrm rot="10800000" flipH="1">
                <a:off x="4896126" y="811318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63" name="Google Shape;16963;p38"/>
              <p:cNvSpPr/>
              <p:nvPr/>
            </p:nvSpPr>
            <p:spPr>
              <a:xfrm rot="10800000" flipH="1">
                <a:off x="4097227" y="124315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64" name="Google Shape;16964;p38"/>
              <p:cNvSpPr/>
              <p:nvPr/>
            </p:nvSpPr>
            <p:spPr>
              <a:xfrm rot="10800000" flipH="1">
                <a:off x="6313814" y="205730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65" name="Google Shape;16965;p38"/>
              <p:cNvSpPr/>
              <p:nvPr/>
            </p:nvSpPr>
            <p:spPr>
              <a:xfrm rot="10800000" flipH="1">
                <a:off x="4425950" y="9008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66" name="Google Shape;16966;p38"/>
              <p:cNvSpPr/>
              <p:nvPr/>
            </p:nvSpPr>
            <p:spPr>
              <a:xfrm rot="10800000">
                <a:off x="6202092" y="936303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67" name="Google Shape;16967;p38"/>
              <p:cNvSpPr/>
              <p:nvPr/>
            </p:nvSpPr>
            <p:spPr>
              <a:xfrm rot="10800000">
                <a:off x="5855273" y="1108793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68" name="Google Shape;16968;p38"/>
              <p:cNvSpPr/>
              <p:nvPr/>
            </p:nvSpPr>
            <p:spPr>
              <a:xfrm rot="10800000">
                <a:off x="7156858" y="86568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69" name="Google Shape;16969;p38"/>
              <p:cNvSpPr/>
              <p:nvPr/>
            </p:nvSpPr>
            <p:spPr>
              <a:xfrm rot="10800000">
                <a:off x="5246316" y="96173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70" name="Google Shape;16970;p38"/>
              <p:cNvSpPr/>
              <p:nvPr/>
            </p:nvSpPr>
            <p:spPr>
              <a:xfrm rot="10800000">
                <a:off x="5907291" y="73882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71" name="Google Shape;16971;p38"/>
              <p:cNvSpPr/>
              <p:nvPr/>
            </p:nvSpPr>
            <p:spPr>
              <a:xfrm rot="10800000">
                <a:off x="6698607" y="802009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72" name="Google Shape;16972;p38"/>
              <p:cNvSpPr/>
              <p:nvPr/>
            </p:nvSpPr>
            <p:spPr>
              <a:xfrm rot="10800000">
                <a:off x="6314814" y="145098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73" name="Google Shape;16973;p38"/>
              <p:cNvSpPr/>
              <p:nvPr/>
            </p:nvSpPr>
            <p:spPr>
              <a:xfrm rot="10800000">
                <a:off x="6405679" y="58437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74" name="Google Shape;16974;p38"/>
              <p:cNvSpPr/>
              <p:nvPr/>
            </p:nvSpPr>
            <p:spPr>
              <a:xfrm rot="10800000">
                <a:off x="5530519" y="78295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75" name="Google Shape;16975;p38"/>
              <p:cNvSpPr/>
              <p:nvPr/>
            </p:nvSpPr>
            <p:spPr>
              <a:xfrm rot="10800000" flipH="1">
                <a:off x="4606080" y="136596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6976" name="Google Shape;16976;p38"/>
            <p:cNvSpPr/>
            <p:nvPr/>
          </p:nvSpPr>
          <p:spPr>
            <a:xfrm rot="-5400000" flipH="1">
              <a:off x="6408804" y="1645169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77" name="Google Shape;16977;p38"/>
            <p:cNvSpPr/>
            <p:nvPr/>
          </p:nvSpPr>
          <p:spPr>
            <a:xfrm rot="10800000">
              <a:off x="4228830" y="1192853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78" name="Google Shape;16978;p38"/>
            <p:cNvSpPr/>
            <p:nvPr/>
          </p:nvSpPr>
          <p:spPr>
            <a:xfrm rot="10800000">
              <a:off x="5446704" y="1463072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79" name="Google Shape;16979;p38"/>
            <p:cNvSpPr/>
            <p:nvPr/>
          </p:nvSpPr>
          <p:spPr>
            <a:xfrm rot="10800000">
              <a:off x="4326649" y="1429493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80" name="Google Shape;16980;p38"/>
            <p:cNvSpPr/>
            <p:nvPr/>
          </p:nvSpPr>
          <p:spPr>
            <a:xfrm rot="10800000">
              <a:off x="4009721" y="2218151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6981" name="Google Shape;16981;p38"/>
            <p:cNvGrpSpPr/>
            <p:nvPr/>
          </p:nvGrpSpPr>
          <p:grpSpPr>
            <a:xfrm>
              <a:off x="234224" y="118425"/>
              <a:ext cx="3532446" cy="1609151"/>
              <a:chOff x="140599" y="118425"/>
              <a:chExt cx="3532446" cy="1609151"/>
            </a:xfrm>
          </p:grpSpPr>
          <p:sp>
            <p:nvSpPr>
              <p:cNvPr id="16982" name="Google Shape;16982;p38"/>
              <p:cNvSpPr/>
              <p:nvPr/>
            </p:nvSpPr>
            <p:spPr>
              <a:xfrm>
                <a:off x="703605" y="276605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83" name="Google Shape;16983;p38"/>
              <p:cNvSpPr/>
              <p:nvPr/>
            </p:nvSpPr>
            <p:spPr>
              <a:xfrm>
                <a:off x="438762" y="1265458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84" name="Google Shape;16984;p38"/>
              <p:cNvSpPr/>
              <p:nvPr/>
            </p:nvSpPr>
            <p:spPr>
              <a:xfrm>
                <a:off x="322613" y="11842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85" name="Google Shape;16985;p38"/>
              <p:cNvSpPr/>
              <p:nvPr/>
            </p:nvSpPr>
            <p:spPr>
              <a:xfrm>
                <a:off x="3632370" y="320667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86" name="Google Shape;16986;p38"/>
              <p:cNvSpPr/>
              <p:nvPr/>
            </p:nvSpPr>
            <p:spPr>
              <a:xfrm>
                <a:off x="568548" y="863464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87" name="Google Shape;16987;p38"/>
              <p:cNvSpPr/>
              <p:nvPr/>
            </p:nvSpPr>
            <p:spPr>
              <a:xfrm>
                <a:off x="1698613" y="226284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88" name="Google Shape;16988;p38"/>
              <p:cNvSpPr/>
              <p:nvPr/>
            </p:nvSpPr>
            <p:spPr>
              <a:xfrm>
                <a:off x="332845" y="700122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89" name="Google Shape;16989;p38"/>
              <p:cNvSpPr/>
              <p:nvPr/>
            </p:nvSpPr>
            <p:spPr>
              <a:xfrm>
                <a:off x="1722212" y="63453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90" name="Google Shape;16990;p38"/>
              <p:cNvSpPr/>
              <p:nvPr/>
            </p:nvSpPr>
            <p:spPr>
              <a:xfrm>
                <a:off x="1230735" y="13101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91" name="Google Shape;16991;p38"/>
              <p:cNvSpPr/>
              <p:nvPr/>
            </p:nvSpPr>
            <p:spPr>
              <a:xfrm>
                <a:off x="600808" y="156907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92" name="Google Shape;16992;p38"/>
              <p:cNvSpPr/>
              <p:nvPr/>
            </p:nvSpPr>
            <p:spPr>
              <a:xfrm>
                <a:off x="140599" y="1048834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93" name="Google Shape;16993;p38"/>
              <p:cNvSpPr/>
              <p:nvPr/>
            </p:nvSpPr>
            <p:spPr>
              <a:xfrm>
                <a:off x="927051" y="523633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94" name="Google Shape;16994;p38"/>
              <p:cNvSpPr/>
              <p:nvPr/>
            </p:nvSpPr>
            <p:spPr>
              <a:xfrm>
                <a:off x="194752" y="45597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95" name="Google Shape;16995;p38"/>
              <p:cNvSpPr/>
              <p:nvPr/>
            </p:nvSpPr>
            <p:spPr>
              <a:xfrm>
                <a:off x="2856889" y="916246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96" name="Google Shape;16996;p38"/>
              <p:cNvSpPr/>
              <p:nvPr/>
            </p:nvSpPr>
            <p:spPr>
              <a:xfrm>
                <a:off x="300425" y="16832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97" name="Google Shape;16997;p38"/>
              <p:cNvSpPr/>
              <p:nvPr/>
            </p:nvSpPr>
            <p:spPr>
              <a:xfrm flipH="1">
                <a:off x="2326342" y="276600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98" name="Google Shape;16998;p38"/>
              <p:cNvSpPr/>
              <p:nvPr/>
            </p:nvSpPr>
            <p:spPr>
              <a:xfrm flipH="1">
                <a:off x="2000698" y="315119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99" name="Google Shape;16999;p38"/>
              <p:cNvSpPr/>
              <p:nvPr/>
            </p:nvSpPr>
            <p:spPr>
              <a:xfrm flipH="1">
                <a:off x="3254383" y="82094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000" name="Google Shape;17000;p38"/>
              <p:cNvSpPr/>
              <p:nvPr/>
            </p:nvSpPr>
            <p:spPr>
              <a:xfrm flipH="1">
                <a:off x="1343841" y="73169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001" name="Google Shape;17001;p38"/>
              <p:cNvSpPr/>
              <p:nvPr/>
            </p:nvSpPr>
            <p:spPr>
              <a:xfrm flipH="1">
                <a:off x="2803532" y="455981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002" name="Google Shape;17002;p38"/>
              <p:cNvSpPr/>
              <p:nvPr/>
            </p:nvSpPr>
            <p:spPr>
              <a:xfrm flipH="1">
                <a:off x="2896626" y="187427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003" name="Google Shape;17003;p38"/>
              <p:cNvSpPr/>
              <p:nvPr/>
            </p:nvSpPr>
            <p:spPr>
              <a:xfrm flipH="1">
                <a:off x="2473604" y="64392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004" name="Google Shape;17004;p38"/>
              <p:cNvSpPr/>
              <p:nvPr/>
            </p:nvSpPr>
            <p:spPr>
              <a:xfrm flipH="1">
                <a:off x="2131294" y="76583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005" name="Google Shape;17005;p38"/>
              <p:cNvSpPr/>
              <p:nvPr/>
            </p:nvSpPr>
            <p:spPr>
              <a:xfrm flipH="1">
                <a:off x="2004816" y="1150323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006" name="Google Shape;17006;p38"/>
              <p:cNvSpPr/>
              <p:nvPr/>
            </p:nvSpPr>
            <p:spPr>
              <a:xfrm>
                <a:off x="1218789" y="1144781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007" name="Google Shape;17007;p38"/>
              <p:cNvSpPr/>
              <p:nvPr/>
            </p:nvSpPr>
            <p:spPr>
              <a:xfrm>
                <a:off x="2465921" y="1265456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7008" name="Google Shape;17008;p38"/>
            <p:cNvSpPr/>
            <p:nvPr/>
          </p:nvSpPr>
          <p:spPr>
            <a:xfrm rot="10800000">
              <a:off x="3465760" y="1210623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7009" name="Google Shape;17009;p38"/>
            <p:cNvGrpSpPr/>
            <p:nvPr/>
          </p:nvGrpSpPr>
          <p:grpSpPr>
            <a:xfrm>
              <a:off x="3327013" y="140740"/>
              <a:ext cx="3964145" cy="1455821"/>
              <a:chOff x="3233388" y="140740"/>
              <a:chExt cx="3964145" cy="1455821"/>
            </a:xfrm>
          </p:grpSpPr>
          <p:sp>
            <p:nvSpPr>
              <p:cNvPr id="17010" name="Google Shape;17010;p38"/>
              <p:cNvSpPr/>
              <p:nvPr/>
            </p:nvSpPr>
            <p:spPr>
              <a:xfrm rot="10800000" flipH="1">
                <a:off x="4341237" y="377380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011" name="Google Shape;17011;p38"/>
              <p:cNvSpPr/>
              <p:nvPr/>
            </p:nvSpPr>
            <p:spPr>
              <a:xfrm rot="10800000" flipH="1">
                <a:off x="3673048" y="880627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012" name="Google Shape;17012;p38"/>
              <p:cNvSpPr/>
              <p:nvPr/>
            </p:nvSpPr>
            <p:spPr>
              <a:xfrm rot="10800000" flipH="1">
                <a:off x="5601088" y="146715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013" name="Google Shape;17013;p38"/>
              <p:cNvSpPr/>
              <p:nvPr/>
            </p:nvSpPr>
            <p:spPr>
              <a:xfrm rot="10800000" flipH="1">
                <a:off x="5724521" y="3829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014" name="Google Shape;17014;p38"/>
              <p:cNvSpPr/>
              <p:nvPr/>
            </p:nvSpPr>
            <p:spPr>
              <a:xfrm rot="10800000" flipH="1">
                <a:off x="3991095" y="582805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015" name="Google Shape;17015;p38"/>
              <p:cNvSpPr/>
              <p:nvPr/>
            </p:nvSpPr>
            <p:spPr>
              <a:xfrm rot="10800000" flipH="1">
                <a:off x="4885176" y="377363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016" name="Google Shape;17016;p38"/>
              <p:cNvSpPr/>
              <p:nvPr/>
            </p:nvSpPr>
            <p:spPr>
              <a:xfrm rot="10800000" flipH="1">
                <a:off x="5239937" y="15851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017" name="Google Shape;17017;p38"/>
              <p:cNvSpPr/>
              <p:nvPr/>
            </p:nvSpPr>
            <p:spPr>
              <a:xfrm rot="10800000" flipH="1">
                <a:off x="5133210" y="156969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018" name="Google Shape;17018;p38"/>
              <p:cNvSpPr/>
              <p:nvPr/>
            </p:nvSpPr>
            <p:spPr>
              <a:xfrm rot="10800000" flipH="1">
                <a:off x="4503283" y="14074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019" name="Google Shape;17019;p38"/>
              <p:cNvSpPr/>
              <p:nvPr/>
            </p:nvSpPr>
            <p:spPr>
              <a:xfrm rot="10800000" flipH="1">
                <a:off x="3285424" y="410959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020" name="Google Shape;17020;p38"/>
              <p:cNvSpPr/>
              <p:nvPr/>
            </p:nvSpPr>
            <p:spPr>
              <a:xfrm rot="10800000" flipH="1">
                <a:off x="4896126" y="811318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021" name="Google Shape;17021;p38"/>
              <p:cNvSpPr/>
              <p:nvPr/>
            </p:nvSpPr>
            <p:spPr>
              <a:xfrm rot="10800000" flipH="1">
                <a:off x="6313814" y="205730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022" name="Google Shape;17022;p38"/>
              <p:cNvSpPr/>
              <p:nvPr/>
            </p:nvSpPr>
            <p:spPr>
              <a:xfrm rot="10800000" flipH="1">
                <a:off x="4425950" y="9008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023" name="Google Shape;17023;p38"/>
              <p:cNvSpPr/>
              <p:nvPr/>
            </p:nvSpPr>
            <p:spPr>
              <a:xfrm rot="10800000">
                <a:off x="6202092" y="936303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024" name="Google Shape;17024;p38"/>
              <p:cNvSpPr/>
              <p:nvPr/>
            </p:nvSpPr>
            <p:spPr>
              <a:xfrm rot="10800000">
                <a:off x="7156858" y="86568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025" name="Google Shape;17025;p38"/>
              <p:cNvSpPr/>
              <p:nvPr/>
            </p:nvSpPr>
            <p:spPr>
              <a:xfrm rot="10800000">
                <a:off x="5246316" y="96173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026" name="Google Shape;17026;p38"/>
              <p:cNvSpPr/>
              <p:nvPr/>
            </p:nvSpPr>
            <p:spPr>
              <a:xfrm rot="10800000">
                <a:off x="5907291" y="73882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027" name="Google Shape;17027;p38"/>
              <p:cNvSpPr/>
              <p:nvPr/>
            </p:nvSpPr>
            <p:spPr>
              <a:xfrm rot="10800000">
                <a:off x="6698607" y="802009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028" name="Google Shape;17028;p38"/>
              <p:cNvSpPr/>
              <p:nvPr/>
            </p:nvSpPr>
            <p:spPr>
              <a:xfrm rot="10800000">
                <a:off x="6405679" y="58437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029" name="Google Shape;17029;p38"/>
              <p:cNvSpPr/>
              <p:nvPr/>
            </p:nvSpPr>
            <p:spPr>
              <a:xfrm rot="10800000">
                <a:off x="5530519" y="78295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030" name="Google Shape;17030;p38"/>
              <p:cNvSpPr/>
              <p:nvPr/>
            </p:nvSpPr>
            <p:spPr>
              <a:xfrm rot="10800000">
                <a:off x="6314814" y="145098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031" name="Google Shape;17031;p38"/>
              <p:cNvSpPr/>
              <p:nvPr/>
            </p:nvSpPr>
            <p:spPr>
              <a:xfrm rot="10800000" flipH="1">
                <a:off x="6920595" y="1365965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032" name="Google Shape;17032;p38"/>
              <p:cNvSpPr/>
              <p:nvPr/>
            </p:nvSpPr>
            <p:spPr>
              <a:xfrm rot="10800000">
                <a:off x="5855273" y="1108793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033" name="Google Shape;17033;p38"/>
              <p:cNvSpPr/>
              <p:nvPr/>
            </p:nvSpPr>
            <p:spPr>
              <a:xfrm rot="10800000" flipH="1">
                <a:off x="4606080" y="136596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034" name="Google Shape;17034;p38"/>
              <p:cNvSpPr/>
              <p:nvPr/>
            </p:nvSpPr>
            <p:spPr>
              <a:xfrm rot="10800000" flipH="1">
                <a:off x="4097227" y="124315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035" name="Google Shape;17035;p38"/>
              <p:cNvSpPr/>
              <p:nvPr/>
            </p:nvSpPr>
            <p:spPr>
              <a:xfrm rot="10800000" flipH="1">
                <a:off x="3233388" y="122197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7036" name="Google Shape;17036;p38"/>
          <p:cNvSpPr txBox="1">
            <a:spLocks noGrp="1"/>
          </p:cNvSpPr>
          <p:nvPr>
            <p:ph type="subTitle" idx="1"/>
          </p:nvPr>
        </p:nvSpPr>
        <p:spPr>
          <a:xfrm>
            <a:off x="718331" y="1693025"/>
            <a:ext cx="1036500" cy="31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Big Shoulders Text"/>
              <a:buNone/>
              <a:defRPr sz="2000">
                <a:solidFill>
                  <a:schemeClr val="accent2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Big Shoulders Text"/>
              <a:buNone/>
              <a:defRPr sz="2000">
                <a:solidFill>
                  <a:schemeClr val="accent2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Big Shoulders Text"/>
              <a:buNone/>
              <a:defRPr sz="2000">
                <a:solidFill>
                  <a:schemeClr val="accent2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Big Shoulders Text"/>
              <a:buNone/>
              <a:defRPr sz="2000">
                <a:solidFill>
                  <a:schemeClr val="accent2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Big Shoulders Text"/>
              <a:buNone/>
              <a:defRPr sz="2000">
                <a:solidFill>
                  <a:schemeClr val="accent2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Big Shoulders Text"/>
              <a:buNone/>
              <a:defRPr sz="2000">
                <a:solidFill>
                  <a:schemeClr val="accent2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Big Shoulders Text"/>
              <a:buNone/>
              <a:defRPr sz="2000">
                <a:solidFill>
                  <a:schemeClr val="accent2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Big Shoulders Text"/>
              <a:buNone/>
              <a:defRPr sz="2000">
                <a:solidFill>
                  <a:schemeClr val="accent2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2000"/>
              <a:buFont typeface="Big Shoulders Text"/>
              <a:buNone/>
              <a:defRPr sz="2000">
                <a:solidFill>
                  <a:schemeClr val="accent2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9pPr>
          </a:lstStyle>
          <a:p>
            <a:endParaRPr/>
          </a:p>
        </p:txBody>
      </p:sp>
      <p:sp>
        <p:nvSpPr>
          <p:cNvPr id="17037" name="Google Shape;17037;p38"/>
          <p:cNvSpPr txBox="1">
            <a:spLocks noGrp="1"/>
          </p:cNvSpPr>
          <p:nvPr>
            <p:ph type="subTitle" idx="2"/>
          </p:nvPr>
        </p:nvSpPr>
        <p:spPr>
          <a:xfrm>
            <a:off x="718322" y="2065672"/>
            <a:ext cx="1746600" cy="777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Light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038" name="Google Shape;17038;p38"/>
          <p:cNvSpPr txBox="1">
            <a:spLocks noGrp="1"/>
          </p:cNvSpPr>
          <p:nvPr>
            <p:ph type="subTitle" idx="3"/>
          </p:nvPr>
        </p:nvSpPr>
        <p:spPr>
          <a:xfrm>
            <a:off x="718322" y="3325527"/>
            <a:ext cx="1033200" cy="31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Big Shoulders Text"/>
              <a:buNone/>
              <a:defRPr sz="2000">
                <a:solidFill>
                  <a:schemeClr val="accent2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Big Shoulders Text"/>
              <a:buNone/>
              <a:defRPr sz="2000">
                <a:solidFill>
                  <a:schemeClr val="accent2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Big Shoulders Text"/>
              <a:buNone/>
              <a:defRPr sz="2000">
                <a:solidFill>
                  <a:schemeClr val="accent2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Big Shoulders Text"/>
              <a:buNone/>
              <a:defRPr sz="2000">
                <a:solidFill>
                  <a:schemeClr val="accent2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Big Shoulders Text"/>
              <a:buNone/>
              <a:defRPr sz="2000">
                <a:solidFill>
                  <a:schemeClr val="accent2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Big Shoulders Text"/>
              <a:buNone/>
              <a:defRPr sz="2000">
                <a:solidFill>
                  <a:schemeClr val="accent2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Big Shoulders Text"/>
              <a:buNone/>
              <a:defRPr sz="2000">
                <a:solidFill>
                  <a:schemeClr val="accent2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Big Shoulders Text"/>
              <a:buNone/>
              <a:defRPr sz="2000">
                <a:solidFill>
                  <a:schemeClr val="accent2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2000"/>
              <a:buFont typeface="Big Shoulders Text"/>
              <a:buNone/>
              <a:defRPr sz="2000">
                <a:solidFill>
                  <a:schemeClr val="accent2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9pPr>
          </a:lstStyle>
          <a:p>
            <a:endParaRPr/>
          </a:p>
        </p:txBody>
      </p:sp>
      <p:sp>
        <p:nvSpPr>
          <p:cNvPr id="17039" name="Google Shape;17039;p38"/>
          <p:cNvSpPr txBox="1">
            <a:spLocks noGrp="1"/>
          </p:cNvSpPr>
          <p:nvPr>
            <p:ph type="subTitle" idx="4"/>
          </p:nvPr>
        </p:nvSpPr>
        <p:spPr>
          <a:xfrm>
            <a:off x="722222" y="3702936"/>
            <a:ext cx="1746600" cy="777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Light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040" name="Google Shape;17040;p38"/>
          <p:cNvSpPr txBox="1">
            <a:spLocks noGrp="1"/>
          </p:cNvSpPr>
          <p:nvPr>
            <p:ph type="subTitle" idx="5"/>
          </p:nvPr>
        </p:nvSpPr>
        <p:spPr>
          <a:xfrm>
            <a:off x="2563995" y="3326212"/>
            <a:ext cx="1033200" cy="31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Big Shoulders Text"/>
              <a:buNone/>
              <a:defRPr sz="2000">
                <a:solidFill>
                  <a:schemeClr val="accent2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Big Shoulders Text"/>
              <a:buNone/>
              <a:defRPr sz="2000">
                <a:solidFill>
                  <a:schemeClr val="accent2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Big Shoulders Text"/>
              <a:buNone/>
              <a:defRPr sz="2000">
                <a:solidFill>
                  <a:schemeClr val="accent2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Big Shoulders Text"/>
              <a:buNone/>
              <a:defRPr sz="2000">
                <a:solidFill>
                  <a:schemeClr val="accent2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Big Shoulders Text"/>
              <a:buNone/>
              <a:defRPr sz="2000">
                <a:solidFill>
                  <a:schemeClr val="accent2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Big Shoulders Text"/>
              <a:buNone/>
              <a:defRPr sz="2000">
                <a:solidFill>
                  <a:schemeClr val="accent2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Big Shoulders Text"/>
              <a:buNone/>
              <a:defRPr sz="2000">
                <a:solidFill>
                  <a:schemeClr val="accent2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Big Shoulders Text"/>
              <a:buNone/>
              <a:defRPr sz="2000">
                <a:solidFill>
                  <a:schemeClr val="accent2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2000"/>
              <a:buFont typeface="Big Shoulders Text"/>
              <a:buNone/>
              <a:defRPr sz="2000">
                <a:solidFill>
                  <a:schemeClr val="accent2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9pPr>
          </a:lstStyle>
          <a:p>
            <a:endParaRPr/>
          </a:p>
        </p:txBody>
      </p:sp>
      <p:sp>
        <p:nvSpPr>
          <p:cNvPr id="17041" name="Google Shape;17041;p38"/>
          <p:cNvSpPr txBox="1">
            <a:spLocks noGrp="1"/>
          </p:cNvSpPr>
          <p:nvPr>
            <p:ph type="subTitle" idx="6"/>
          </p:nvPr>
        </p:nvSpPr>
        <p:spPr>
          <a:xfrm>
            <a:off x="2567896" y="3702936"/>
            <a:ext cx="1746600" cy="777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Light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042" name="Google Shape;17042;p38"/>
          <p:cNvSpPr txBox="1">
            <a:spLocks noGrp="1"/>
          </p:cNvSpPr>
          <p:nvPr>
            <p:ph type="subTitle" idx="7"/>
          </p:nvPr>
        </p:nvSpPr>
        <p:spPr>
          <a:xfrm>
            <a:off x="2563995" y="1693832"/>
            <a:ext cx="1033200" cy="31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Big Shoulders Text"/>
              <a:buNone/>
              <a:defRPr sz="2000">
                <a:solidFill>
                  <a:schemeClr val="accent2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Big Shoulders Text"/>
              <a:buNone/>
              <a:defRPr sz="2000">
                <a:solidFill>
                  <a:schemeClr val="accent2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Big Shoulders Text"/>
              <a:buNone/>
              <a:defRPr sz="2000">
                <a:solidFill>
                  <a:schemeClr val="accent2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Big Shoulders Text"/>
              <a:buNone/>
              <a:defRPr sz="2000">
                <a:solidFill>
                  <a:schemeClr val="accent2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Big Shoulders Text"/>
              <a:buNone/>
              <a:defRPr sz="2000">
                <a:solidFill>
                  <a:schemeClr val="accent2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Big Shoulders Text"/>
              <a:buNone/>
              <a:defRPr sz="2000">
                <a:solidFill>
                  <a:schemeClr val="accent2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Big Shoulders Text"/>
              <a:buNone/>
              <a:defRPr sz="2000">
                <a:solidFill>
                  <a:schemeClr val="accent2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Big Shoulders Text"/>
              <a:buNone/>
              <a:defRPr sz="2000">
                <a:solidFill>
                  <a:schemeClr val="accent2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2000"/>
              <a:buFont typeface="Big Shoulders Text"/>
              <a:buNone/>
              <a:defRPr sz="2000">
                <a:solidFill>
                  <a:schemeClr val="accent2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9pPr>
          </a:lstStyle>
          <a:p>
            <a:endParaRPr/>
          </a:p>
        </p:txBody>
      </p:sp>
      <p:sp>
        <p:nvSpPr>
          <p:cNvPr id="17043" name="Google Shape;17043;p38"/>
          <p:cNvSpPr txBox="1">
            <a:spLocks noGrp="1"/>
          </p:cNvSpPr>
          <p:nvPr>
            <p:ph type="subTitle" idx="8"/>
          </p:nvPr>
        </p:nvSpPr>
        <p:spPr>
          <a:xfrm>
            <a:off x="2563996" y="2065672"/>
            <a:ext cx="1746600" cy="777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Light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044" name="Google Shape;17044;p38"/>
          <p:cNvSpPr txBox="1">
            <a:spLocks noGrp="1"/>
          </p:cNvSpPr>
          <p:nvPr>
            <p:ph type="subTitle" idx="9"/>
          </p:nvPr>
        </p:nvSpPr>
        <p:spPr>
          <a:xfrm>
            <a:off x="4409670" y="1693832"/>
            <a:ext cx="1033200" cy="31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Big Shoulders Text"/>
              <a:buNone/>
              <a:defRPr sz="2000">
                <a:solidFill>
                  <a:schemeClr val="accent2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Big Shoulders Text"/>
              <a:buNone/>
              <a:defRPr sz="2000">
                <a:solidFill>
                  <a:schemeClr val="accent2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Big Shoulders Text"/>
              <a:buNone/>
              <a:defRPr sz="2000">
                <a:solidFill>
                  <a:schemeClr val="accent2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Big Shoulders Text"/>
              <a:buNone/>
              <a:defRPr sz="2000">
                <a:solidFill>
                  <a:schemeClr val="accent2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Big Shoulders Text"/>
              <a:buNone/>
              <a:defRPr sz="2000">
                <a:solidFill>
                  <a:schemeClr val="accent2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Big Shoulders Text"/>
              <a:buNone/>
              <a:defRPr sz="2000">
                <a:solidFill>
                  <a:schemeClr val="accent2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Big Shoulders Text"/>
              <a:buNone/>
              <a:defRPr sz="2000">
                <a:solidFill>
                  <a:schemeClr val="accent2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Big Shoulders Text"/>
              <a:buNone/>
              <a:defRPr sz="2000">
                <a:solidFill>
                  <a:schemeClr val="accent2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2000"/>
              <a:buFont typeface="Big Shoulders Text"/>
              <a:buNone/>
              <a:defRPr sz="2000">
                <a:solidFill>
                  <a:schemeClr val="accent2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9pPr>
          </a:lstStyle>
          <a:p>
            <a:endParaRPr/>
          </a:p>
        </p:txBody>
      </p:sp>
      <p:sp>
        <p:nvSpPr>
          <p:cNvPr id="17045" name="Google Shape;17045;p38"/>
          <p:cNvSpPr txBox="1">
            <a:spLocks noGrp="1"/>
          </p:cNvSpPr>
          <p:nvPr>
            <p:ph type="subTitle" idx="13"/>
          </p:nvPr>
        </p:nvSpPr>
        <p:spPr>
          <a:xfrm>
            <a:off x="4409671" y="2065672"/>
            <a:ext cx="1746600" cy="777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Light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2">
  <p:cSld name="CUSTOM_8">
    <p:spTree>
      <p:nvGrpSpPr>
        <p:cNvPr id="1" name="Shape 227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760" name="Google Shape;22760;p52"/>
          <p:cNvGrpSpPr/>
          <p:nvPr/>
        </p:nvGrpSpPr>
        <p:grpSpPr>
          <a:xfrm>
            <a:off x="176625" y="110350"/>
            <a:ext cx="8790774" cy="4922811"/>
            <a:chOff x="131600" y="118425"/>
            <a:chExt cx="8790774" cy="4922811"/>
          </a:xfrm>
        </p:grpSpPr>
        <p:sp>
          <p:nvSpPr>
            <p:cNvPr id="22761" name="Google Shape;22761;p52"/>
            <p:cNvSpPr/>
            <p:nvPr/>
          </p:nvSpPr>
          <p:spPr>
            <a:xfrm rot="5400000">
              <a:off x="856680" y="1032994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2762" name="Google Shape;22762;p52"/>
            <p:cNvGrpSpPr/>
            <p:nvPr/>
          </p:nvGrpSpPr>
          <p:grpSpPr>
            <a:xfrm>
              <a:off x="131600" y="1884558"/>
              <a:ext cx="2122449" cy="3112715"/>
              <a:chOff x="131600" y="1884558"/>
              <a:chExt cx="2122449" cy="3112715"/>
            </a:xfrm>
          </p:grpSpPr>
          <p:sp>
            <p:nvSpPr>
              <p:cNvPr id="22763" name="Google Shape;22763;p52"/>
              <p:cNvSpPr/>
              <p:nvPr/>
            </p:nvSpPr>
            <p:spPr>
              <a:xfrm rot="5400000" flipH="1">
                <a:off x="1356823" y="353957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64" name="Google Shape;22764;p52"/>
              <p:cNvSpPr/>
              <p:nvPr/>
            </p:nvSpPr>
            <p:spPr>
              <a:xfrm rot="5400000" flipH="1">
                <a:off x="368247" y="3804694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65" name="Google Shape;22765;p52"/>
              <p:cNvSpPr/>
              <p:nvPr/>
            </p:nvSpPr>
            <p:spPr>
              <a:xfrm rot="5400000" flipH="1">
                <a:off x="1212834" y="4945234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66" name="Google Shape;22766;p52"/>
              <p:cNvSpPr/>
              <p:nvPr/>
            </p:nvSpPr>
            <p:spPr>
              <a:xfrm rot="5400000" flipH="1">
                <a:off x="1889810" y="3456082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67" name="Google Shape;22767;p52"/>
              <p:cNvSpPr/>
              <p:nvPr/>
            </p:nvSpPr>
            <p:spPr>
              <a:xfrm rot="5400000" flipH="1">
                <a:off x="871337" y="4472741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68" name="Google Shape;22768;p52"/>
              <p:cNvSpPr/>
              <p:nvPr/>
            </p:nvSpPr>
            <p:spPr>
              <a:xfrm rot="5400000" flipH="1">
                <a:off x="1458022" y="2595443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69" name="Google Shape;22769;p52"/>
              <p:cNvSpPr/>
              <p:nvPr/>
            </p:nvSpPr>
            <p:spPr>
              <a:xfrm rot="5400000" flipH="1">
                <a:off x="373906" y="24622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70" name="Google Shape;22770;p52"/>
              <p:cNvSpPr/>
              <p:nvPr/>
            </p:nvSpPr>
            <p:spPr>
              <a:xfrm rot="5400000" flipH="1">
                <a:off x="573665" y="4207992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71" name="Google Shape;22771;p52"/>
              <p:cNvSpPr/>
              <p:nvPr/>
            </p:nvSpPr>
            <p:spPr>
              <a:xfrm rot="5400000" flipH="1">
                <a:off x="368214" y="3290320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72" name="Google Shape;22772;p52"/>
              <p:cNvSpPr/>
              <p:nvPr/>
            </p:nvSpPr>
            <p:spPr>
              <a:xfrm rot="5400000" flipH="1">
                <a:off x="149520" y="2943663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73" name="Google Shape;22773;p52"/>
              <p:cNvSpPr/>
              <p:nvPr/>
            </p:nvSpPr>
            <p:spPr>
              <a:xfrm rot="5400000" flipH="1">
                <a:off x="1558343" y="306837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74" name="Google Shape;22774;p52"/>
              <p:cNvSpPr/>
              <p:nvPr/>
            </p:nvSpPr>
            <p:spPr>
              <a:xfrm rot="5400000" flipH="1">
                <a:off x="130236" y="3708247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75" name="Google Shape;22775;p52"/>
              <p:cNvSpPr/>
              <p:nvPr/>
            </p:nvSpPr>
            <p:spPr>
              <a:xfrm rot="5400000" flipH="1">
                <a:off x="400364" y="4926212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76" name="Google Shape;22776;p52"/>
              <p:cNvSpPr/>
              <p:nvPr/>
            </p:nvSpPr>
            <p:spPr>
              <a:xfrm rot="5400000" flipH="1">
                <a:off x="799823" y="3303605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77" name="Google Shape;22777;p52"/>
              <p:cNvSpPr/>
              <p:nvPr/>
            </p:nvSpPr>
            <p:spPr>
              <a:xfrm rot="5400000" flipH="1">
                <a:off x="1234010" y="4104986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78" name="Google Shape;22778;p52"/>
              <p:cNvSpPr/>
              <p:nvPr/>
            </p:nvSpPr>
            <p:spPr>
              <a:xfrm rot="5400000" flipH="1">
                <a:off x="379148" y="2080743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79" name="Google Shape;22779;p52"/>
              <p:cNvSpPr/>
              <p:nvPr/>
            </p:nvSpPr>
            <p:spPr>
              <a:xfrm rot="5400000" flipH="1">
                <a:off x="891672" y="3760348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80" name="Google Shape;22780;p52"/>
              <p:cNvSpPr/>
              <p:nvPr/>
            </p:nvSpPr>
            <p:spPr>
              <a:xfrm rot="5400000">
                <a:off x="927170" y="1943554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81" name="Google Shape;22781;p52"/>
              <p:cNvSpPr/>
              <p:nvPr/>
            </p:nvSpPr>
            <p:spPr>
              <a:xfrm rot="5400000">
                <a:off x="1099652" y="2323349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82" name="Google Shape;22782;p52"/>
              <p:cNvSpPr/>
              <p:nvPr/>
            </p:nvSpPr>
            <p:spPr>
              <a:xfrm rot="5400000">
                <a:off x="952606" y="295021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83" name="Google Shape;22783;p52"/>
              <p:cNvSpPr/>
              <p:nvPr/>
            </p:nvSpPr>
            <p:spPr>
              <a:xfrm rot="5400000">
                <a:off x="729827" y="227943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84" name="Google Shape;22784;p52"/>
              <p:cNvSpPr/>
              <p:nvPr/>
            </p:nvSpPr>
            <p:spPr>
              <a:xfrm rot="5400000">
                <a:off x="1976994" y="3097293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85" name="Google Shape;22785;p52"/>
              <p:cNvSpPr/>
              <p:nvPr/>
            </p:nvSpPr>
            <p:spPr>
              <a:xfrm rot="5400000">
                <a:off x="1439631" y="1886769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86" name="Google Shape;22786;p52"/>
              <p:cNvSpPr/>
              <p:nvPr/>
            </p:nvSpPr>
            <p:spPr>
              <a:xfrm rot="5400000">
                <a:off x="2225601" y="353958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87" name="Google Shape;22787;p52"/>
              <p:cNvSpPr/>
              <p:nvPr/>
            </p:nvSpPr>
            <p:spPr>
              <a:xfrm rot="5400000">
                <a:off x="771336" y="2669355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2788" name="Google Shape;22788;p52"/>
            <p:cNvGrpSpPr/>
            <p:nvPr/>
          </p:nvGrpSpPr>
          <p:grpSpPr>
            <a:xfrm flipH="1">
              <a:off x="2342550" y="2567965"/>
              <a:ext cx="3964145" cy="1455821"/>
              <a:chOff x="3233388" y="140740"/>
              <a:chExt cx="3964145" cy="1455821"/>
            </a:xfrm>
          </p:grpSpPr>
          <p:sp>
            <p:nvSpPr>
              <p:cNvPr id="22789" name="Google Shape;22789;p52"/>
              <p:cNvSpPr/>
              <p:nvPr/>
            </p:nvSpPr>
            <p:spPr>
              <a:xfrm rot="10800000" flipH="1">
                <a:off x="4606080" y="136596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90" name="Google Shape;22790;p52"/>
              <p:cNvSpPr/>
              <p:nvPr/>
            </p:nvSpPr>
            <p:spPr>
              <a:xfrm rot="10800000" flipH="1">
                <a:off x="4341237" y="377380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91" name="Google Shape;22791;p52"/>
              <p:cNvSpPr/>
              <p:nvPr/>
            </p:nvSpPr>
            <p:spPr>
              <a:xfrm rot="10800000" flipH="1">
                <a:off x="3233388" y="122197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92" name="Google Shape;22792;p52"/>
              <p:cNvSpPr/>
              <p:nvPr/>
            </p:nvSpPr>
            <p:spPr>
              <a:xfrm rot="10800000" flipH="1">
                <a:off x="6920595" y="1365965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93" name="Google Shape;22793;p52"/>
              <p:cNvSpPr/>
              <p:nvPr/>
            </p:nvSpPr>
            <p:spPr>
              <a:xfrm rot="10800000" flipH="1">
                <a:off x="3673048" y="880627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94" name="Google Shape;22794;p52"/>
              <p:cNvSpPr/>
              <p:nvPr/>
            </p:nvSpPr>
            <p:spPr>
              <a:xfrm rot="10800000" flipH="1">
                <a:off x="5601088" y="146715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95" name="Google Shape;22795;p52"/>
              <p:cNvSpPr/>
              <p:nvPr/>
            </p:nvSpPr>
            <p:spPr>
              <a:xfrm rot="10800000" flipH="1">
                <a:off x="5724521" y="3829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96" name="Google Shape;22796;p52"/>
              <p:cNvSpPr/>
              <p:nvPr/>
            </p:nvSpPr>
            <p:spPr>
              <a:xfrm rot="10800000" flipH="1">
                <a:off x="3991095" y="582805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97" name="Google Shape;22797;p52"/>
              <p:cNvSpPr/>
              <p:nvPr/>
            </p:nvSpPr>
            <p:spPr>
              <a:xfrm rot="10800000" flipH="1">
                <a:off x="4885176" y="377363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98" name="Google Shape;22798;p52"/>
              <p:cNvSpPr/>
              <p:nvPr/>
            </p:nvSpPr>
            <p:spPr>
              <a:xfrm rot="10800000" flipH="1">
                <a:off x="5542101" y="15851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99" name="Google Shape;22799;p52"/>
              <p:cNvSpPr/>
              <p:nvPr/>
            </p:nvSpPr>
            <p:spPr>
              <a:xfrm rot="10800000" flipH="1">
                <a:off x="5133210" y="156969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800" name="Google Shape;22800;p52"/>
              <p:cNvSpPr/>
              <p:nvPr/>
            </p:nvSpPr>
            <p:spPr>
              <a:xfrm rot="10800000" flipH="1">
                <a:off x="4503283" y="14074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801" name="Google Shape;22801;p52"/>
              <p:cNvSpPr/>
              <p:nvPr/>
            </p:nvSpPr>
            <p:spPr>
              <a:xfrm rot="10800000" flipH="1">
                <a:off x="3285424" y="410959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802" name="Google Shape;22802;p52"/>
              <p:cNvSpPr/>
              <p:nvPr/>
            </p:nvSpPr>
            <p:spPr>
              <a:xfrm rot="10800000" flipH="1">
                <a:off x="4896126" y="811318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803" name="Google Shape;22803;p52"/>
              <p:cNvSpPr/>
              <p:nvPr/>
            </p:nvSpPr>
            <p:spPr>
              <a:xfrm rot="10800000" flipH="1">
                <a:off x="4097227" y="124315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804" name="Google Shape;22804;p52"/>
              <p:cNvSpPr/>
              <p:nvPr/>
            </p:nvSpPr>
            <p:spPr>
              <a:xfrm rot="10800000" flipH="1">
                <a:off x="6313814" y="205730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805" name="Google Shape;22805;p52"/>
              <p:cNvSpPr/>
              <p:nvPr/>
            </p:nvSpPr>
            <p:spPr>
              <a:xfrm rot="10800000" flipH="1">
                <a:off x="4425950" y="9008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806" name="Google Shape;22806;p52"/>
              <p:cNvSpPr/>
              <p:nvPr/>
            </p:nvSpPr>
            <p:spPr>
              <a:xfrm rot="10800000">
                <a:off x="6202092" y="936303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807" name="Google Shape;22807;p52"/>
              <p:cNvSpPr/>
              <p:nvPr/>
            </p:nvSpPr>
            <p:spPr>
              <a:xfrm rot="10800000">
                <a:off x="5855273" y="1108793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808" name="Google Shape;22808;p52"/>
              <p:cNvSpPr/>
              <p:nvPr/>
            </p:nvSpPr>
            <p:spPr>
              <a:xfrm rot="10800000">
                <a:off x="7156858" y="86568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809" name="Google Shape;22809;p52"/>
              <p:cNvSpPr/>
              <p:nvPr/>
            </p:nvSpPr>
            <p:spPr>
              <a:xfrm rot="10800000">
                <a:off x="5246316" y="96173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810" name="Google Shape;22810;p52"/>
              <p:cNvSpPr/>
              <p:nvPr/>
            </p:nvSpPr>
            <p:spPr>
              <a:xfrm rot="10800000">
                <a:off x="5907291" y="73882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811" name="Google Shape;22811;p52"/>
              <p:cNvSpPr/>
              <p:nvPr/>
            </p:nvSpPr>
            <p:spPr>
              <a:xfrm rot="10800000">
                <a:off x="6698607" y="802009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812" name="Google Shape;22812;p52"/>
              <p:cNvSpPr/>
              <p:nvPr/>
            </p:nvSpPr>
            <p:spPr>
              <a:xfrm rot="10800000">
                <a:off x="6314814" y="145098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813" name="Google Shape;22813;p52"/>
              <p:cNvSpPr/>
              <p:nvPr/>
            </p:nvSpPr>
            <p:spPr>
              <a:xfrm rot="10800000">
                <a:off x="6405679" y="58437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814" name="Google Shape;22814;p52"/>
              <p:cNvSpPr/>
              <p:nvPr/>
            </p:nvSpPr>
            <p:spPr>
              <a:xfrm rot="10800000">
                <a:off x="5530519" y="78295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2815" name="Google Shape;22815;p52"/>
            <p:cNvSpPr/>
            <p:nvPr/>
          </p:nvSpPr>
          <p:spPr>
            <a:xfrm rot="10800000">
              <a:off x="5467181" y="2274087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16" name="Google Shape;22816;p52"/>
            <p:cNvSpPr/>
            <p:nvPr/>
          </p:nvSpPr>
          <p:spPr>
            <a:xfrm rot="10800000">
              <a:off x="1791338" y="2418078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17" name="Google Shape;22817;p52"/>
            <p:cNvSpPr/>
            <p:nvPr/>
          </p:nvSpPr>
          <p:spPr>
            <a:xfrm rot="10800000">
              <a:off x="4994538" y="1932740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18" name="Google Shape;22818;p52"/>
            <p:cNvSpPr/>
            <p:nvPr/>
          </p:nvSpPr>
          <p:spPr>
            <a:xfrm rot="10800000">
              <a:off x="2710372" y="2554680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19" name="Google Shape;22819;p52"/>
            <p:cNvSpPr/>
            <p:nvPr/>
          </p:nvSpPr>
          <p:spPr>
            <a:xfrm rot="10800000">
              <a:off x="2984293" y="1435017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20" name="Google Shape;22820;p52"/>
            <p:cNvSpPr/>
            <p:nvPr/>
          </p:nvSpPr>
          <p:spPr>
            <a:xfrm rot="10800000">
              <a:off x="4625351" y="1874393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21" name="Google Shape;22821;p52"/>
            <p:cNvSpPr/>
            <p:nvPr/>
          </p:nvSpPr>
          <p:spPr>
            <a:xfrm rot="10800000">
              <a:off x="3812259" y="1429475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22" name="Google Shape;22822;p52"/>
            <p:cNvSpPr/>
            <p:nvPr/>
          </p:nvSpPr>
          <p:spPr>
            <a:xfrm rot="10800000">
              <a:off x="3473571" y="242512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23" name="Google Shape;22823;p52"/>
            <p:cNvSpPr/>
            <p:nvPr/>
          </p:nvSpPr>
          <p:spPr>
            <a:xfrm rot="10800000">
              <a:off x="3823198" y="1863430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24" name="Google Shape;22824;p52"/>
            <p:cNvSpPr/>
            <p:nvPr/>
          </p:nvSpPr>
          <p:spPr>
            <a:xfrm rot="10800000">
              <a:off x="4626925" y="2295271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25" name="Google Shape;22825;p52"/>
            <p:cNvSpPr/>
            <p:nvPr/>
          </p:nvSpPr>
          <p:spPr>
            <a:xfrm rot="10800000">
              <a:off x="2405511" y="1257842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26" name="Google Shape;22826;p52"/>
            <p:cNvSpPr/>
            <p:nvPr/>
          </p:nvSpPr>
          <p:spPr>
            <a:xfrm rot="10800000">
              <a:off x="4282295" y="1952925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27" name="Google Shape;22827;p52"/>
            <p:cNvSpPr/>
            <p:nvPr/>
          </p:nvSpPr>
          <p:spPr>
            <a:xfrm rot="10800000" flipH="1">
              <a:off x="2379646" y="1608191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28" name="Google Shape;22828;p52"/>
            <p:cNvSpPr/>
            <p:nvPr/>
          </p:nvSpPr>
          <p:spPr>
            <a:xfrm rot="10800000" flipH="1">
              <a:off x="2845296" y="2160906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29" name="Google Shape;22829;p52"/>
            <p:cNvSpPr/>
            <p:nvPr/>
          </p:nvSpPr>
          <p:spPr>
            <a:xfrm rot="10800000" flipH="1">
              <a:off x="1555075" y="1917799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30" name="Google Shape;22830;p52"/>
            <p:cNvSpPr/>
            <p:nvPr/>
          </p:nvSpPr>
          <p:spPr>
            <a:xfrm rot="10800000" flipH="1">
              <a:off x="3472169" y="2013852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31" name="Google Shape;22831;p52"/>
            <p:cNvSpPr/>
            <p:nvPr/>
          </p:nvSpPr>
          <p:spPr>
            <a:xfrm rot="10800000" flipH="1">
              <a:off x="2801524" y="1790938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32" name="Google Shape;22832;p52"/>
            <p:cNvSpPr/>
            <p:nvPr/>
          </p:nvSpPr>
          <p:spPr>
            <a:xfrm rot="10800000" flipH="1">
              <a:off x="2007089" y="1854122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33" name="Google Shape;22833;p52"/>
            <p:cNvSpPr/>
            <p:nvPr/>
          </p:nvSpPr>
          <p:spPr>
            <a:xfrm rot="10800000" flipH="1">
              <a:off x="2379655" y="224722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34" name="Google Shape;22834;p52"/>
            <p:cNvSpPr/>
            <p:nvPr/>
          </p:nvSpPr>
          <p:spPr>
            <a:xfrm rot="10800000" flipH="1">
              <a:off x="3188821" y="1835070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35" name="Google Shape;22835;p52"/>
            <p:cNvSpPr/>
            <p:nvPr/>
          </p:nvSpPr>
          <p:spPr>
            <a:xfrm rot="-5400000">
              <a:off x="6437893" y="3297974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36" name="Google Shape;22836;p52"/>
            <p:cNvSpPr/>
            <p:nvPr/>
          </p:nvSpPr>
          <p:spPr>
            <a:xfrm rot="-5400000">
              <a:off x="7426754" y="3563094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37" name="Google Shape;22837;p52"/>
            <p:cNvSpPr/>
            <p:nvPr/>
          </p:nvSpPr>
          <p:spPr>
            <a:xfrm rot="-5400000">
              <a:off x="6614851" y="4703634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38" name="Google Shape;22838;p52"/>
            <p:cNvSpPr/>
            <p:nvPr/>
          </p:nvSpPr>
          <p:spPr>
            <a:xfrm rot="-5400000">
              <a:off x="8881564" y="4140694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39" name="Google Shape;22839;p52"/>
            <p:cNvSpPr/>
            <p:nvPr/>
          </p:nvSpPr>
          <p:spPr>
            <a:xfrm rot="-5400000">
              <a:off x="7511314" y="4294041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40" name="Google Shape;22840;p52"/>
            <p:cNvSpPr/>
            <p:nvPr/>
          </p:nvSpPr>
          <p:spPr>
            <a:xfrm rot="-5400000">
              <a:off x="5855679" y="1873118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41" name="Google Shape;22841;p52"/>
            <p:cNvSpPr/>
            <p:nvPr/>
          </p:nvSpPr>
          <p:spPr>
            <a:xfrm rot="-5400000">
              <a:off x="6656524" y="2857254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42" name="Google Shape;22842;p52"/>
            <p:cNvSpPr/>
            <p:nvPr/>
          </p:nvSpPr>
          <p:spPr>
            <a:xfrm rot="-5400000">
              <a:off x="7274485" y="3966392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43" name="Google Shape;22843;p52"/>
            <p:cNvSpPr/>
            <p:nvPr/>
          </p:nvSpPr>
          <p:spPr>
            <a:xfrm rot="-5400000">
              <a:off x="8443762" y="3936907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44" name="Google Shape;22844;p52"/>
            <p:cNvSpPr/>
            <p:nvPr/>
          </p:nvSpPr>
          <p:spPr>
            <a:xfrm rot="-5400000">
              <a:off x="8670718" y="3590250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45" name="Google Shape;22845;p52"/>
            <p:cNvSpPr/>
            <p:nvPr/>
          </p:nvSpPr>
          <p:spPr>
            <a:xfrm rot="-5400000">
              <a:off x="6164267" y="2286673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46" name="Google Shape;22846;p52"/>
            <p:cNvSpPr/>
            <p:nvPr/>
          </p:nvSpPr>
          <p:spPr>
            <a:xfrm rot="-5400000">
              <a:off x="8716418" y="4354835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47" name="Google Shape;22847;p52"/>
            <p:cNvSpPr/>
            <p:nvPr/>
          </p:nvSpPr>
          <p:spPr>
            <a:xfrm rot="-5400000">
              <a:off x="7458880" y="4684612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48" name="Google Shape;22848;p52"/>
            <p:cNvSpPr/>
            <p:nvPr/>
          </p:nvSpPr>
          <p:spPr>
            <a:xfrm rot="-5400000">
              <a:off x="7046617" y="3062005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49" name="Google Shape;22849;p52"/>
            <p:cNvSpPr/>
            <p:nvPr/>
          </p:nvSpPr>
          <p:spPr>
            <a:xfrm rot="-5400000">
              <a:off x="7078796" y="4271886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50" name="Google Shape;22850;p52"/>
            <p:cNvSpPr/>
            <p:nvPr/>
          </p:nvSpPr>
          <p:spPr>
            <a:xfrm rot="-5400000">
              <a:off x="6943689" y="3518748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51" name="Google Shape;22851;p52"/>
            <p:cNvSpPr/>
            <p:nvPr/>
          </p:nvSpPr>
          <p:spPr>
            <a:xfrm rot="-5400000" flipH="1">
              <a:off x="6867546" y="1701954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52" name="Google Shape;22852;p52"/>
            <p:cNvSpPr/>
            <p:nvPr/>
          </p:nvSpPr>
          <p:spPr>
            <a:xfrm rot="-5400000" flipH="1">
              <a:off x="6728032" y="2081749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53" name="Google Shape;22853;p52"/>
            <p:cNvSpPr/>
            <p:nvPr/>
          </p:nvSpPr>
          <p:spPr>
            <a:xfrm rot="-5400000" flipH="1">
              <a:off x="6580720" y="2418065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54" name="Google Shape;22854;p52"/>
            <p:cNvSpPr/>
            <p:nvPr/>
          </p:nvSpPr>
          <p:spPr>
            <a:xfrm rot="-5400000" flipH="1">
              <a:off x="7106104" y="2037835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55" name="Google Shape;22855;p52"/>
            <p:cNvSpPr/>
            <p:nvPr/>
          </p:nvSpPr>
          <p:spPr>
            <a:xfrm rot="-5400000" flipH="1">
              <a:off x="5855819" y="2855693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56" name="Google Shape;22856;p52"/>
            <p:cNvSpPr/>
            <p:nvPr/>
          </p:nvSpPr>
          <p:spPr>
            <a:xfrm rot="-5400000" flipH="1">
              <a:off x="8557992" y="4224196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57" name="Google Shape;22857;p52"/>
            <p:cNvSpPr/>
            <p:nvPr/>
          </p:nvSpPr>
          <p:spPr>
            <a:xfrm rot="-5400000" flipH="1">
              <a:off x="7075119" y="2427755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58" name="Google Shape;22858;p52"/>
            <p:cNvSpPr/>
            <p:nvPr/>
          </p:nvSpPr>
          <p:spPr>
            <a:xfrm rot="-5400000" flipH="1">
              <a:off x="6923371" y="255804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59" name="Google Shape;22859;p52"/>
            <p:cNvSpPr/>
            <p:nvPr/>
          </p:nvSpPr>
          <p:spPr>
            <a:xfrm rot="-5400000" flipH="1">
              <a:off x="7452482" y="411755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60" name="Google Shape;22860;p52"/>
            <p:cNvSpPr/>
            <p:nvPr/>
          </p:nvSpPr>
          <p:spPr>
            <a:xfrm rot="-5400000">
              <a:off x="8807099" y="641429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61" name="Google Shape;22861;p52"/>
            <p:cNvSpPr/>
            <p:nvPr/>
          </p:nvSpPr>
          <p:spPr>
            <a:xfrm>
              <a:off x="2963692" y="4896893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62" name="Google Shape;22862;p52"/>
            <p:cNvSpPr/>
            <p:nvPr/>
          </p:nvSpPr>
          <p:spPr>
            <a:xfrm>
              <a:off x="471112" y="4574671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63" name="Google Shape;22863;p52"/>
            <p:cNvSpPr/>
            <p:nvPr/>
          </p:nvSpPr>
          <p:spPr>
            <a:xfrm>
              <a:off x="2753463" y="4668875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64" name="Google Shape;22864;p52"/>
            <p:cNvSpPr/>
            <p:nvPr/>
          </p:nvSpPr>
          <p:spPr>
            <a:xfrm>
              <a:off x="6655795" y="4840317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65" name="Google Shape;22865;p52"/>
            <p:cNvSpPr/>
            <p:nvPr/>
          </p:nvSpPr>
          <p:spPr>
            <a:xfrm>
              <a:off x="4825185" y="4561639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66" name="Google Shape;22866;p52"/>
            <p:cNvSpPr/>
            <p:nvPr/>
          </p:nvSpPr>
          <p:spPr>
            <a:xfrm>
              <a:off x="4222013" y="4852496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67" name="Google Shape;22867;p52"/>
            <p:cNvSpPr/>
            <p:nvPr/>
          </p:nvSpPr>
          <p:spPr>
            <a:xfrm>
              <a:off x="2394971" y="4710131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68" name="Google Shape;22868;p52"/>
            <p:cNvSpPr/>
            <p:nvPr/>
          </p:nvSpPr>
          <p:spPr>
            <a:xfrm>
              <a:off x="261895" y="4144797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69" name="Google Shape;22869;p52"/>
            <p:cNvSpPr/>
            <p:nvPr/>
          </p:nvSpPr>
          <p:spPr>
            <a:xfrm>
              <a:off x="1147839" y="4589456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70" name="Google Shape;22870;p52"/>
            <p:cNvSpPr/>
            <p:nvPr/>
          </p:nvSpPr>
          <p:spPr>
            <a:xfrm>
              <a:off x="1651262" y="4079205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71" name="Google Shape;22871;p52"/>
            <p:cNvSpPr/>
            <p:nvPr/>
          </p:nvSpPr>
          <p:spPr>
            <a:xfrm>
              <a:off x="5460560" y="4603603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72" name="Google Shape;22872;p52"/>
            <p:cNvSpPr/>
            <p:nvPr/>
          </p:nvSpPr>
          <p:spPr>
            <a:xfrm>
              <a:off x="1698183" y="4810645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73" name="Google Shape;22873;p52"/>
            <p:cNvSpPr/>
            <p:nvPr/>
          </p:nvSpPr>
          <p:spPr>
            <a:xfrm>
              <a:off x="201799" y="4466009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74" name="Google Shape;22874;p52"/>
            <p:cNvSpPr/>
            <p:nvPr/>
          </p:nvSpPr>
          <p:spPr>
            <a:xfrm>
              <a:off x="3465751" y="4816833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75" name="Google Shape;22875;p52"/>
            <p:cNvSpPr/>
            <p:nvPr/>
          </p:nvSpPr>
          <p:spPr>
            <a:xfrm>
              <a:off x="2625602" y="5006428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76" name="Google Shape;22876;p52"/>
            <p:cNvSpPr/>
            <p:nvPr/>
          </p:nvSpPr>
          <p:spPr>
            <a:xfrm>
              <a:off x="2785939" y="4360921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77" name="Google Shape;22877;p52"/>
            <p:cNvSpPr/>
            <p:nvPr/>
          </p:nvSpPr>
          <p:spPr>
            <a:xfrm>
              <a:off x="189850" y="4847376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78" name="Google Shape;22878;p52"/>
            <p:cNvSpPr/>
            <p:nvPr/>
          </p:nvSpPr>
          <p:spPr>
            <a:xfrm flipH="1">
              <a:off x="2255392" y="3721275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79" name="Google Shape;22879;p52"/>
            <p:cNvSpPr/>
            <p:nvPr/>
          </p:nvSpPr>
          <p:spPr>
            <a:xfrm flipH="1">
              <a:off x="1929748" y="3759794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80" name="Google Shape;22880;p52"/>
            <p:cNvSpPr/>
            <p:nvPr/>
          </p:nvSpPr>
          <p:spPr>
            <a:xfrm flipH="1">
              <a:off x="3183433" y="4265621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81" name="Google Shape;22881;p52"/>
            <p:cNvSpPr/>
            <p:nvPr/>
          </p:nvSpPr>
          <p:spPr>
            <a:xfrm flipH="1">
              <a:off x="1435716" y="4350612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82" name="Google Shape;22882;p52"/>
            <p:cNvSpPr/>
            <p:nvPr/>
          </p:nvSpPr>
          <p:spPr>
            <a:xfrm flipH="1">
              <a:off x="1933866" y="4594998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83" name="Google Shape;22883;p52"/>
            <p:cNvSpPr/>
            <p:nvPr/>
          </p:nvSpPr>
          <p:spPr>
            <a:xfrm flipH="1">
              <a:off x="5826957" y="4975631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84" name="Google Shape;22884;p52"/>
            <p:cNvSpPr/>
            <p:nvPr/>
          </p:nvSpPr>
          <p:spPr>
            <a:xfrm flipH="1">
              <a:off x="5920051" y="4707077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85" name="Google Shape;22885;p52"/>
            <p:cNvSpPr/>
            <p:nvPr/>
          </p:nvSpPr>
          <p:spPr>
            <a:xfrm flipH="1">
              <a:off x="2402654" y="4088599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86" name="Google Shape;22886;p52"/>
            <p:cNvSpPr/>
            <p:nvPr/>
          </p:nvSpPr>
          <p:spPr>
            <a:xfrm flipH="1">
              <a:off x="2060344" y="4210513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87" name="Google Shape;22887;p52"/>
            <p:cNvSpPr/>
            <p:nvPr/>
          </p:nvSpPr>
          <p:spPr>
            <a:xfrm rot="10800000" flipH="1">
              <a:off x="4535130" y="4810639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88" name="Google Shape;22888;p52"/>
            <p:cNvSpPr/>
            <p:nvPr/>
          </p:nvSpPr>
          <p:spPr>
            <a:xfrm rot="10800000" flipH="1">
              <a:off x="7364662" y="4897030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89" name="Google Shape;22889;p52"/>
            <p:cNvSpPr/>
            <p:nvPr/>
          </p:nvSpPr>
          <p:spPr>
            <a:xfrm rot="10800000" flipH="1">
              <a:off x="3162438" y="4666650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90" name="Google Shape;22890;p52"/>
            <p:cNvSpPr/>
            <p:nvPr/>
          </p:nvSpPr>
          <p:spPr>
            <a:xfrm rot="10800000" flipH="1">
              <a:off x="7867920" y="4559015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91" name="Google Shape;22891;p52"/>
            <p:cNvSpPr/>
            <p:nvPr/>
          </p:nvSpPr>
          <p:spPr>
            <a:xfrm rot="10800000" flipH="1">
              <a:off x="3602098" y="4325302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92" name="Google Shape;22892;p52"/>
            <p:cNvSpPr/>
            <p:nvPr/>
          </p:nvSpPr>
          <p:spPr>
            <a:xfrm rot="10800000" flipH="1">
              <a:off x="5530138" y="4911830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93" name="Google Shape;22893;p52"/>
            <p:cNvSpPr/>
            <p:nvPr/>
          </p:nvSpPr>
          <p:spPr>
            <a:xfrm rot="10800000" flipH="1">
              <a:off x="8747946" y="4902554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94" name="Google Shape;22894;p52"/>
            <p:cNvSpPr/>
            <p:nvPr/>
          </p:nvSpPr>
          <p:spPr>
            <a:xfrm rot="10800000" flipH="1">
              <a:off x="3920145" y="4027480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95" name="Google Shape;22895;p52"/>
            <p:cNvSpPr/>
            <p:nvPr/>
          </p:nvSpPr>
          <p:spPr>
            <a:xfrm rot="10800000" flipH="1">
              <a:off x="7908601" y="4897013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96" name="Google Shape;22896;p52"/>
            <p:cNvSpPr/>
            <p:nvPr/>
          </p:nvSpPr>
          <p:spPr>
            <a:xfrm rot="10800000" flipH="1">
              <a:off x="8263362" y="4678160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97" name="Google Shape;22897;p52"/>
            <p:cNvSpPr/>
            <p:nvPr/>
          </p:nvSpPr>
          <p:spPr>
            <a:xfrm rot="10800000" flipH="1">
              <a:off x="5062260" y="501437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98" name="Google Shape;22898;p52"/>
            <p:cNvSpPr/>
            <p:nvPr/>
          </p:nvSpPr>
          <p:spPr>
            <a:xfrm rot="10800000" flipH="1">
              <a:off x="7008383" y="4595115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99" name="Google Shape;22899;p52"/>
            <p:cNvSpPr/>
            <p:nvPr/>
          </p:nvSpPr>
          <p:spPr>
            <a:xfrm rot="10800000" flipH="1">
              <a:off x="6522899" y="5011872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00" name="Google Shape;22900;p52"/>
            <p:cNvSpPr/>
            <p:nvPr/>
          </p:nvSpPr>
          <p:spPr>
            <a:xfrm rot="10800000" flipH="1">
              <a:off x="4825176" y="4255993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01" name="Google Shape;22901;p52"/>
            <p:cNvSpPr/>
            <p:nvPr/>
          </p:nvSpPr>
          <p:spPr>
            <a:xfrm rot="10800000" flipH="1">
              <a:off x="3801114" y="4644633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02" name="Google Shape;22902;p52"/>
            <p:cNvSpPr/>
            <p:nvPr/>
          </p:nvSpPr>
          <p:spPr>
            <a:xfrm rot="10800000" flipH="1">
              <a:off x="6242864" y="3650405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03" name="Google Shape;22903;p52"/>
            <p:cNvSpPr/>
            <p:nvPr/>
          </p:nvSpPr>
          <p:spPr>
            <a:xfrm rot="10800000" flipH="1">
              <a:off x="4355000" y="4345488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04" name="Google Shape;22904;p52"/>
            <p:cNvSpPr/>
            <p:nvPr/>
          </p:nvSpPr>
          <p:spPr>
            <a:xfrm rot="10800000">
              <a:off x="6131142" y="4380978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05" name="Google Shape;22905;p52"/>
            <p:cNvSpPr/>
            <p:nvPr/>
          </p:nvSpPr>
          <p:spPr>
            <a:xfrm rot="10800000">
              <a:off x="5824398" y="4244268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06" name="Google Shape;22906;p52"/>
            <p:cNvSpPr/>
            <p:nvPr/>
          </p:nvSpPr>
          <p:spPr>
            <a:xfrm rot="10800000">
              <a:off x="7867933" y="4140699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07" name="Google Shape;22907;p52"/>
            <p:cNvSpPr/>
            <p:nvPr/>
          </p:nvSpPr>
          <p:spPr>
            <a:xfrm rot="10800000">
              <a:off x="5175366" y="4406414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08" name="Google Shape;22908;p52"/>
            <p:cNvSpPr/>
            <p:nvPr/>
          </p:nvSpPr>
          <p:spPr>
            <a:xfrm rot="10800000">
              <a:off x="5788441" y="3887275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09" name="Google Shape;22909;p52"/>
            <p:cNvSpPr/>
            <p:nvPr/>
          </p:nvSpPr>
          <p:spPr>
            <a:xfrm rot="10800000">
              <a:off x="6627657" y="4246684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10" name="Google Shape;22910;p52"/>
            <p:cNvSpPr/>
            <p:nvPr/>
          </p:nvSpPr>
          <p:spPr>
            <a:xfrm rot="10800000">
              <a:off x="6243864" y="464542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11" name="Google Shape;22911;p52"/>
            <p:cNvSpPr/>
            <p:nvPr/>
          </p:nvSpPr>
          <p:spPr>
            <a:xfrm rot="10800000">
              <a:off x="6739829" y="3858824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12" name="Google Shape;22912;p52"/>
            <p:cNvSpPr/>
            <p:nvPr/>
          </p:nvSpPr>
          <p:spPr>
            <a:xfrm rot="10800000">
              <a:off x="5459569" y="4227633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13" name="Google Shape;22913;p52"/>
            <p:cNvSpPr/>
            <p:nvPr/>
          </p:nvSpPr>
          <p:spPr>
            <a:xfrm rot="10800000" flipH="1">
              <a:off x="1874423" y="1457649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14" name="Google Shape;22914;p52"/>
            <p:cNvSpPr/>
            <p:nvPr/>
          </p:nvSpPr>
          <p:spPr>
            <a:xfrm rot="-5400000">
              <a:off x="7273617" y="1644380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2915" name="Google Shape;22915;p52"/>
            <p:cNvGrpSpPr/>
            <p:nvPr/>
          </p:nvGrpSpPr>
          <p:grpSpPr>
            <a:xfrm rot="5400000">
              <a:off x="6199788" y="1372590"/>
              <a:ext cx="3964145" cy="1455821"/>
              <a:chOff x="3233388" y="140740"/>
              <a:chExt cx="3964145" cy="1455821"/>
            </a:xfrm>
          </p:grpSpPr>
          <p:sp>
            <p:nvSpPr>
              <p:cNvPr id="22916" name="Google Shape;22916;p52"/>
              <p:cNvSpPr/>
              <p:nvPr/>
            </p:nvSpPr>
            <p:spPr>
              <a:xfrm rot="10800000" flipH="1">
                <a:off x="4341237" y="377380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17" name="Google Shape;22917;p52"/>
              <p:cNvSpPr/>
              <p:nvPr/>
            </p:nvSpPr>
            <p:spPr>
              <a:xfrm rot="10800000" flipH="1">
                <a:off x="3233388" y="122197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18" name="Google Shape;22918;p52"/>
              <p:cNvSpPr/>
              <p:nvPr/>
            </p:nvSpPr>
            <p:spPr>
              <a:xfrm rot="10800000" flipH="1">
                <a:off x="6920595" y="1365965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19" name="Google Shape;22919;p52"/>
              <p:cNvSpPr/>
              <p:nvPr/>
            </p:nvSpPr>
            <p:spPr>
              <a:xfrm rot="10800000" flipH="1">
                <a:off x="3673048" y="880627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20" name="Google Shape;22920;p52"/>
              <p:cNvSpPr/>
              <p:nvPr/>
            </p:nvSpPr>
            <p:spPr>
              <a:xfrm rot="10800000" flipH="1">
                <a:off x="5601088" y="146715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21" name="Google Shape;22921;p52"/>
              <p:cNvSpPr/>
              <p:nvPr/>
            </p:nvSpPr>
            <p:spPr>
              <a:xfrm rot="10800000" flipH="1">
                <a:off x="5724521" y="3829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22" name="Google Shape;22922;p52"/>
              <p:cNvSpPr/>
              <p:nvPr/>
            </p:nvSpPr>
            <p:spPr>
              <a:xfrm rot="10800000" flipH="1">
                <a:off x="3991095" y="582805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23" name="Google Shape;22923;p52"/>
              <p:cNvSpPr/>
              <p:nvPr/>
            </p:nvSpPr>
            <p:spPr>
              <a:xfrm rot="10800000" flipH="1">
                <a:off x="4885176" y="377363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24" name="Google Shape;22924;p52"/>
              <p:cNvSpPr/>
              <p:nvPr/>
            </p:nvSpPr>
            <p:spPr>
              <a:xfrm rot="10800000" flipH="1">
                <a:off x="5239937" y="15851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25" name="Google Shape;22925;p52"/>
              <p:cNvSpPr/>
              <p:nvPr/>
            </p:nvSpPr>
            <p:spPr>
              <a:xfrm rot="10800000" flipH="1">
                <a:off x="5133210" y="156969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26" name="Google Shape;22926;p52"/>
              <p:cNvSpPr/>
              <p:nvPr/>
            </p:nvSpPr>
            <p:spPr>
              <a:xfrm rot="10800000" flipH="1">
                <a:off x="4503283" y="14074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27" name="Google Shape;22927;p52"/>
              <p:cNvSpPr/>
              <p:nvPr/>
            </p:nvSpPr>
            <p:spPr>
              <a:xfrm rot="10800000" flipH="1">
                <a:off x="3285424" y="410959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28" name="Google Shape;22928;p52"/>
              <p:cNvSpPr/>
              <p:nvPr/>
            </p:nvSpPr>
            <p:spPr>
              <a:xfrm rot="10800000" flipH="1">
                <a:off x="4896126" y="811318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29" name="Google Shape;22929;p52"/>
              <p:cNvSpPr/>
              <p:nvPr/>
            </p:nvSpPr>
            <p:spPr>
              <a:xfrm rot="10800000" flipH="1">
                <a:off x="4097227" y="124315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30" name="Google Shape;22930;p52"/>
              <p:cNvSpPr/>
              <p:nvPr/>
            </p:nvSpPr>
            <p:spPr>
              <a:xfrm rot="10800000" flipH="1">
                <a:off x="6313814" y="205730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31" name="Google Shape;22931;p52"/>
              <p:cNvSpPr/>
              <p:nvPr/>
            </p:nvSpPr>
            <p:spPr>
              <a:xfrm rot="10800000" flipH="1">
                <a:off x="4425950" y="9008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32" name="Google Shape;22932;p52"/>
              <p:cNvSpPr/>
              <p:nvPr/>
            </p:nvSpPr>
            <p:spPr>
              <a:xfrm rot="10800000">
                <a:off x="6202092" y="936303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33" name="Google Shape;22933;p52"/>
              <p:cNvSpPr/>
              <p:nvPr/>
            </p:nvSpPr>
            <p:spPr>
              <a:xfrm rot="10800000">
                <a:off x="5855273" y="1108793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34" name="Google Shape;22934;p52"/>
              <p:cNvSpPr/>
              <p:nvPr/>
            </p:nvSpPr>
            <p:spPr>
              <a:xfrm rot="10800000">
                <a:off x="7156858" y="86568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35" name="Google Shape;22935;p52"/>
              <p:cNvSpPr/>
              <p:nvPr/>
            </p:nvSpPr>
            <p:spPr>
              <a:xfrm rot="10800000">
                <a:off x="5246316" y="96173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36" name="Google Shape;22936;p52"/>
              <p:cNvSpPr/>
              <p:nvPr/>
            </p:nvSpPr>
            <p:spPr>
              <a:xfrm rot="10800000">
                <a:off x="5907291" y="73882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37" name="Google Shape;22937;p52"/>
              <p:cNvSpPr/>
              <p:nvPr/>
            </p:nvSpPr>
            <p:spPr>
              <a:xfrm rot="10800000">
                <a:off x="6698607" y="802009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38" name="Google Shape;22938;p52"/>
              <p:cNvSpPr/>
              <p:nvPr/>
            </p:nvSpPr>
            <p:spPr>
              <a:xfrm rot="10800000">
                <a:off x="6314814" y="145098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39" name="Google Shape;22939;p52"/>
              <p:cNvSpPr/>
              <p:nvPr/>
            </p:nvSpPr>
            <p:spPr>
              <a:xfrm rot="10800000">
                <a:off x="6405679" y="58437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40" name="Google Shape;22940;p52"/>
              <p:cNvSpPr/>
              <p:nvPr/>
            </p:nvSpPr>
            <p:spPr>
              <a:xfrm rot="10800000">
                <a:off x="5530519" y="78295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41" name="Google Shape;22941;p52"/>
              <p:cNvSpPr/>
              <p:nvPr/>
            </p:nvSpPr>
            <p:spPr>
              <a:xfrm rot="10800000" flipH="1">
                <a:off x="4606080" y="136596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2942" name="Google Shape;22942;p52"/>
            <p:cNvSpPr/>
            <p:nvPr/>
          </p:nvSpPr>
          <p:spPr>
            <a:xfrm rot="-5400000" flipH="1">
              <a:off x="6408804" y="1645169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43" name="Google Shape;22943;p52"/>
            <p:cNvSpPr/>
            <p:nvPr/>
          </p:nvSpPr>
          <p:spPr>
            <a:xfrm rot="10800000">
              <a:off x="4228830" y="1192853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44" name="Google Shape;22944;p52"/>
            <p:cNvSpPr/>
            <p:nvPr/>
          </p:nvSpPr>
          <p:spPr>
            <a:xfrm rot="10800000">
              <a:off x="5446704" y="1463072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45" name="Google Shape;22945;p52"/>
            <p:cNvSpPr/>
            <p:nvPr/>
          </p:nvSpPr>
          <p:spPr>
            <a:xfrm rot="10800000">
              <a:off x="4326649" y="1429493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46" name="Google Shape;22946;p52"/>
            <p:cNvSpPr/>
            <p:nvPr/>
          </p:nvSpPr>
          <p:spPr>
            <a:xfrm rot="10800000">
              <a:off x="4009721" y="2218151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2947" name="Google Shape;22947;p52"/>
            <p:cNvGrpSpPr/>
            <p:nvPr/>
          </p:nvGrpSpPr>
          <p:grpSpPr>
            <a:xfrm>
              <a:off x="234224" y="118425"/>
              <a:ext cx="3532446" cy="1609151"/>
              <a:chOff x="140599" y="118425"/>
              <a:chExt cx="3532446" cy="1609151"/>
            </a:xfrm>
          </p:grpSpPr>
          <p:sp>
            <p:nvSpPr>
              <p:cNvPr id="22948" name="Google Shape;22948;p52"/>
              <p:cNvSpPr/>
              <p:nvPr/>
            </p:nvSpPr>
            <p:spPr>
              <a:xfrm>
                <a:off x="703605" y="276605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49" name="Google Shape;22949;p52"/>
              <p:cNvSpPr/>
              <p:nvPr/>
            </p:nvSpPr>
            <p:spPr>
              <a:xfrm>
                <a:off x="438762" y="1265458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50" name="Google Shape;22950;p52"/>
              <p:cNvSpPr/>
              <p:nvPr/>
            </p:nvSpPr>
            <p:spPr>
              <a:xfrm>
                <a:off x="322613" y="11842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51" name="Google Shape;22951;p52"/>
              <p:cNvSpPr/>
              <p:nvPr/>
            </p:nvSpPr>
            <p:spPr>
              <a:xfrm>
                <a:off x="3632370" y="320667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52" name="Google Shape;22952;p52"/>
              <p:cNvSpPr/>
              <p:nvPr/>
            </p:nvSpPr>
            <p:spPr>
              <a:xfrm>
                <a:off x="568548" y="863464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53" name="Google Shape;22953;p52"/>
              <p:cNvSpPr/>
              <p:nvPr/>
            </p:nvSpPr>
            <p:spPr>
              <a:xfrm>
                <a:off x="1698613" y="226284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54" name="Google Shape;22954;p52"/>
              <p:cNvSpPr/>
              <p:nvPr/>
            </p:nvSpPr>
            <p:spPr>
              <a:xfrm>
                <a:off x="332845" y="700122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55" name="Google Shape;22955;p52"/>
              <p:cNvSpPr/>
              <p:nvPr/>
            </p:nvSpPr>
            <p:spPr>
              <a:xfrm>
                <a:off x="1722212" y="63453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56" name="Google Shape;22956;p52"/>
              <p:cNvSpPr/>
              <p:nvPr/>
            </p:nvSpPr>
            <p:spPr>
              <a:xfrm>
                <a:off x="1230735" y="13101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57" name="Google Shape;22957;p52"/>
              <p:cNvSpPr/>
              <p:nvPr/>
            </p:nvSpPr>
            <p:spPr>
              <a:xfrm>
                <a:off x="600808" y="156907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58" name="Google Shape;22958;p52"/>
              <p:cNvSpPr/>
              <p:nvPr/>
            </p:nvSpPr>
            <p:spPr>
              <a:xfrm>
                <a:off x="140599" y="1048834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59" name="Google Shape;22959;p52"/>
              <p:cNvSpPr/>
              <p:nvPr/>
            </p:nvSpPr>
            <p:spPr>
              <a:xfrm>
                <a:off x="927051" y="523633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60" name="Google Shape;22960;p52"/>
              <p:cNvSpPr/>
              <p:nvPr/>
            </p:nvSpPr>
            <p:spPr>
              <a:xfrm>
                <a:off x="194752" y="45597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61" name="Google Shape;22961;p52"/>
              <p:cNvSpPr/>
              <p:nvPr/>
            </p:nvSpPr>
            <p:spPr>
              <a:xfrm>
                <a:off x="2856889" y="916246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62" name="Google Shape;22962;p52"/>
              <p:cNvSpPr/>
              <p:nvPr/>
            </p:nvSpPr>
            <p:spPr>
              <a:xfrm>
                <a:off x="300425" y="16832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63" name="Google Shape;22963;p52"/>
              <p:cNvSpPr/>
              <p:nvPr/>
            </p:nvSpPr>
            <p:spPr>
              <a:xfrm flipH="1">
                <a:off x="2326342" y="276600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64" name="Google Shape;22964;p52"/>
              <p:cNvSpPr/>
              <p:nvPr/>
            </p:nvSpPr>
            <p:spPr>
              <a:xfrm flipH="1">
                <a:off x="2000698" y="315119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65" name="Google Shape;22965;p52"/>
              <p:cNvSpPr/>
              <p:nvPr/>
            </p:nvSpPr>
            <p:spPr>
              <a:xfrm flipH="1">
                <a:off x="3254383" y="82094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66" name="Google Shape;22966;p52"/>
              <p:cNvSpPr/>
              <p:nvPr/>
            </p:nvSpPr>
            <p:spPr>
              <a:xfrm flipH="1">
                <a:off x="1343841" y="73169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67" name="Google Shape;22967;p52"/>
              <p:cNvSpPr/>
              <p:nvPr/>
            </p:nvSpPr>
            <p:spPr>
              <a:xfrm flipH="1">
                <a:off x="2803532" y="455981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68" name="Google Shape;22968;p52"/>
              <p:cNvSpPr/>
              <p:nvPr/>
            </p:nvSpPr>
            <p:spPr>
              <a:xfrm flipH="1">
                <a:off x="2896626" y="187427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69" name="Google Shape;22969;p52"/>
              <p:cNvSpPr/>
              <p:nvPr/>
            </p:nvSpPr>
            <p:spPr>
              <a:xfrm flipH="1">
                <a:off x="2473604" y="64392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70" name="Google Shape;22970;p52"/>
              <p:cNvSpPr/>
              <p:nvPr/>
            </p:nvSpPr>
            <p:spPr>
              <a:xfrm flipH="1">
                <a:off x="2131294" y="76583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71" name="Google Shape;22971;p52"/>
              <p:cNvSpPr/>
              <p:nvPr/>
            </p:nvSpPr>
            <p:spPr>
              <a:xfrm flipH="1">
                <a:off x="2004816" y="1150323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72" name="Google Shape;22972;p52"/>
              <p:cNvSpPr/>
              <p:nvPr/>
            </p:nvSpPr>
            <p:spPr>
              <a:xfrm>
                <a:off x="1218789" y="1144781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73" name="Google Shape;22973;p52"/>
              <p:cNvSpPr/>
              <p:nvPr/>
            </p:nvSpPr>
            <p:spPr>
              <a:xfrm>
                <a:off x="2465921" y="1265456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2974" name="Google Shape;22974;p52"/>
            <p:cNvSpPr/>
            <p:nvPr/>
          </p:nvSpPr>
          <p:spPr>
            <a:xfrm rot="10800000">
              <a:off x="3465760" y="1210623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2975" name="Google Shape;22975;p52"/>
            <p:cNvGrpSpPr/>
            <p:nvPr/>
          </p:nvGrpSpPr>
          <p:grpSpPr>
            <a:xfrm>
              <a:off x="3327013" y="140740"/>
              <a:ext cx="3964145" cy="1455821"/>
              <a:chOff x="3233388" y="140740"/>
              <a:chExt cx="3964145" cy="1455821"/>
            </a:xfrm>
          </p:grpSpPr>
          <p:sp>
            <p:nvSpPr>
              <p:cNvPr id="22976" name="Google Shape;22976;p52"/>
              <p:cNvSpPr/>
              <p:nvPr/>
            </p:nvSpPr>
            <p:spPr>
              <a:xfrm rot="10800000" flipH="1">
                <a:off x="4341237" y="377380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77" name="Google Shape;22977;p52"/>
              <p:cNvSpPr/>
              <p:nvPr/>
            </p:nvSpPr>
            <p:spPr>
              <a:xfrm rot="10800000" flipH="1">
                <a:off x="3673048" y="880627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78" name="Google Shape;22978;p52"/>
              <p:cNvSpPr/>
              <p:nvPr/>
            </p:nvSpPr>
            <p:spPr>
              <a:xfrm rot="10800000" flipH="1">
                <a:off x="5601088" y="146715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79" name="Google Shape;22979;p52"/>
              <p:cNvSpPr/>
              <p:nvPr/>
            </p:nvSpPr>
            <p:spPr>
              <a:xfrm rot="10800000" flipH="1">
                <a:off x="5724521" y="3829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80" name="Google Shape;22980;p52"/>
              <p:cNvSpPr/>
              <p:nvPr/>
            </p:nvSpPr>
            <p:spPr>
              <a:xfrm rot="10800000" flipH="1">
                <a:off x="3991095" y="582805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81" name="Google Shape;22981;p52"/>
              <p:cNvSpPr/>
              <p:nvPr/>
            </p:nvSpPr>
            <p:spPr>
              <a:xfrm rot="10800000" flipH="1">
                <a:off x="4885176" y="377363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82" name="Google Shape;22982;p52"/>
              <p:cNvSpPr/>
              <p:nvPr/>
            </p:nvSpPr>
            <p:spPr>
              <a:xfrm rot="10800000" flipH="1">
                <a:off x="5239937" y="15851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83" name="Google Shape;22983;p52"/>
              <p:cNvSpPr/>
              <p:nvPr/>
            </p:nvSpPr>
            <p:spPr>
              <a:xfrm rot="10800000" flipH="1">
                <a:off x="5133210" y="156969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84" name="Google Shape;22984;p52"/>
              <p:cNvSpPr/>
              <p:nvPr/>
            </p:nvSpPr>
            <p:spPr>
              <a:xfrm rot="10800000" flipH="1">
                <a:off x="4503283" y="14074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85" name="Google Shape;22985;p52"/>
              <p:cNvSpPr/>
              <p:nvPr/>
            </p:nvSpPr>
            <p:spPr>
              <a:xfrm rot="10800000" flipH="1">
                <a:off x="3285424" y="410959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86" name="Google Shape;22986;p52"/>
              <p:cNvSpPr/>
              <p:nvPr/>
            </p:nvSpPr>
            <p:spPr>
              <a:xfrm rot="10800000" flipH="1">
                <a:off x="4896126" y="811318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87" name="Google Shape;22987;p52"/>
              <p:cNvSpPr/>
              <p:nvPr/>
            </p:nvSpPr>
            <p:spPr>
              <a:xfrm rot="10800000" flipH="1">
                <a:off x="6313814" y="205730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88" name="Google Shape;22988;p52"/>
              <p:cNvSpPr/>
              <p:nvPr/>
            </p:nvSpPr>
            <p:spPr>
              <a:xfrm rot="10800000" flipH="1">
                <a:off x="4425950" y="9008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89" name="Google Shape;22989;p52"/>
              <p:cNvSpPr/>
              <p:nvPr/>
            </p:nvSpPr>
            <p:spPr>
              <a:xfrm rot="10800000">
                <a:off x="6202092" y="936303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90" name="Google Shape;22990;p52"/>
              <p:cNvSpPr/>
              <p:nvPr/>
            </p:nvSpPr>
            <p:spPr>
              <a:xfrm rot="10800000">
                <a:off x="7156858" y="86568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91" name="Google Shape;22991;p52"/>
              <p:cNvSpPr/>
              <p:nvPr/>
            </p:nvSpPr>
            <p:spPr>
              <a:xfrm rot="10800000">
                <a:off x="5246316" y="96173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92" name="Google Shape;22992;p52"/>
              <p:cNvSpPr/>
              <p:nvPr/>
            </p:nvSpPr>
            <p:spPr>
              <a:xfrm rot="10800000">
                <a:off x="5907291" y="73882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93" name="Google Shape;22993;p52"/>
              <p:cNvSpPr/>
              <p:nvPr/>
            </p:nvSpPr>
            <p:spPr>
              <a:xfrm rot="10800000">
                <a:off x="6698607" y="802009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94" name="Google Shape;22994;p52"/>
              <p:cNvSpPr/>
              <p:nvPr/>
            </p:nvSpPr>
            <p:spPr>
              <a:xfrm rot="10800000">
                <a:off x="6405679" y="58437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95" name="Google Shape;22995;p52"/>
              <p:cNvSpPr/>
              <p:nvPr/>
            </p:nvSpPr>
            <p:spPr>
              <a:xfrm rot="10800000">
                <a:off x="5530519" y="78295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96" name="Google Shape;22996;p52"/>
              <p:cNvSpPr/>
              <p:nvPr/>
            </p:nvSpPr>
            <p:spPr>
              <a:xfrm rot="10800000">
                <a:off x="6314814" y="145098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97" name="Google Shape;22997;p52"/>
              <p:cNvSpPr/>
              <p:nvPr/>
            </p:nvSpPr>
            <p:spPr>
              <a:xfrm rot="10800000" flipH="1">
                <a:off x="6920595" y="1365965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98" name="Google Shape;22998;p52"/>
              <p:cNvSpPr/>
              <p:nvPr/>
            </p:nvSpPr>
            <p:spPr>
              <a:xfrm rot="10800000">
                <a:off x="5855273" y="1108793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99" name="Google Shape;22999;p52"/>
              <p:cNvSpPr/>
              <p:nvPr/>
            </p:nvSpPr>
            <p:spPr>
              <a:xfrm rot="10800000" flipH="1">
                <a:off x="4606080" y="136596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000" name="Google Shape;23000;p52"/>
              <p:cNvSpPr/>
              <p:nvPr/>
            </p:nvSpPr>
            <p:spPr>
              <a:xfrm rot="10800000" flipH="1">
                <a:off x="4097227" y="124315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001" name="Google Shape;23001;p52"/>
              <p:cNvSpPr/>
              <p:nvPr/>
            </p:nvSpPr>
            <p:spPr>
              <a:xfrm rot="10800000" flipH="1">
                <a:off x="3233388" y="122197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3002" name="Google Shape;23002;p52"/>
          <p:cNvSpPr txBox="1">
            <a:spLocks noGrp="1"/>
          </p:cNvSpPr>
          <p:nvPr>
            <p:ph type="title"/>
          </p:nvPr>
        </p:nvSpPr>
        <p:spPr>
          <a:xfrm>
            <a:off x="1618700" y="2961536"/>
            <a:ext cx="2170800" cy="53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31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23003" name="Google Shape;23003;p52"/>
          <p:cNvSpPr txBox="1">
            <a:spLocks noGrp="1"/>
          </p:cNvSpPr>
          <p:nvPr>
            <p:ph type="subTitle" idx="1"/>
          </p:nvPr>
        </p:nvSpPr>
        <p:spPr>
          <a:xfrm>
            <a:off x="1618700" y="3514842"/>
            <a:ext cx="2170800" cy="58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23004" name="Google Shape;23004;p52"/>
          <p:cNvSpPr txBox="1">
            <a:spLocks noGrp="1"/>
          </p:cNvSpPr>
          <p:nvPr>
            <p:ph type="title" idx="2" hasCustomPrompt="1"/>
          </p:nvPr>
        </p:nvSpPr>
        <p:spPr>
          <a:xfrm>
            <a:off x="1618700" y="1047550"/>
            <a:ext cx="2170800" cy="165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grpSp>
        <p:nvGrpSpPr>
          <p:cNvPr id="23005" name="Google Shape;23005;p52"/>
          <p:cNvGrpSpPr/>
          <p:nvPr/>
        </p:nvGrpSpPr>
        <p:grpSpPr>
          <a:xfrm>
            <a:off x="-618038" y="-421926"/>
            <a:ext cx="10738457" cy="6364714"/>
            <a:chOff x="-618038" y="-421926"/>
            <a:chExt cx="10738457" cy="6364714"/>
          </a:xfrm>
        </p:grpSpPr>
        <p:grpSp>
          <p:nvGrpSpPr>
            <p:cNvPr id="23006" name="Google Shape;23006;p52"/>
            <p:cNvGrpSpPr/>
            <p:nvPr/>
          </p:nvGrpSpPr>
          <p:grpSpPr>
            <a:xfrm>
              <a:off x="-618038" y="-421926"/>
              <a:ext cx="10738457" cy="6364714"/>
              <a:chOff x="-618038" y="-421926"/>
              <a:chExt cx="10738457" cy="6364714"/>
            </a:xfrm>
          </p:grpSpPr>
          <p:grpSp>
            <p:nvGrpSpPr>
              <p:cNvPr id="23007" name="Google Shape;23007;p52"/>
              <p:cNvGrpSpPr/>
              <p:nvPr/>
            </p:nvGrpSpPr>
            <p:grpSpPr>
              <a:xfrm>
                <a:off x="5342980" y="169321"/>
                <a:ext cx="4777438" cy="5773467"/>
                <a:chOff x="5342980" y="169321"/>
                <a:chExt cx="4777438" cy="5773467"/>
              </a:xfrm>
            </p:grpSpPr>
            <p:grpSp>
              <p:nvGrpSpPr>
                <p:cNvPr id="23008" name="Google Shape;23008;p52"/>
                <p:cNvGrpSpPr/>
                <p:nvPr/>
              </p:nvGrpSpPr>
              <p:grpSpPr>
                <a:xfrm>
                  <a:off x="5342980" y="2561131"/>
                  <a:ext cx="3801027" cy="2582373"/>
                  <a:chOff x="-127795" y="2341431"/>
                  <a:chExt cx="3801027" cy="2582373"/>
                </a:xfrm>
              </p:grpSpPr>
              <p:grpSp>
                <p:nvGrpSpPr>
                  <p:cNvPr id="23009" name="Google Shape;23009;p52"/>
                  <p:cNvGrpSpPr/>
                  <p:nvPr/>
                </p:nvGrpSpPr>
                <p:grpSpPr>
                  <a:xfrm rot="344637" flipH="1">
                    <a:off x="1871076" y="2421072"/>
                    <a:ext cx="1699089" cy="2145056"/>
                    <a:chOff x="146217" y="2712579"/>
                    <a:chExt cx="1552966" cy="1960401"/>
                  </a:xfrm>
                </p:grpSpPr>
                <p:grpSp>
                  <p:nvGrpSpPr>
                    <p:cNvPr id="23010" name="Google Shape;23010;p52"/>
                    <p:cNvGrpSpPr/>
                    <p:nvPr/>
                  </p:nvGrpSpPr>
                  <p:grpSpPr>
                    <a:xfrm>
                      <a:off x="146217" y="2712579"/>
                      <a:ext cx="1134008" cy="607901"/>
                      <a:chOff x="5206900" y="826150"/>
                      <a:chExt cx="599275" cy="321250"/>
                    </a:xfrm>
                  </p:grpSpPr>
                  <p:sp>
                    <p:nvSpPr>
                      <p:cNvPr id="23011" name="Google Shape;23011;p52"/>
                      <p:cNvSpPr/>
                      <p:nvPr/>
                    </p:nvSpPr>
                    <p:spPr>
                      <a:xfrm>
                        <a:off x="5206900" y="828950"/>
                        <a:ext cx="25225" cy="256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009" h="1025" extrusionOk="0">
                            <a:moveTo>
                              <a:pt x="1008" y="448"/>
                            </a:moveTo>
                            <a:cubicBezTo>
                              <a:pt x="1008" y="832"/>
                              <a:pt x="544" y="1024"/>
                              <a:pt x="272" y="752"/>
                            </a:cubicBezTo>
                            <a:cubicBezTo>
                              <a:pt x="0" y="480"/>
                              <a:pt x="192" y="0"/>
                              <a:pt x="576" y="0"/>
                            </a:cubicBezTo>
                            <a:cubicBezTo>
                              <a:pt x="816" y="0"/>
                              <a:pt x="1008" y="208"/>
                              <a:pt x="1008" y="448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012" name="Google Shape;23012;p52"/>
                      <p:cNvSpPr/>
                      <p:nvPr/>
                    </p:nvSpPr>
                    <p:spPr>
                      <a:xfrm>
                        <a:off x="5468125" y="1067750"/>
                        <a:ext cx="25625" cy="252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025" h="1009" extrusionOk="0">
                            <a:moveTo>
                              <a:pt x="1024" y="433"/>
                            </a:moveTo>
                            <a:cubicBezTo>
                              <a:pt x="1024" y="817"/>
                              <a:pt x="560" y="1009"/>
                              <a:pt x="288" y="737"/>
                            </a:cubicBezTo>
                            <a:cubicBezTo>
                              <a:pt x="0" y="465"/>
                              <a:pt x="208" y="1"/>
                              <a:pt x="592" y="1"/>
                            </a:cubicBezTo>
                            <a:cubicBezTo>
                              <a:pt x="832" y="1"/>
                              <a:pt x="1024" y="193"/>
                              <a:pt x="1024" y="433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013" name="Google Shape;23013;p52"/>
                      <p:cNvSpPr/>
                      <p:nvPr/>
                    </p:nvSpPr>
                    <p:spPr>
                      <a:xfrm>
                        <a:off x="5679325" y="1085750"/>
                        <a:ext cx="25625" cy="25650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025" h="1026" extrusionOk="0">
                            <a:moveTo>
                              <a:pt x="1025" y="433"/>
                            </a:moveTo>
                            <a:cubicBezTo>
                              <a:pt x="1025" y="833"/>
                              <a:pt x="545" y="1025"/>
                              <a:pt x="273" y="753"/>
                            </a:cubicBezTo>
                            <a:cubicBezTo>
                              <a:pt x="1" y="481"/>
                              <a:pt x="193" y="1"/>
                              <a:pt x="577" y="1"/>
                            </a:cubicBezTo>
                            <a:cubicBezTo>
                              <a:pt x="817" y="1"/>
                              <a:pt x="1025" y="193"/>
                              <a:pt x="1025" y="433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014" name="Google Shape;23014;p52"/>
                      <p:cNvSpPr/>
                      <p:nvPr/>
                    </p:nvSpPr>
                    <p:spPr>
                      <a:xfrm>
                        <a:off x="5318900" y="877350"/>
                        <a:ext cx="4425" cy="44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77" h="177" extrusionOk="0">
                            <a:moveTo>
                              <a:pt x="177" y="80"/>
                            </a:moveTo>
                            <a:cubicBezTo>
                              <a:pt x="177" y="128"/>
                              <a:pt x="145" y="176"/>
                              <a:pt x="97" y="176"/>
                            </a:cubicBezTo>
                            <a:cubicBezTo>
                              <a:pt x="49" y="176"/>
                              <a:pt x="1" y="128"/>
                              <a:pt x="1" y="80"/>
                            </a:cubicBezTo>
                            <a:cubicBezTo>
                              <a:pt x="1" y="32"/>
                              <a:pt x="49" y="0"/>
                              <a:pt x="97" y="0"/>
                            </a:cubicBezTo>
                            <a:cubicBezTo>
                              <a:pt x="145" y="0"/>
                              <a:pt x="177" y="32"/>
                              <a:pt x="177" y="80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015" name="Google Shape;23015;p52"/>
                      <p:cNvSpPr/>
                      <p:nvPr/>
                    </p:nvSpPr>
                    <p:spPr>
                      <a:xfrm>
                        <a:off x="5749725" y="1021350"/>
                        <a:ext cx="6025" cy="60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41" h="241" extrusionOk="0">
                            <a:moveTo>
                              <a:pt x="241" y="97"/>
                            </a:moveTo>
                            <a:cubicBezTo>
                              <a:pt x="241" y="241"/>
                              <a:pt x="1" y="1"/>
                              <a:pt x="145" y="1"/>
                            </a:cubicBezTo>
                            <a:cubicBezTo>
                              <a:pt x="193" y="1"/>
                              <a:pt x="225" y="49"/>
                              <a:pt x="241" y="97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016" name="Google Shape;23016;p52"/>
                      <p:cNvSpPr/>
                      <p:nvPr/>
                    </p:nvSpPr>
                    <p:spPr>
                      <a:xfrm>
                        <a:off x="5527725" y="874950"/>
                        <a:ext cx="6025" cy="60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41" h="241" extrusionOk="0">
                            <a:moveTo>
                              <a:pt x="240" y="96"/>
                            </a:moveTo>
                            <a:cubicBezTo>
                              <a:pt x="240" y="240"/>
                              <a:pt x="0" y="0"/>
                              <a:pt x="144" y="0"/>
                            </a:cubicBezTo>
                            <a:cubicBezTo>
                              <a:pt x="192" y="0"/>
                              <a:pt x="240" y="48"/>
                              <a:pt x="240" y="96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017" name="Google Shape;23017;p52"/>
                      <p:cNvSpPr/>
                      <p:nvPr/>
                    </p:nvSpPr>
                    <p:spPr>
                      <a:xfrm>
                        <a:off x="5418900" y="861350"/>
                        <a:ext cx="6025" cy="56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41" h="225" extrusionOk="0">
                            <a:moveTo>
                              <a:pt x="241" y="64"/>
                            </a:moveTo>
                            <a:cubicBezTo>
                              <a:pt x="241" y="112"/>
                              <a:pt x="225" y="160"/>
                              <a:pt x="177" y="176"/>
                            </a:cubicBezTo>
                            <a:cubicBezTo>
                              <a:pt x="49" y="224"/>
                              <a:pt x="1" y="32"/>
                              <a:pt x="129" y="16"/>
                            </a:cubicBezTo>
                            <a:cubicBezTo>
                              <a:pt x="177" y="0"/>
                              <a:pt x="225" y="16"/>
                              <a:pt x="241" y="64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018" name="Google Shape;23018;p52"/>
                      <p:cNvSpPr/>
                      <p:nvPr/>
                    </p:nvSpPr>
                    <p:spPr>
                      <a:xfrm>
                        <a:off x="5634925" y="986150"/>
                        <a:ext cx="12025" cy="120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81" h="481" extrusionOk="0">
                            <a:moveTo>
                              <a:pt x="481" y="209"/>
                            </a:moveTo>
                            <a:cubicBezTo>
                              <a:pt x="481" y="385"/>
                              <a:pt x="257" y="481"/>
                              <a:pt x="129" y="353"/>
                            </a:cubicBezTo>
                            <a:cubicBezTo>
                              <a:pt x="1" y="225"/>
                              <a:pt x="97" y="1"/>
                              <a:pt x="273" y="1"/>
                            </a:cubicBezTo>
                            <a:cubicBezTo>
                              <a:pt x="385" y="1"/>
                              <a:pt x="481" y="97"/>
                              <a:pt x="481" y="209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019" name="Google Shape;23019;p52"/>
                      <p:cNvSpPr/>
                      <p:nvPr/>
                    </p:nvSpPr>
                    <p:spPr>
                      <a:xfrm>
                        <a:off x="5717725" y="1135775"/>
                        <a:ext cx="11625" cy="116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65" h="465" extrusionOk="0">
                            <a:moveTo>
                              <a:pt x="465" y="192"/>
                            </a:moveTo>
                            <a:cubicBezTo>
                              <a:pt x="465" y="368"/>
                              <a:pt x="257" y="464"/>
                              <a:pt x="129" y="336"/>
                            </a:cubicBezTo>
                            <a:cubicBezTo>
                              <a:pt x="1" y="208"/>
                              <a:pt x="81" y="0"/>
                              <a:pt x="273" y="0"/>
                            </a:cubicBezTo>
                            <a:cubicBezTo>
                              <a:pt x="385" y="0"/>
                              <a:pt x="465" y="80"/>
                              <a:pt x="465" y="192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020" name="Google Shape;23020;p52"/>
                      <p:cNvSpPr/>
                      <p:nvPr/>
                    </p:nvSpPr>
                    <p:spPr>
                      <a:xfrm>
                        <a:off x="5316900" y="997350"/>
                        <a:ext cx="11625" cy="120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65" h="481" extrusionOk="0">
                            <a:moveTo>
                              <a:pt x="465" y="209"/>
                            </a:moveTo>
                            <a:cubicBezTo>
                              <a:pt x="465" y="385"/>
                              <a:pt x="257" y="481"/>
                              <a:pt x="129" y="353"/>
                            </a:cubicBezTo>
                            <a:cubicBezTo>
                              <a:pt x="1" y="225"/>
                              <a:pt x="81" y="1"/>
                              <a:pt x="273" y="1"/>
                            </a:cubicBezTo>
                            <a:cubicBezTo>
                              <a:pt x="369" y="1"/>
                              <a:pt x="465" y="97"/>
                              <a:pt x="465" y="209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021" name="Google Shape;23021;p52"/>
                      <p:cNvSpPr/>
                      <p:nvPr/>
                    </p:nvSpPr>
                    <p:spPr>
                      <a:xfrm>
                        <a:off x="5331700" y="1124575"/>
                        <a:ext cx="12025" cy="116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81" h="465" extrusionOk="0">
                            <a:moveTo>
                              <a:pt x="481" y="208"/>
                            </a:moveTo>
                            <a:cubicBezTo>
                              <a:pt x="481" y="384"/>
                              <a:pt x="257" y="464"/>
                              <a:pt x="129" y="352"/>
                            </a:cubicBezTo>
                            <a:cubicBezTo>
                              <a:pt x="1" y="224"/>
                              <a:pt x="97" y="0"/>
                              <a:pt x="273" y="0"/>
                            </a:cubicBezTo>
                            <a:cubicBezTo>
                              <a:pt x="385" y="0"/>
                              <a:pt x="481" y="96"/>
                              <a:pt x="481" y="208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022" name="Google Shape;23022;p52"/>
                      <p:cNvSpPr/>
                      <p:nvPr/>
                    </p:nvSpPr>
                    <p:spPr>
                      <a:xfrm>
                        <a:off x="5794150" y="906150"/>
                        <a:ext cx="12025" cy="120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81" h="481" extrusionOk="0">
                            <a:moveTo>
                              <a:pt x="480" y="208"/>
                            </a:moveTo>
                            <a:cubicBezTo>
                              <a:pt x="480" y="384"/>
                              <a:pt x="256" y="480"/>
                              <a:pt x="128" y="352"/>
                            </a:cubicBezTo>
                            <a:cubicBezTo>
                              <a:pt x="0" y="224"/>
                              <a:pt x="96" y="0"/>
                              <a:pt x="272" y="0"/>
                            </a:cubicBezTo>
                            <a:cubicBezTo>
                              <a:pt x="384" y="0"/>
                              <a:pt x="480" y="96"/>
                              <a:pt x="480" y="208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023" name="Google Shape;23023;p52"/>
                      <p:cNvSpPr/>
                      <p:nvPr/>
                    </p:nvSpPr>
                    <p:spPr>
                      <a:xfrm>
                        <a:off x="5290500" y="924950"/>
                        <a:ext cx="11625" cy="116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65" h="465" extrusionOk="0">
                            <a:moveTo>
                              <a:pt x="465" y="193"/>
                            </a:moveTo>
                            <a:cubicBezTo>
                              <a:pt x="465" y="369"/>
                              <a:pt x="257" y="465"/>
                              <a:pt x="129" y="337"/>
                            </a:cubicBezTo>
                            <a:cubicBezTo>
                              <a:pt x="1" y="209"/>
                              <a:pt x="97" y="0"/>
                              <a:pt x="273" y="0"/>
                            </a:cubicBezTo>
                            <a:cubicBezTo>
                              <a:pt x="385" y="0"/>
                              <a:pt x="465" y="81"/>
                              <a:pt x="465" y="193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024" name="Google Shape;23024;p52"/>
                      <p:cNvSpPr/>
                      <p:nvPr/>
                    </p:nvSpPr>
                    <p:spPr>
                      <a:xfrm>
                        <a:off x="5680925" y="826150"/>
                        <a:ext cx="43225" cy="432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729" h="1729" extrusionOk="0">
                            <a:moveTo>
                              <a:pt x="865" y="1728"/>
                            </a:moveTo>
                            <a:lnTo>
                              <a:pt x="865" y="1728"/>
                            </a:lnTo>
                            <a:cubicBezTo>
                              <a:pt x="865" y="1248"/>
                              <a:pt x="481" y="864"/>
                              <a:pt x="1" y="864"/>
                            </a:cubicBezTo>
                            <a:lnTo>
                              <a:pt x="1" y="864"/>
                            </a:lnTo>
                            <a:cubicBezTo>
                              <a:pt x="481" y="864"/>
                              <a:pt x="865" y="480"/>
                              <a:pt x="865" y="0"/>
                            </a:cubicBezTo>
                            <a:lnTo>
                              <a:pt x="865" y="0"/>
                            </a:lnTo>
                            <a:cubicBezTo>
                              <a:pt x="865" y="480"/>
                              <a:pt x="1265" y="864"/>
                              <a:pt x="1729" y="864"/>
                            </a:cubicBezTo>
                            <a:lnTo>
                              <a:pt x="1729" y="864"/>
                            </a:lnTo>
                            <a:cubicBezTo>
                              <a:pt x="1265" y="864"/>
                              <a:pt x="865" y="1248"/>
                              <a:pt x="865" y="1728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</p:grpSp>
                <p:grpSp>
                  <p:nvGrpSpPr>
                    <p:cNvPr id="23025" name="Google Shape;23025;p52"/>
                    <p:cNvGrpSpPr/>
                    <p:nvPr/>
                  </p:nvGrpSpPr>
                  <p:grpSpPr>
                    <a:xfrm rot="-9256633">
                      <a:off x="489429" y="3110262"/>
                      <a:ext cx="1134020" cy="607908"/>
                      <a:chOff x="5206900" y="826150"/>
                      <a:chExt cx="599275" cy="321250"/>
                    </a:xfrm>
                  </p:grpSpPr>
                  <p:sp>
                    <p:nvSpPr>
                      <p:cNvPr id="23026" name="Google Shape;23026;p52"/>
                      <p:cNvSpPr/>
                      <p:nvPr/>
                    </p:nvSpPr>
                    <p:spPr>
                      <a:xfrm>
                        <a:off x="5206900" y="828950"/>
                        <a:ext cx="25225" cy="256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009" h="1025" extrusionOk="0">
                            <a:moveTo>
                              <a:pt x="1008" y="448"/>
                            </a:moveTo>
                            <a:cubicBezTo>
                              <a:pt x="1008" y="832"/>
                              <a:pt x="544" y="1024"/>
                              <a:pt x="272" y="752"/>
                            </a:cubicBezTo>
                            <a:cubicBezTo>
                              <a:pt x="0" y="480"/>
                              <a:pt x="192" y="0"/>
                              <a:pt x="576" y="0"/>
                            </a:cubicBezTo>
                            <a:cubicBezTo>
                              <a:pt x="816" y="0"/>
                              <a:pt x="1008" y="208"/>
                              <a:pt x="1008" y="448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027" name="Google Shape;23027;p52"/>
                      <p:cNvSpPr/>
                      <p:nvPr/>
                    </p:nvSpPr>
                    <p:spPr>
                      <a:xfrm>
                        <a:off x="5468125" y="1067750"/>
                        <a:ext cx="25625" cy="252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025" h="1009" extrusionOk="0">
                            <a:moveTo>
                              <a:pt x="1024" y="433"/>
                            </a:moveTo>
                            <a:cubicBezTo>
                              <a:pt x="1024" y="817"/>
                              <a:pt x="560" y="1009"/>
                              <a:pt x="288" y="737"/>
                            </a:cubicBezTo>
                            <a:cubicBezTo>
                              <a:pt x="0" y="465"/>
                              <a:pt x="208" y="1"/>
                              <a:pt x="592" y="1"/>
                            </a:cubicBezTo>
                            <a:cubicBezTo>
                              <a:pt x="832" y="1"/>
                              <a:pt x="1024" y="193"/>
                              <a:pt x="1024" y="433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028" name="Google Shape;23028;p52"/>
                      <p:cNvSpPr/>
                      <p:nvPr/>
                    </p:nvSpPr>
                    <p:spPr>
                      <a:xfrm>
                        <a:off x="5679325" y="1085750"/>
                        <a:ext cx="25625" cy="25650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025" h="1026" extrusionOk="0">
                            <a:moveTo>
                              <a:pt x="1025" y="433"/>
                            </a:moveTo>
                            <a:cubicBezTo>
                              <a:pt x="1025" y="833"/>
                              <a:pt x="545" y="1025"/>
                              <a:pt x="273" y="753"/>
                            </a:cubicBezTo>
                            <a:cubicBezTo>
                              <a:pt x="1" y="481"/>
                              <a:pt x="193" y="1"/>
                              <a:pt x="577" y="1"/>
                            </a:cubicBezTo>
                            <a:cubicBezTo>
                              <a:pt x="817" y="1"/>
                              <a:pt x="1025" y="193"/>
                              <a:pt x="1025" y="433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029" name="Google Shape;23029;p52"/>
                      <p:cNvSpPr/>
                      <p:nvPr/>
                    </p:nvSpPr>
                    <p:spPr>
                      <a:xfrm>
                        <a:off x="5318900" y="877350"/>
                        <a:ext cx="4425" cy="44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77" h="177" extrusionOk="0">
                            <a:moveTo>
                              <a:pt x="177" y="80"/>
                            </a:moveTo>
                            <a:cubicBezTo>
                              <a:pt x="177" y="128"/>
                              <a:pt x="145" y="176"/>
                              <a:pt x="97" y="176"/>
                            </a:cubicBezTo>
                            <a:cubicBezTo>
                              <a:pt x="49" y="176"/>
                              <a:pt x="1" y="128"/>
                              <a:pt x="1" y="80"/>
                            </a:cubicBezTo>
                            <a:cubicBezTo>
                              <a:pt x="1" y="32"/>
                              <a:pt x="49" y="0"/>
                              <a:pt x="97" y="0"/>
                            </a:cubicBezTo>
                            <a:cubicBezTo>
                              <a:pt x="145" y="0"/>
                              <a:pt x="177" y="32"/>
                              <a:pt x="177" y="80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030" name="Google Shape;23030;p52"/>
                      <p:cNvSpPr/>
                      <p:nvPr/>
                    </p:nvSpPr>
                    <p:spPr>
                      <a:xfrm>
                        <a:off x="5749725" y="1021350"/>
                        <a:ext cx="6025" cy="60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41" h="241" extrusionOk="0">
                            <a:moveTo>
                              <a:pt x="241" y="97"/>
                            </a:moveTo>
                            <a:cubicBezTo>
                              <a:pt x="241" y="241"/>
                              <a:pt x="1" y="1"/>
                              <a:pt x="145" y="1"/>
                            </a:cubicBezTo>
                            <a:cubicBezTo>
                              <a:pt x="193" y="1"/>
                              <a:pt x="225" y="49"/>
                              <a:pt x="241" y="97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031" name="Google Shape;23031;p52"/>
                      <p:cNvSpPr/>
                      <p:nvPr/>
                    </p:nvSpPr>
                    <p:spPr>
                      <a:xfrm>
                        <a:off x="5527725" y="874950"/>
                        <a:ext cx="6025" cy="60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41" h="241" extrusionOk="0">
                            <a:moveTo>
                              <a:pt x="240" y="96"/>
                            </a:moveTo>
                            <a:cubicBezTo>
                              <a:pt x="240" y="240"/>
                              <a:pt x="0" y="0"/>
                              <a:pt x="144" y="0"/>
                            </a:cubicBezTo>
                            <a:cubicBezTo>
                              <a:pt x="192" y="0"/>
                              <a:pt x="240" y="48"/>
                              <a:pt x="240" y="96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032" name="Google Shape;23032;p52"/>
                      <p:cNvSpPr/>
                      <p:nvPr/>
                    </p:nvSpPr>
                    <p:spPr>
                      <a:xfrm>
                        <a:off x="5418900" y="861350"/>
                        <a:ext cx="6025" cy="56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41" h="225" extrusionOk="0">
                            <a:moveTo>
                              <a:pt x="241" y="64"/>
                            </a:moveTo>
                            <a:cubicBezTo>
                              <a:pt x="241" y="112"/>
                              <a:pt x="225" y="160"/>
                              <a:pt x="177" y="176"/>
                            </a:cubicBezTo>
                            <a:cubicBezTo>
                              <a:pt x="49" y="224"/>
                              <a:pt x="1" y="32"/>
                              <a:pt x="129" y="16"/>
                            </a:cubicBezTo>
                            <a:cubicBezTo>
                              <a:pt x="177" y="0"/>
                              <a:pt x="225" y="16"/>
                              <a:pt x="241" y="64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033" name="Google Shape;23033;p52"/>
                      <p:cNvSpPr/>
                      <p:nvPr/>
                    </p:nvSpPr>
                    <p:spPr>
                      <a:xfrm>
                        <a:off x="5634925" y="986150"/>
                        <a:ext cx="12025" cy="120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81" h="481" extrusionOk="0">
                            <a:moveTo>
                              <a:pt x="481" y="209"/>
                            </a:moveTo>
                            <a:cubicBezTo>
                              <a:pt x="481" y="385"/>
                              <a:pt x="257" y="481"/>
                              <a:pt x="129" y="353"/>
                            </a:cubicBezTo>
                            <a:cubicBezTo>
                              <a:pt x="1" y="225"/>
                              <a:pt x="97" y="1"/>
                              <a:pt x="273" y="1"/>
                            </a:cubicBezTo>
                            <a:cubicBezTo>
                              <a:pt x="385" y="1"/>
                              <a:pt x="481" y="97"/>
                              <a:pt x="481" y="209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034" name="Google Shape;23034;p52"/>
                      <p:cNvSpPr/>
                      <p:nvPr/>
                    </p:nvSpPr>
                    <p:spPr>
                      <a:xfrm>
                        <a:off x="5717725" y="1135775"/>
                        <a:ext cx="11625" cy="116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65" h="465" extrusionOk="0">
                            <a:moveTo>
                              <a:pt x="465" y="192"/>
                            </a:moveTo>
                            <a:cubicBezTo>
                              <a:pt x="465" y="368"/>
                              <a:pt x="257" y="464"/>
                              <a:pt x="129" y="336"/>
                            </a:cubicBezTo>
                            <a:cubicBezTo>
                              <a:pt x="1" y="208"/>
                              <a:pt x="81" y="0"/>
                              <a:pt x="273" y="0"/>
                            </a:cubicBezTo>
                            <a:cubicBezTo>
                              <a:pt x="385" y="0"/>
                              <a:pt x="465" y="80"/>
                              <a:pt x="465" y="192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035" name="Google Shape;23035;p52"/>
                      <p:cNvSpPr/>
                      <p:nvPr/>
                    </p:nvSpPr>
                    <p:spPr>
                      <a:xfrm>
                        <a:off x="5316900" y="997350"/>
                        <a:ext cx="11625" cy="120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65" h="481" extrusionOk="0">
                            <a:moveTo>
                              <a:pt x="465" y="209"/>
                            </a:moveTo>
                            <a:cubicBezTo>
                              <a:pt x="465" y="385"/>
                              <a:pt x="257" y="481"/>
                              <a:pt x="129" y="353"/>
                            </a:cubicBezTo>
                            <a:cubicBezTo>
                              <a:pt x="1" y="225"/>
                              <a:pt x="81" y="1"/>
                              <a:pt x="273" y="1"/>
                            </a:cubicBezTo>
                            <a:cubicBezTo>
                              <a:pt x="369" y="1"/>
                              <a:pt x="465" y="97"/>
                              <a:pt x="465" y="209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036" name="Google Shape;23036;p52"/>
                      <p:cNvSpPr/>
                      <p:nvPr/>
                    </p:nvSpPr>
                    <p:spPr>
                      <a:xfrm>
                        <a:off x="5331700" y="1124575"/>
                        <a:ext cx="12025" cy="116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81" h="465" extrusionOk="0">
                            <a:moveTo>
                              <a:pt x="481" y="208"/>
                            </a:moveTo>
                            <a:cubicBezTo>
                              <a:pt x="481" y="384"/>
                              <a:pt x="257" y="464"/>
                              <a:pt x="129" y="352"/>
                            </a:cubicBezTo>
                            <a:cubicBezTo>
                              <a:pt x="1" y="224"/>
                              <a:pt x="97" y="0"/>
                              <a:pt x="273" y="0"/>
                            </a:cubicBezTo>
                            <a:cubicBezTo>
                              <a:pt x="385" y="0"/>
                              <a:pt x="481" y="96"/>
                              <a:pt x="481" y="208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037" name="Google Shape;23037;p52"/>
                      <p:cNvSpPr/>
                      <p:nvPr/>
                    </p:nvSpPr>
                    <p:spPr>
                      <a:xfrm>
                        <a:off x="5794150" y="906150"/>
                        <a:ext cx="12025" cy="120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81" h="481" extrusionOk="0">
                            <a:moveTo>
                              <a:pt x="480" y="208"/>
                            </a:moveTo>
                            <a:cubicBezTo>
                              <a:pt x="480" y="384"/>
                              <a:pt x="256" y="480"/>
                              <a:pt x="128" y="352"/>
                            </a:cubicBezTo>
                            <a:cubicBezTo>
                              <a:pt x="0" y="224"/>
                              <a:pt x="96" y="0"/>
                              <a:pt x="272" y="0"/>
                            </a:cubicBezTo>
                            <a:cubicBezTo>
                              <a:pt x="384" y="0"/>
                              <a:pt x="480" y="96"/>
                              <a:pt x="480" y="208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038" name="Google Shape;23038;p52"/>
                      <p:cNvSpPr/>
                      <p:nvPr/>
                    </p:nvSpPr>
                    <p:spPr>
                      <a:xfrm>
                        <a:off x="5290500" y="924950"/>
                        <a:ext cx="11625" cy="116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65" h="465" extrusionOk="0">
                            <a:moveTo>
                              <a:pt x="465" y="193"/>
                            </a:moveTo>
                            <a:cubicBezTo>
                              <a:pt x="465" y="369"/>
                              <a:pt x="257" y="465"/>
                              <a:pt x="129" y="337"/>
                            </a:cubicBezTo>
                            <a:cubicBezTo>
                              <a:pt x="1" y="209"/>
                              <a:pt x="97" y="0"/>
                              <a:pt x="273" y="0"/>
                            </a:cubicBezTo>
                            <a:cubicBezTo>
                              <a:pt x="385" y="0"/>
                              <a:pt x="465" y="81"/>
                              <a:pt x="465" y="193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039" name="Google Shape;23039;p52"/>
                      <p:cNvSpPr/>
                      <p:nvPr/>
                    </p:nvSpPr>
                    <p:spPr>
                      <a:xfrm>
                        <a:off x="5680925" y="826150"/>
                        <a:ext cx="43225" cy="432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729" h="1729" extrusionOk="0">
                            <a:moveTo>
                              <a:pt x="865" y="1728"/>
                            </a:moveTo>
                            <a:lnTo>
                              <a:pt x="865" y="1728"/>
                            </a:lnTo>
                            <a:cubicBezTo>
                              <a:pt x="865" y="1248"/>
                              <a:pt x="481" y="864"/>
                              <a:pt x="1" y="864"/>
                            </a:cubicBezTo>
                            <a:lnTo>
                              <a:pt x="1" y="864"/>
                            </a:lnTo>
                            <a:cubicBezTo>
                              <a:pt x="481" y="864"/>
                              <a:pt x="865" y="480"/>
                              <a:pt x="865" y="0"/>
                            </a:cubicBezTo>
                            <a:lnTo>
                              <a:pt x="865" y="0"/>
                            </a:lnTo>
                            <a:cubicBezTo>
                              <a:pt x="865" y="480"/>
                              <a:pt x="1265" y="864"/>
                              <a:pt x="1729" y="864"/>
                            </a:cubicBezTo>
                            <a:lnTo>
                              <a:pt x="1729" y="864"/>
                            </a:lnTo>
                            <a:cubicBezTo>
                              <a:pt x="1265" y="864"/>
                              <a:pt x="865" y="1248"/>
                              <a:pt x="865" y="1728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</p:grpSp>
                <p:grpSp>
                  <p:nvGrpSpPr>
                    <p:cNvPr id="23040" name="Google Shape;23040;p52"/>
                    <p:cNvGrpSpPr/>
                    <p:nvPr/>
                  </p:nvGrpSpPr>
                  <p:grpSpPr>
                    <a:xfrm rot="7120513" flipH="1">
                      <a:off x="538618" y="3725726"/>
                      <a:ext cx="1133997" cy="607895"/>
                      <a:chOff x="5206900" y="826150"/>
                      <a:chExt cx="599275" cy="321250"/>
                    </a:xfrm>
                  </p:grpSpPr>
                  <p:sp>
                    <p:nvSpPr>
                      <p:cNvPr id="23041" name="Google Shape;23041;p52"/>
                      <p:cNvSpPr/>
                      <p:nvPr/>
                    </p:nvSpPr>
                    <p:spPr>
                      <a:xfrm>
                        <a:off x="5206900" y="828950"/>
                        <a:ext cx="25225" cy="256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009" h="1025" extrusionOk="0">
                            <a:moveTo>
                              <a:pt x="1008" y="448"/>
                            </a:moveTo>
                            <a:cubicBezTo>
                              <a:pt x="1008" y="832"/>
                              <a:pt x="544" y="1024"/>
                              <a:pt x="272" y="752"/>
                            </a:cubicBezTo>
                            <a:cubicBezTo>
                              <a:pt x="0" y="480"/>
                              <a:pt x="192" y="0"/>
                              <a:pt x="576" y="0"/>
                            </a:cubicBezTo>
                            <a:cubicBezTo>
                              <a:pt x="816" y="0"/>
                              <a:pt x="1008" y="208"/>
                              <a:pt x="1008" y="448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042" name="Google Shape;23042;p52"/>
                      <p:cNvSpPr/>
                      <p:nvPr/>
                    </p:nvSpPr>
                    <p:spPr>
                      <a:xfrm>
                        <a:off x="5468125" y="1067750"/>
                        <a:ext cx="25625" cy="252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025" h="1009" extrusionOk="0">
                            <a:moveTo>
                              <a:pt x="1024" y="433"/>
                            </a:moveTo>
                            <a:cubicBezTo>
                              <a:pt x="1024" y="817"/>
                              <a:pt x="560" y="1009"/>
                              <a:pt x="288" y="737"/>
                            </a:cubicBezTo>
                            <a:cubicBezTo>
                              <a:pt x="0" y="465"/>
                              <a:pt x="208" y="1"/>
                              <a:pt x="592" y="1"/>
                            </a:cubicBezTo>
                            <a:cubicBezTo>
                              <a:pt x="832" y="1"/>
                              <a:pt x="1024" y="193"/>
                              <a:pt x="1024" y="433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043" name="Google Shape;23043;p52"/>
                      <p:cNvSpPr/>
                      <p:nvPr/>
                    </p:nvSpPr>
                    <p:spPr>
                      <a:xfrm>
                        <a:off x="5679325" y="1085750"/>
                        <a:ext cx="25625" cy="25650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025" h="1026" extrusionOk="0">
                            <a:moveTo>
                              <a:pt x="1025" y="433"/>
                            </a:moveTo>
                            <a:cubicBezTo>
                              <a:pt x="1025" y="833"/>
                              <a:pt x="545" y="1025"/>
                              <a:pt x="273" y="753"/>
                            </a:cubicBezTo>
                            <a:cubicBezTo>
                              <a:pt x="1" y="481"/>
                              <a:pt x="193" y="1"/>
                              <a:pt x="577" y="1"/>
                            </a:cubicBezTo>
                            <a:cubicBezTo>
                              <a:pt x="817" y="1"/>
                              <a:pt x="1025" y="193"/>
                              <a:pt x="1025" y="433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044" name="Google Shape;23044;p52"/>
                      <p:cNvSpPr/>
                      <p:nvPr/>
                    </p:nvSpPr>
                    <p:spPr>
                      <a:xfrm>
                        <a:off x="5318900" y="877350"/>
                        <a:ext cx="4425" cy="44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77" h="177" extrusionOk="0">
                            <a:moveTo>
                              <a:pt x="177" y="80"/>
                            </a:moveTo>
                            <a:cubicBezTo>
                              <a:pt x="177" y="128"/>
                              <a:pt x="145" y="176"/>
                              <a:pt x="97" y="176"/>
                            </a:cubicBezTo>
                            <a:cubicBezTo>
                              <a:pt x="49" y="176"/>
                              <a:pt x="1" y="128"/>
                              <a:pt x="1" y="80"/>
                            </a:cubicBezTo>
                            <a:cubicBezTo>
                              <a:pt x="1" y="32"/>
                              <a:pt x="49" y="0"/>
                              <a:pt x="97" y="0"/>
                            </a:cubicBezTo>
                            <a:cubicBezTo>
                              <a:pt x="145" y="0"/>
                              <a:pt x="177" y="32"/>
                              <a:pt x="177" y="80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045" name="Google Shape;23045;p52"/>
                      <p:cNvSpPr/>
                      <p:nvPr/>
                    </p:nvSpPr>
                    <p:spPr>
                      <a:xfrm>
                        <a:off x="5749725" y="1021350"/>
                        <a:ext cx="6025" cy="60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41" h="241" extrusionOk="0">
                            <a:moveTo>
                              <a:pt x="241" y="97"/>
                            </a:moveTo>
                            <a:cubicBezTo>
                              <a:pt x="241" y="241"/>
                              <a:pt x="1" y="1"/>
                              <a:pt x="145" y="1"/>
                            </a:cubicBezTo>
                            <a:cubicBezTo>
                              <a:pt x="193" y="1"/>
                              <a:pt x="225" y="49"/>
                              <a:pt x="241" y="97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046" name="Google Shape;23046;p52"/>
                      <p:cNvSpPr/>
                      <p:nvPr/>
                    </p:nvSpPr>
                    <p:spPr>
                      <a:xfrm>
                        <a:off x="5527725" y="874950"/>
                        <a:ext cx="6025" cy="60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41" h="241" extrusionOk="0">
                            <a:moveTo>
                              <a:pt x="240" y="96"/>
                            </a:moveTo>
                            <a:cubicBezTo>
                              <a:pt x="240" y="240"/>
                              <a:pt x="0" y="0"/>
                              <a:pt x="144" y="0"/>
                            </a:cubicBezTo>
                            <a:cubicBezTo>
                              <a:pt x="192" y="0"/>
                              <a:pt x="240" y="48"/>
                              <a:pt x="240" y="96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047" name="Google Shape;23047;p52"/>
                      <p:cNvSpPr/>
                      <p:nvPr/>
                    </p:nvSpPr>
                    <p:spPr>
                      <a:xfrm>
                        <a:off x="5418900" y="861350"/>
                        <a:ext cx="6025" cy="56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41" h="225" extrusionOk="0">
                            <a:moveTo>
                              <a:pt x="241" y="64"/>
                            </a:moveTo>
                            <a:cubicBezTo>
                              <a:pt x="241" y="112"/>
                              <a:pt x="225" y="160"/>
                              <a:pt x="177" y="176"/>
                            </a:cubicBezTo>
                            <a:cubicBezTo>
                              <a:pt x="49" y="224"/>
                              <a:pt x="1" y="32"/>
                              <a:pt x="129" y="16"/>
                            </a:cubicBezTo>
                            <a:cubicBezTo>
                              <a:pt x="177" y="0"/>
                              <a:pt x="225" y="16"/>
                              <a:pt x="241" y="64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048" name="Google Shape;23048;p52"/>
                      <p:cNvSpPr/>
                      <p:nvPr/>
                    </p:nvSpPr>
                    <p:spPr>
                      <a:xfrm>
                        <a:off x="5634925" y="986150"/>
                        <a:ext cx="12025" cy="120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81" h="481" extrusionOk="0">
                            <a:moveTo>
                              <a:pt x="481" y="209"/>
                            </a:moveTo>
                            <a:cubicBezTo>
                              <a:pt x="481" y="385"/>
                              <a:pt x="257" y="481"/>
                              <a:pt x="129" y="353"/>
                            </a:cubicBezTo>
                            <a:cubicBezTo>
                              <a:pt x="1" y="225"/>
                              <a:pt x="97" y="1"/>
                              <a:pt x="273" y="1"/>
                            </a:cubicBezTo>
                            <a:cubicBezTo>
                              <a:pt x="385" y="1"/>
                              <a:pt x="481" y="97"/>
                              <a:pt x="481" y="209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049" name="Google Shape;23049;p52"/>
                      <p:cNvSpPr/>
                      <p:nvPr/>
                    </p:nvSpPr>
                    <p:spPr>
                      <a:xfrm>
                        <a:off x="5717725" y="1135775"/>
                        <a:ext cx="11625" cy="116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65" h="465" extrusionOk="0">
                            <a:moveTo>
                              <a:pt x="465" y="192"/>
                            </a:moveTo>
                            <a:cubicBezTo>
                              <a:pt x="465" y="368"/>
                              <a:pt x="257" y="464"/>
                              <a:pt x="129" y="336"/>
                            </a:cubicBezTo>
                            <a:cubicBezTo>
                              <a:pt x="1" y="208"/>
                              <a:pt x="81" y="0"/>
                              <a:pt x="273" y="0"/>
                            </a:cubicBezTo>
                            <a:cubicBezTo>
                              <a:pt x="385" y="0"/>
                              <a:pt x="465" y="80"/>
                              <a:pt x="465" y="192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050" name="Google Shape;23050;p52"/>
                      <p:cNvSpPr/>
                      <p:nvPr/>
                    </p:nvSpPr>
                    <p:spPr>
                      <a:xfrm>
                        <a:off x="5316900" y="997350"/>
                        <a:ext cx="11625" cy="120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65" h="481" extrusionOk="0">
                            <a:moveTo>
                              <a:pt x="465" y="209"/>
                            </a:moveTo>
                            <a:cubicBezTo>
                              <a:pt x="465" y="385"/>
                              <a:pt x="257" y="481"/>
                              <a:pt x="129" y="353"/>
                            </a:cubicBezTo>
                            <a:cubicBezTo>
                              <a:pt x="1" y="225"/>
                              <a:pt x="81" y="1"/>
                              <a:pt x="273" y="1"/>
                            </a:cubicBezTo>
                            <a:cubicBezTo>
                              <a:pt x="369" y="1"/>
                              <a:pt x="465" y="97"/>
                              <a:pt x="465" y="209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051" name="Google Shape;23051;p52"/>
                      <p:cNvSpPr/>
                      <p:nvPr/>
                    </p:nvSpPr>
                    <p:spPr>
                      <a:xfrm>
                        <a:off x="5331700" y="1124575"/>
                        <a:ext cx="12025" cy="116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81" h="465" extrusionOk="0">
                            <a:moveTo>
                              <a:pt x="481" y="208"/>
                            </a:moveTo>
                            <a:cubicBezTo>
                              <a:pt x="481" y="384"/>
                              <a:pt x="257" y="464"/>
                              <a:pt x="129" y="352"/>
                            </a:cubicBezTo>
                            <a:cubicBezTo>
                              <a:pt x="1" y="224"/>
                              <a:pt x="97" y="0"/>
                              <a:pt x="273" y="0"/>
                            </a:cubicBezTo>
                            <a:cubicBezTo>
                              <a:pt x="385" y="0"/>
                              <a:pt x="481" y="96"/>
                              <a:pt x="481" y="208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052" name="Google Shape;23052;p52"/>
                      <p:cNvSpPr/>
                      <p:nvPr/>
                    </p:nvSpPr>
                    <p:spPr>
                      <a:xfrm>
                        <a:off x="5794150" y="906150"/>
                        <a:ext cx="12025" cy="120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81" h="481" extrusionOk="0">
                            <a:moveTo>
                              <a:pt x="480" y="208"/>
                            </a:moveTo>
                            <a:cubicBezTo>
                              <a:pt x="480" y="384"/>
                              <a:pt x="256" y="480"/>
                              <a:pt x="128" y="352"/>
                            </a:cubicBezTo>
                            <a:cubicBezTo>
                              <a:pt x="0" y="224"/>
                              <a:pt x="96" y="0"/>
                              <a:pt x="272" y="0"/>
                            </a:cubicBezTo>
                            <a:cubicBezTo>
                              <a:pt x="384" y="0"/>
                              <a:pt x="480" y="96"/>
                              <a:pt x="480" y="208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053" name="Google Shape;23053;p52"/>
                      <p:cNvSpPr/>
                      <p:nvPr/>
                    </p:nvSpPr>
                    <p:spPr>
                      <a:xfrm>
                        <a:off x="5290500" y="924950"/>
                        <a:ext cx="11625" cy="116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65" h="465" extrusionOk="0">
                            <a:moveTo>
                              <a:pt x="465" y="193"/>
                            </a:moveTo>
                            <a:cubicBezTo>
                              <a:pt x="465" y="369"/>
                              <a:pt x="257" y="465"/>
                              <a:pt x="129" y="337"/>
                            </a:cubicBezTo>
                            <a:cubicBezTo>
                              <a:pt x="1" y="209"/>
                              <a:pt x="97" y="0"/>
                              <a:pt x="273" y="0"/>
                            </a:cubicBezTo>
                            <a:cubicBezTo>
                              <a:pt x="385" y="0"/>
                              <a:pt x="465" y="81"/>
                              <a:pt x="465" y="193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054" name="Google Shape;23054;p52"/>
                      <p:cNvSpPr/>
                      <p:nvPr/>
                    </p:nvSpPr>
                    <p:spPr>
                      <a:xfrm>
                        <a:off x="5680925" y="826150"/>
                        <a:ext cx="43225" cy="432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729" h="1729" extrusionOk="0">
                            <a:moveTo>
                              <a:pt x="865" y="1728"/>
                            </a:moveTo>
                            <a:lnTo>
                              <a:pt x="865" y="1728"/>
                            </a:lnTo>
                            <a:cubicBezTo>
                              <a:pt x="865" y="1248"/>
                              <a:pt x="481" y="864"/>
                              <a:pt x="1" y="864"/>
                            </a:cubicBezTo>
                            <a:lnTo>
                              <a:pt x="1" y="864"/>
                            </a:lnTo>
                            <a:cubicBezTo>
                              <a:pt x="481" y="864"/>
                              <a:pt x="865" y="480"/>
                              <a:pt x="865" y="0"/>
                            </a:cubicBezTo>
                            <a:lnTo>
                              <a:pt x="865" y="0"/>
                            </a:lnTo>
                            <a:cubicBezTo>
                              <a:pt x="865" y="480"/>
                              <a:pt x="1265" y="864"/>
                              <a:pt x="1729" y="864"/>
                            </a:cubicBezTo>
                            <a:lnTo>
                              <a:pt x="1729" y="864"/>
                            </a:lnTo>
                            <a:cubicBezTo>
                              <a:pt x="1265" y="864"/>
                              <a:pt x="865" y="1248"/>
                              <a:pt x="865" y="1728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</p:grpSp>
              </p:grpSp>
              <p:grpSp>
                <p:nvGrpSpPr>
                  <p:cNvPr id="23055" name="Google Shape;23055;p52"/>
                  <p:cNvGrpSpPr/>
                  <p:nvPr/>
                </p:nvGrpSpPr>
                <p:grpSpPr>
                  <a:xfrm rot="-3764223" flipH="1">
                    <a:off x="365235" y="2604752"/>
                    <a:ext cx="1699169" cy="2145136"/>
                    <a:chOff x="146217" y="2712579"/>
                    <a:chExt cx="1552966" cy="1960401"/>
                  </a:xfrm>
                </p:grpSpPr>
                <p:grpSp>
                  <p:nvGrpSpPr>
                    <p:cNvPr id="23056" name="Google Shape;23056;p52"/>
                    <p:cNvGrpSpPr/>
                    <p:nvPr/>
                  </p:nvGrpSpPr>
                  <p:grpSpPr>
                    <a:xfrm>
                      <a:off x="146217" y="2712579"/>
                      <a:ext cx="1134008" cy="607901"/>
                      <a:chOff x="5206900" y="826150"/>
                      <a:chExt cx="599275" cy="321250"/>
                    </a:xfrm>
                  </p:grpSpPr>
                  <p:sp>
                    <p:nvSpPr>
                      <p:cNvPr id="23057" name="Google Shape;23057;p52"/>
                      <p:cNvSpPr/>
                      <p:nvPr/>
                    </p:nvSpPr>
                    <p:spPr>
                      <a:xfrm>
                        <a:off x="5206900" y="828950"/>
                        <a:ext cx="25225" cy="256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009" h="1025" extrusionOk="0">
                            <a:moveTo>
                              <a:pt x="1008" y="448"/>
                            </a:moveTo>
                            <a:cubicBezTo>
                              <a:pt x="1008" y="832"/>
                              <a:pt x="544" y="1024"/>
                              <a:pt x="272" y="752"/>
                            </a:cubicBezTo>
                            <a:cubicBezTo>
                              <a:pt x="0" y="480"/>
                              <a:pt x="192" y="0"/>
                              <a:pt x="576" y="0"/>
                            </a:cubicBezTo>
                            <a:cubicBezTo>
                              <a:pt x="816" y="0"/>
                              <a:pt x="1008" y="208"/>
                              <a:pt x="1008" y="448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058" name="Google Shape;23058;p52"/>
                      <p:cNvSpPr/>
                      <p:nvPr/>
                    </p:nvSpPr>
                    <p:spPr>
                      <a:xfrm>
                        <a:off x="5468125" y="1067750"/>
                        <a:ext cx="25625" cy="252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025" h="1009" extrusionOk="0">
                            <a:moveTo>
                              <a:pt x="1024" y="433"/>
                            </a:moveTo>
                            <a:cubicBezTo>
                              <a:pt x="1024" y="817"/>
                              <a:pt x="560" y="1009"/>
                              <a:pt x="288" y="737"/>
                            </a:cubicBezTo>
                            <a:cubicBezTo>
                              <a:pt x="0" y="465"/>
                              <a:pt x="208" y="1"/>
                              <a:pt x="592" y="1"/>
                            </a:cubicBezTo>
                            <a:cubicBezTo>
                              <a:pt x="832" y="1"/>
                              <a:pt x="1024" y="193"/>
                              <a:pt x="1024" y="433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059" name="Google Shape;23059;p52"/>
                      <p:cNvSpPr/>
                      <p:nvPr/>
                    </p:nvSpPr>
                    <p:spPr>
                      <a:xfrm>
                        <a:off x="5679325" y="1085750"/>
                        <a:ext cx="25625" cy="25650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025" h="1026" extrusionOk="0">
                            <a:moveTo>
                              <a:pt x="1025" y="433"/>
                            </a:moveTo>
                            <a:cubicBezTo>
                              <a:pt x="1025" y="833"/>
                              <a:pt x="545" y="1025"/>
                              <a:pt x="273" y="753"/>
                            </a:cubicBezTo>
                            <a:cubicBezTo>
                              <a:pt x="1" y="481"/>
                              <a:pt x="193" y="1"/>
                              <a:pt x="577" y="1"/>
                            </a:cubicBezTo>
                            <a:cubicBezTo>
                              <a:pt x="817" y="1"/>
                              <a:pt x="1025" y="193"/>
                              <a:pt x="1025" y="433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060" name="Google Shape;23060;p52"/>
                      <p:cNvSpPr/>
                      <p:nvPr/>
                    </p:nvSpPr>
                    <p:spPr>
                      <a:xfrm>
                        <a:off x="5318900" y="877350"/>
                        <a:ext cx="4425" cy="44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77" h="177" extrusionOk="0">
                            <a:moveTo>
                              <a:pt x="177" y="80"/>
                            </a:moveTo>
                            <a:cubicBezTo>
                              <a:pt x="177" y="128"/>
                              <a:pt x="145" y="176"/>
                              <a:pt x="97" y="176"/>
                            </a:cubicBezTo>
                            <a:cubicBezTo>
                              <a:pt x="49" y="176"/>
                              <a:pt x="1" y="128"/>
                              <a:pt x="1" y="80"/>
                            </a:cubicBezTo>
                            <a:cubicBezTo>
                              <a:pt x="1" y="32"/>
                              <a:pt x="49" y="0"/>
                              <a:pt x="97" y="0"/>
                            </a:cubicBezTo>
                            <a:cubicBezTo>
                              <a:pt x="145" y="0"/>
                              <a:pt x="177" y="32"/>
                              <a:pt x="177" y="80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061" name="Google Shape;23061;p52"/>
                      <p:cNvSpPr/>
                      <p:nvPr/>
                    </p:nvSpPr>
                    <p:spPr>
                      <a:xfrm>
                        <a:off x="5749725" y="1021350"/>
                        <a:ext cx="6025" cy="60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41" h="241" extrusionOk="0">
                            <a:moveTo>
                              <a:pt x="241" y="97"/>
                            </a:moveTo>
                            <a:cubicBezTo>
                              <a:pt x="241" y="241"/>
                              <a:pt x="1" y="1"/>
                              <a:pt x="145" y="1"/>
                            </a:cubicBezTo>
                            <a:cubicBezTo>
                              <a:pt x="193" y="1"/>
                              <a:pt x="225" y="49"/>
                              <a:pt x="241" y="97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062" name="Google Shape;23062;p52"/>
                      <p:cNvSpPr/>
                      <p:nvPr/>
                    </p:nvSpPr>
                    <p:spPr>
                      <a:xfrm>
                        <a:off x="5527725" y="874950"/>
                        <a:ext cx="6025" cy="60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41" h="241" extrusionOk="0">
                            <a:moveTo>
                              <a:pt x="240" y="96"/>
                            </a:moveTo>
                            <a:cubicBezTo>
                              <a:pt x="240" y="240"/>
                              <a:pt x="0" y="0"/>
                              <a:pt x="144" y="0"/>
                            </a:cubicBezTo>
                            <a:cubicBezTo>
                              <a:pt x="192" y="0"/>
                              <a:pt x="240" y="48"/>
                              <a:pt x="240" y="96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063" name="Google Shape;23063;p52"/>
                      <p:cNvSpPr/>
                      <p:nvPr/>
                    </p:nvSpPr>
                    <p:spPr>
                      <a:xfrm>
                        <a:off x="5418900" y="861350"/>
                        <a:ext cx="6025" cy="56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41" h="225" extrusionOk="0">
                            <a:moveTo>
                              <a:pt x="241" y="64"/>
                            </a:moveTo>
                            <a:cubicBezTo>
                              <a:pt x="241" y="112"/>
                              <a:pt x="225" y="160"/>
                              <a:pt x="177" y="176"/>
                            </a:cubicBezTo>
                            <a:cubicBezTo>
                              <a:pt x="49" y="224"/>
                              <a:pt x="1" y="32"/>
                              <a:pt x="129" y="16"/>
                            </a:cubicBezTo>
                            <a:cubicBezTo>
                              <a:pt x="177" y="0"/>
                              <a:pt x="225" y="16"/>
                              <a:pt x="241" y="64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064" name="Google Shape;23064;p52"/>
                      <p:cNvSpPr/>
                      <p:nvPr/>
                    </p:nvSpPr>
                    <p:spPr>
                      <a:xfrm>
                        <a:off x="5634925" y="986150"/>
                        <a:ext cx="12025" cy="120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81" h="481" extrusionOk="0">
                            <a:moveTo>
                              <a:pt x="481" y="209"/>
                            </a:moveTo>
                            <a:cubicBezTo>
                              <a:pt x="481" y="385"/>
                              <a:pt x="257" y="481"/>
                              <a:pt x="129" y="353"/>
                            </a:cubicBezTo>
                            <a:cubicBezTo>
                              <a:pt x="1" y="225"/>
                              <a:pt x="97" y="1"/>
                              <a:pt x="273" y="1"/>
                            </a:cubicBezTo>
                            <a:cubicBezTo>
                              <a:pt x="385" y="1"/>
                              <a:pt x="481" y="97"/>
                              <a:pt x="481" y="209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065" name="Google Shape;23065;p52"/>
                      <p:cNvSpPr/>
                      <p:nvPr/>
                    </p:nvSpPr>
                    <p:spPr>
                      <a:xfrm>
                        <a:off x="5717725" y="1135775"/>
                        <a:ext cx="11625" cy="116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65" h="465" extrusionOk="0">
                            <a:moveTo>
                              <a:pt x="465" y="192"/>
                            </a:moveTo>
                            <a:cubicBezTo>
                              <a:pt x="465" y="368"/>
                              <a:pt x="257" y="464"/>
                              <a:pt x="129" y="336"/>
                            </a:cubicBezTo>
                            <a:cubicBezTo>
                              <a:pt x="1" y="208"/>
                              <a:pt x="81" y="0"/>
                              <a:pt x="273" y="0"/>
                            </a:cubicBezTo>
                            <a:cubicBezTo>
                              <a:pt x="385" y="0"/>
                              <a:pt x="465" y="80"/>
                              <a:pt x="465" y="192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066" name="Google Shape;23066;p52"/>
                      <p:cNvSpPr/>
                      <p:nvPr/>
                    </p:nvSpPr>
                    <p:spPr>
                      <a:xfrm>
                        <a:off x="5316900" y="997350"/>
                        <a:ext cx="11625" cy="120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65" h="481" extrusionOk="0">
                            <a:moveTo>
                              <a:pt x="465" y="209"/>
                            </a:moveTo>
                            <a:cubicBezTo>
                              <a:pt x="465" y="385"/>
                              <a:pt x="257" y="481"/>
                              <a:pt x="129" y="353"/>
                            </a:cubicBezTo>
                            <a:cubicBezTo>
                              <a:pt x="1" y="225"/>
                              <a:pt x="81" y="1"/>
                              <a:pt x="273" y="1"/>
                            </a:cubicBezTo>
                            <a:cubicBezTo>
                              <a:pt x="369" y="1"/>
                              <a:pt x="465" y="97"/>
                              <a:pt x="465" y="209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067" name="Google Shape;23067;p52"/>
                      <p:cNvSpPr/>
                      <p:nvPr/>
                    </p:nvSpPr>
                    <p:spPr>
                      <a:xfrm>
                        <a:off x="5331700" y="1124575"/>
                        <a:ext cx="12025" cy="116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81" h="465" extrusionOk="0">
                            <a:moveTo>
                              <a:pt x="481" y="208"/>
                            </a:moveTo>
                            <a:cubicBezTo>
                              <a:pt x="481" y="384"/>
                              <a:pt x="257" y="464"/>
                              <a:pt x="129" y="352"/>
                            </a:cubicBezTo>
                            <a:cubicBezTo>
                              <a:pt x="1" y="224"/>
                              <a:pt x="97" y="0"/>
                              <a:pt x="273" y="0"/>
                            </a:cubicBezTo>
                            <a:cubicBezTo>
                              <a:pt x="385" y="0"/>
                              <a:pt x="481" y="96"/>
                              <a:pt x="481" y="208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068" name="Google Shape;23068;p52"/>
                      <p:cNvSpPr/>
                      <p:nvPr/>
                    </p:nvSpPr>
                    <p:spPr>
                      <a:xfrm>
                        <a:off x="5794150" y="906150"/>
                        <a:ext cx="12025" cy="120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81" h="481" extrusionOk="0">
                            <a:moveTo>
                              <a:pt x="480" y="208"/>
                            </a:moveTo>
                            <a:cubicBezTo>
                              <a:pt x="480" y="384"/>
                              <a:pt x="256" y="480"/>
                              <a:pt x="128" y="352"/>
                            </a:cubicBezTo>
                            <a:cubicBezTo>
                              <a:pt x="0" y="224"/>
                              <a:pt x="96" y="0"/>
                              <a:pt x="272" y="0"/>
                            </a:cubicBezTo>
                            <a:cubicBezTo>
                              <a:pt x="384" y="0"/>
                              <a:pt x="480" y="96"/>
                              <a:pt x="480" y="208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069" name="Google Shape;23069;p52"/>
                      <p:cNvSpPr/>
                      <p:nvPr/>
                    </p:nvSpPr>
                    <p:spPr>
                      <a:xfrm>
                        <a:off x="5290500" y="924950"/>
                        <a:ext cx="11625" cy="116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65" h="465" extrusionOk="0">
                            <a:moveTo>
                              <a:pt x="465" y="193"/>
                            </a:moveTo>
                            <a:cubicBezTo>
                              <a:pt x="465" y="369"/>
                              <a:pt x="257" y="465"/>
                              <a:pt x="129" y="337"/>
                            </a:cubicBezTo>
                            <a:cubicBezTo>
                              <a:pt x="1" y="209"/>
                              <a:pt x="97" y="0"/>
                              <a:pt x="273" y="0"/>
                            </a:cubicBezTo>
                            <a:cubicBezTo>
                              <a:pt x="385" y="0"/>
                              <a:pt x="465" y="81"/>
                              <a:pt x="465" y="193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070" name="Google Shape;23070;p52"/>
                      <p:cNvSpPr/>
                      <p:nvPr/>
                    </p:nvSpPr>
                    <p:spPr>
                      <a:xfrm>
                        <a:off x="5680925" y="826150"/>
                        <a:ext cx="43225" cy="432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729" h="1729" extrusionOk="0">
                            <a:moveTo>
                              <a:pt x="865" y="1728"/>
                            </a:moveTo>
                            <a:lnTo>
                              <a:pt x="865" y="1728"/>
                            </a:lnTo>
                            <a:cubicBezTo>
                              <a:pt x="865" y="1248"/>
                              <a:pt x="481" y="864"/>
                              <a:pt x="1" y="864"/>
                            </a:cubicBezTo>
                            <a:lnTo>
                              <a:pt x="1" y="864"/>
                            </a:lnTo>
                            <a:cubicBezTo>
                              <a:pt x="481" y="864"/>
                              <a:pt x="865" y="480"/>
                              <a:pt x="865" y="0"/>
                            </a:cubicBezTo>
                            <a:lnTo>
                              <a:pt x="865" y="0"/>
                            </a:lnTo>
                            <a:cubicBezTo>
                              <a:pt x="865" y="480"/>
                              <a:pt x="1265" y="864"/>
                              <a:pt x="1729" y="864"/>
                            </a:cubicBezTo>
                            <a:lnTo>
                              <a:pt x="1729" y="864"/>
                            </a:lnTo>
                            <a:cubicBezTo>
                              <a:pt x="1265" y="864"/>
                              <a:pt x="865" y="1248"/>
                              <a:pt x="865" y="1728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</p:grpSp>
                <p:grpSp>
                  <p:nvGrpSpPr>
                    <p:cNvPr id="23071" name="Google Shape;23071;p52"/>
                    <p:cNvGrpSpPr/>
                    <p:nvPr/>
                  </p:nvGrpSpPr>
                  <p:grpSpPr>
                    <a:xfrm rot="-9256633">
                      <a:off x="489429" y="3110262"/>
                      <a:ext cx="1134020" cy="607908"/>
                      <a:chOff x="5206900" y="826150"/>
                      <a:chExt cx="599275" cy="321250"/>
                    </a:xfrm>
                  </p:grpSpPr>
                  <p:sp>
                    <p:nvSpPr>
                      <p:cNvPr id="23072" name="Google Shape;23072;p52"/>
                      <p:cNvSpPr/>
                      <p:nvPr/>
                    </p:nvSpPr>
                    <p:spPr>
                      <a:xfrm>
                        <a:off x="5206900" y="828950"/>
                        <a:ext cx="25225" cy="256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009" h="1025" extrusionOk="0">
                            <a:moveTo>
                              <a:pt x="1008" y="448"/>
                            </a:moveTo>
                            <a:cubicBezTo>
                              <a:pt x="1008" y="832"/>
                              <a:pt x="544" y="1024"/>
                              <a:pt x="272" y="752"/>
                            </a:cubicBezTo>
                            <a:cubicBezTo>
                              <a:pt x="0" y="480"/>
                              <a:pt x="192" y="0"/>
                              <a:pt x="576" y="0"/>
                            </a:cubicBezTo>
                            <a:cubicBezTo>
                              <a:pt x="816" y="0"/>
                              <a:pt x="1008" y="208"/>
                              <a:pt x="1008" y="448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073" name="Google Shape;23073;p52"/>
                      <p:cNvSpPr/>
                      <p:nvPr/>
                    </p:nvSpPr>
                    <p:spPr>
                      <a:xfrm>
                        <a:off x="5468125" y="1067750"/>
                        <a:ext cx="25625" cy="252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025" h="1009" extrusionOk="0">
                            <a:moveTo>
                              <a:pt x="1024" y="433"/>
                            </a:moveTo>
                            <a:cubicBezTo>
                              <a:pt x="1024" y="817"/>
                              <a:pt x="560" y="1009"/>
                              <a:pt x="288" y="737"/>
                            </a:cubicBezTo>
                            <a:cubicBezTo>
                              <a:pt x="0" y="465"/>
                              <a:pt x="208" y="1"/>
                              <a:pt x="592" y="1"/>
                            </a:cubicBezTo>
                            <a:cubicBezTo>
                              <a:pt x="832" y="1"/>
                              <a:pt x="1024" y="193"/>
                              <a:pt x="1024" y="433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074" name="Google Shape;23074;p52"/>
                      <p:cNvSpPr/>
                      <p:nvPr/>
                    </p:nvSpPr>
                    <p:spPr>
                      <a:xfrm>
                        <a:off x="5679325" y="1085750"/>
                        <a:ext cx="25625" cy="25650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025" h="1026" extrusionOk="0">
                            <a:moveTo>
                              <a:pt x="1025" y="433"/>
                            </a:moveTo>
                            <a:cubicBezTo>
                              <a:pt x="1025" y="833"/>
                              <a:pt x="545" y="1025"/>
                              <a:pt x="273" y="753"/>
                            </a:cubicBezTo>
                            <a:cubicBezTo>
                              <a:pt x="1" y="481"/>
                              <a:pt x="193" y="1"/>
                              <a:pt x="577" y="1"/>
                            </a:cubicBezTo>
                            <a:cubicBezTo>
                              <a:pt x="817" y="1"/>
                              <a:pt x="1025" y="193"/>
                              <a:pt x="1025" y="433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075" name="Google Shape;23075;p52"/>
                      <p:cNvSpPr/>
                      <p:nvPr/>
                    </p:nvSpPr>
                    <p:spPr>
                      <a:xfrm>
                        <a:off x="5318900" y="877350"/>
                        <a:ext cx="4425" cy="44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77" h="177" extrusionOk="0">
                            <a:moveTo>
                              <a:pt x="177" y="80"/>
                            </a:moveTo>
                            <a:cubicBezTo>
                              <a:pt x="177" y="128"/>
                              <a:pt x="145" y="176"/>
                              <a:pt x="97" y="176"/>
                            </a:cubicBezTo>
                            <a:cubicBezTo>
                              <a:pt x="49" y="176"/>
                              <a:pt x="1" y="128"/>
                              <a:pt x="1" y="80"/>
                            </a:cubicBezTo>
                            <a:cubicBezTo>
                              <a:pt x="1" y="32"/>
                              <a:pt x="49" y="0"/>
                              <a:pt x="97" y="0"/>
                            </a:cubicBezTo>
                            <a:cubicBezTo>
                              <a:pt x="145" y="0"/>
                              <a:pt x="177" y="32"/>
                              <a:pt x="177" y="80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076" name="Google Shape;23076;p52"/>
                      <p:cNvSpPr/>
                      <p:nvPr/>
                    </p:nvSpPr>
                    <p:spPr>
                      <a:xfrm>
                        <a:off x="5749725" y="1021350"/>
                        <a:ext cx="6025" cy="60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41" h="241" extrusionOk="0">
                            <a:moveTo>
                              <a:pt x="241" y="97"/>
                            </a:moveTo>
                            <a:cubicBezTo>
                              <a:pt x="241" y="241"/>
                              <a:pt x="1" y="1"/>
                              <a:pt x="145" y="1"/>
                            </a:cubicBezTo>
                            <a:cubicBezTo>
                              <a:pt x="193" y="1"/>
                              <a:pt x="225" y="49"/>
                              <a:pt x="241" y="97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077" name="Google Shape;23077;p52"/>
                      <p:cNvSpPr/>
                      <p:nvPr/>
                    </p:nvSpPr>
                    <p:spPr>
                      <a:xfrm>
                        <a:off x="5527725" y="874950"/>
                        <a:ext cx="6025" cy="60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41" h="241" extrusionOk="0">
                            <a:moveTo>
                              <a:pt x="240" y="96"/>
                            </a:moveTo>
                            <a:cubicBezTo>
                              <a:pt x="240" y="240"/>
                              <a:pt x="0" y="0"/>
                              <a:pt x="144" y="0"/>
                            </a:cubicBezTo>
                            <a:cubicBezTo>
                              <a:pt x="192" y="0"/>
                              <a:pt x="240" y="48"/>
                              <a:pt x="240" y="96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078" name="Google Shape;23078;p52"/>
                      <p:cNvSpPr/>
                      <p:nvPr/>
                    </p:nvSpPr>
                    <p:spPr>
                      <a:xfrm>
                        <a:off x="5418900" y="861350"/>
                        <a:ext cx="6025" cy="56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41" h="225" extrusionOk="0">
                            <a:moveTo>
                              <a:pt x="241" y="64"/>
                            </a:moveTo>
                            <a:cubicBezTo>
                              <a:pt x="241" y="112"/>
                              <a:pt x="225" y="160"/>
                              <a:pt x="177" y="176"/>
                            </a:cubicBezTo>
                            <a:cubicBezTo>
                              <a:pt x="49" y="224"/>
                              <a:pt x="1" y="32"/>
                              <a:pt x="129" y="16"/>
                            </a:cubicBezTo>
                            <a:cubicBezTo>
                              <a:pt x="177" y="0"/>
                              <a:pt x="225" y="16"/>
                              <a:pt x="241" y="64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079" name="Google Shape;23079;p52"/>
                      <p:cNvSpPr/>
                      <p:nvPr/>
                    </p:nvSpPr>
                    <p:spPr>
                      <a:xfrm>
                        <a:off x="5634925" y="986150"/>
                        <a:ext cx="12025" cy="120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81" h="481" extrusionOk="0">
                            <a:moveTo>
                              <a:pt x="481" y="209"/>
                            </a:moveTo>
                            <a:cubicBezTo>
                              <a:pt x="481" y="385"/>
                              <a:pt x="257" y="481"/>
                              <a:pt x="129" y="353"/>
                            </a:cubicBezTo>
                            <a:cubicBezTo>
                              <a:pt x="1" y="225"/>
                              <a:pt x="97" y="1"/>
                              <a:pt x="273" y="1"/>
                            </a:cubicBezTo>
                            <a:cubicBezTo>
                              <a:pt x="385" y="1"/>
                              <a:pt x="481" y="97"/>
                              <a:pt x="481" y="209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080" name="Google Shape;23080;p52"/>
                      <p:cNvSpPr/>
                      <p:nvPr/>
                    </p:nvSpPr>
                    <p:spPr>
                      <a:xfrm>
                        <a:off x="5717725" y="1135775"/>
                        <a:ext cx="11625" cy="116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65" h="465" extrusionOk="0">
                            <a:moveTo>
                              <a:pt x="465" y="192"/>
                            </a:moveTo>
                            <a:cubicBezTo>
                              <a:pt x="465" y="368"/>
                              <a:pt x="257" y="464"/>
                              <a:pt x="129" y="336"/>
                            </a:cubicBezTo>
                            <a:cubicBezTo>
                              <a:pt x="1" y="208"/>
                              <a:pt x="81" y="0"/>
                              <a:pt x="273" y="0"/>
                            </a:cubicBezTo>
                            <a:cubicBezTo>
                              <a:pt x="385" y="0"/>
                              <a:pt x="465" y="80"/>
                              <a:pt x="465" y="192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081" name="Google Shape;23081;p52"/>
                      <p:cNvSpPr/>
                      <p:nvPr/>
                    </p:nvSpPr>
                    <p:spPr>
                      <a:xfrm>
                        <a:off x="5316900" y="997350"/>
                        <a:ext cx="11625" cy="120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65" h="481" extrusionOk="0">
                            <a:moveTo>
                              <a:pt x="465" y="209"/>
                            </a:moveTo>
                            <a:cubicBezTo>
                              <a:pt x="465" y="385"/>
                              <a:pt x="257" y="481"/>
                              <a:pt x="129" y="353"/>
                            </a:cubicBezTo>
                            <a:cubicBezTo>
                              <a:pt x="1" y="225"/>
                              <a:pt x="81" y="1"/>
                              <a:pt x="273" y="1"/>
                            </a:cubicBezTo>
                            <a:cubicBezTo>
                              <a:pt x="369" y="1"/>
                              <a:pt x="465" y="97"/>
                              <a:pt x="465" y="209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082" name="Google Shape;23082;p52"/>
                      <p:cNvSpPr/>
                      <p:nvPr/>
                    </p:nvSpPr>
                    <p:spPr>
                      <a:xfrm>
                        <a:off x="5331700" y="1124575"/>
                        <a:ext cx="12025" cy="116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81" h="465" extrusionOk="0">
                            <a:moveTo>
                              <a:pt x="481" y="208"/>
                            </a:moveTo>
                            <a:cubicBezTo>
                              <a:pt x="481" y="384"/>
                              <a:pt x="257" y="464"/>
                              <a:pt x="129" y="352"/>
                            </a:cubicBezTo>
                            <a:cubicBezTo>
                              <a:pt x="1" y="224"/>
                              <a:pt x="97" y="0"/>
                              <a:pt x="273" y="0"/>
                            </a:cubicBezTo>
                            <a:cubicBezTo>
                              <a:pt x="385" y="0"/>
                              <a:pt x="481" y="96"/>
                              <a:pt x="481" y="208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083" name="Google Shape;23083;p52"/>
                      <p:cNvSpPr/>
                      <p:nvPr/>
                    </p:nvSpPr>
                    <p:spPr>
                      <a:xfrm>
                        <a:off x="5794150" y="906150"/>
                        <a:ext cx="12025" cy="120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81" h="481" extrusionOk="0">
                            <a:moveTo>
                              <a:pt x="480" y="208"/>
                            </a:moveTo>
                            <a:cubicBezTo>
                              <a:pt x="480" y="384"/>
                              <a:pt x="256" y="480"/>
                              <a:pt x="128" y="352"/>
                            </a:cubicBezTo>
                            <a:cubicBezTo>
                              <a:pt x="0" y="224"/>
                              <a:pt x="96" y="0"/>
                              <a:pt x="272" y="0"/>
                            </a:cubicBezTo>
                            <a:cubicBezTo>
                              <a:pt x="384" y="0"/>
                              <a:pt x="480" y="96"/>
                              <a:pt x="480" y="208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084" name="Google Shape;23084;p52"/>
                      <p:cNvSpPr/>
                      <p:nvPr/>
                    </p:nvSpPr>
                    <p:spPr>
                      <a:xfrm>
                        <a:off x="5290500" y="924950"/>
                        <a:ext cx="11625" cy="116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65" h="465" extrusionOk="0">
                            <a:moveTo>
                              <a:pt x="465" y="193"/>
                            </a:moveTo>
                            <a:cubicBezTo>
                              <a:pt x="465" y="369"/>
                              <a:pt x="257" y="465"/>
                              <a:pt x="129" y="337"/>
                            </a:cubicBezTo>
                            <a:cubicBezTo>
                              <a:pt x="1" y="209"/>
                              <a:pt x="97" y="0"/>
                              <a:pt x="273" y="0"/>
                            </a:cubicBezTo>
                            <a:cubicBezTo>
                              <a:pt x="385" y="0"/>
                              <a:pt x="465" y="81"/>
                              <a:pt x="465" y="193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085" name="Google Shape;23085;p52"/>
                      <p:cNvSpPr/>
                      <p:nvPr/>
                    </p:nvSpPr>
                    <p:spPr>
                      <a:xfrm>
                        <a:off x="5680925" y="826150"/>
                        <a:ext cx="43225" cy="432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729" h="1729" extrusionOk="0">
                            <a:moveTo>
                              <a:pt x="865" y="1728"/>
                            </a:moveTo>
                            <a:lnTo>
                              <a:pt x="865" y="1728"/>
                            </a:lnTo>
                            <a:cubicBezTo>
                              <a:pt x="865" y="1248"/>
                              <a:pt x="481" y="864"/>
                              <a:pt x="1" y="864"/>
                            </a:cubicBezTo>
                            <a:lnTo>
                              <a:pt x="1" y="864"/>
                            </a:lnTo>
                            <a:cubicBezTo>
                              <a:pt x="481" y="864"/>
                              <a:pt x="865" y="480"/>
                              <a:pt x="865" y="0"/>
                            </a:cubicBezTo>
                            <a:lnTo>
                              <a:pt x="865" y="0"/>
                            </a:lnTo>
                            <a:cubicBezTo>
                              <a:pt x="865" y="480"/>
                              <a:pt x="1265" y="864"/>
                              <a:pt x="1729" y="864"/>
                            </a:cubicBezTo>
                            <a:lnTo>
                              <a:pt x="1729" y="864"/>
                            </a:lnTo>
                            <a:cubicBezTo>
                              <a:pt x="1265" y="864"/>
                              <a:pt x="865" y="1248"/>
                              <a:pt x="865" y="1728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</p:grpSp>
                <p:grpSp>
                  <p:nvGrpSpPr>
                    <p:cNvPr id="23086" name="Google Shape;23086;p52"/>
                    <p:cNvGrpSpPr/>
                    <p:nvPr/>
                  </p:nvGrpSpPr>
                  <p:grpSpPr>
                    <a:xfrm rot="7120513" flipH="1">
                      <a:off x="538618" y="3725726"/>
                      <a:ext cx="1133997" cy="607895"/>
                      <a:chOff x="5206900" y="826150"/>
                      <a:chExt cx="599275" cy="321250"/>
                    </a:xfrm>
                  </p:grpSpPr>
                  <p:sp>
                    <p:nvSpPr>
                      <p:cNvPr id="23087" name="Google Shape;23087;p52"/>
                      <p:cNvSpPr/>
                      <p:nvPr/>
                    </p:nvSpPr>
                    <p:spPr>
                      <a:xfrm>
                        <a:off x="5206900" y="828950"/>
                        <a:ext cx="25225" cy="256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009" h="1025" extrusionOk="0">
                            <a:moveTo>
                              <a:pt x="1008" y="448"/>
                            </a:moveTo>
                            <a:cubicBezTo>
                              <a:pt x="1008" y="832"/>
                              <a:pt x="544" y="1024"/>
                              <a:pt x="272" y="752"/>
                            </a:cubicBezTo>
                            <a:cubicBezTo>
                              <a:pt x="0" y="480"/>
                              <a:pt x="192" y="0"/>
                              <a:pt x="576" y="0"/>
                            </a:cubicBezTo>
                            <a:cubicBezTo>
                              <a:pt x="816" y="0"/>
                              <a:pt x="1008" y="208"/>
                              <a:pt x="1008" y="448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088" name="Google Shape;23088;p52"/>
                      <p:cNvSpPr/>
                      <p:nvPr/>
                    </p:nvSpPr>
                    <p:spPr>
                      <a:xfrm>
                        <a:off x="5468125" y="1067750"/>
                        <a:ext cx="25625" cy="252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025" h="1009" extrusionOk="0">
                            <a:moveTo>
                              <a:pt x="1024" y="433"/>
                            </a:moveTo>
                            <a:cubicBezTo>
                              <a:pt x="1024" y="817"/>
                              <a:pt x="560" y="1009"/>
                              <a:pt x="288" y="737"/>
                            </a:cubicBezTo>
                            <a:cubicBezTo>
                              <a:pt x="0" y="465"/>
                              <a:pt x="208" y="1"/>
                              <a:pt x="592" y="1"/>
                            </a:cubicBezTo>
                            <a:cubicBezTo>
                              <a:pt x="832" y="1"/>
                              <a:pt x="1024" y="193"/>
                              <a:pt x="1024" y="433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089" name="Google Shape;23089;p52"/>
                      <p:cNvSpPr/>
                      <p:nvPr/>
                    </p:nvSpPr>
                    <p:spPr>
                      <a:xfrm>
                        <a:off x="5679325" y="1085750"/>
                        <a:ext cx="25625" cy="25650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025" h="1026" extrusionOk="0">
                            <a:moveTo>
                              <a:pt x="1025" y="433"/>
                            </a:moveTo>
                            <a:cubicBezTo>
                              <a:pt x="1025" y="833"/>
                              <a:pt x="545" y="1025"/>
                              <a:pt x="273" y="753"/>
                            </a:cubicBezTo>
                            <a:cubicBezTo>
                              <a:pt x="1" y="481"/>
                              <a:pt x="193" y="1"/>
                              <a:pt x="577" y="1"/>
                            </a:cubicBezTo>
                            <a:cubicBezTo>
                              <a:pt x="817" y="1"/>
                              <a:pt x="1025" y="193"/>
                              <a:pt x="1025" y="433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090" name="Google Shape;23090;p52"/>
                      <p:cNvSpPr/>
                      <p:nvPr/>
                    </p:nvSpPr>
                    <p:spPr>
                      <a:xfrm>
                        <a:off x="5318900" y="877350"/>
                        <a:ext cx="4425" cy="44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77" h="177" extrusionOk="0">
                            <a:moveTo>
                              <a:pt x="177" y="80"/>
                            </a:moveTo>
                            <a:cubicBezTo>
                              <a:pt x="177" y="128"/>
                              <a:pt x="145" y="176"/>
                              <a:pt x="97" y="176"/>
                            </a:cubicBezTo>
                            <a:cubicBezTo>
                              <a:pt x="49" y="176"/>
                              <a:pt x="1" y="128"/>
                              <a:pt x="1" y="80"/>
                            </a:cubicBezTo>
                            <a:cubicBezTo>
                              <a:pt x="1" y="32"/>
                              <a:pt x="49" y="0"/>
                              <a:pt x="97" y="0"/>
                            </a:cubicBezTo>
                            <a:cubicBezTo>
                              <a:pt x="145" y="0"/>
                              <a:pt x="177" y="32"/>
                              <a:pt x="177" y="80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091" name="Google Shape;23091;p52"/>
                      <p:cNvSpPr/>
                      <p:nvPr/>
                    </p:nvSpPr>
                    <p:spPr>
                      <a:xfrm>
                        <a:off x="5749725" y="1021350"/>
                        <a:ext cx="6025" cy="60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41" h="241" extrusionOk="0">
                            <a:moveTo>
                              <a:pt x="241" y="97"/>
                            </a:moveTo>
                            <a:cubicBezTo>
                              <a:pt x="241" y="241"/>
                              <a:pt x="1" y="1"/>
                              <a:pt x="145" y="1"/>
                            </a:cubicBezTo>
                            <a:cubicBezTo>
                              <a:pt x="193" y="1"/>
                              <a:pt x="225" y="49"/>
                              <a:pt x="241" y="97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092" name="Google Shape;23092;p52"/>
                      <p:cNvSpPr/>
                      <p:nvPr/>
                    </p:nvSpPr>
                    <p:spPr>
                      <a:xfrm>
                        <a:off x="5527725" y="874950"/>
                        <a:ext cx="6025" cy="60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41" h="241" extrusionOk="0">
                            <a:moveTo>
                              <a:pt x="240" y="96"/>
                            </a:moveTo>
                            <a:cubicBezTo>
                              <a:pt x="240" y="240"/>
                              <a:pt x="0" y="0"/>
                              <a:pt x="144" y="0"/>
                            </a:cubicBezTo>
                            <a:cubicBezTo>
                              <a:pt x="192" y="0"/>
                              <a:pt x="240" y="48"/>
                              <a:pt x="240" y="96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093" name="Google Shape;23093;p52"/>
                      <p:cNvSpPr/>
                      <p:nvPr/>
                    </p:nvSpPr>
                    <p:spPr>
                      <a:xfrm>
                        <a:off x="5418900" y="861350"/>
                        <a:ext cx="6025" cy="56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41" h="225" extrusionOk="0">
                            <a:moveTo>
                              <a:pt x="241" y="64"/>
                            </a:moveTo>
                            <a:cubicBezTo>
                              <a:pt x="241" y="112"/>
                              <a:pt x="225" y="160"/>
                              <a:pt x="177" y="176"/>
                            </a:cubicBezTo>
                            <a:cubicBezTo>
                              <a:pt x="49" y="224"/>
                              <a:pt x="1" y="32"/>
                              <a:pt x="129" y="16"/>
                            </a:cubicBezTo>
                            <a:cubicBezTo>
                              <a:pt x="177" y="0"/>
                              <a:pt x="225" y="16"/>
                              <a:pt x="241" y="64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094" name="Google Shape;23094;p52"/>
                      <p:cNvSpPr/>
                      <p:nvPr/>
                    </p:nvSpPr>
                    <p:spPr>
                      <a:xfrm>
                        <a:off x="5634925" y="986150"/>
                        <a:ext cx="12025" cy="120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81" h="481" extrusionOk="0">
                            <a:moveTo>
                              <a:pt x="481" y="209"/>
                            </a:moveTo>
                            <a:cubicBezTo>
                              <a:pt x="481" y="385"/>
                              <a:pt x="257" y="481"/>
                              <a:pt x="129" y="353"/>
                            </a:cubicBezTo>
                            <a:cubicBezTo>
                              <a:pt x="1" y="225"/>
                              <a:pt x="97" y="1"/>
                              <a:pt x="273" y="1"/>
                            </a:cubicBezTo>
                            <a:cubicBezTo>
                              <a:pt x="385" y="1"/>
                              <a:pt x="481" y="97"/>
                              <a:pt x="481" y="209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095" name="Google Shape;23095;p52"/>
                      <p:cNvSpPr/>
                      <p:nvPr/>
                    </p:nvSpPr>
                    <p:spPr>
                      <a:xfrm>
                        <a:off x="5717725" y="1135775"/>
                        <a:ext cx="11625" cy="116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65" h="465" extrusionOk="0">
                            <a:moveTo>
                              <a:pt x="465" y="192"/>
                            </a:moveTo>
                            <a:cubicBezTo>
                              <a:pt x="465" y="368"/>
                              <a:pt x="257" y="464"/>
                              <a:pt x="129" y="336"/>
                            </a:cubicBezTo>
                            <a:cubicBezTo>
                              <a:pt x="1" y="208"/>
                              <a:pt x="81" y="0"/>
                              <a:pt x="273" y="0"/>
                            </a:cubicBezTo>
                            <a:cubicBezTo>
                              <a:pt x="385" y="0"/>
                              <a:pt x="465" y="80"/>
                              <a:pt x="465" y="192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096" name="Google Shape;23096;p52"/>
                      <p:cNvSpPr/>
                      <p:nvPr/>
                    </p:nvSpPr>
                    <p:spPr>
                      <a:xfrm>
                        <a:off x="5316900" y="997350"/>
                        <a:ext cx="11625" cy="120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65" h="481" extrusionOk="0">
                            <a:moveTo>
                              <a:pt x="465" y="209"/>
                            </a:moveTo>
                            <a:cubicBezTo>
                              <a:pt x="465" y="385"/>
                              <a:pt x="257" y="481"/>
                              <a:pt x="129" y="353"/>
                            </a:cubicBezTo>
                            <a:cubicBezTo>
                              <a:pt x="1" y="225"/>
                              <a:pt x="81" y="1"/>
                              <a:pt x="273" y="1"/>
                            </a:cubicBezTo>
                            <a:cubicBezTo>
                              <a:pt x="369" y="1"/>
                              <a:pt x="465" y="97"/>
                              <a:pt x="465" y="209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097" name="Google Shape;23097;p52"/>
                      <p:cNvSpPr/>
                      <p:nvPr/>
                    </p:nvSpPr>
                    <p:spPr>
                      <a:xfrm>
                        <a:off x="5331700" y="1124575"/>
                        <a:ext cx="12025" cy="116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81" h="465" extrusionOk="0">
                            <a:moveTo>
                              <a:pt x="481" y="208"/>
                            </a:moveTo>
                            <a:cubicBezTo>
                              <a:pt x="481" y="384"/>
                              <a:pt x="257" y="464"/>
                              <a:pt x="129" y="352"/>
                            </a:cubicBezTo>
                            <a:cubicBezTo>
                              <a:pt x="1" y="224"/>
                              <a:pt x="97" y="0"/>
                              <a:pt x="273" y="0"/>
                            </a:cubicBezTo>
                            <a:cubicBezTo>
                              <a:pt x="385" y="0"/>
                              <a:pt x="481" y="96"/>
                              <a:pt x="481" y="208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098" name="Google Shape;23098;p52"/>
                      <p:cNvSpPr/>
                      <p:nvPr/>
                    </p:nvSpPr>
                    <p:spPr>
                      <a:xfrm>
                        <a:off x="5794150" y="906150"/>
                        <a:ext cx="12025" cy="120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81" h="481" extrusionOk="0">
                            <a:moveTo>
                              <a:pt x="480" y="208"/>
                            </a:moveTo>
                            <a:cubicBezTo>
                              <a:pt x="480" y="384"/>
                              <a:pt x="256" y="480"/>
                              <a:pt x="128" y="352"/>
                            </a:cubicBezTo>
                            <a:cubicBezTo>
                              <a:pt x="0" y="224"/>
                              <a:pt x="96" y="0"/>
                              <a:pt x="272" y="0"/>
                            </a:cubicBezTo>
                            <a:cubicBezTo>
                              <a:pt x="384" y="0"/>
                              <a:pt x="480" y="96"/>
                              <a:pt x="480" y="208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099" name="Google Shape;23099;p52"/>
                      <p:cNvSpPr/>
                      <p:nvPr/>
                    </p:nvSpPr>
                    <p:spPr>
                      <a:xfrm>
                        <a:off x="5290500" y="924950"/>
                        <a:ext cx="11625" cy="116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65" h="465" extrusionOk="0">
                            <a:moveTo>
                              <a:pt x="465" y="193"/>
                            </a:moveTo>
                            <a:cubicBezTo>
                              <a:pt x="465" y="369"/>
                              <a:pt x="257" y="465"/>
                              <a:pt x="129" y="337"/>
                            </a:cubicBezTo>
                            <a:cubicBezTo>
                              <a:pt x="1" y="209"/>
                              <a:pt x="97" y="0"/>
                              <a:pt x="273" y="0"/>
                            </a:cubicBezTo>
                            <a:cubicBezTo>
                              <a:pt x="385" y="0"/>
                              <a:pt x="465" y="81"/>
                              <a:pt x="465" y="193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100" name="Google Shape;23100;p52"/>
                      <p:cNvSpPr/>
                      <p:nvPr/>
                    </p:nvSpPr>
                    <p:spPr>
                      <a:xfrm>
                        <a:off x="5680925" y="826150"/>
                        <a:ext cx="43225" cy="432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729" h="1729" extrusionOk="0">
                            <a:moveTo>
                              <a:pt x="865" y="1728"/>
                            </a:moveTo>
                            <a:lnTo>
                              <a:pt x="865" y="1728"/>
                            </a:lnTo>
                            <a:cubicBezTo>
                              <a:pt x="865" y="1248"/>
                              <a:pt x="481" y="864"/>
                              <a:pt x="1" y="864"/>
                            </a:cubicBezTo>
                            <a:lnTo>
                              <a:pt x="1" y="864"/>
                            </a:lnTo>
                            <a:cubicBezTo>
                              <a:pt x="481" y="864"/>
                              <a:pt x="865" y="480"/>
                              <a:pt x="865" y="0"/>
                            </a:cubicBezTo>
                            <a:lnTo>
                              <a:pt x="865" y="0"/>
                            </a:lnTo>
                            <a:cubicBezTo>
                              <a:pt x="865" y="480"/>
                              <a:pt x="1265" y="864"/>
                              <a:pt x="1729" y="864"/>
                            </a:cubicBezTo>
                            <a:lnTo>
                              <a:pt x="1729" y="864"/>
                            </a:lnTo>
                            <a:cubicBezTo>
                              <a:pt x="1265" y="864"/>
                              <a:pt x="865" y="1248"/>
                              <a:pt x="865" y="1728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</p:grpSp>
              </p:grpSp>
            </p:grpSp>
            <p:grpSp>
              <p:nvGrpSpPr>
                <p:cNvPr id="23101" name="Google Shape;23101;p52"/>
                <p:cNvGrpSpPr/>
                <p:nvPr/>
              </p:nvGrpSpPr>
              <p:grpSpPr>
                <a:xfrm rot="3457561" flipH="1">
                  <a:off x="6435522" y="1587902"/>
                  <a:ext cx="1699017" cy="2145040"/>
                  <a:chOff x="146217" y="2712579"/>
                  <a:chExt cx="1552966" cy="1960401"/>
                </a:xfrm>
              </p:grpSpPr>
              <p:grpSp>
                <p:nvGrpSpPr>
                  <p:cNvPr id="23102" name="Google Shape;23102;p52"/>
                  <p:cNvGrpSpPr/>
                  <p:nvPr/>
                </p:nvGrpSpPr>
                <p:grpSpPr>
                  <a:xfrm>
                    <a:off x="146217" y="2712579"/>
                    <a:ext cx="1134008" cy="607901"/>
                    <a:chOff x="5206900" y="826150"/>
                    <a:chExt cx="599275" cy="321250"/>
                  </a:xfrm>
                </p:grpSpPr>
                <p:sp>
                  <p:nvSpPr>
                    <p:cNvPr id="23103" name="Google Shape;23103;p52"/>
                    <p:cNvSpPr/>
                    <p:nvPr/>
                  </p:nvSpPr>
                  <p:spPr>
                    <a:xfrm>
                      <a:off x="5206900" y="828950"/>
                      <a:ext cx="25225" cy="25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09" h="1025" extrusionOk="0">
                          <a:moveTo>
                            <a:pt x="1008" y="448"/>
                          </a:moveTo>
                          <a:cubicBezTo>
                            <a:pt x="1008" y="832"/>
                            <a:pt x="544" y="1024"/>
                            <a:pt x="272" y="752"/>
                          </a:cubicBezTo>
                          <a:cubicBezTo>
                            <a:pt x="0" y="480"/>
                            <a:pt x="192" y="0"/>
                            <a:pt x="576" y="0"/>
                          </a:cubicBezTo>
                          <a:cubicBezTo>
                            <a:pt x="816" y="0"/>
                            <a:pt x="1008" y="208"/>
                            <a:pt x="1008" y="448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104" name="Google Shape;23104;p52"/>
                    <p:cNvSpPr/>
                    <p:nvPr/>
                  </p:nvSpPr>
                  <p:spPr>
                    <a:xfrm>
                      <a:off x="5468125" y="1067750"/>
                      <a:ext cx="25625" cy="252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25" h="1009" extrusionOk="0">
                          <a:moveTo>
                            <a:pt x="1024" y="433"/>
                          </a:moveTo>
                          <a:cubicBezTo>
                            <a:pt x="1024" y="817"/>
                            <a:pt x="560" y="1009"/>
                            <a:pt x="288" y="737"/>
                          </a:cubicBezTo>
                          <a:cubicBezTo>
                            <a:pt x="0" y="465"/>
                            <a:pt x="208" y="1"/>
                            <a:pt x="592" y="1"/>
                          </a:cubicBezTo>
                          <a:cubicBezTo>
                            <a:pt x="832" y="1"/>
                            <a:pt x="1024" y="193"/>
                            <a:pt x="1024" y="433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105" name="Google Shape;23105;p52"/>
                    <p:cNvSpPr/>
                    <p:nvPr/>
                  </p:nvSpPr>
                  <p:spPr>
                    <a:xfrm>
                      <a:off x="5679325" y="1085750"/>
                      <a:ext cx="25625" cy="2565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25" h="1026" extrusionOk="0">
                          <a:moveTo>
                            <a:pt x="1025" y="433"/>
                          </a:moveTo>
                          <a:cubicBezTo>
                            <a:pt x="1025" y="833"/>
                            <a:pt x="545" y="1025"/>
                            <a:pt x="273" y="753"/>
                          </a:cubicBezTo>
                          <a:cubicBezTo>
                            <a:pt x="1" y="481"/>
                            <a:pt x="193" y="1"/>
                            <a:pt x="577" y="1"/>
                          </a:cubicBezTo>
                          <a:cubicBezTo>
                            <a:pt x="817" y="1"/>
                            <a:pt x="1025" y="193"/>
                            <a:pt x="1025" y="433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106" name="Google Shape;23106;p52"/>
                    <p:cNvSpPr/>
                    <p:nvPr/>
                  </p:nvSpPr>
                  <p:spPr>
                    <a:xfrm>
                      <a:off x="5318900" y="877350"/>
                      <a:ext cx="4425" cy="44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7" h="177" extrusionOk="0">
                          <a:moveTo>
                            <a:pt x="177" y="80"/>
                          </a:moveTo>
                          <a:cubicBezTo>
                            <a:pt x="177" y="128"/>
                            <a:pt x="145" y="176"/>
                            <a:pt x="97" y="176"/>
                          </a:cubicBezTo>
                          <a:cubicBezTo>
                            <a:pt x="49" y="176"/>
                            <a:pt x="1" y="128"/>
                            <a:pt x="1" y="80"/>
                          </a:cubicBezTo>
                          <a:cubicBezTo>
                            <a:pt x="1" y="32"/>
                            <a:pt x="49" y="0"/>
                            <a:pt x="97" y="0"/>
                          </a:cubicBezTo>
                          <a:cubicBezTo>
                            <a:pt x="145" y="0"/>
                            <a:pt x="177" y="32"/>
                            <a:pt x="177" y="80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107" name="Google Shape;23107;p52"/>
                    <p:cNvSpPr/>
                    <p:nvPr/>
                  </p:nvSpPr>
                  <p:spPr>
                    <a:xfrm>
                      <a:off x="5749725" y="1021350"/>
                      <a:ext cx="6025" cy="6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41" extrusionOk="0">
                          <a:moveTo>
                            <a:pt x="241" y="97"/>
                          </a:moveTo>
                          <a:cubicBezTo>
                            <a:pt x="241" y="241"/>
                            <a:pt x="1" y="1"/>
                            <a:pt x="145" y="1"/>
                          </a:cubicBezTo>
                          <a:cubicBezTo>
                            <a:pt x="193" y="1"/>
                            <a:pt x="225" y="49"/>
                            <a:pt x="241" y="97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108" name="Google Shape;23108;p52"/>
                    <p:cNvSpPr/>
                    <p:nvPr/>
                  </p:nvSpPr>
                  <p:spPr>
                    <a:xfrm>
                      <a:off x="5527725" y="874950"/>
                      <a:ext cx="6025" cy="6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41" extrusionOk="0">
                          <a:moveTo>
                            <a:pt x="240" y="96"/>
                          </a:moveTo>
                          <a:cubicBezTo>
                            <a:pt x="240" y="240"/>
                            <a:pt x="0" y="0"/>
                            <a:pt x="144" y="0"/>
                          </a:cubicBezTo>
                          <a:cubicBezTo>
                            <a:pt x="192" y="0"/>
                            <a:pt x="240" y="48"/>
                            <a:pt x="240" y="96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109" name="Google Shape;23109;p52"/>
                    <p:cNvSpPr/>
                    <p:nvPr/>
                  </p:nvSpPr>
                  <p:spPr>
                    <a:xfrm>
                      <a:off x="5418900" y="861350"/>
                      <a:ext cx="6025" cy="5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25" extrusionOk="0">
                          <a:moveTo>
                            <a:pt x="241" y="64"/>
                          </a:moveTo>
                          <a:cubicBezTo>
                            <a:pt x="241" y="112"/>
                            <a:pt x="225" y="160"/>
                            <a:pt x="177" y="176"/>
                          </a:cubicBezTo>
                          <a:cubicBezTo>
                            <a:pt x="49" y="224"/>
                            <a:pt x="1" y="32"/>
                            <a:pt x="129" y="16"/>
                          </a:cubicBezTo>
                          <a:cubicBezTo>
                            <a:pt x="177" y="0"/>
                            <a:pt x="225" y="16"/>
                            <a:pt x="241" y="64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110" name="Google Shape;23110;p52"/>
                    <p:cNvSpPr/>
                    <p:nvPr/>
                  </p:nvSpPr>
                  <p:spPr>
                    <a:xfrm>
                      <a:off x="5634925" y="986150"/>
                      <a:ext cx="120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81" extrusionOk="0">
                          <a:moveTo>
                            <a:pt x="481" y="209"/>
                          </a:moveTo>
                          <a:cubicBezTo>
                            <a:pt x="481" y="385"/>
                            <a:pt x="257" y="481"/>
                            <a:pt x="129" y="353"/>
                          </a:cubicBezTo>
                          <a:cubicBezTo>
                            <a:pt x="1" y="225"/>
                            <a:pt x="97" y="1"/>
                            <a:pt x="273" y="1"/>
                          </a:cubicBezTo>
                          <a:cubicBezTo>
                            <a:pt x="385" y="1"/>
                            <a:pt x="481" y="97"/>
                            <a:pt x="481" y="209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111" name="Google Shape;23111;p52"/>
                    <p:cNvSpPr/>
                    <p:nvPr/>
                  </p:nvSpPr>
                  <p:spPr>
                    <a:xfrm>
                      <a:off x="5717725" y="1135775"/>
                      <a:ext cx="116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65" extrusionOk="0">
                          <a:moveTo>
                            <a:pt x="465" y="192"/>
                          </a:moveTo>
                          <a:cubicBezTo>
                            <a:pt x="465" y="368"/>
                            <a:pt x="257" y="464"/>
                            <a:pt x="129" y="336"/>
                          </a:cubicBezTo>
                          <a:cubicBezTo>
                            <a:pt x="1" y="208"/>
                            <a:pt x="81" y="0"/>
                            <a:pt x="273" y="0"/>
                          </a:cubicBezTo>
                          <a:cubicBezTo>
                            <a:pt x="385" y="0"/>
                            <a:pt x="465" y="80"/>
                            <a:pt x="465" y="192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112" name="Google Shape;23112;p52"/>
                    <p:cNvSpPr/>
                    <p:nvPr/>
                  </p:nvSpPr>
                  <p:spPr>
                    <a:xfrm>
                      <a:off x="5316900" y="997350"/>
                      <a:ext cx="116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81" extrusionOk="0">
                          <a:moveTo>
                            <a:pt x="465" y="209"/>
                          </a:moveTo>
                          <a:cubicBezTo>
                            <a:pt x="465" y="385"/>
                            <a:pt x="257" y="481"/>
                            <a:pt x="129" y="353"/>
                          </a:cubicBezTo>
                          <a:cubicBezTo>
                            <a:pt x="1" y="225"/>
                            <a:pt x="81" y="1"/>
                            <a:pt x="273" y="1"/>
                          </a:cubicBezTo>
                          <a:cubicBezTo>
                            <a:pt x="369" y="1"/>
                            <a:pt x="465" y="97"/>
                            <a:pt x="465" y="209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113" name="Google Shape;23113;p52"/>
                    <p:cNvSpPr/>
                    <p:nvPr/>
                  </p:nvSpPr>
                  <p:spPr>
                    <a:xfrm>
                      <a:off x="5331700" y="1124575"/>
                      <a:ext cx="120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65" extrusionOk="0">
                          <a:moveTo>
                            <a:pt x="481" y="208"/>
                          </a:moveTo>
                          <a:cubicBezTo>
                            <a:pt x="481" y="384"/>
                            <a:pt x="257" y="464"/>
                            <a:pt x="129" y="352"/>
                          </a:cubicBezTo>
                          <a:cubicBezTo>
                            <a:pt x="1" y="224"/>
                            <a:pt x="97" y="0"/>
                            <a:pt x="273" y="0"/>
                          </a:cubicBezTo>
                          <a:cubicBezTo>
                            <a:pt x="385" y="0"/>
                            <a:pt x="481" y="96"/>
                            <a:pt x="481" y="208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114" name="Google Shape;23114;p52"/>
                    <p:cNvSpPr/>
                    <p:nvPr/>
                  </p:nvSpPr>
                  <p:spPr>
                    <a:xfrm>
                      <a:off x="5794150" y="906150"/>
                      <a:ext cx="120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81" extrusionOk="0">
                          <a:moveTo>
                            <a:pt x="480" y="208"/>
                          </a:moveTo>
                          <a:cubicBezTo>
                            <a:pt x="480" y="384"/>
                            <a:pt x="256" y="480"/>
                            <a:pt x="128" y="352"/>
                          </a:cubicBezTo>
                          <a:cubicBezTo>
                            <a:pt x="0" y="224"/>
                            <a:pt x="96" y="0"/>
                            <a:pt x="272" y="0"/>
                          </a:cubicBezTo>
                          <a:cubicBezTo>
                            <a:pt x="384" y="0"/>
                            <a:pt x="480" y="96"/>
                            <a:pt x="480" y="208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115" name="Google Shape;23115;p52"/>
                    <p:cNvSpPr/>
                    <p:nvPr/>
                  </p:nvSpPr>
                  <p:spPr>
                    <a:xfrm>
                      <a:off x="5290500" y="924950"/>
                      <a:ext cx="116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65" extrusionOk="0">
                          <a:moveTo>
                            <a:pt x="465" y="193"/>
                          </a:moveTo>
                          <a:cubicBezTo>
                            <a:pt x="465" y="369"/>
                            <a:pt x="257" y="465"/>
                            <a:pt x="129" y="337"/>
                          </a:cubicBezTo>
                          <a:cubicBezTo>
                            <a:pt x="1" y="209"/>
                            <a:pt x="97" y="0"/>
                            <a:pt x="273" y="0"/>
                          </a:cubicBezTo>
                          <a:cubicBezTo>
                            <a:pt x="385" y="0"/>
                            <a:pt x="465" y="81"/>
                            <a:pt x="465" y="193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116" name="Google Shape;23116;p52"/>
                    <p:cNvSpPr/>
                    <p:nvPr/>
                  </p:nvSpPr>
                  <p:spPr>
                    <a:xfrm>
                      <a:off x="5680925" y="826150"/>
                      <a:ext cx="43225" cy="432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29" h="1729" extrusionOk="0">
                          <a:moveTo>
                            <a:pt x="865" y="1728"/>
                          </a:moveTo>
                          <a:lnTo>
                            <a:pt x="865" y="1728"/>
                          </a:lnTo>
                          <a:cubicBezTo>
                            <a:pt x="865" y="1248"/>
                            <a:pt x="481" y="864"/>
                            <a:pt x="1" y="864"/>
                          </a:cubicBezTo>
                          <a:lnTo>
                            <a:pt x="1" y="864"/>
                          </a:lnTo>
                          <a:cubicBezTo>
                            <a:pt x="481" y="864"/>
                            <a:pt x="865" y="480"/>
                            <a:pt x="865" y="0"/>
                          </a:cubicBezTo>
                          <a:lnTo>
                            <a:pt x="865" y="0"/>
                          </a:lnTo>
                          <a:cubicBezTo>
                            <a:pt x="865" y="480"/>
                            <a:pt x="1265" y="864"/>
                            <a:pt x="1729" y="864"/>
                          </a:cubicBezTo>
                          <a:lnTo>
                            <a:pt x="1729" y="864"/>
                          </a:lnTo>
                          <a:cubicBezTo>
                            <a:pt x="1265" y="864"/>
                            <a:pt x="865" y="1248"/>
                            <a:pt x="865" y="1728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</p:grpSp>
              <p:grpSp>
                <p:nvGrpSpPr>
                  <p:cNvPr id="23117" name="Google Shape;23117;p52"/>
                  <p:cNvGrpSpPr/>
                  <p:nvPr/>
                </p:nvGrpSpPr>
                <p:grpSpPr>
                  <a:xfrm rot="-9256633">
                    <a:off x="489429" y="3110262"/>
                    <a:ext cx="1134020" cy="607908"/>
                    <a:chOff x="5206900" y="826150"/>
                    <a:chExt cx="599275" cy="321250"/>
                  </a:xfrm>
                </p:grpSpPr>
                <p:sp>
                  <p:nvSpPr>
                    <p:cNvPr id="23118" name="Google Shape;23118;p52"/>
                    <p:cNvSpPr/>
                    <p:nvPr/>
                  </p:nvSpPr>
                  <p:spPr>
                    <a:xfrm>
                      <a:off x="5206900" y="828950"/>
                      <a:ext cx="25225" cy="25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09" h="1025" extrusionOk="0">
                          <a:moveTo>
                            <a:pt x="1008" y="448"/>
                          </a:moveTo>
                          <a:cubicBezTo>
                            <a:pt x="1008" y="832"/>
                            <a:pt x="544" y="1024"/>
                            <a:pt x="272" y="752"/>
                          </a:cubicBezTo>
                          <a:cubicBezTo>
                            <a:pt x="0" y="480"/>
                            <a:pt x="192" y="0"/>
                            <a:pt x="576" y="0"/>
                          </a:cubicBezTo>
                          <a:cubicBezTo>
                            <a:pt x="816" y="0"/>
                            <a:pt x="1008" y="208"/>
                            <a:pt x="1008" y="448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119" name="Google Shape;23119;p52"/>
                    <p:cNvSpPr/>
                    <p:nvPr/>
                  </p:nvSpPr>
                  <p:spPr>
                    <a:xfrm>
                      <a:off x="5468125" y="1067750"/>
                      <a:ext cx="25625" cy="252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25" h="1009" extrusionOk="0">
                          <a:moveTo>
                            <a:pt x="1024" y="433"/>
                          </a:moveTo>
                          <a:cubicBezTo>
                            <a:pt x="1024" y="817"/>
                            <a:pt x="560" y="1009"/>
                            <a:pt x="288" y="737"/>
                          </a:cubicBezTo>
                          <a:cubicBezTo>
                            <a:pt x="0" y="465"/>
                            <a:pt x="208" y="1"/>
                            <a:pt x="592" y="1"/>
                          </a:cubicBezTo>
                          <a:cubicBezTo>
                            <a:pt x="832" y="1"/>
                            <a:pt x="1024" y="193"/>
                            <a:pt x="1024" y="433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120" name="Google Shape;23120;p52"/>
                    <p:cNvSpPr/>
                    <p:nvPr/>
                  </p:nvSpPr>
                  <p:spPr>
                    <a:xfrm>
                      <a:off x="5679325" y="1085750"/>
                      <a:ext cx="25625" cy="2565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25" h="1026" extrusionOk="0">
                          <a:moveTo>
                            <a:pt x="1025" y="433"/>
                          </a:moveTo>
                          <a:cubicBezTo>
                            <a:pt x="1025" y="833"/>
                            <a:pt x="545" y="1025"/>
                            <a:pt x="273" y="753"/>
                          </a:cubicBezTo>
                          <a:cubicBezTo>
                            <a:pt x="1" y="481"/>
                            <a:pt x="193" y="1"/>
                            <a:pt x="577" y="1"/>
                          </a:cubicBezTo>
                          <a:cubicBezTo>
                            <a:pt x="817" y="1"/>
                            <a:pt x="1025" y="193"/>
                            <a:pt x="1025" y="433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121" name="Google Shape;23121;p52"/>
                    <p:cNvSpPr/>
                    <p:nvPr/>
                  </p:nvSpPr>
                  <p:spPr>
                    <a:xfrm>
                      <a:off x="5318900" y="877350"/>
                      <a:ext cx="4425" cy="44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7" h="177" extrusionOk="0">
                          <a:moveTo>
                            <a:pt x="177" y="80"/>
                          </a:moveTo>
                          <a:cubicBezTo>
                            <a:pt x="177" y="128"/>
                            <a:pt x="145" y="176"/>
                            <a:pt x="97" y="176"/>
                          </a:cubicBezTo>
                          <a:cubicBezTo>
                            <a:pt x="49" y="176"/>
                            <a:pt x="1" y="128"/>
                            <a:pt x="1" y="80"/>
                          </a:cubicBezTo>
                          <a:cubicBezTo>
                            <a:pt x="1" y="32"/>
                            <a:pt x="49" y="0"/>
                            <a:pt x="97" y="0"/>
                          </a:cubicBezTo>
                          <a:cubicBezTo>
                            <a:pt x="145" y="0"/>
                            <a:pt x="177" y="32"/>
                            <a:pt x="177" y="80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122" name="Google Shape;23122;p52"/>
                    <p:cNvSpPr/>
                    <p:nvPr/>
                  </p:nvSpPr>
                  <p:spPr>
                    <a:xfrm>
                      <a:off x="5749725" y="1021350"/>
                      <a:ext cx="6025" cy="6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41" extrusionOk="0">
                          <a:moveTo>
                            <a:pt x="241" y="97"/>
                          </a:moveTo>
                          <a:cubicBezTo>
                            <a:pt x="241" y="241"/>
                            <a:pt x="1" y="1"/>
                            <a:pt x="145" y="1"/>
                          </a:cubicBezTo>
                          <a:cubicBezTo>
                            <a:pt x="193" y="1"/>
                            <a:pt x="225" y="49"/>
                            <a:pt x="241" y="97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123" name="Google Shape;23123;p52"/>
                    <p:cNvSpPr/>
                    <p:nvPr/>
                  </p:nvSpPr>
                  <p:spPr>
                    <a:xfrm>
                      <a:off x="5527725" y="874950"/>
                      <a:ext cx="6025" cy="6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41" extrusionOk="0">
                          <a:moveTo>
                            <a:pt x="240" y="96"/>
                          </a:moveTo>
                          <a:cubicBezTo>
                            <a:pt x="240" y="240"/>
                            <a:pt x="0" y="0"/>
                            <a:pt x="144" y="0"/>
                          </a:cubicBezTo>
                          <a:cubicBezTo>
                            <a:pt x="192" y="0"/>
                            <a:pt x="240" y="48"/>
                            <a:pt x="240" y="96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124" name="Google Shape;23124;p52"/>
                    <p:cNvSpPr/>
                    <p:nvPr/>
                  </p:nvSpPr>
                  <p:spPr>
                    <a:xfrm>
                      <a:off x="5418900" y="861350"/>
                      <a:ext cx="6025" cy="5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25" extrusionOk="0">
                          <a:moveTo>
                            <a:pt x="241" y="64"/>
                          </a:moveTo>
                          <a:cubicBezTo>
                            <a:pt x="241" y="112"/>
                            <a:pt x="225" y="160"/>
                            <a:pt x="177" y="176"/>
                          </a:cubicBezTo>
                          <a:cubicBezTo>
                            <a:pt x="49" y="224"/>
                            <a:pt x="1" y="32"/>
                            <a:pt x="129" y="16"/>
                          </a:cubicBezTo>
                          <a:cubicBezTo>
                            <a:pt x="177" y="0"/>
                            <a:pt x="225" y="16"/>
                            <a:pt x="241" y="64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125" name="Google Shape;23125;p52"/>
                    <p:cNvSpPr/>
                    <p:nvPr/>
                  </p:nvSpPr>
                  <p:spPr>
                    <a:xfrm>
                      <a:off x="5634925" y="986150"/>
                      <a:ext cx="120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81" extrusionOk="0">
                          <a:moveTo>
                            <a:pt x="481" y="209"/>
                          </a:moveTo>
                          <a:cubicBezTo>
                            <a:pt x="481" y="385"/>
                            <a:pt x="257" y="481"/>
                            <a:pt x="129" y="353"/>
                          </a:cubicBezTo>
                          <a:cubicBezTo>
                            <a:pt x="1" y="225"/>
                            <a:pt x="97" y="1"/>
                            <a:pt x="273" y="1"/>
                          </a:cubicBezTo>
                          <a:cubicBezTo>
                            <a:pt x="385" y="1"/>
                            <a:pt x="481" y="97"/>
                            <a:pt x="481" y="209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126" name="Google Shape;23126;p52"/>
                    <p:cNvSpPr/>
                    <p:nvPr/>
                  </p:nvSpPr>
                  <p:spPr>
                    <a:xfrm>
                      <a:off x="5717725" y="1135775"/>
                      <a:ext cx="116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65" extrusionOk="0">
                          <a:moveTo>
                            <a:pt x="465" y="192"/>
                          </a:moveTo>
                          <a:cubicBezTo>
                            <a:pt x="465" y="368"/>
                            <a:pt x="257" y="464"/>
                            <a:pt x="129" y="336"/>
                          </a:cubicBezTo>
                          <a:cubicBezTo>
                            <a:pt x="1" y="208"/>
                            <a:pt x="81" y="0"/>
                            <a:pt x="273" y="0"/>
                          </a:cubicBezTo>
                          <a:cubicBezTo>
                            <a:pt x="385" y="0"/>
                            <a:pt x="465" y="80"/>
                            <a:pt x="465" y="192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127" name="Google Shape;23127;p52"/>
                    <p:cNvSpPr/>
                    <p:nvPr/>
                  </p:nvSpPr>
                  <p:spPr>
                    <a:xfrm>
                      <a:off x="5316900" y="997350"/>
                      <a:ext cx="116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81" extrusionOk="0">
                          <a:moveTo>
                            <a:pt x="465" y="209"/>
                          </a:moveTo>
                          <a:cubicBezTo>
                            <a:pt x="465" y="385"/>
                            <a:pt x="257" y="481"/>
                            <a:pt x="129" y="353"/>
                          </a:cubicBezTo>
                          <a:cubicBezTo>
                            <a:pt x="1" y="225"/>
                            <a:pt x="81" y="1"/>
                            <a:pt x="273" y="1"/>
                          </a:cubicBezTo>
                          <a:cubicBezTo>
                            <a:pt x="369" y="1"/>
                            <a:pt x="465" y="97"/>
                            <a:pt x="465" y="209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128" name="Google Shape;23128;p52"/>
                    <p:cNvSpPr/>
                    <p:nvPr/>
                  </p:nvSpPr>
                  <p:spPr>
                    <a:xfrm>
                      <a:off x="5331700" y="1124575"/>
                      <a:ext cx="120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65" extrusionOk="0">
                          <a:moveTo>
                            <a:pt x="481" y="208"/>
                          </a:moveTo>
                          <a:cubicBezTo>
                            <a:pt x="481" y="384"/>
                            <a:pt x="257" y="464"/>
                            <a:pt x="129" y="352"/>
                          </a:cubicBezTo>
                          <a:cubicBezTo>
                            <a:pt x="1" y="224"/>
                            <a:pt x="97" y="0"/>
                            <a:pt x="273" y="0"/>
                          </a:cubicBezTo>
                          <a:cubicBezTo>
                            <a:pt x="385" y="0"/>
                            <a:pt x="481" y="96"/>
                            <a:pt x="481" y="208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129" name="Google Shape;23129;p52"/>
                    <p:cNvSpPr/>
                    <p:nvPr/>
                  </p:nvSpPr>
                  <p:spPr>
                    <a:xfrm>
                      <a:off x="5794150" y="906150"/>
                      <a:ext cx="120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81" extrusionOk="0">
                          <a:moveTo>
                            <a:pt x="480" y="208"/>
                          </a:moveTo>
                          <a:cubicBezTo>
                            <a:pt x="480" y="384"/>
                            <a:pt x="256" y="480"/>
                            <a:pt x="128" y="352"/>
                          </a:cubicBezTo>
                          <a:cubicBezTo>
                            <a:pt x="0" y="224"/>
                            <a:pt x="96" y="0"/>
                            <a:pt x="272" y="0"/>
                          </a:cubicBezTo>
                          <a:cubicBezTo>
                            <a:pt x="384" y="0"/>
                            <a:pt x="480" y="96"/>
                            <a:pt x="480" y="208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130" name="Google Shape;23130;p52"/>
                    <p:cNvSpPr/>
                    <p:nvPr/>
                  </p:nvSpPr>
                  <p:spPr>
                    <a:xfrm>
                      <a:off x="5290500" y="924950"/>
                      <a:ext cx="116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65" extrusionOk="0">
                          <a:moveTo>
                            <a:pt x="465" y="193"/>
                          </a:moveTo>
                          <a:cubicBezTo>
                            <a:pt x="465" y="369"/>
                            <a:pt x="257" y="465"/>
                            <a:pt x="129" y="337"/>
                          </a:cubicBezTo>
                          <a:cubicBezTo>
                            <a:pt x="1" y="209"/>
                            <a:pt x="97" y="0"/>
                            <a:pt x="273" y="0"/>
                          </a:cubicBezTo>
                          <a:cubicBezTo>
                            <a:pt x="385" y="0"/>
                            <a:pt x="465" y="81"/>
                            <a:pt x="465" y="193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131" name="Google Shape;23131;p52"/>
                    <p:cNvSpPr/>
                    <p:nvPr/>
                  </p:nvSpPr>
                  <p:spPr>
                    <a:xfrm>
                      <a:off x="5680925" y="826150"/>
                      <a:ext cx="43225" cy="432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29" h="1729" extrusionOk="0">
                          <a:moveTo>
                            <a:pt x="865" y="1728"/>
                          </a:moveTo>
                          <a:lnTo>
                            <a:pt x="865" y="1728"/>
                          </a:lnTo>
                          <a:cubicBezTo>
                            <a:pt x="865" y="1248"/>
                            <a:pt x="481" y="864"/>
                            <a:pt x="1" y="864"/>
                          </a:cubicBezTo>
                          <a:lnTo>
                            <a:pt x="1" y="864"/>
                          </a:lnTo>
                          <a:cubicBezTo>
                            <a:pt x="481" y="864"/>
                            <a:pt x="865" y="480"/>
                            <a:pt x="865" y="0"/>
                          </a:cubicBezTo>
                          <a:lnTo>
                            <a:pt x="865" y="0"/>
                          </a:lnTo>
                          <a:cubicBezTo>
                            <a:pt x="865" y="480"/>
                            <a:pt x="1265" y="864"/>
                            <a:pt x="1729" y="864"/>
                          </a:cubicBezTo>
                          <a:lnTo>
                            <a:pt x="1729" y="864"/>
                          </a:lnTo>
                          <a:cubicBezTo>
                            <a:pt x="1265" y="864"/>
                            <a:pt x="865" y="1248"/>
                            <a:pt x="865" y="1728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</p:grpSp>
              <p:grpSp>
                <p:nvGrpSpPr>
                  <p:cNvPr id="23132" name="Google Shape;23132;p52"/>
                  <p:cNvGrpSpPr/>
                  <p:nvPr/>
                </p:nvGrpSpPr>
                <p:grpSpPr>
                  <a:xfrm rot="7120513" flipH="1">
                    <a:off x="538618" y="3725726"/>
                    <a:ext cx="1133997" cy="607895"/>
                    <a:chOff x="5206900" y="826150"/>
                    <a:chExt cx="599275" cy="321250"/>
                  </a:xfrm>
                </p:grpSpPr>
                <p:sp>
                  <p:nvSpPr>
                    <p:cNvPr id="23133" name="Google Shape;23133;p52"/>
                    <p:cNvSpPr/>
                    <p:nvPr/>
                  </p:nvSpPr>
                  <p:spPr>
                    <a:xfrm>
                      <a:off x="5206900" y="828950"/>
                      <a:ext cx="25225" cy="25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09" h="1025" extrusionOk="0">
                          <a:moveTo>
                            <a:pt x="1008" y="448"/>
                          </a:moveTo>
                          <a:cubicBezTo>
                            <a:pt x="1008" y="832"/>
                            <a:pt x="544" y="1024"/>
                            <a:pt x="272" y="752"/>
                          </a:cubicBezTo>
                          <a:cubicBezTo>
                            <a:pt x="0" y="480"/>
                            <a:pt x="192" y="0"/>
                            <a:pt x="576" y="0"/>
                          </a:cubicBezTo>
                          <a:cubicBezTo>
                            <a:pt x="816" y="0"/>
                            <a:pt x="1008" y="208"/>
                            <a:pt x="1008" y="448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134" name="Google Shape;23134;p52"/>
                    <p:cNvSpPr/>
                    <p:nvPr/>
                  </p:nvSpPr>
                  <p:spPr>
                    <a:xfrm>
                      <a:off x="5468125" y="1067750"/>
                      <a:ext cx="25625" cy="252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25" h="1009" extrusionOk="0">
                          <a:moveTo>
                            <a:pt x="1024" y="433"/>
                          </a:moveTo>
                          <a:cubicBezTo>
                            <a:pt x="1024" y="817"/>
                            <a:pt x="560" y="1009"/>
                            <a:pt x="288" y="737"/>
                          </a:cubicBezTo>
                          <a:cubicBezTo>
                            <a:pt x="0" y="465"/>
                            <a:pt x="208" y="1"/>
                            <a:pt x="592" y="1"/>
                          </a:cubicBezTo>
                          <a:cubicBezTo>
                            <a:pt x="832" y="1"/>
                            <a:pt x="1024" y="193"/>
                            <a:pt x="1024" y="433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135" name="Google Shape;23135;p52"/>
                    <p:cNvSpPr/>
                    <p:nvPr/>
                  </p:nvSpPr>
                  <p:spPr>
                    <a:xfrm>
                      <a:off x="5679325" y="1085750"/>
                      <a:ext cx="25625" cy="2565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25" h="1026" extrusionOk="0">
                          <a:moveTo>
                            <a:pt x="1025" y="433"/>
                          </a:moveTo>
                          <a:cubicBezTo>
                            <a:pt x="1025" y="833"/>
                            <a:pt x="545" y="1025"/>
                            <a:pt x="273" y="753"/>
                          </a:cubicBezTo>
                          <a:cubicBezTo>
                            <a:pt x="1" y="481"/>
                            <a:pt x="193" y="1"/>
                            <a:pt x="577" y="1"/>
                          </a:cubicBezTo>
                          <a:cubicBezTo>
                            <a:pt x="817" y="1"/>
                            <a:pt x="1025" y="193"/>
                            <a:pt x="1025" y="433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136" name="Google Shape;23136;p52"/>
                    <p:cNvSpPr/>
                    <p:nvPr/>
                  </p:nvSpPr>
                  <p:spPr>
                    <a:xfrm>
                      <a:off x="5318900" y="877350"/>
                      <a:ext cx="4425" cy="44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7" h="177" extrusionOk="0">
                          <a:moveTo>
                            <a:pt x="177" y="80"/>
                          </a:moveTo>
                          <a:cubicBezTo>
                            <a:pt x="177" y="128"/>
                            <a:pt x="145" y="176"/>
                            <a:pt x="97" y="176"/>
                          </a:cubicBezTo>
                          <a:cubicBezTo>
                            <a:pt x="49" y="176"/>
                            <a:pt x="1" y="128"/>
                            <a:pt x="1" y="80"/>
                          </a:cubicBezTo>
                          <a:cubicBezTo>
                            <a:pt x="1" y="32"/>
                            <a:pt x="49" y="0"/>
                            <a:pt x="97" y="0"/>
                          </a:cubicBezTo>
                          <a:cubicBezTo>
                            <a:pt x="145" y="0"/>
                            <a:pt x="177" y="32"/>
                            <a:pt x="177" y="80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137" name="Google Shape;23137;p52"/>
                    <p:cNvSpPr/>
                    <p:nvPr/>
                  </p:nvSpPr>
                  <p:spPr>
                    <a:xfrm>
                      <a:off x="5749725" y="1021350"/>
                      <a:ext cx="6025" cy="6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41" extrusionOk="0">
                          <a:moveTo>
                            <a:pt x="241" y="97"/>
                          </a:moveTo>
                          <a:cubicBezTo>
                            <a:pt x="241" y="241"/>
                            <a:pt x="1" y="1"/>
                            <a:pt x="145" y="1"/>
                          </a:cubicBezTo>
                          <a:cubicBezTo>
                            <a:pt x="193" y="1"/>
                            <a:pt x="225" y="49"/>
                            <a:pt x="241" y="97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138" name="Google Shape;23138;p52"/>
                    <p:cNvSpPr/>
                    <p:nvPr/>
                  </p:nvSpPr>
                  <p:spPr>
                    <a:xfrm>
                      <a:off x="5527725" y="874950"/>
                      <a:ext cx="6025" cy="6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41" extrusionOk="0">
                          <a:moveTo>
                            <a:pt x="240" y="96"/>
                          </a:moveTo>
                          <a:cubicBezTo>
                            <a:pt x="240" y="240"/>
                            <a:pt x="0" y="0"/>
                            <a:pt x="144" y="0"/>
                          </a:cubicBezTo>
                          <a:cubicBezTo>
                            <a:pt x="192" y="0"/>
                            <a:pt x="240" y="48"/>
                            <a:pt x="240" y="96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139" name="Google Shape;23139;p52"/>
                    <p:cNvSpPr/>
                    <p:nvPr/>
                  </p:nvSpPr>
                  <p:spPr>
                    <a:xfrm>
                      <a:off x="5418900" y="861350"/>
                      <a:ext cx="6025" cy="5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25" extrusionOk="0">
                          <a:moveTo>
                            <a:pt x="241" y="64"/>
                          </a:moveTo>
                          <a:cubicBezTo>
                            <a:pt x="241" y="112"/>
                            <a:pt x="225" y="160"/>
                            <a:pt x="177" y="176"/>
                          </a:cubicBezTo>
                          <a:cubicBezTo>
                            <a:pt x="49" y="224"/>
                            <a:pt x="1" y="32"/>
                            <a:pt x="129" y="16"/>
                          </a:cubicBezTo>
                          <a:cubicBezTo>
                            <a:pt x="177" y="0"/>
                            <a:pt x="225" y="16"/>
                            <a:pt x="241" y="64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140" name="Google Shape;23140;p52"/>
                    <p:cNvSpPr/>
                    <p:nvPr/>
                  </p:nvSpPr>
                  <p:spPr>
                    <a:xfrm>
                      <a:off x="5634925" y="986150"/>
                      <a:ext cx="120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81" extrusionOk="0">
                          <a:moveTo>
                            <a:pt x="481" y="209"/>
                          </a:moveTo>
                          <a:cubicBezTo>
                            <a:pt x="481" y="385"/>
                            <a:pt x="257" y="481"/>
                            <a:pt x="129" y="353"/>
                          </a:cubicBezTo>
                          <a:cubicBezTo>
                            <a:pt x="1" y="225"/>
                            <a:pt x="97" y="1"/>
                            <a:pt x="273" y="1"/>
                          </a:cubicBezTo>
                          <a:cubicBezTo>
                            <a:pt x="385" y="1"/>
                            <a:pt x="481" y="97"/>
                            <a:pt x="481" y="209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141" name="Google Shape;23141;p52"/>
                    <p:cNvSpPr/>
                    <p:nvPr/>
                  </p:nvSpPr>
                  <p:spPr>
                    <a:xfrm>
                      <a:off x="5717725" y="1135775"/>
                      <a:ext cx="116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65" extrusionOk="0">
                          <a:moveTo>
                            <a:pt x="465" y="192"/>
                          </a:moveTo>
                          <a:cubicBezTo>
                            <a:pt x="465" y="368"/>
                            <a:pt x="257" y="464"/>
                            <a:pt x="129" y="336"/>
                          </a:cubicBezTo>
                          <a:cubicBezTo>
                            <a:pt x="1" y="208"/>
                            <a:pt x="81" y="0"/>
                            <a:pt x="273" y="0"/>
                          </a:cubicBezTo>
                          <a:cubicBezTo>
                            <a:pt x="385" y="0"/>
                            <a:pt x="465" y="80"/>
                            <a:pt x="465" y="192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142" name="Google Shape;23142;p52"/>
                    <p:cNvSpPr/>
                    <p:nvPr/>
                  </p:nvSpPr>
                  <p:spPr>
                    <a:xfrm>
                      <a:off x="5316900" y="997350"/>
                      <a:ext cx="116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81" extrusionOk="0">
                          <a:moveTo>
                            <a:pt x="465" y="209"/>
                          </a:moveTo>
                          <a:cubicBezTo>
                            <a:pt x="465" y="385"/>
                            <a:pt x="257" y="481"/>
                            <a:pt x="129" y="353"/>
                          </a:cubicBezTo>
                          <a:cubicBezTo>
                            <a:pt x="1" y="225"/>
                            <a:pt x="81" y="1"/>
                            <a:pt x="273" y="1"/>
                          </a:cubicBezTo>
                          <a:cubicBezTo>
                            <a:pt x="369" y="1"/>
                            <a:pt x="465" y="97"/>
                            <a:pt x="465" y="209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143" name="Google Shape;23143;p52"/>
                    <p:cNvSpPr/>
                    <p:nvPr/>
                  </p:nvSpPr>
                  <p:spPr>
                    <a:xfrm>
                      <a:off x="5331700" y="1124575"/>
                      <a:ext cx="120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65" extrusionOk="0">
                          <a:moveTo>
                            <a:pt x="481" y="208"/>
                          </a:moveTo>
                          <a:cubicBezTo>
                            <a:pt x="481" y="384"/>
                            <a:pt x="257" y="464"/>
                            <a:pt x="129" y="352"/>
                          </a:cubicBezTo>
                          <a:cubicBezTo>
                            <a:pt x="1" y="224"/>
                            <a:pt x="97" y="0"/>
                            <a:pt x="273" y="0"/>
                          </a:cubicBezTo>
                          <a:cubicBezTo>
                            <a:pt x="385" y="0"/>
                            <a:pt x="481" y="96"/>
                            <a:pt x="481" y="208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144" name="Google Shape;23144;p52"/>
                    <p:cNvSpPr/>
                    <p:nvPr/>
                  </p:nvSpPr>
                  <p:spPr>
                    <a:xfrm>
                      <a:off x="5794150" y="906150"/>
                      <a:ext cx="120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81" extrusionOk="0">
                          <a:moveTo>
                            <a:pt x="480" y="208"/>
                          </a:moveTo>
                          <a:cubicBezTo>
                            <a:pt x="480" y="384"/>
                            <a:pt x="256" y="480"/>
                            <a:pt x="128" y="352"/>
                          </a:cubicBezTo>
                          <a:cubicBezTo>
                            <a:pt x="0" y="224"/>
                            <a:pt x="96" y="0"/>
                            <a:pt x="272" y="0"/>
                          </a:cubicBezTo>
                          <a:cubicBezTo>
                            <a:pt x="384" y="0"/>
                            <a:pt x="480" y="96"/>
                            <a:pt x="480" y="208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145" name="Google Shape;23145;p52"/>
                    <p:cNvSpPr/>
                    <p:nvPr/>
                  </p:nvSpPr>
                  <p:spPr>
                    <a:xfrm>
                      <a:off x="5290500" y="924950"/>
                      <a:ext cx="116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65" extrusionOk="0">
                          <a:moveTo>
                            <a:pt x="465" y="193"/>
                          </a:moveTo>
                          <a:cubicBezTo>
                            <a:pt x="465" y="369"/>
                            <a:pt x="257" y="465"/>
                            <a:pt x="129" y="337"/>
                          </a:cubicBezTo>
                          <a:cubicBezTo>
                            <a:pt x="1" y="209"/>
                            <a:pt x="97" y="0"/>
                            <a:pt x="273" y="0"/>
                          </a:cubicBezTo>
                          <a:cubicBezTo>
                            <a:pt x="385" y="0"/>
                            <a:pt x="465" y="81"/>
                            <a:pt x="465" y="193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146" name="Google Shape;23146;p52"/>
                    <p:cNvSpPr/>
                    <p:nvPr/>
                  </p:nvSpPr>
                  <p:spPr>
                    <a:xfrm>
                      <a:off x="5680925" y="826150"/>
                      <a:ext cx="43225" cy="432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29" h="1729" extrusionOk="0">
                          <a:moveTo>
                            <a:pt x="865" y="1728"/>
                          </a:moveTo>
                          <a:lnTo>
                            <a:pt x="865" y="1728"/>
                          </a:lnTo>
                          <a:cubicBezTo>
                            <a:pt x="865" y="1248"/>
                            <a:pt x="481" y="864"/>
                            <a:pt x="1" y="864"/>
                          </a:cubicBezTo>
                          <a:lnTo>
                            <a:pt x="1" y="864"/>
                          </a:lnTo>
                          <a:cubicBezTo>
                            <a:pt x="481" y="864"/>
                            <a:pt x="865" y="480"/>
                            <a:pt x="865" y="0"/>
                          </a:cubicBezTo>
                          <a:lnTo>
                            <a:pt x="865" y="0"/>
                          </a:lnTo>
                          <a:cubicBezTo>
                            <a:pt x="865" y="480"/>
                            <a:pt x="1265" y="864"/>
                            <a:pt x="1729" y="864"/>
                          </a:cubicBezTo>
                          <a:lnTo>
                            <a:pt x="1729" y="864"/>
                          </a:lnTo>
                          <a:cubicBezTo>
                            <a:pt x="1265" y="864"/>
                            <a:pt x="865" y="1248"/>
                            <a:pt x="865" y="1728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</p:grpSp>
            </p:grpSp>
            <p:grpSp>
              <p:nvGrpSpPr>
                <p:cNvPr id="23147" name="Google Shape;23147;p52"/>
                <p:cNvGrpSpPr/>
                <p:nvPr/>
              </p:nvGrpSpPr>
              <p:grpSpPr>
                <a:xfrm rot="9900040">
                  <a:off x="5786427" y="2912630"/>
                  <a:ext cx="3800913" cy="2582296"/>
                  <a:chOff x="-127795" y="2341431"/>
                  <a:chExt cx="3801027" cy="2582373"/>
                </a:xfrm>
              </p:grpSpPr>
              <p:grpSp>
                <p:nvGrpSpPr>
                  <p:cNvPr id="23148" name="Google Shape;23148;p52"/>
                  <p:cNvGrpSpPr/>
                  <p:nvPr/>
                </p:nvGrpSpPr>
                <p:grpSpPr>
                  <a:xfrm rot="344637" flipH="1">
                    <a:off x="1871076" y="2421072"/>
                    <a:ext cx="1699089" cy="2145056"/>
                    <a:chOff x="146217" y="2712579"/>
                    <a:chExt cx="1552966" cy="1960401"/>
                  </a:xfrm>
                </p:grpSpPr>
                <p:grpSp>
                  <p:nvGrpSpPr>
                    <p:cNvPr id="23149" name="Google Shape;23149;p52"/>
                    <p:cNvGrpSpPr/>
                    <p:nvPr/>
                  </p:nvGrpSpPr>
                  <p:grpSpPr>
                    <a:xfrm>
                      <a:off x="146217" y="2712579"/>
                      <a:ext cx="1134008" cy="607901"/>
                      <a:chOff x="5206900" y="826150"/>
                      <a:chExt cx="599275" cy="321250"/>
                    </a:xfrm>
                  </p:grpSpPr>
                  <p:sp>
                    <p:nvSpPr>
                      <p:cNvPr id="23150" name="Google Shape;23150;p52"/>
                      <p:cNvSpPr/>
                      <p:nvPr/>
                    </p:nvSpPr>
                    <p:spPr>
                      <a:xfrm>
                        <a:off x="5206900" y="828950"/>
                        <a:ext cx="25225" cy="256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009" h="1025" extrusionOk="0">
                            <a:moveTo>
                              <a:pt x="1008" y="448"/>
                            </a:moveTo>
                            <a:cubicBezTo>
                              <a:pt x="1008" y="832"/>
                              <a:pt x="544" y="1024"/>
                              <a:pt x="272" y="752"/>
                            </a:cubicBezTo>
                            <a:cubicBezTo>
                              <a:pt x="0" y="480"/>
                              <a:pt x="192" y="0"/>
                              <a:pt x="576" y="0"/>
                            </a:cubicBezTo>
                            <a:cubicBezTo>
                              <a:pt x="816" y="0"/>
                              <a:pt x="1008" y="208"/>
                              <a:pt x="1008" y="448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151" name="Google Shape;23151;p52"/>
                      <p:cNvSpPr/>
                      <p:nvPr/>
                    </p:nvSpPr>
                    <p:spPr>
                      <a:xfrm>
                        <a:off x="5468125" y="1067750"/>
                        <a:ext cx="25625" cy="252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025" h="1009" extrusionOk="0">
                            <a:moveTo>
                              <a:pt x="1024" y="433"/>
                            </a:moveTo>
                            <a:cubicBezTo>
                              <a:pt x="1024" y="817"/>
                              <a:pt x="560" y="1009"/>
                              <a:pt x="288" y="737"/>
                            </a:cubicBezTo>
                            <a:cubicBezTo>
                              <a:pt x="0" y="465"/>
                              <a:pt x="208" y="1"/>
                              <a:pt x="592" y="1"/>
                            </a:cubicBezTo>
                            <a:cubicBezTo>
                              <a:pt x="832" y="1"/>
                              <a:pt x="1024" y="193"/>
                              <a:pt x="1024" y="433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152" name="Google Shape;23152;p52"/>
                      <p:cNvSpPr/>
                      <p:nvPr/>
                    </p:nvSpPr>
                    <p:spPr>
                      <a:xfrm>
                        <a:off x="5679325" y="1085750"/>
                        <a:ext cx="25625" cy="25650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025" h="1026" extrusionOk="0">
                            <a:moveTo>
                              <a:pt x="1025" y="433"/>
                            </a:moveTo>
                            <a:cubicBezTo>
                              <a:pt x="1025" y="833"/>
                              <a:pt x="545" y="1025"/>
                              <a:pt x="273" y="753"/>
                            </a:cubicBezTo>
                            <a:cubicBezTo>
                              <a:pt x="1" y="481"/>
                              <a:pt x="193" y="1"/>
                              <a:pt x="577" y="1"/>
                            </a:cubicBezTo>
                            <a:cubicBezTo>
                              <a:pt x="817" y="1"/>
                              <a:pt x="1025" y="193"/>
                              <a:pt x="1025" y="433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153" name="Google Shape;23153;p52"/>
                      <p:cNvSpPr/>
                      <p:nvPr/>
                    </p:nvSpPr>
                    <p:spPr>
                      <a:xfrm>
                        <a:off x="5318900" y="877350"/>
                        <a:ext cx="4425" cy="44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77" h="177" extrusionOk="0">
                            <a:moveTo>
                              <a:pt x="177" y="80"/>
                            </a:moveTo>
                            <a:cubicBezTo>
                              <a:pt x="177" y="128"/>
                              <a:pt x="145" y="176"/>
                              <a:pt x="97" y="176"/>
                            </a:cubicBezTo>
                            <a:cubicBezTo>
                              <a:pt x="49" y="176"/>
                              <a:pt x="1" y="128"/>
                              <a:pt x="1" y="80"/>
                            </a:cubicBezTo>
                            <a:cubicBezTo>
                              <a:pt x="1" y="32"/>
                              <a:pt x="49" y="0"/>
                              <a:pt x="97" y="0"/>
                            </a:cubicBezTo>
                            <a:cubicBezTo>
                              <a:pt x="145" y="0"/>
                              <a:pt x="177" y="32"/>
                              <a:pt x="177" y="80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154" name="Google Shape;23154;p52"/>
                      <p:cNvSpPr/>
                      <p:nvPr/>
                    </p:nvSpPr>
                    <p:spPr>
                      <a:xfrm>
                        <a:off x="5749725" y="1021350"/>
                        <a:ext cx="6025" cy="60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41" h="241" extrusionOk="0">
                            <a:moveTo>
                              <a:pt x="241" y="97"/>
                            </a:moveTo>
                            <a:cubicBezTo>
                              <a:pt x="241" y="241"/>
                              <a:pt x="1" y="1"/>
                              <a:pt x="145" y="1"/>
                            </a:cubicBezTo>
                            <a:cubicBezTo>
                              <a:pt x="193" y="1"/>
                              <a:pt x="225" y="49"/>
                              <a:pt x="241" y="97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155" name="Google Shape;23155;p52"/>
                      <p:cNvSpPr/>
                      <p:nvPr/>
                    </p:nvSpPr>
                    <p:spPr>
                      <a:xfrm>
                        <a:off x="5527725" y="874950"/>
                        <a:ext cx="6025" cy="60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41" h="241" extrusionOk="0">
                            <a:moveTo>
                              <a:pt x="240" y="96"/>
                            </a:moveTo>
                            <a:cubicBezTo>
                              <a:pt x="240" y="240"/>
                              <a:pt x="0" y="0"/>
                              <a:pt x="144" y="0"/>
                            </a:cubicBezTo>
                            <a:cubicBezTo>
                              <a:pt x="192" y="0"/>
                              <a:pt x="240" y="48"/>
                              <a:pt x="240" y="96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156" name="Google Shape;23156;p52"/>
                      <p:cNvSpPr/>
                      <p:nvPr/>
                    </p:nvSpPr>
                    <p:spPr>
                      <a:xfrm>
                        <a:off x="5418900" y="861350"/>
                        <a:ext cx="6025" cy="56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41" h="225" extrusionOk="0">
                            <a:moveTo>
                              <a:pt x="241" y="64"/>
                            </a:moveTo>
                            <a:cubicBezTo>
                              <a:pt x="241" y="112"/>
                              <a:pt x="225" y="160"/>
                              <a:pt x="177" y="176"/>
                            </a:cubicBezTo>
                            <a:cubicBezTo>
                              <a:pt x="49" y="224"/>
                              <a:pt x="1" y="32"/>
                              <a:pt x="129" y="16"/>
                            </a:cubicBezTo>
                            <a:cubicBezTo>
                              <a:pt x="177" y="0"/>
                              <a:pt x="225" y="16"/>
                              <a:pt x="241" y="64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157" name="Google Shape;23157;p52"/>
                      <p:cNvSpPr/>
                      <p:nvPr/>
                    </p:nvSpPr>
                    <p:spPr>
                      <a:xfrm>
                        <a:off x="5634925" y="986150"/>
                        <a:ext cx="12025" cy="120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81" h="481" extrusionOk="0">
                            <a:moveTo>
                              <a:pt x="481" y="209"/>
                            </a:moveTo>
                            <a:cubicBezTo>
                              <a:pt x="481" y="385"/>
                              <a:pt x="257" y="481"/>
                              <a:pt x="129" y="353"/>
                            </a:cubicBezTo>
                            <a:cubicBezTo>
                              <a:pt x="1" y="225"/>
                              <a:pt x="97" y="1"/>
                              <a:pt x="273" y="1"/>
                            </a:cubicBezTo>
                            <a:cubicBezTo>
                              <a:pt x="385" y="1"/>
                              <a:pt x="481" y="97"/>
                              <a:pt x="481" y="209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158" name="Google Shape;23158;p52"/>
                      <p:cNvSpPr/>
                      <p:nvPr/>
                    </p:nvSpPr>
                    <p:spPr>
                      <a:xfrm>
                        <a:off x="5717725" y="1135775"/>
                        <a:ext cx="11625" cy="116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65" h="465" extrusionOk="0">
                            <a:moveTo>
                              <a:pt x="465" y="192"/>
                            </a:moveTo>
                            <a:cubicBezTo>
                              <a:pt x="465" y="368"/>
                              <a:pt x="257" y="464"/>
                              <a:pt x="129" y="336"/>
                            </a:cubicBezTo>
                            <a:cubicBezTo>
                              <a:pt x="1" y="208"/>
                              <a:pt x="81" y="0"/>
                              <a:pt x="273" y="0"/>
                            </a:cubicBezTo>
                            <a:cubicBezTo>
                              <a:pt x="385" y="0"/>
                              <a:pt x="465" y="80"/>
                              <a:pt x="465" y="192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159" name="Google Shape;23159;p52"/>
                      <p:cNvSpPr/>
                      <p:nvPr/>
                    </p:nvSpPr>
                    <p:spPr>
                      <a:xfrm>
                        <a:off x="5316900" y="997350"/>
                        <a:ext cx="11625" cy="120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65" h="481" extrusionOk="0">
                            <a:moveTo>
                              <a:pt x="465" y="209"/>
                            </a:moveTo>
                            <a:cubicBezTo>
                              <a:pt x="465" y="385"/>
                              <a:pt x="257" y="481"/>
                              <a:pt x="129" y="353"/>
                            </a:cubicBezTo>
                            <a:cubicBezTo>
                              <a:pt x="1" y="225"/>
                              <a:pt x="81" y="1"/>
                              <a:pt x="273" y="1"/>
                            </a:cubicBezTo>
                            <a:cubicBezTo>
                              <a:pt x="369" y="1"/>
                              <a:pt x="465" y="97"/>
                              <a:pt x="465" y="209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160" name="Google Shape;23160;p52"/>
                      <p:cNvSpPr/>
                      <p:nvPr/>
                    </p:nvSpPr>
                    <p:spPr>
                      <a:xfrm>
                        <a:off x="5331700" y="1124575"/>
                        <a:ext cx="12025" cy="116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81" h="465" extrusionOk="0">
                            <a:moveTo>
                              <a:pt x="481" y="208"/>
                            </a:moveTo>
                            <a:cubicBezTo>
                              <a:pt x="481" y="384"/>
                              <a:pt x="257" y="464"/>
                              <a:pt x="129" y="352"/>
                            </a:cubicBezTo>
                            <a:cubicBezTo>
                              <a:pt x="1" y="224"/>
                              <a:pt x="97" y="0"/>
                              <a:pt x="273" y="0"/>
                            </a:cubicBezTo>
                            <a:cubicBezTo>
                              <a:pt x="385" y="0"/>
                              <a:pt x="481" y="96"/>
                              <a:pt x="481" y="208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161" name="Google Shape;23161;p52"/>
                      <p:cNvSpPr/>
                      <p:nvPr/>
                    </p:nvSpPr>
                    <p:spPr>
                      <a:xfrm>
                        <a:off x="5794150" y="906150"/>
                        <a:ext cx="12025" cy="120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81" h="481" extrusionOk="0">
                            <a:moveTo>
                              <a:pt x="480" y="208"/>
                            </a:moveTo>
                            <a:cubicBezTo>
                              <a:pt x="480" y="384"/>
                              <a:pt x="256" y="480"/>
                              <a:pt x="128" y="352"/>
                            </a:cubicBezTo>
                            <a:cubicBezTo>
                              <a:pt x="0" y="224"/>
                              <a:pt x="96" y="0"/>
                              <a:pt x="272" y="0"/>
                            </a:cubicBezTo>
                            <a:cubicBezTo>
                              <a:pt x="384" y="0"/>
                              <a:pt x="480" y="96"/>
                              <a:pt x="480" y="208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162" name="Google Shape;23162;p52"/>
                      <p:cNvSpPr/>
                      <p:nvPr/>
                    </p:nvSpPr>
                    <p:spPr>
                      <a:xfrm>
                        <a:off x="5290500" y="924950"/>
                        <a:ext cx="11625" cy="116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65" h="465" extrusionOk="0">
                            <a:moveTo>
                              <a:pt x="465" y="193"/>
                            </a:moveTo>
                            <a:cubicBezTo>
                              <a:pt x="465" y="369"/>
                              <a:pt x="257" y="465"/>
                              <a:pt x="129" y="337"/>
                            </a:cubicBezTo>
                            <a:cubicBezTo>
                              <a:pt x="1" y="209"/>
                              <a:pt x="97" y="0"/>
                              <a:pt x="273" y="0"/>
                            </a:cubicBezTo>
                            <a:cubicBezTo>
                              <a:pt x="385" y="0"/>
                              <a:pt x="465" y="81"/>
                              <a:pt x="465" y="193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163" name="Google Shape;23163;p52"/>
                      <p:cNvSpPr/>
                      <p:nvPr/>
                    </p:nvSpPr>
                    <p:spPr>
                      <a:xfrm>
                        <a:off x="5680925" y="826150"/>
                        <a:ext cx="43225" cy="432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729" h="1729" extrusionOk="0">
                            <a:moveTo>
                              <a:pt x="865" y="1728"/>
                            </a:moveTo>
                            <a:lnTo>
                              <a:pt x="865" y="1728"/>
                            </a:lnTo>
                            <a:cubicBezTo>
                              <a:pt x="865" y="1248"/>
                              <a:pt x="481" y="864"/>
                              <a:pt x="1" y="864"/>
                            </a:cubicBezTo>
                            <a:lnTo>
                              <a:pt x="1" y="864"/>
                            </a:lnTo>
                            <a:cubicBezTo>
                              <a:pt x="481" y="864"/>
                              <a:pt x="865" y="480"/>
                              <a:pt x="865" y="0"/>
                            </a:cubicBezTo>
                            <a:lnTo>
                              <a:pt x="865" y="0"/>
                            </a:lnTo>
                            <a:cubicBezTo>
                              <a:pt x="865" y="480"/>
                              <a:pt x="1265" y="864"/>
                              <a:pt x="1729" y="864"/>
                            </a:cubicBezTo>
                            <a:lnTo>
                              <a:pt x="1729" y="864"/>
                            </a:lnTo>
                            <a:cubicBezTo>
                              <a:pt x="1265" y="864"/>
                              <a:pt x="865" y="1248"/>
                              <a:pt x="865" y="1728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</p:grpSp>
                <p:grpSp>
                  <p:nvGrpSpPr>
                    <p:cNvPr id="23164" name="Google Shape;23164;p52"/>
                    <p:cNvGrpSpPr/>
                    <p:nvPr/>
                  </p:nvGrpSpPr>
                  <p:grpSpPr>
                    <a:xfrm rot="-9256633">
                      <a:off x="489429" y="3110262"/>
                      <a:ext cx="1134020" cy="607908"/>
                      <a:chOff x="5206900" y="826150"/>
                      <a:chExt cx="599275" cy="321250"/>
                    </a:xfrm>
                  </p:grpSpPr>
                  <p:sp>
                    <p:nvSpPr>
                      <p:cNvPr id="23165" name="Google Shape;23165;p52"/>
                      <p:cNvSpPr/>
                      <p:nvPr/>
                    </p:nvSpPr>
                    <p:spPr>
                      <a:xfrm>
                        <a:off x="5206900" y="828950"/>
                        <a:ext cx="25225" cy="256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009" h="1025" extrusionOk="0">
                            <a:moveTo>
                              <a:pt x="1008" y="448"/>
                            </a:moveTo>
                            <a:cubicBezTo>
                              <a:pt x="1008" y="832"/>
                              <a:pt x="544" y="1024"/>
                              <a:pt x="272" y="752"/>
                            </a:cubicBezTo>
                            <a:cubicBezTo>
                              <a:pt x="0" y="480"/>
                              <a:pt x="192" y="0"/>
                              <a:pt x="576" y="0"/>
                            </a:cubicBezTo>
                            <a:cubicBezTo>
                              <a:pt x="816" y="0"/>
                              <a:pt x="1008" y="208"/>
                              <a:pt x="1008" y="448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166" name="Google Shape;23166;p52"/>
                      <p:cNvSpPr/>
                      <p:nvPr/>
                    </p:nvSpPr>
                    <p:spPr>
                      <a:xfrm>
                        <a:off x="5468125" y="1067750"/>
                        <a:ext cx="25625" cy="252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025" h="1009" extrusionOk="0">
                            <a:moveTo>
                              <a:pt x="1024" y="433"/>
                            </a:moveTo>
                            <a:cubicBezTo>
                              <a:pt x="1024" y="817"/>
                              <a:pt x="560" y="1009"/>
                              <a:pt x="288" y="737"/>
                            </a:cubicBezTo>
                            <a:cubicBezTo>
                              <a:pt x="0" y="465"/>
                              <a:pt x="208" y="1"/>
                              <a:pt x="592" y="1"/>
                            </a:cubicBezTo>
                            <a:cubicBezTo>
                              <a:pt x="832" y="1"/>
                              <a:pt x="1024" y="193"/>
                              <a:pt x="1024" y="433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167" name="Google Shape;23167;p52"/>
                      <p:cNvSpPr/>
                      <p:nvPr/>
                    </p:nvSpPr>
                    <p:spPr>
                      <a:xfrm>
                        <a:off x="5679325" y="1085750"/>
                        <a:ext cx="25625" cy="25650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025" h="1026" extrusionOk="0">
                            <a:moveTo>
                              <a:pt x="1025" y="433"/>
                            </a:moveTo>
                            <a:cubicBezTo>
                              <a:pt x="1025" y="833"/>
                              <a:pt x="545" y="1025"/>
                              <a:pt x="273" y="753"/>
                            </a:cubicBezTo>
                            <a:cubicBezTo>
                              <a:pt x="1" y="481"/>
                              <a:pt x="193" y="1"/>
                              <a:pt x="577" y="1"/>
                            </a:cubicBezTo>
                            <a:cubicBezTo>
                              <a:pt x="817" y="1"/>
                              <a:pt x="1025" y="193"/>
                              <a:pt x="1025" y="433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168" name="Google Shape;23168;p52"/>
                      <p:cNvSpPr/>
                      <p:nvPr/>
                    </p:nvSpPr>
                    <p:spPr>
                      <a:xfrm>
                        <a:off x="5318900" y="877350"/>
                        <a:ext cx="4425" cy="44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77" h="177" extrusionOk="0">
                            <a:moveTo>
                              <a:pt x="177" y="80"/>
                            </a:moveTo>
                            <a:cubicBezTo>
                              <a:pt x="177" y="128"/>
                              <a:pt x="145" y="176"/>
                              <a:pt x="97" y="176"/>
                            </a:cubicBezTo>
                            <a:cubicBezTo>
                              <a:pt x="49" y="176"/>
                              <a:pt x="1" y="128"/>
                              <a:pt x="1" y="80"/>
                            </a:cubicBezTo>
                            <a:cubicBezTo>
                              <a:pt x="1" y="32"/>
                              <a:pt x="49" y="0"/>
                              <a:pt x="97" y="0"/>
                            </a:cubicBezTo>
                            <a:cubicBezTo>
                              <a:pt x="145" y="0"/>
                              <a:pt x="177" y="32"/>
                              <a:pt x="177" y="80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169" name="Google Shape;23169;p52"/>
                      <p:cNvSpPr/>
                      <p:nvPr/>
                    </p:nvSpPr>
                    <p:spPr>
                      <a:xfrm>
                        <a:off x="5749725" y="1021350"/>
                        <a:ext cx="6025" cy="60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41" h="241" extrusionOk="0">
                            <a:moveTo>
                              <a:pt x="241" y="97"/>
                            </a:moveTo>
                            <a:cubicBezTo>
                              <a:pt x="241" y="241"/>
                              <a:pt x="1" y="1"/>
                              <a:pt x="145" y="1"/>
                            </a:cubicBezTo>
                            <a:cubicBezTo>
                              <a:pt x="193" y="1"/>
                              <a:pt x="225" y="49"/>
                              <a:pt x="241" y="97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170" name="Google Shape;23170;p52"/>
                      <p:cNvSpPr/>
                      <p:nvPr/>
                    </p:nvSpPr>
                    <p:spPr>
                      <a:xfrm>
                        <a:off x="5527725" y="874950"/>
                        <a:ext cx="6025" cy="60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41" h="241" extrusionOk="0">
                            <a:moveTo>
                              <a:pt x="240" y="96"/>
                            </a:moveTo>
                            <a:cubicBezTo>
                              <a:pt x="240" y="240"/>
                              <a:pt x="0" y="0"/>
                              <a:pt x="144" y="0"/>
                            </a:cubicBezTo>
                            <a:cubicBezTo>
                              <a:pt x="192" y="0"/>
                              <a:pt x="240" y="48"/>
                              <a:pt x="240" y="96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171" name="Google Shape;23171;p52"/>
                      <p:cNvSpPr/>
                      <p:nvPr/>
                    </p:nvSpPr>
                    <p:spPr>
                      <a:xfrm>
                        <a:off x="5418900" y="861350"/>
                        <a:ext cx="6025" cy="56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41" h="225" extrusionOk="0">
                            <a:moveTo>
                              <a:pt x="241" y="64"/>
                            </a:moveTo>
                            <a:cubicBezTo>
                              <a:pt x="241" y="112"/>
                              <a:pt x="225" y="160"/>
                              <a:pt x="177" y="176"/>
                            </a:cubicBezTo>
                            <a:cubicBezTo>
                              <a:pt x="49" y="224"/>
                              <a:pt x="1" y="32"/>
                              <a:pt x="129" y="16"/>
                            </a:cubicBezTo>
                            <a:cubicBezTo>
                              <a:pt x="177" y="0"/>
                              <a:pt x="225" y="16"/>
                              <a:pt x="241" y="64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172" name="Google Shape;23172;p52"/>
                      <p:cNvSpPr/>
                      <p:nvPr/>
                    </p:nvSpPr>
                    <p:spPr>
                      <a:xfrm>
                        <a:off x="5634925" y="986150"/>
                        <a:ext cx="12025" cy="120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81" h="481" extrusionOk="0">
                            <a:moveTo>
                              <a:pt x="481" y="209"/>
                            </a:moveTo>
                            <a:cubicBezTo>
                              <a:pt x="481" y="385"/>
                              <a:pt x="257" y="481"/>
                              <a:pt x="129" y="353"/>
                            </a:cubicBezTo>
                            <a:cubicBezTo>
                              <a:pt x="1" y="225"/>
                              <a:pt x="97" y="1"/>
                              <a:pt x="273" y="1"/>
                            </a:cubicBezTo>
                            <a:cubicBezTo>
                              <a:pt x="385" y="1"/>
                              <a:pt x="481" y="97"/>
                              <a:pt x="481" y="209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173" name="Google Shape;23173;p52"/>
                      <p:cNvSpPr/>
                      <p:nvPr/>
                    </p:nvSpPr>
                    <p:spPr>
                      <a:xfrm>
                        <a:off x="5717725" y="1135775"/>
                        <a:ext cx="11625" cy="116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65" h="465" extrusionOk="0">
                            <a:moveTo>
                              <a:pt x="465" y="192"/>
                            </a:moveTo>
                            <a:cubicBezTo>
                              <a:pt x="465" y="368"/>
                              <a:pt x="257" y="464"/>
                              <a:pt x="129" y="336"/>
                            </a:cubicBezTo>
                            <a:cubicBezTo>
                              <a:pt x="1" y="208"/>
                              <a:pt x="81" y="0"/>
                              <a:pt x="273" y="0"/>
                            </a:cubicBezTo>
                            <a:cubicBezTo>
                              <a:pt x="385" y="0"/>
                              <a:pt x="465" y="80"/>
                              <a:pt x="465" y="192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174" name="Google Shape;23174;p52"/>
                      <p:cNvSpPr/>
                      <p:nvPr/>
                    </p:nvSpPr>
                    <p:spPr>
                      <a:xfrm>
                        <a:off x="5316900" y="997350"/>
                        <a:ext cx="11625" cy="120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65" h="481" extrusionOk="0">
                            <a:moveTo>
                              <a:pt x="465" y="209"/>
                            </a:moveTo>
                            <a:cubicBezTo>
                              <a:pt x="465" y="385"/>
                              <a:pt x="257" y="481"/>
                              <a:pt x="129" y="353"/>
                            </a:cubicBezTo>
                            <a:cubicBezTo>
                              <a:pt x="1" y="225"/>
                              <a:pt x="81" y="1"/>
                              <a:pt x="273" y="1"/>
                            </a:cubicBezTo>
                            <a:cubicBezTo>
                              <a:pt x="369" y="1"/>
                              <a:pt x="465" y="97"/>
                              <a:pt x="465" y="209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175" name="Google Shape;23175;p52"/>
                      <p:cNvSpPr/>
                      <p:nvPr/>
                    </p:nvSpPr>
                    <p:spPr>
                      <a:xfrm>
                        <a:off x="5331700" y="1124575"/>
                        <a:ext cx="12025" cy="116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81" h="465" extrusionOk="0">
                            <a:moveTo>
                              <a:pt x="481" y="208"/>
                            </a:moveTo>
                            <a:cubicBezTo>
                              <a:pt x="481" y="384"/>
                              <a:pt x="257" y="464"/>
                              <a:pt x="129" y="352"/>
                            </a:cubicBezTo>
                            <a:cubicBezTo>
                              <a:pt x="1" y="224"/>
                              <a:pt x="97" y="0"/>
                              <a:pt x="273" y="0"/>
                            </a:cubicBezTo>
                            <a:cubicBezTo>
                              <a:pt x="385" y="0"/>
                              <a:pt x="481" y="96"/>
                              <a:pt x="481" y="208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176" name="Google Shape;23176;p52"/>
                      <p:cNvSpPr/>
                      <p:nvPr/>
                    </p:nvSpPr>
                    <p:spPr>
                      <a:xfrm>
                        <a:off x="5794150" y="906150"/>
                        <a:ext cx="12025" cy="120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81" h="481" extrusionOk="0">
                            <a:moveTo>
                              <a:pt x="480" y="208"/>
                            </a:moveTo>
                            <a:cubicBezTo>
                              <a:pt x="480" y="384"/>
                              <a:pt x="256" y="480"/>
                              <a:pt x="128" y="352"/>
                            </a:cubicBezTo>
                            <a:cubicBezTo>
                              <a:pt x="0" y="224"/>
                              <a:pt x="96" y="0"/>
                              <a:pt x="272" y="0"/>
                            </a:cubicBezTo>
                            <a:cubicBezTo>
                              <a:pt x="384" y="0"/>
                              <a:pt x="480" y="96"/>
                              <a:pt x="480" y="208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177" name="Google Shape;23177;p52"/>
                      <p:cNvSpPr/>
                      <p:nvPr/>
                    </p:nvSpPr>
                    <p:spPr>
                      <a:xfrm>
                        <a:off x="5290500" y="924950"/>
                        <a:ext cx="11625" cy="116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65" h="465" extrusionOk="0">
                            <a:moveTo>
                              <a:pt x="465" y="193"/>
                            </a:moveTo>
                            <a:cubicBezTo>
                              <a:pt x="465" y="369"/>
                              <a:pt x="257" y="465"/>
                              <a:pt x="129" y="337"/>
                            </a:cubicBezTo>
                            <a:cubicBezTo>
                              <a:pt x="1" y="209"/>
                              <a:pt x="97" y="0"/>
                              <a:pt x="273" y="0"/>
                            </a:cubicBezTo>
                            <a:cubicBezTo>
                              <a:pt x="385" y="0"/>
                              <a:pt x="465" y="81"/>
                              <a:pt x="465" y="193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178" name="Google Shape;23178;p52"/>
                      <p:cNvSpPr/>
                      <p:nvPr/>
                    </p:nvSpPr>
                    <p:spPr>
                      <a:xfrm>
                        <a:off x="5680925" y="826150"/>
                        <a:ext cx="43225" cy="432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729" h="1729" extrusionOk="0">
                            <a:moveTo>
                              <a:pt x="865" y="1728"/>
                            </a:moveTo>
                            <a:lnTo>
                              <a:pt x="865" y="1728"/>
                            </a:lnTo>
                            <a:cubicBezTo>
                              <a:pt x="865" y="1248"/>
                              <a:pt x="481" y="864"/>
                              <a:pt x="1" y="864"/>
                            </a:cubicBezTo>
                            <a:lnTo>
                              <a:pt x="1" y="864"/>
                            </a:lnTo>
                            <a:cubicBezTo>
                              <a:pt x="481" y="864"/>
                              <a:pt x="865" y="480"/>
                              <a:pt x="865" y="0"/>
                            </a:cubicBezTo>
                            <a:lnTo>
                              <a:pt x="865" y="0"/>
                            </a:lnTo>
                            <a:cubicBezTo>
                              <a:pt x="865" y="480"/>
                              <a:pt x="1265" y="864"/>
                              <a:pt x="1729" y="864"/>
                            </a:cubicBezTo>
                            <a:lnTo>
                              <a:pt x="1729" y="864"/>
                            </a:lnTo>
                            <a:cubicBezTo>
                              <a:pt x="1265" y="864"/>
                              <a:pt x="865" y="1248"/>
                              <a:pt x="865" y="1728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</p:grpSp>
                <p:grpSp>
                  <p:nvGrpSpPr>
                    <p:cNvPr id="23179" name="Google Shape;23179;p52"/>
                    <p:cNvGrpSpPr/>
                    <p:nvPr/>
                  </p:nvGrpSpPr>
                  <p:grpSpPr>
                    <a:xfrm rot="7120513" flipH="1">
                      <a:off x="538618" y="3725726"/>
                      <a:ext cx="1133997" cy="607895"/>
                      <a:chOff x="5206900" y="826150"/>
                      <a:chExt cx="599275" cy="321250"/>
                    </a:xfrm>
                  </p:grpSpPr>
                  <p:sp>
                    <p:nvSpPr>
                      <p:cNvPr id="23180" name="Google Shape;23180;p52"/>
                      <p:cNvSpPr/>
                      <p:nvPr/>
                    </p:nvSpPr>
                    <p:spPr>
                      <a:xfrm>
                        <a:off x="5206900" y="828950"/>
                        <a:ext cx="25225" cy="256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009" h="1025" extrusionOk="0">
                            <a:moveTo>
                              <a:pt x="1008" y="448"/>
                            </a:moveTo>
                            <a:cubicBezTo>
                              <a:pt x="1008" y="832"/>
                              <a:pt x="544" y="1024"/>
                              <a:pt x="272" y="752"/>
                            </a:cubicBezTo>
                            <a:cubicBezTo>
                              <a:pt x="0" y="480"/>
                              <a:pt x="192" y="0"/>
                              <a:pt x="576" y="0"/>
                            </a:cubicBezTo>
                            <a:cubicBezTo>
                              <a:pt x="816" y="0"/>
                              <a:pt x="1008" y="208"/>
                              <a:pt x="1008" y="448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181" name="Google Shape;23181;p52"/>
                      <p:cNvSpPr/>
                      <p:nvPr/>
                    </p:nvSpPr>
                    <p:spPr>
                      <a:xfrm>
                        <a:off x="5468125" y="1067750"/>
                        <a:ext cx="25625" cy="252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025" h="1009" extrusionOk="0">
                            <a:moveTo>
                              <a:pt x="1024" y="433"/>
                            </a:moveTo>
                            <a:cubicBezTo>
                              <a:pt x="1024" y="817"/>
                              <a:pt x="560" y="1009"/>
                              <a:pt x="288" y="737"/>
                            </a:cubicBezTo>
                            <a:cubicBezTo>
                              <a:pt x="0" y="465"/>
                              <a:pt x="208" y="1"/>
                              <a:pt x="592" y="1"/>
                            </a:cubicBezTo>
                            <a:cubicBezTo>
                              <a:pt x="832" y="1"/>
                              <a:pt x="1024" y="193"/>
                              <a:pt x="1024" y="433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182" name="Google Shape;23182;p52"/>
                      <p:cNvSpPr/>
                      <p:nvPr/>
                    </p:nvSpPr>
                    <p:spPr>
                      <a:xfrm>
                        <a:off x="5679325" y="1085750"/>
                        <a:ext cx="25625" cy="25650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025" h="1026" extrusionOk="0">
                            <a:moveTo>
                              <a:pt x="1025" y="433"/>
                            </a:moveTo>
                            <a:cubicBezTo>
                              <a:pt x="1025" y="833"/>
                              <a:pt x="545" y="1025"/>
                              <a:pt x="273" y="753"/>
                            </a:cubicBezTo>
                            <a:cubicBezTo>
                              <a:pt x="1" y="481"/>
                              <a:pt x="193" y="1"/>
                              <a:pt x="577" y="1"/>
                            </a:cubicBezTo>
                            <a:cubicBezTo>
                              <a:pt x="817" y="1"/>
                              <a:pt x="1025" y="193"/>
                              <a:pt x="1025" y="433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183" name="Google Shape;23183;p52"/>
                      <p:cNvSpPr/>
                      <p:nvPr/>
                    </p:nvSpPr>
                    <p:spPr>
                      <a:xfrm>
                        <a:off x="5318900" y="877350"/>
                        <a:ext cx="4425" cy="44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77" h="177" extrusionOk="0">
                            <a:moveTo>
                              <a:pt x="177" y="80"/>
                            </a:moveTo>
                            <a:cubicBezTo>
                              <a:pt x="177" y="128"/>
                              <a:pt x="145" y="176"/>
                              <a:pt x="97" y="176"/>
                            </a:cubicBezTo>
                            <a:cubicBezTo>
                              <a:pt x="49" y="176"/>
                              <a:pt x="1" y="128"/>
                              <a:pt x="1" y="80"/>
                            </a:cubicBezTo>
                            <a:cubicBezTo>
                              <a:pt x="1" y="32"/>
                              <a:pt x="49" y="0"/>
                              <a:pt x="97" y="0"/>
                            </a:cubicBezTo>
                            <a:cubicBezTo>
                              <a:pt x="145" y="0"/>
                              <a:pt x="177" y="32"/>
                              <a:pt x="177" y="80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184" name="Google Shape;23184;p52"/>
                      <p:cNvSpPr/>
                      <p:nvPr/>
                    </p:nvSpPr>
                    <p:spPr>
                      <a:xfrm>
                        <a:off x="5749725" y="1021350"/>
                        <a:ext cx="6025" cy="60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41" h="241" extrusionOk="0">
                            <a:moveTo>
                              <a:pt x="241" y="97"/>
                            </a:moveTo>
                            <a:cubicBezTo>
                              <a:pt x="241" y="241"/>
                              <a:pt x="1" y="1"/>
                              <a:pt x="145" y="1"/>
                            </a:cubicBezTo>
                            <a:cubicBezTo>
                              <a:pt x="193" y="1"/>
                              <a:pt x="225" y="49"/>
                              <a:pt x="241" y="97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185" name="Google Shape;23185;p52"/>
                      <p:cNvSpPr/>
                      <p:nvPr/>
                    </p:nvSpPr>
                    <p:spPr>
                      <a:xfrm>
                        <a:off x="5527725" y="874950"/>
                        <a:ext cx="6025" cy="60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41" h="241" extrusionOk="0">
                            <a:moveTo>
                              <a:pt x="240" y="96"/>
                            </a:moveTo>
                            <a:cubicBezTo>
                              <a:pt x="240" y="240"/>
                              <a:pt x="0" y="0"/>
                              <a:pt x="144" y="0"/>
                            </a:cubicBezTo>
                            <a:cubicBezTo>
                              <a:pt x="192" y="0"/>
                              <a:pt x="240" y="48"/>
                              <a:pt x="240" y="96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186" name="Google Shape;23186;p52"/>
                      <p:cNvSpPr/>
                      <p:nvPr/>
                    </p:nvSpPr>
                    <p:spPr>
                      <a:xfrm>
                        <a:off x="5418900" y="861350"/>
                        <a:ext cx="6025" cy="56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41" h="225" extrusionOk="0">
                            <a:moveTo>
                              <a:pt x="241" y="64"/>
                            </a:moveTo>
                            <a:cubicBezTo>
                              <a:pt x="241" y="112"/>
                              <a:pt x="225" y="160"/>
                              <a:pt x="177" y="176"/>
                            </a:cubicBezTo>
                            <a:cubicBezTo>
                              <a:pt x="49" y="224"/>
                              <a:pt x="1" y="32"/>
                              <a:pt x="129" y="16"/>
                            </a:cubicBezTo>
                            <a:cubicBezTo>
                              <a:pt x="177" y="0"/>
                              <a:pt x="225" y="16"/>
                              <a:pt x="241" y="64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187" name="Google Shape;23187;p52"/>
                      <p:cNvSpPr/>
                      <p:nvPr/>
                    </p:nvSpPr>
                    <p:spPr>
                      <a:xfrm>
                        <a:off x="5634925" y="986150"/>
                        <a:ext cx="12025" cy="120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81" h="481" extrusionOk="0">
                            <a:moveTo>
                              <a:pt x="481" y="209"/>
                            </a:moveTo>
                            <a:cubicBezTo>
                              <a:pt x="481" y="385"/>
                              <a:pt x="257" y="481"/>
                              <a:pt x="129" y="353"/>
                            </a:cubicBezTo>
                            <a:cubicBezTo>
                              <a:pt x="1" y="225"/>
                              <a:pt x="97" y="1"/>
                              <a:pt x="273" y="1"/>
                            </a:cubicBezTo>
                            <a:cubicBezTo>
                              <a:pt x="385" y="1"/>
                              <a:pt x="481" y="97"/>
                              <a:pt x="481" y="209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188" name="Google Shape;23188;p52"/>
                      <p:cNvSpPr/>
                      <p:nvPr/>
                    </p:nvSpPr>
                    <p:spPr>
                      <a:xfrm>
                        <a:off x="5717725" y="1135775"/>
                        <a:ext cx="11625" cy="116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65" h="465" extrusionOk="0">
                            <a:moveTo>
                              <a:pt x="465" y="192"/>
                            </a:moveTo>
                            <a:cubicBezTo>
                              <a:pt x="465" y="368"/>
                              <a:pt x="257" y="464"/>
                              <a:pt x="129" y="336"/>
                            </a:cubicBezTo>
                            <a:cubicBezTo>
                              <a:pt x="1" y="208"/>
                              <a:pt x="81" y="0"/>
                              <a:pt x="273" y="0"/>
                            </a:cubicBezTo>
                            <a:cubicBezTo>
                              <a:pt x="385" y="0"/>
                              <a:pt x="465" y="80"/>
                              <a:pt x="465" y="192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189" name="Google Shape;23189;p52"/>
                      <p:cNvSpPr/>
                      <p:nvPr/>
                    </p:nvSpPr>
                    <p:spPr>
                      <a:xfrm>
                        <a:off x="5316900" y="997350"/>
                        <a:ext cx="11625" cy="120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65" h="481" extrusionOk="0">
                            <a:moveTo>
                              <a:pt x="465" y="209"/>
                            </a:moveTo>
                            <a:cubicBezTo>
                              <a:pt x="465" y="385"/>
                              <a:pt x="257" y="481"/>
                              <a:pt x="129" y="353"/>
                            </a:cubicBezTo>
                            <a:cubicBezTo>
                              <a:pt x="1" y="225"/>
                              <a:pt x="81" y="1"/>
                              <a:pt x="273" y="1"/>
                            </a:cubicBezTo>
                            <a:cubicBezTo>
                              <a:pt x="369" y="1"/>
                              <a:pt x="465" y="97"/>
                              <a:pt x="465" y="209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190" name="Google Shape;23190;p52"/>
                      <p:cNvSpPr/>
                      <p:nvPr/>
                    </p:nvSpPr>
                    <p:spPr>
                      <a:xfrm>
                        <a:off x="5331700" y="1124575"/>
                        <a:ext cx="12025" cy="116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81" h="465" extrusionOk="0">
                            <a:moveTo>
                              <a:pt x="481" y="208"/>
                            </a:moveTo>
                            <a:cubicBezTo>
                              <a:pt x="481" y="384"/>
                              <a:pt x="257" y="464"/>
                              <a:pt x="129" y="352"/>
                            </a:cubicBezTo>
                            <a:cubicBezTo>
                              <a:pt x="1" y="224"/>
                              <a:pt x="97" y="0"/>
                              <a:pt x="273" y="0"/>
                            </a:cubicBezTo>
                            <a:cubicBezTo>
                              <a:pt x="385" y="0"/>
                              <a:pt x="481" y="96"/>
                              <a:pt x="481" y="208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191" name="Google Shape;23191;p52"/>
                      <p:cNvSpPr/>
                      <p:nvPr/>
                    </p:nvSpPr>
                    <p:spPr>
                      <a:xfrm>
                        <a:off x="5794150" y="906150"/>
                        <a:ext cx="12025" cy="120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81" h="481" extrusionOk="0">
                            <a:moveTo>
                              <a:pt x="480" y="208"/>
                            </a:moveTo>
                            <a:cubicBezTo>
                              <a:pt x="480" y="384"/>
                              <a:pt x="256" y="480"/>
                              <a:pt x="128" y="352"/>
                            </a:cubicBezTo>
                            <a:cubicBezTo>
                              <a:pt x="0" y="224"/>
                              <a:pt x="96" y="0"/>
                              <a:pt x="272" y="0"/>
                            </a:cubicBezTo>
                            <a:cubicBezTo>
                              <a:pt x="384" y="0"/>
                              <a:pt x="480" y="96"/>
                              <a:pt x="480" y="208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192" name="Google Shape;23192;p52"/>
                      <p:cNvSpPr/>
                      <p:nvPr/>
                    </p:nvSpPr>
                    <p:spPr>
                      <a:xfrm>
                        <a:off x="5290500" y="924950"/>
                        <a:ext cx="11625" cy="116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65" h="465" extrusionOk="0">
                            <a:moveTo>
                              <a:pt x="465" y="193"/>
                            </a:moveTo>
                            <a:cubicBezTo>
                              <a:pt x="465" y="369"/>
                              <a:pt x="257" y="465"/>
                              <a:pt x="129" y="337"/>
                            </a:cubicBezTo>
                            <a:cubicBezTo>
                              <a:pt x="1" y="209"/>
                              <a:pt x="97" y="0"/>
                              <a:pt x="273" y="0"/>
                            </a:cubicBezTo>
                            <a:cubicBezTo>
                              <a:pt x="385" y="0"/>
                              <a:pt x="465" y="81"/>
                              <a:pt x="465" y="193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193" name="Google Shape;23193;p52"/>
                      <p:cNvSpPr/>
                      <p:nvPr/>
                    </p:nvSpPr>
                    <p:spPr>
                      <a:xfrm>
                        <a:off x="5680925" y="826150"/>
                        <a:ext cx="43225" cy="432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729" h="1729" extrusionOk="0">
                            <a:moveTo>
                              <a:pt x="865" y="1728"/>
                            </a:moveTo>
                            <a:lnTo>
                              <a:pt x="865" y="1728"/>
                            </a:lnTo>
                            <a:cubicBezTo>
                              <a:pt x="865" y="1248"/>
                              <a:pt x="481" y="864"/>
                              <a:pt x="1" y="864"/>
                            </a:cubicBezTo>
                            <a:lnTo>
                              <a:pt x="1" y="864"/>
                            </a:lnTo>
                            <a:cubicBezTo>
                              <a:pt x="481" y="864"/>
                              <a:pt x="865" y="480"/>
                              <a:pt x="865" y="0"/>
                            </a:cubicBezTo>
                            <a:lnTo>
                              <a:pt x="865" y="0"/>
                            </a:lnTo>
                            <a:cubicBezTo>
                              <a:pt x="865" y="480"/>
                              <a:pt x="1265" y="864"/>
                              <a:pt x="1729" y="864"/>
                            </a:cubicBezTo>
                            <a:lnTo>
                              <a:pt x="1729" y="864"/>
                            </a:lnTo>
                            <a:cubicBezTo>
                              <a:pt x="1265" y="864"/>
                              <a:pt x="865" y="1248"/>
                              <a:pt x="865" y="1728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</p:grpSp>
              </p:grpSp>
              <p:grpSp>
                <p:nvGrpSpPr>
                  <p:cNvPr id="23194" name="Google Shape;23194;p52"/>
                  <p:cNvGrpSpPr/>
                  <p:nvPr/>
                </p:nvGrpSpPr>
                <p:grpSpPr>
                  <a:xfrm rot="-3764223" flipH="1">
                    <a:off x="365235" y="2604752"/>
                    <a:ext cx="1699169" cy="2145136"/>
                    <a:chOff x="146217" y="2712579"/>
                    <a:chExt cx="1552966" cy="1960401"/>
                  </a:xfrm>
                </p:grpSpPr>
                <p:grpSp>
                  <p:nvGrpSpPr>
                    <p:cNvPr id="23195" name="Google Shape;23195;p52"/>
                    <p:cNvGrpSpPr/>
                    <p:nvPr/>
                  </p:nvGrpSpPr>
                  <p:grpSpPr>
                    <a:xfrm>
                      <a:off x="146217" y="2712579"/>
                      <a:ext cx="1134008" cy="607901"/>
                      <a:chOff x="5206900" y="826150"/>
                      <a:chExt cx="599275" cy="321250"/>
                    </a:xfrm>
                  </p:grpSpPr>
                  <p:sp>
                    <p:nvSpPr>
                      <p:cNvPr id="23196" name="Google Shape;23196;p52"/>
                      <p:cNvSpPr/>
                      <p:nvPr/>
                    </p:nvSpPr>
                    <p:spPr>
                      <a:xfrm>
                        <a:off x="5206900" y="828950"/>
                        <a:ext cx="25225" cy="256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009" h="1025" extrusionOk="0">
                            <a:moveTo>
                              <a:pt x="1008" y="448"/>
                            </a:moveTo>
                            <a:cubicBezTo>
                              <a:pt x="1008" y="832"/>
                              <a:pt x="544" y="1024"/>
                              <a:pt x="272" y="752"/>
                            </a:cubicBezTo>
                            <a:cubicBezTo>
                              <a:pt x="0" y="480"/>
                              <a:pt x="192" y="0"/>
                              <a:pt x="576" y="0"/>
                            </a:cubicBezTo>
                            <a:cubicBezTo>
                              <a:pt x="816" y="0"/>
                              <a:pt x="1008" y="208"/>
                              <a:pt x="1008" y="448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197" name="Google Shape;23197;p52"/>
                      <p:cNvSpPr/>
                      <p:nvPr/>
                    </p:nvSpPr>
                    <p:spPr>
                      <a:xfrm>
                        <a:off x="5468125" y="1067750"/>
                        <a:ext cx="25625" cy="252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025" h="1009" extrusionOk="0">
                            <a:moveTo>
                              <a:pt x="1024" y="433"/>
                            </a:moveTo>
                            <a:cubicBezTo>
                              <a:pt x="1024" y="817"/>
                              <a:pt x="560" y="1009"/>
                              <a:pt x="288" y="737"/>
                            </a:cubicBezTo>
                            <a:cubicBezTo>
                              <a:pt x="0" y="465"/>
                              <a:pt x="208" y="1"/>
                              <a:pt x="592" y="1"/>
                            </a:cubicBezTo>
                            <a:cubicBezTo>
                              <a:pt x="832" y="1"/>
                              <a:pt x="1024" y="193"/>
                              <a:pt x="1024" y="433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198" name="Google Shape;23198;p52"/>
                      <p:cNvSpPr/>
                      <p:nvPr/>
                    </p:nvSpPr>
                    <p:spPr>
                      <a:xfrm>
                        <a:off x="5679325" y="1085750"/>
                        <a:ext cx="25625" cy="25650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025" h="1026" extrusionOk="0">
                            <a:moveTo>
                              <a:pt x="1025" y="433"/>
                            </a:moveTo>
                            <a:cubicBezTo>
                              <a:pt x="1025" y="833"/>
                              <a:pt x="545" y="1025"/>
                              <a:pt x="273" y="753"/>
                            </a:cubicBezTo>
                            <a:cubicBezTo>
                              <a:pt x="1" y="481"/>
                              <a:pt x="193" y="1"/>
                              <a:pt x="577" y="1"/>
                            </a:cubicBezTo>
                            <a:cubicBezTo>
                              <a:pt x="817" y="1"/>
                              <a:pt x="1025" y="193"/>
                              <a:pt x="1025" y="433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199" name="Google Shape;23199;p52"/>
                      <p:cNvSpPr/>
                      <p:nvPr/>
                    </p:nvSpPr>
                    <p:spPr>
                      <a:xfrm>
                        <a:off x="5318900" y="877350"/>
                        <a:ext cx="4425" cy="44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77" h="177" extrusionOk="0">
                            <a:moveTo>
                              <a:pt x="177" y="80"/>
                            </a:moveTo>
                            <a:cubicBezTo>
                              <a:pt x="177" y="128"/>
                              <a:pt x="145" y="176"/>
                              <a:pt x="97" y="176"/>
                            </a:cubicBezTo>
                            <a:cubicBezTo>
                              <a:pt x="49" y="176"/>
                              <a:pt x="1" y="128"/>
                              <a:pt x="1" y="80"/>
                            </a:cubicBezTo>
                            <a:cubicBezTo>
                              <a:pt x="1" y="32"/>
                              <a:pt x="49" y="0"/>
                              <a:pt x="97" y="0"/>
                            </a:cubicBezTo>
                            <a:cubicBezTo>
                              <a:pt x="145" y="0"/>
                              <a:pt x="177" y="32"/>
                              <a:pt x="177" y="80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200" name="Google Shape;23200;p52"/>
                      <p:cNvSpPr/>
                      <p:nvPr/>
                    </p:nvSpPr>
                    <p:spPr>
                      <a:xfrm>
                        <a:off x="5749725" y="1021350"/>
                        <a:ext cx="6025" cy="60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41" h="241" extrusionOk="0">
                            <a:moveTo>
                              <a:pt x="241" y="97"/>
                            </a:moveTo>
                            <a:cubicBezTo>
                              <a:pt x="241" y="241"/>
                              <a:pt x="1" y="1"/>
                              <a:pt x="145" y="1"/>
                            </a:cubicBezTo>
                            <a:cubicBezTo>
                              <a:pt x="193" y="1"/>
                              <a:pt x="225" y="49"/>
                              <a:pt x="241" y="97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201" name="Google Shape;23201;p52"/>
                      <p:cNvSpPr/>
                      <p:nvPr/>
                    </p:nvSpPr>
                    <p:spPr>
                      <a:xfrm>
                        <a:off x="5527725" y="874950"/>
                        <a:ext cx="6025" cy="60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41" h="241" extrusionOk="0">
                            <a:moveTo>
                              <a:pt x="240" y="96"/>
                            </a:moveTo>
                            <a:cubicBezTo>
                              <a:pt x="240" y="240"/>
                              <a:pt x="0" y="0"/>
                              <a:pt x="144" y="0"/>
                            </a:cubicBezTo>
                            <a:cubicBezTo>
                              <a:pt x="192" y="0"/>
                              <a:pt x="240" y="48"/>
                              <a:pt x="240" y="96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202" name="Google Shape;23202;p52"/>
                      <p:cNvSpPr/>
                      <p:nvPr/>
                    </p:nvSpPr>
                    <p:spPr>
                      <a:xfrm>
                        <a:off x="5418900" y="861350"/>
                        <a:ext cx="6025" cy="56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41" h="225" extrusionOk="0">
                            <a:moveTo>
                              <a:pt x="241" y="64"/>
                            </a:moveTo>
                            <a:cubicBezTo>
                              <a:pt x="241" y="112"/>
                              <a:pt x="225" y="160"/>
                              <a:pt x="177" y="176"/>
                            </a:cubicBezTo>
                            <a:cubicBezTo>
                              <a:pt x="49" y="224"/>
                              <a:pt x="1" y="32"/>
                              <a:pt x="129" y="16"/>
                            </a:cubicBezTo>
                            <a:cubicBezTo>
                              <a:pt x="177" y="0"/>
                              <a:pt x="225" y="16"/>
                              <a:pt x="241" y="64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203" name="Google Shape;23203;p52"/>
                      <p:cNvSpPr/>
                      <p:nvPr/>
                    </p:nvSpPr>
                    <p:spPr>
                      <a:xfrm>
                        <a:off x="5634925" y="986150"/>
                        <a:ext cx="12025" cy="120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81" h="481" extrusionOk="0">
                            <a:moveTo>
                              <a:pt x="481" y="209"/>
                            </a:moveTo>
                            <a:cubicBezTo>
                              <a:pt x="481" y="385"/>
                              <a:pt x="257" y="481"/>
                              <a:pt x="129" y="353"/>
                            </a:cubicBezTo>
                            <a:cubicBezTo>
                              <a:pt x="1" y="225"/>
                              <a:pt x="97" y="1"/>
                              <a:pt x="273" y="1"/>
                            </a:cubicBezTo>
                            <a:cubicBezTo>
                              <a:pt x="385" y="1"/>
                              <a:pt x="481" y="97"/>
                              <a:pt x="481" y="209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204" name="Google Shape;23204;p52"/>
                      <p:cNvSpPr/>
                      <p:nvPr/>
                    </p:nvSpPr>
                    <p:spPr>
                      <a:xfrm>
                        <a:off x="5717725" y="1135775"/>
                        <a:ext cx="11625" cy="116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65" h="465" extrusionOk="0">
                            <a:moveTo>
                              <a:pt x="465" y="192"/>
                            </a:moveTo>
                            <a:cubicBezTo>
                              <a:pt x="465" y="368"/>
                              <a:pt x="257" y="464"/>
                              <a:pt x="129" y="336"/>
                            </a:cubicBezTo>
                            <a:cubicBezTo>
                              <a:pt x="1" y="208"/>
                              <a:pt x="81" y="0"/>
                              <a:pt x="273" y="0"/>
                            </a:cubicBezTo>
                            <a:cubicBezTo>
                              <a:pt x="385" y="0"/>
                              <a:pt x="465" y="80"/>
                              <a:pt x="465" y="192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205" name="Google Shape;23205;p52"/>
                      <p:cNvSpPr/>
                      <p:nvPr/>
                    </p:nvSpPr>
                    <p:spPr>
                      <a:xfrm>
                        <a:off x="5316900" y="997350"/>
                        <a:ext cx="11625" cy="120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65" h="481" extrusionOk="0">
                            <a:moveTo>
                              <a:pt x="465" y="209"/>
                            </a:moveTo>
                            <a:cubicBezTo>
                              <a:pt x="465" y="385"/>
                              <a:pt x="257" y="481"/>
                              <a:pt x="129" y="353"/>
                            </a:cubicBezTo>
                            <a:cubicBezTo>
                              <a:pt x="1" y="225"/>
                              <a:pt x="81" y="1"/>
                              <a:pt x="273" y="1"/>
                            </a:cubicBezTo>
                            <a:cubicBezTo>
                              <a:pt x="369" y="1"/>
                              <a:pt x="465" y="97"/>
                              <a:pt x="465" y="209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206" name="Google Shape;23206;p52"/>
                      <p:cNvSpPr/>
                      <p:nvPr/>
                    </p:nvSpPr>
                    <p:spPr>
                      <a:xfrm>
                        <a:off x="5331700" y="1124575"/>
                        <a:ext cx="12025" cy="116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81" h="465" extrusionOk="0">
                            <a:moveTo>
                              <a:pt x="481" y="208"/>
                            </a:moveTo>
                            <a:cubicBezTo>
                              <a:pt x="481" y="384"/>
                              <a:pt x="257" y="464"/>
                              <a:pt x="129" y="352"/>
                            </a:cubicBezTo>
                            <a:cubicBezTo>
                              <a:pt x="1" y="224"/>
                              <a:pt x="97" y="0"/>
                              <a:pt x="273" y="0"/>
                            </a:cubicBezTo>
                            <a:cubicBezTo>
                              <a:pt x="385" y="0"/>
                              <a:pt x="481" y="96"/>
                              <a:pt x="481" y="208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207" name="Google Shape;23207;p52"/>
                      <p:cNvSpPr/>
                      <p:nvPr/>
                    </p:nvSpPr>
                    <p:spPr>
                      <a:xfrm>
                        <a:off x="5794150" y="906150"/>
                        <a:ext cx="12025" cy="120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81" h="481" extrusionOk="0">
                            <a:moveTo>
                              <a:pt x="480" y="208"/>
                            </a:moveTo>
                            <a:cubicBezTo>
                              <a:pt x="480" y="384"/>
                              <a:pt x="256" y="480"/>
                              <a:pt x="128" y="352"/>
                            </a:cubicBezTo>
                            <a:cubicBezTo>
                              <a:pt x="0" y="224"/>
                              <a:pt x="96" y="0"/>
                              <a:pt x="272" y="0"/>
                            </a:cubicBezTo>
                            <a:cubicBezTo>
                              <a:pt x="384" y="0"/>
                              <a:pt x="480" y="96"/>
                              <a:pt x="480" y="208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208" name="Google Shape;23208;p52"/>
                      <p:cNvSpPr/>
                      <p:nvPr/>
                    </p:nvSpPr>
                    <p:spPr>
                      <a:xfrm>
                        <a:off x="5290500" y="924950"/>
                        <a:ext cx="11625" cy="116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65" h="465" extrusionOk="0">
                            <a:moveTo>
                              <a:pt x="465" y="193"/>
                            </a:moveTo>
                            <a:cubicBezTo>
                              <a:pt x="465" y="369"/>
                              <a:pt x="257" y="465"/>
                              <a:pt x="129" y="337"/>
                            </a:cubicBezTo>
                            <a:cubicBezTo>
                              <a:pt x="1" y="209"/>
                              <a:pt x="97" y="0"/>
                              <a:pt x="273" y="0"/>
                            </a:cubicBezTo>
                            <a:cubicBezTo>
                              <a:pt x="385" y="0"/>
                              <a:pt x="465" y="81"/>
                              <a:pt x="465" y="193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209" name="Google Shape;23209;p52"/>
                      <p:cNvSpPr/>
                      <p:nvPr/>
                    </p:nvSpPr>
                    <p:spPr>
                      <a:xfrm>
                        <a:off x="5680925" y="826150"/>
                        <a:ext cx="43225" cy="432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729" h="1729" extrusionOk="0">
                            <a:moveTo>
                              <a:pt x="865" y="1728"/>
                            </a:moveTo>
                            <a:lnTo>
                              <a:pt x="865" y="1728"/>
                            </a:lnTo>
                            <a:cubicBezTo>
                              <a:pt x="865" y="1248"/>
                              <a:pt x="481" y="864"/>
                              <a:pt x="1" y="864"/>
                            </a:cubicBezTo>
                            <a:lnTo>
                              <a:pt x="1" y="864"/>
                            </a:lnTo>
                            <a:cubicBezTo>
                              <a:pt x="481" y="864"/>
                              <a:pt x="865" y="480"/>
                              <a:pt x="865" y="0"/>
                            </a:cubicBezTo>
                            <a:lnTo>
                              <a:pt x="865" y="0"/>
                            </a:lnTo>
                            <a:cubicBezTo>
                              <a:pt x="865" y="480"/>
                              <a:pt x="1265" y="864"/>
                              <a:pt x="1729" y="864"/>
                            </a:cubicBezTo>
                            <a:lnTo>
                              <a:pt x="1729" y="864"/>
                            </a:lnTo>
                            <a:cubicBezTo>
                              <a:pt x="1265" y="864"/>
                              <a:pt x="865" y="1248"/>
                              <a:pt x="865" y="1728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</p:grpSp>
                <p:grpSp>
                  <p:nvGrpSpPr>
                    <p:cNvPr id="23210" name="Google Shape;23210;p52"/>
                    <p:cNvGrpSpPr/>
                    <p:nvPr/>
                  </p:nvGrpSpPr>
                  <p:grpSpPr>
                    <a:xfrm rot="-9256633">
                      <a:off x="489429" y="3110262"/>
                      <a:ext cx="1134020" cy="607908"/>
                      <a:chOff x="5206900" y="826150"/>
                      <a:chExt cx="599275" cy="321250"/>
                    </a:xfrm>
                  </p:grpSpPr>
                  <p:sp>
                    <p:nvSpPr>
                      <p:cNvPr id="23211" name="Google Shape;23211;p52"/>
                      <p:cNvSpPr/>
                      <p:nvPr/>
                    </p:nvSpPr>
                    <p:spPr>
                      <a:xfrm>
                        <a:off x="5206900" y="828950"/>
                        <a:ext cx="25225" cy="256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009" h="1025" extrusionOk="0">
                            <a:moveTo>
                              <a:pt x="1008" y="448"/>
                            </a:moveTo>
                            <a:cubicBezTo>
                              <a:pt x="1008" y="832"/>
                              <a:pt x="544" y="1024"/>
                              <a:pt x="272" y="752"/>
                            </a:cubicBezTo>
                            <a:cubicBezTo>
                              <a:pt x="0" y="480"/>
                              <a:pt x="192" y="0"/>
                              <a:pt x="576" y="0"/>
                            </a:cubicBezTo>
                            <a:cubicBezTo>
                              <a:pt x="816" y="0"/>
                              <a:pt x="1008" y="208"/>
                              <a:pt x="1008" y="448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212" name="Google Shape;23212;p52"/>
                      <p:cNvSpPr/>
                      <p:nvPr/>
                    </p:nvSpPr>
                    <p:spPr>
                      <a:xfrm>
                        <a:off x="5468125" y="1067750"/>
                        <a:ext cx="25625" cy="252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025" h="1009" extrusionOk="0">
                            <a:moveTo>
                              <a:pt x="1024" y="433"/>
                            </a:moveTo>
                            <a:cubicBezTo>
                              <a:pt x="1024" y="817"/>
                              <a:pt x="560" y="1009"/>
                              <a:pt x="288" y="737"/>
                            </a:cubicBezTo>
                            <a:cubicBezTo>
                              <a:pt x="0" y="465"/>
                              <a:pt x="208" y="1"/>
                              <a:pt x="592" y="1"/>
                            </a:cubicBezTo>
                            <a:cubicBezTo>
                              <a:pt x="832" y="1"/>
                              <a:pt x="1024" y="193"/>
                              <a:pt x="1024" y="433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213" name="Google Shape;23213;p52"/>
                      <p:cNvSpPr/>
                      <p:nvPr/>
                    </p:nvSpPr>
                    <p:spPr>
                      <a:xfrm>
                        <a:off x="5679325" y="1085750"/>
                        <a:ext cx="25625" cy="25650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025" h="1026" extrusionOk="0">
                            <a:moveTo>
                              <a:pt x="1025" y="433"/>
                            </a:moveTo>
                            <a:cubicBezTo>
                              <a:pt x="1025" y="833"/>
                              <a:pt x="545" y="1025"/>
                              <a:pt x="273" y="753"/>
                            </a:cubicBezTo>
                            <a:cubicBezTo>
                              <a:pt x="1" y="481"/>
                              <a:pt x="193" y="1"/>
                              <a:pt x="577" y="1"/>
                            </a:cubicBezTo>
                            <a:cubicBezTo>
                              <a:pt x="817" y="1"/>
                              <a:pt x="1025" y="193"/>
                              <a:pt x="1025" y="433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214" name="Google Shape;23214;p52"/>
                      <p:cNvSpPr/>
                      <p:nvPr/>
                    </p:nvSpPr>
                    <p:spPr>
                      <a:xfrm>
                        <a:off x="5318900" y="877350"/>
                        <a:ext cx="4425" cy="44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77" h="177" extrusionOk="0">
                            <a:moveTo>
                              <a:pt x="177" y="80"/>
                            </a:moveTo>
                            <a:cubicBezTo>
                              <a:pt x="177" y="128"/>
                              <a:pt x="145" y="176"/>
                              <a:pt x="97" y="176"/>
                            </a:cubicBezTo>
                            <a:cubicBezTo>
                              <a:pt x="49" y="176"/>
                              <a:pt x="1" y="128"/>
                              <a:pt x="1" y="80"/>
                            </a:cubicBezTo>
                            <a:cubicBezTo>
                              <a:pt x="1" y="32"/>
                              <a:pt x="49" y="0"/>
                              <a:pt x="97" y="0"/>
                            </a:cubicBezTo>
                            <a:cubicBezTo>
                              <a:pt x="145" y="0"/>
                              <a:pt x="177" y="32"/>
                              <a:pt x="177" y="80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215" name="Google Shape;23215;p52"/>
                      <p:cNvSpPr/>
                      <p:nvPr/>
                    </p:nvSpPr>
                    <p:spPr>
                      <a:xfrm>
                        <a:off x="5749725" y="1021350"/>
                        <a:ext cx="6025" cy="60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41" h="241" extrusionOk="0">
                            <a:moveTo>
                              <a:pt x="241" y="97"/>
                            </a:moveTo>
                            <a:cubicBezTo>
                              <a:pt x="241" y="241"/>
                              <a:pt x="1" y="1"/>
                              <a:pt x="145" y="1"/>
                            </a:cubicBezTo>
                            <a:cubicBezTo>
                              <a:pt x="193" y="1"/>
                              <a:pt x="225" y="49"/>
                              <a:pt x="241" y="97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216" name="Google Shape;23216;p52"/>
                      <p:cNvSpPr/>
                      <p:nvPr/>
                    </p:nvSpPr>
                    <p:spPr>
                      <a:xfrm>
                        <a:off x="5527725" y="874950"/>
                        <a:ext cx="6025" cy="60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41" h="241" extrusionOk="0">
                            <a:moveTo>
                              <a:pt x="240" y="96"/>
                            </a:moveTo>
                            <a:cubicBezTo>
                              <a:pt x="240" y="240"/>
                              <a:pt x="0" y="0"/>
                              <a:pt x="144" y="0"/>
                            </a:cubicBezTo>
                            <a:cubicBezTo>
                              <a:pt x="192" y="0"/>
                              <a:pt x="240" y="48"/>
                              <a:pt x="240" y="96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217" name="Google Shape;23217;p52"/>
                      <p:cNvSpPr/>
                      <p:nvPr/>
                    </p:nvSpPr>
                    <p:spPr>
                      <a:xfrm>
                        <a:off x="5418900" y="861350"/>
                        <a:ext cx="6025" cy="56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41" h="225" extrusionOk="0">
                            <a:moveTo>
                              <a:pt x="241" y="64"/>
                            </a:moveTo>
                            <a:cubicBezTo>
                              <a:pt x="241" y="112"/>
                              <a:pt x="225" y="160"/>
                              <a:pt x="177" y="176"/>
                            </a:cubicBezTo>
                            <a:cubicBezTo>
                              <a:pt x="49" y="224"/>
                              <a:pt x="1" y="32"/>
                              <a:pt x="129" y="16"/>
                            </a:cubicBezTo>
                            <a:cubicBezTo>
                              <a:pt x="177" y="0"/>
                              <a:pt x="225" y="16"/>
                              <a:pt x="241" y="64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218" name="Google Shape;23218;p52"/>
                      <p:cNvSpPr/>
                      <p:nvPr/>
                    </p:nvSpPr>
                    <p:spPr>
                      <a:xfrm>
                        <a:off x="5634925" y="986150"/>
                        <a:ext cx="12025" cy="120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81" h="481" extrusionOk="0">
                            <a:moveTo>
                              <a:pt x="481" y="209"/>
                            </a:moveTo>
                            <a:cubicBezTo>
                              <a:pt x="481" y="385"/>
                              <a:pt x="257" y="481"/>
                              <a:pt x="129" y="353"/>
                            </a:cubicBezTo>
                            <a:cubicBezTo>
                              <a:pt x="1" y="225"/>
                              <a:pt x="97" y="1"/>
                              <a:pt x="273" y="1"/>
                            </a:cubicBezTo>
                            <a:cubicBezTo>
                              <a:pt x="385" y="1"/>
                              <a:pt x="481" y="97"/>
                              <a:pt x="481" y="209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219" name="Google Shape;23219;p52"/>
                      <p:cNvSpPr/>
                      <p:nvPr/>
                    </p:nvSpPr>
                    <p:spPr>
                      <a:xfrm>
                        <a:off x="5717725" y="1135775"/>
                        <a:ext cx="11625" cy="116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65" h="465" extrusionOk="0">
                            <a:moveTo>
                              <a:pt x="465" y="192"/>
                            </a:moveTo>
                            <a:cubicBezTo>
                              <a:pt x="465" y="368"/>
                              <a:pt x="257" y="464"/>
                              <a:pt x="129" y="336"/>
                            </a:cubicBezTo>
                            <a:cubicBezTo>
                              <a:pt x="1" y="208"/>
                              <a:pt x="81" y="0"/>
                              <a:pt x="273" y="0"/>
                            </a:cubicBezTo>
                            <a:cubicBezTo>
                              <a:pt x="385" y="0"/>
                              <a:pt x="465" y="80"/>
                              <a:pt x="465" y="192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220" name="Google Shape;23220;p52"/>
                      <p:cNvSpPr/>
                      <p:nvPr/>
                    </p:nvSpPr>
                    <p:spPr>
                      <a:xfrm>
                        <a:off x="5316900" y="997350"/>
                        <a:ext cx="11625" cy="120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65" h="481" extrusionOk="0">
                            <a:moveTo>
                              <a:pt x="465" y="209"/>
                            </a:moveTo>
                            <a:cubicBezTo>
                              <a:pt x="465" y="385"/>
                              <a:pt x="257" y="481"/>
                              <a:pt x="129" y="353"/>
                            </a:cubicBezTo>
                            <a:cubicBezTo>
                              <a:pt x="1" y="225"/>
                              <a:pt x="81" y="1"/>
                              <a:pt x="273" y="1"/>
                            </a:cubicBezTo>
                            <a:cubicBezTo>
                              <a:pt x="369" y="1"/>
                              <a:pt x="465" y="97"/>
                              <a:pt x="465" y="209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221" name="Google Shape;23221;p52"/>
                      <p:cNvSpPr/>
                      <p:nvPr/>
                    </p:nvSpPr>
                    <p:spPr>
                      <a:xfrm>
                        <a:off x="5331700" y="1124575"/>
                        <a:ext cx="12025" cy="116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81" h="465" extrusionOk="0">
                            <a:moveTo>
                              <a:pt x="481" y="208"/>
                            </a:moveTo>
                            <a:cubicBezTo>
                              <a:pt x="481" y="384"/>
                              <a:pt x="257" y="464"/>
                              <a:pt x="129" y="352"/>
                            </a:cubicBezTo>
                            <a:cubicBezTo>
                              <a:pt x="1" y="224"/>
                              <a:pt x="97" y="0"/>
                              <a:pt x="273" y="0"/>
                            </a:cubicBezTo>
                            <a:cubicBezTo>
                              <a:pt x="385" y="0"/>
                              <a:pt x="481" y="96"/>
                              <a:pt x="481" y="208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222" name="Google Shape;23222;p52"/>
                      <p:cNvSpPr/>
                      <p:nvPr/>
                    </p:nvSpPr>
                    <p:spPr>
                      <a:xfrm>
                        <a:off x="5794150" y="906150"/>
                        <a:ext cx="12025" cy="120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81" h="481" extrusionOk="0">
                            <a:moveTo>
                              <a:pt x="480" y="208"/>
                            </a:moveTo>
                            <a:cubicBezTo>
                              <a:pt x="480" y="384"/>
                              <a:pt x="256" y="480"/>
                              <a:pt x="128" y="352"/>
                            </a:cubicBezTo>
                            <a:cubicBezTo>
                              <a:pt x="0" y="224"/>
                              <a:pt x="96" y="0"/>
                              <a:pt x="272" y="0"/>
                            </a:cubicBezTo>
                            <a:cubicBezTo>
                              <a:pt x="384" y="0"/>
                              <a:pt x="480" y="96"/>
                              <a:pt x="480" y="208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223" name="Google Shape;23223;p52"/>
                      <p:cNvSpPr/>
                      <p:nvPr/>
                    </p:nvSpPr>
                    <p:spPr>
                      <a:xfrm>
                        <a:off x="5290500" y="924950"/>
                        <a:ext cx="11625" cy="116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65" h="465" extrusionOk="0">
                            <a:moveTo>
                              <a:pt x="465" y="193"/>
                            </a:moveTo>
                            <a:cubicBezTo>
                              <a:pt x="465" y="369"/>
                              <a:pt x="257" y="465"/>
                              <a:pt x="129" y="337"/>
                            </a:cubicBezTo>
                            <a:cubicBezTo>
                              <a:pt x="1" y="209"/>
                              <a:pt x="97" y="0"/>
                              <a:pt x="273" y="0"/>
                            </a:cubicBezTo>
                            <a:cubicBezTo>
                              <a:pt x="385" y="0"/>
                              <a:pt x="465" y="81"/>
                              <a:pt x="465" y="193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224" name="Google Shape;23224;p52"/>
                      <p:cNvSpPr/>
                      <p:nvPr/>
                    </p:nvSpPr>
                    <p:spPr>
                      <a:xfrm>
                        <a:off x="5680925" y="826150"/>
                        <a:ext cx="43225" cy="432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729" h="1729" extrusionOk="0">
                            <a:moveTo>
                              <a:pt x="865" y="1728"/>
                            </a:moveTo>
                            <a:lnTo>
                              <a:pt x="865" y="1728"/>
                            </a:lnTo>
                            <a:cubicBezTo>
                              <a:pt x="865" y="1248"/>
                              <a:pt x="481" y="864"/>
                              <a:pt x="1" y="864"/>
                            </a:cubicBezTo>
                            <a:lnTo>
                              <a:pt x="1" y="864"/>
                            </a:lnTo>
                            <a:cubicBezTo>
                              <a:pt x="481" y="864"/>
                              <a:pt x="865" y="480"/>
                              <a:pt x="865" y="0"/>
                            </a:cubicBezTo>
                            <a:lnTo>
                              <a:pt x="865" y="0"/>
                            </a:lnTo>
                            <a:cubicBezTo>
                              <a:pt x="865" y="480"/>
                              <a:pt x="1265" y="864"/>
                              <a:pt x="1729" y="864"/>
                            </a:cubicBezTo>
                            <a:lnTo>
                              <a:pt x="1729" y="864"/>
                            </a:lnTo>
                            <a:cubicBezTo>
                              <a:pt x="1265" y="864"/>
                              <a:pt x="865" y="1248"/>
                              <a:pt x="865" y="1728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</p:grpSp>
                <p:grpSp>
                  <p:nvGrpSpPr>
                    <p:cNvPr id="23225" name="Google Shape;23225;p52"/>
                    <p:cNvGrpSpPr/>
                    <p:nvPr/>
                  </p:nvGrpSpPr>
                  <p:grpSpPr>
                    <a:xfrm rot="7120513" flipH="1">
                      <a:off x="538618" y="3725726"/>
                      <a:ext cx="1133997" cy="607895"/>
                      <a:chOff x="5206900" y="826150"/>
                      <a:chExt cx="599275" cy="321250"/>
                    </a:xfrm>
                  </p:grpSpPr>
                  <p:sp>
                    <p:nvSpPr>
                      <p:cNvPr id="23226" name="Google Shape;23226;p52"/>
                      <p:cNvSpPr/>
                      <p:nvPr/>
                    </p:nvSpPr>
                    <p:spPr>
                      <a:xfrm>
                        <a:off x="5206900" y="828950"/>
                        <a:ext cx="25225" cy="256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009" h="1025" extrusionOk="0">
                            <a:moveTo>
                              <a:pt x="1008" y="448"/>
                            </a:moveTo>
                            <a:cubicBezTo>
                              <a:pt x="1008" y="832"/>
                              <a:pt x="544" y="1024"/>
                              <a:pt x="272" y="752"/>
                            </a:cubicBezTo>
                            <a:cubicBezTo>
                              <a:pt x="0" y="480"/>
                              <a:pt x="192" y="0"/>
                              <a:pt x="576" y="0"/>
                            </a:cubicBezTo>
                            <a:cubicBezTo>
                              <a:pt x="816" y="0"/>
                              <a:pt x="1008" y="208"/>
                              <a:pt x="1008" y="448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227" name="Google Shape;23227;p52"/>
                      <p:cNvSpPr/>
                      <p:nvPr/>
                    </p:nvSpPr>
                    <p:spPr>
                      <a:xfrm>
                        <a:off x="5468125" y="1067750"/>
                        <a:ext cx="25625" cy="252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025" h="1009" extrusionOk="0">
                            <a:moveTo>
                              <a:pt x="1024" y="433"/>
                            </a:moveTo>
                            <a:cubicBezTo>
                              <a:pt x="1024" y="817"/>
                              <a:pt x="560" y="1009"/>
                              <a:pt x="288" y="737"/>
                            </a:cubicBezTo>
                            <a:cubicBezTo>
                              <a:pt x="0" y="465"/>
                              <a:pt x="208" y="1"/>
                              <a:pt x="592" y="1"/>
                            </a:cubicBezTo>
                            <a:cubicBezTo>
                              <a:pt x="832" y="1"/>
                              <a:pt x="1024" y="193"/>
                              <a:pt x="1024" y="433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228" name="Google Shape;23228;p52"/>
                      <p:cNvSpPr/>
                      <p:nvPr/>
                    </p:nvSpPr>
                    <p:spPr>
                      <a:xfrm>
                        <a:off x="5679325" y="1085750"/>
                        <a:ext cx="25625" cy="25650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025" h="1026" extrusionOk="0">
                            <a:moveTo>
                              <a:pt x="1025" y="433"/>
                            </a:moveTo>
                            <a:cubicBezTo>
                              <a:pt x="1025" y="833"/>
                              <a:pt x="545" y="1025"/>
                              <a:pt x="273" y="753"/>
                            </a:cubicBezTo>
                            <a:cubicBezTo>
                              <a:pt x="1" y="481"/>
                              <a:pt x="193" y="1"/>
                              <a:pt x="577" y="1"/>
                            </a:cubicBezTo>
                            <a:cubicBezTo>
                              <a:pt x="817" y="1"/>
                              <a:pt x="1025" y="193"/>
                              <a:pt x="1025" y="433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229" name="Google Shape;23229;p52"/>
                      <p:cNvSpPr/>
                      <p:nvPr/>
                    </p:nvSpPr>
                    <p:spPr>
                      <a:xfrm>
                        <a:off x="5318900" y="877350"/>
                        <a:ext cx="4425" cy="44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77" h="177" extrusionOk="0">
                            <a:moveTo>
                              <a:pt x="177" y="80"/>
                            </a:moveTo>
                            <a:cubicBezTo>
                              <a:pt x="177" y="128"/>
                              <a:pt x="145" y="176"/>
                              <a:pt x="97" y="176"/>
                            </a:cubicBezTo>
                            <a:cubicBezTo>
                              <a:pt x="49" y="176"/>
                              <a:pt x="1" y="128"/>
                              <a:pt x="1" y="80"/>
                            </a:cubicBezTo>
                            <a:cubicBezTo>
                              <a:pt x="1" y="32"/>
                              <a:pt x="49" y="0"/>
                              <a:pt x="97" y="0"/>
                            </a:cubicBezTo>
                            <a:cubicBezTo>
                              <a:pt x="145" y="0"/>
                              <a:pt x="177" y="32"/>
                              <a:pt x="177" y="80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230" name="Google Shape;23230;p52"/>
                      <p:cNvSpPr/>
                      <p:nvPr/>
                    </p:nvSpPr>
                    <p:spPr>
                      <a:xfrm>
                        <a:off x="5749725" y="1021350"/>
                        <a:ext cx="6025" cy="60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41" h="241" extrusionOk="0">
                            <a:moveTo>
                              <a:pt x="241" y="97"/>
                            </a:moveTo>
                            <a:cubicBezTo>
                              <a:pt x="241" y="241"/>
                              <a:pt x="1" y="1"/>
                              <a:pt x="145" y="1"/>
                            </a:cubicBezTo>
                            <a:cubicBezTo>
                              <a:pt x="193" y="1"/>
                              <a:pt x="225" y="49"/>
                              <a:pt x="241" y="97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231" name="Google Shape;23231;p52"/>
                      <p:cNvSpPr/>
                      <p:nvPr/>
                    </p:nvSpPr>
                    <p:spPr>
                      <a:xfrm>
                        <a:off x="5527725" y="874950"/>
                        <a:ext cx="6025" cy="60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41" h="241" extrusionOk="0">
                            <a:moveTo>
                              <a:pt x="240" y="96"/>
                            </a:moveTo>
                            <a:cubicBezTo>
                              <a:pt x="240" y="240"/>
                              <a:pt x="0" y="0"/>
                              <a:pt x="144" y="0"/>
                            </a:cubicBezTo>
                            <a:cubicBezTo>
                              <a:pt x="192" y="0"/>
                              <a:pt x="240" y="48"/>
                              <a:pt x="240" y="96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232" name="Google Shape;23232;p52"/>
                      <p:cNvSpPr/>
                      <p:nvPr/>
                    </p:nvSpPr>
                    <p:spPr>
                      <a:xfrm>
                        <a:off x="5418900" y="861350"/>
                        <a:ext cx="6025" cy="56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41" h="225" extrusionOk="0">
                            <a:moveTo>
                              <a:pt x="241" y="64"/>
                            </a:moveTo>
                            <a:cubicBezTo>
                              <a:pt x="241" y="112"/>
                              <a:pt x="225" y="160"/>
                              <a:pt x="177" y="176"/>
                            </a:cubicBezTo>
                            <a:cubicBezTo>
                              <a:pt x="49" y="224"/>
                              <a:pt x="1" y="32"/>
                              <a:pt x="129" y="16"/>
                            </a:cubicBezTo>
                            <a:cubicBezTo>
                              <a:pt x="177" y="0"/>
                              <a:pt x="225" y="16"/>
                              <a:pt x="241" y="64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233" name="Google Shape;23233;p52"/>
                      <p:cNvSpPr/>
                      <p:nvPr/>
                    </p:nvSpPr>
                    <p:spPr>
                      <a:xfrm>
                        <a:off x="5634925" y="986150"/>
                        <a:ext cx="12025" cy="120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81" h="481" extrusionOk="0">
                            <a:moveTo>
                              <a:pt x="481" y="209"/>
                            </a:moveTo>
                            <a:cubicBezTo>
                              <a:pt x="481" y="385"/>
                              <a:pt x="257" y="481"/>
                              <a:pt x="129" y="353"/>
                            </a:cubicBezTo>
                            <a:cubicBezTo>
                              <a:pt x="1" y="225"/>
                              <a:pt x="97" y="1"/>
                              <a:pt x="273" y="1"/>
                            </a:cubicBezTo>
                            <a:cubicBezTo>
                              <a:pt x="385" y="1"/>
                              <a:pt x="481" y="97"/>
                              <a:pt x="481" y="209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234" name="Google Shape;23234;p52"/>
                      <p:cNvSpPr/>
                      <p:nvPr/>
                    </p:nvSpPr>
                    <p:spPr>
                      <a:xfrm>
                        <a:off x="5717725" y="1135775"/>
                        <a:ext cx="11625" cy="116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65" h="465" extrusionOk="0">
                            <a:moveTo>
                              <a:pt x="465" y="192"/>
                            </a:moveTo>
                            <a:cubicBezTo>
                              <a:pt x="465" y="368"/>
                              <a:pt x="257" y="464"/>
                              <a:pt x="129" y="336"/>
                            </a:cubicBezTo>
                            <a:cubicBezTo>
                              <a:pt x="1" y="208"/>
                              <a:pt x="81" y="0"/>
                              <a:pt x="273" y="0"/>
                            </a:cubicBezTo>
                            <a:cubicBezTo>
                              <a:pt x="385" y="0"/>
                              <a:pt x="465" y="80"/>
                              <a:pt x="465" y="192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235" name="Google Shape;23235;p52"/>
                      <p:cNvSpPr/>
                      <p:nvPr/>
                    </p:nvSpPr>
                    <p:spPr>
                      <a:xfrm>
                        <a:off x="5316900" y="997350"/>
                        <a:ext cx="11625" cy="120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65" h="481" extrusionOk="0">
                            <a:moveTo>
                              <a:pt x="465" y="209"/>
                            </a:moveTo>
                            <a:cubicBezTo>
                              <a:pt x="465" y="385"/>
                              <a:pt x="257" y="481"/>
                              <a:pt x="129" y="353"/>
                            </a:cubicBezTo>
                            <a:cubicBezTo>
                              <a:pt x="1" y="225"/>
                              <a:pt x="81" y="1"/>
                              <a:pt x="273" y="1"/>
                            </a:cubicBezTo>
                            <a:cubicBezTo>
                              <a:pt x="369" y="1"/>
                              <a:pt x="465" y="97"/>
                              <a:pt x="465" y="209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236" name="Google Shape;23236;p52"/>
                      <p:cNvSpPr/>
                      <p:nvPr/>
                    </p:nvSpPr>
                    <p:spPr>
                      <a:xfrm>
                        <a:off x="5331700" y="1124575"/>
                        <a:ext cx="12025" cy="116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81" h="465" extrusionOk="0">
                            <a:moveTo>
                              <a:pt x="481" y="208"/>
                            </a:moveTo>
                            <a:cubicBezTo>
                              <a:pt x="481" y="384"/>
                              <a:pt x="257" y="464"/>
                              <a:pt x="129" y="352"/>
                            </a:cubicBezTo>
                            <a:cubicBezTo>
                              <a:pt x="1" y="224"/>
                              <a:pt x="97" y="0"/>
                              <a:pt x="273" y="0"/>
                            </a:cubicBezTo>
                            <a:cubicBezTo>
                              <a:pt x="385" y="0"/>
                              <a:pt x="481" y="96"/>
                              <a:pt x="481" y="208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237" name="Google Shape;23237;p52"/>
                      <p:cNvSpPr/>
                      <p:nvPr/>
                    </p:nvSpPr>
                    <p:spPr>
                      <a:xfrm>
                        <a:off x="5794150" y="906150"/>
                        <a:ext cx="12025" cy="120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81" h="481" extrusionOk="0">
                            <a:moveTo>
                              <a:pt x="480" y="208"/>
                            </a:moveTo>
                            <a:cubicBezTo>
                              <a:pt x="480" y="384"/>
                              <a:pt x="256" y="480"/>
                              <a:pt x="128" y="352"/>
                            </a:cubicBezTo>
                            <a:cubicBezTo>
                              <a:pt x="0" y="224"/>
                              <a:pt x="96" y="0"/>
                              <a:pt x="272" y="0"/>
                            </a:cubicBezTo>
                            <a:cubicBezTo>
                              <a:pt x="384" y="0"/>
                              <a:pt x="480" y="96"/>
                              <a:pt x="480" y="208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238" name="Google Shape;23238;p52"/>
                      <p:cNvSpPr/>
                      <p:nvPr/>
                    </p:nvSpPr>
                    <p:spPr>
                      <a:xfrm>
                        <a:off x="5290500" y="924950"/>
                        <a:ext cx="11625" cy="116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65" h="465" extrusionOk="0">
                            <a:moveTo>
                              <a:pt x="465" y="193"/>
                            </a:moveTo>
                            <a:cubicBezTo>
                              <a:pt x="465" y="369"/>
                              <a:pt x="257" y="465"/>
                              <a:pt x="129" y="337"/>
                            </a:cubicBezTo>
                            <a:cubicBezTo>
                              <a:pt x="1" y="209"/>
                              <a:pt x="97" y="0"/>
                              <a:pt x="273" y="0"/>
                            </a:cubicBezTo>
                            <a:cubicBezTo>
                              <a:pt x="385" y="0"/>
                              <a:pt x="465" y="81"/>
                              <a:pt x="465" y="193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3239" name="Google Shape;23239;p52"/>
                      <p:cNvSpPr/>
                      <p:nvPr/>
                    </p:nvSpPr>
                    <p:spPr>
                      <a:xfrm>
                        <a:off x="5680925" y="826150"/>
                        <a:ext cx="43225" cy="432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729" h="1729" extrusionOk="0">
                            <a:moveTo>
                              <a:pt x="865" y="1728"/>
                            </a:moveTo>
                            <a:lnTo>
                              <a:pt x="865" y="1728"/>
                            </a:lnTo>
                            <a:cubicBezTo>
                              <a:pt x="865" y="1248"/>
                              <a:pt x="481" y="864"/>
                              <a:pt x="1" y="864"/>
                            </a:cubicBezTo>
                            <a:lnTo>
                              <a:pt x="1" y="864"/>
                            </a:lnTo>
                            <a:cubicBezTo>
                              <a:pt x="481" y="864"/>
                              <a:pt x="865" y="480"/>
                              <a:pt x="865" y="0"/>
                            </a:cubicBezTo>
                            <a:lnTo>
                              <a:pt x="865" y="0"/>
                            </a:lnTo>
                            <a:cubicBezTo>
                              <a:pt x="865" y="480"/>
                              <a:pt x="1265" y="864"/>
                              <a:pt x="1729" y="864"/>
                            </a:cubicBezTo>
                            <a:lnTo>
                              <a:pt x="1729" y="864"/>
                            </a:lnTo>
                            <a:cubicBezTo>
                              <a:pt x="1265" y="864"/>
                              <a:pt x="865" y="1248"/>
                              <a:pt x="865" y="1728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</p:grpSp>
              </p:grpSp>
            </p:grpSp>
            <p:grpSp>
              <p:nvGrpSpPr>
                <p:cNvPr id="23240" name="Google Shape;23240;p52"/>
                <p:cNvGrpSpPr/>
                <p:nvPr/>
              </p:nvGrpSpPr>
              <p:grpSpPr>
                <a:xfrm rot="-2001534" flipH="1">
                  <a:off x="7971568" y="1128648"/>
                  <a:ext cx="1699028" cy="2145055"/>
                  <a:chOff x="146217" y="2712579"/>
                  <a:chExt cx="1552966" cy="1960401"/>
                </a:xfrm>
              </p:grpSpPr>
              <p:grpSp>
                <p:nvGrpSpPr>
                  <p:cNvPr id="23241" name="Google Shape;23241;p52"/>
                  <p:cNvGrpSpPr/>
                  <p:nvPr/>
                </p:nvGrpSpPr>
                <p:grpSpPr>
                  <a:xfrm>
                    <a:off x="146217" y="2712579"/>
                    <a:ext cx="1134008" cy="607901"/>
                    <a:chOff x="5206900" y="826150"/>
                    <a:chExt cx="599275" cy="321250"/>
                  </a:xfrm>
                </p:grpSpPr>
                <p:sp>
                  <p:nvSpPr>
                    <p:cNvPr id="23242" name="Google Shape;23242;p52"/>
                    <p:cNvSpPr/>
                    <p:nvPr/>
                  </p:nvSpPr>
                  <p:spPr>
                    <a:xfrm>
                      <a:off x="5206900" y="828950"/>
                      <a:ext cx="25225" cy="25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09" h="1025" extrusionOk="0">
                          <a:moveTo>
                            <a:pt x="1008" y="448"/>
                          </a:moveTo>
                          <a:cubicBezTo>
                            <a:pt x="1008" y="832"/>
                            <a:pt x="544" y="1024"/>
                            <a:pt x="272" y="752"/>
                          </a:cubicBezTo>
                          <a:cubicBezTo>
                            <a:pt x="0" y="480"/>
                            <a:pt x="192" y="0"/>
                            <a:pt x="576" y="0"/>
                          </a:cubicBezTo>
                          <a:cubicBezTo>
                            <a:pt x="816" y="0"/>
                            <a:pt x="1008" y="208"/>
                            <a:pt x="1008" y="448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243" name="Google Shape;23243;p52"/>
                    <p:cNvSpPr/>
                    <p:nvPr/>
                  </p:nvSpPr>
                  <p:spPr>
                    <a:xfrm>
                      <a:off x="5468125" y="1067750"/>
                      <a:ext cx="25625" cy="252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25" h="1009" extrusionOk="0">
                          <a:moveTo>
                            <a:pt x="1024" y="433"/>
                          </a:moveTo>
                          <a:cubicBezTo>
                            <a:pt x="1024" y="817"/>
                            <a:pt x="560" y="1009"/>
                            <a:pt x="288" y="737"/>
                          </a:cubicBezTo>
                          <a:cubicBezTo>
                            <a:pt x="0" y="465"/>
                            <a:pt x="208" y="1"/>
                            <a:pt x="592" y="1"/>
                          </a:cubicBezTo>
                          <a:cubicBezTo>
                            <a:pt x="832" y="1"/>
                            <a:pt x="1024" y="193"/>
                            <a:pt x="1024" y="433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244" name="Google Shape;23244;p52"/>
                    <p:cNvSpPr/>
                    <p:nvPr/>
                  </p:nvSpPr>
                  <p:spPr>
                    <a:xfrm>
                      <a:off x="5679325" y="1085750"/>
                      <a:ext cx="25625" cy="2565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25" h="1026" extrusionOk="0">
                          <a:moveTo>
                            <a:pt x="1025" y="433"/>
                          </a:moveTo>
                          <a:cubicBezTo>
                            <a:pt x="1025" y="833"/>
                            <a:pt x="545" y="1025"/>
                            <a:pt x="273" y="753"/>
                          </a:cubicBezTo>
                          <a:cubicBezTo>
                            <a:pt x="1" y="481"/>
                            <a:pt x="193" y="1"/>
                            <a:pt x="577" y="1"/>
                          </a:cubicBezTo>
                          <a:cubicBezTo>
                            <a:pt x="817" y="1"/>
                            <a:pt x="1025" y="193"/>
                            <a:pt x="1025" y="433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245" name="Google Shape;23245;p52"/>
                    <p:cNvSpPr/>
                    <p:nvPr/>
                  </p:nvSpPr>
                  <p:spPr>
                    <a:xfrm>
                      <a:off x="5318900" y="877350"/>
                      <a:ext cx="4425" cy="44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7" h="177" extrusionOk="0">
                          <a:moveTo>
                            <a:pt x="177" y="80"/>
                          </a:moveTo>
                          <a:cubicBezTo>
                            <a:pt x="177" y="128"/>
                            <a:pt x="145" y="176"/>
                            <a:pt x="97" y="176"/>
                          </a:cubicBezTo>
                          <a:cubicBezTo>
                            <a:pt x="49" y="176"/>
                            <a:pt x="1" y="128"/>
                            <a:pt x="1" y="80"/>
                          </a:cubicBezTo>
                          <a:cubicBezTo>
                            <a:pt x="1" y="32"/>
                            <a:pt x="49" y="0"/>
                            <a:pt x="97" y="0"/>
                          </a:cubicBezTo>
                          <a:cubicBezTo>
                            <a:pt x="145" y="0"/>
                            <a:pt x="177" y="32"/>
                            <a:pt x="177" y="80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246" name="Google Shape;23246;p52"/>
                    <p:cNvSpPr/>
                    <p:nvPr/>
                  </p:nvSpPr>
                  <p:spPr>
                    <a:xfrm>
                      <a:off x="5749725" y="1021350"/>
                      <a:ext cx="6025" cy="6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41" extrusionOk="0">
                          <a:moveTo>
                            <a:pt x="241" y="97"/>
                          </a:moveTo>
                          <a:cubicBezTo>
                            <a:pt x="241" y="241"/>
                            <a:pt x="1" y="1"/>
                            <a:pt x="145" y="1"/>
                          </a:cubicBezTo>
                          <a:cubicBezTo>
                            <a:pt x="193" y="1"/>
                            <a:pt x="225" y="49"/>
                            <a:pt x="241" y="97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247" name="Google Shape;23247;p52"/>
                    <p:cNvSpPr/>
                    <p:nvPr/>
                  </p:nvSpPr>
                  <p:spPr>
                    <a:xfrm>
                      <a:off x="5527725" y="874950"/>
                      <a:ext cx="6025" cy="6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41" extrusionOk="0">
                          <a:moveTo>
                            <a:pt x="240" y="96"/>
                          </a:moveTo>
                          <a:cubicBezTo>
                            <a:pt x="240" y="240"/>
                            <a:pt x="0" y="0"/>
                            <a:pt x="144" y="0"/>
                          </a:cubicBezTo>
                          <a:cubicBezTo>
                            <a:pt x="192" y="0"/>
                            <a:pt x="240" y="48"/>
                            <a:pt x="240" y="96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248" name="Google Shape;23248;p52"/>
                    <p:cNvSpPr/>
                    <p:nvPr/>
                  </p:nvSpPr>
                  <p:spPr>
                    <a:xfrm>
                      <a:off x="5418900" y="861350"/>
                      <a:ext cx="6025" cy="5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25" extrusionOk="0">
                          <a:moveTo>
                            <a:pt x="241" y="64"/>
                          </a:moveTo>
                          <a:cubicBezTo>
                            <a:pt x="241" y="112"/>
                            <a:pt x="225" y="160"/>
                            <a:pt x="177" y="176"/>
                          </a:cubicBezTo>
                          <a:cubicBezTo>
                            <a:pt x="49" y="224"/>
                            <a:pt x="1" y="32"/>
                            <a:pt x="129" y="16"/>
                          </a:cubicBezTo>
                          <a:cubicBezTo>
                            <a:pt x="177" y="0"/>
                            <a:pt x="225" y="16"/>
                            <a:pt x="241" y="64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249" name="Google Shape;23249;p52"/>
                    <p:cNvSpPr/>
                    <p:nvPr/>
                  </p:nvSpPr>
                  <p:spPr>
                    <a:xfrm>
                      <a:off x="5634925" y="986150"/>
                      <a:ext cx="120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81" extrusionOk="0">
                          <a:moveTo>
                            <a:pt x="481" y="209"/>
                          </a:moveTo>
                          <a:cubicBezTo>
                            <a:pt x="481" y="385"/>
                            <a:pt x="257" y="481"/>
                            <a:pt x="129" y="353"/>
                          </a:cubicBezTo>
                          <a:cubicBezTo>
                            <a:pt x="1" y="225"/>
                            <a:pt x="97" y="1"/>
                            <a:pt x="273" y="1"/>
                          </a:cubicBezTo>
                          <a:cubicBezTo>
                            <a:pt x="385" y="1"/>
                            <a:pt x="481" y="97"/>
                            <a:pt x="481" y="209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250" name="Google Shape;23250;p52"/>
                    <p:cNvSpPr/>
                    <p:nvPr/>
                  </p:nvSpPr>
                  <p:spPr>
                    <a:xfrm>
                      <a:off x="5717725" y="1135775"/>
                      <a:ext cx="116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65" extrusionOk="0">
                          <a:moveTo>
                            <a:pt x="465" y="192"/>
                          </a:moveTo>
                          <a:cubicBezTo>
                            <a:pt x="465" y="368"/>
                            <a:pt x="257" y="464"/>
                            <a:pt x="129" y="336"/>
                          </a:cubicBezTo>
                          <a:cubicBezTo>
                            <a:pt x="1" y="208"/>
                            <a:pt x="81" y="0"/>
                            <a:pt x="273" y="0"/>
                          </a:cubicBezTo>
                          <a:cubicBezTo>
                            <a:pt x="385" y="0"/>
                            <a:pt x="465" y="80"/>
                            <a:pt x="465" y="192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251" name="Google Shape;23251;p52"/>
                    <p:cNvSpPr/>
                    <p:nvPr/>
                  </p:nvSpPr>
                  <p:spPr>
                    <a:xfrm>
                      <a:off x="5316900" y="997350"/>
                      <a:ext cx="116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81" extrusionOk="0">
                          <a:moveTo>
                            <a:pt x="465" y="209"/>
                          </a:moveTo>
                          <a:cubicBezTo>
                            <a:pt x="465" y="385"/>
                            <a:pt x="257" y="481"/>
                            <a:pt x="129" y="353"/>
                          </a:cubicBezTo>
                          <a:cubicBezTo>
                            <a:pt x="1" y="225"/>
                            <a:pt x="81" y="1"/>
                            <a:pt x="273" y="1"/>
                          </a:cubicBezTo>
                          <a:cubicBezTo>
                            <a:pt x="369" y="1"/>
                            <a:pt x="465" y="97"/>
                            <a:pt x="465" y="209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252" name="Google Shape;23252;p52"/>
                    <p:cNvSpPr/>
                    <p:nvPr/>
                  </p:nvSpPr>
                  <p:spPr>
                    <a:xfrm>
                      <a:off x="5331700" y="1124575"/>
                      <a:ext cx="120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65" extrusionOk="0">
                          <a:moveTo>
                            <a:pt x="481" y="208"/>
                          </a:moveTo>
                          <a:cubicBezTo>
                            <a:pt x="481" y="384"/>
                            <a:pt x="257" y="464"/>
                            <a:pt x="129" y="352"/>
                          </a:cubicBezTo>
                          <a:cubicBezTo>
                            <a:pt x="1" y="224"/>
                            <a:pt x="97" y="0"/>
                            <a:pt x="273" y="0"/>
                          </a:cubicBezTo>
                          <a:cubicBezTo>
                            <a:pt x="385" y="0"/>
                            <a:pt x="481" y="96"/>
                            <a:pt x="481" y="208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253" name="Google Shape;23253;p52"/>
                    <p:cNvSpPr/>
                    <p:nvPr/>
                  </p:nvSpPr>
                  <p:spPr>
                    <a:xfrm>
                      <a:off x="5794150" y="906150"/>
                      <a:ext cx="120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81" extrusionOk="0">
                          <a:moveTo>
                            <a:pt x="480" y="208"/>
                          </a:moveTo>
                          <a:cubicBezTo>
                            <a:pt x="480" y="384"/>
                            <a:pt x="256" y="480"/>
                            <a:pt x="128" y="352"/>
                          </a:cubicBezTo>
                          <a:cubicBezTo>
                            <a:pt x="0" y="224"/>
                            <a:pt x="96" y="0"/>
                            <a:pt x="272" y="0"/>
                          </a:cubicBezTo>
                          <a:cubicBezTo>
                            <a:pt x="384" y="0"/>
                            <a:pt x="480" y="96"/>
                            <a:pt x="480" y="208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254" name="Google Shape;23254;p52"/>
                    <p:cNvSpPr/>
                    <p:nvPr/>
                  </p:nvSpPr>
                  <p:spPr>
                    <a:xfrm>
                      <a:off x="5290500" y="924950"/>
                      <a:ext cx="116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65" extrusionOk="0">
                          <a:moveTo>
                            <a:pt x="465" y="193"/>
                          </a:moveTo>
                          <a:cubicBezTo>
                            <a:pt x="465" y="369"/>
                            <a:pt x="257" y="465"/>
                            <a:pt x="129" y="337"/>
                          </a:cubicBezTo>
                          <a:cubicBezTo>
                            <a:pt x="1" y="209"/>
                            <a:pt x="97" y="0"/>
                            <a:pt x="273" y="0"/>
                          </a:cubicBezTo>
                          <a:cubicBezTo>
                            <a:pt x="385" y="0"/>
                            <a:pt x="465" y="81"/>
                            <a:pt x="465" y="193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255" name="Google Shape;23255;p52"/>
                    <p:cNvSpPr/>
                    <p:nvPr/>
                  </p:nvSpPr>
                  <p:spPr>
                    <a:xfrm>
                      <a:off x="5680925" y="826150"/>
                      <a:ext cx="43225" cy="432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29" h="1729" extrusionOk="0">
                          <a:moveTo>
                            <a:pt x="865" y="1728"/>
                          </a:moveTo>
                          <a:lnTo>
                            <a:pt x="865" y="1728"/>
                          </a:lnTo>
                          <a:cubicBezTo>
                            <a:pt x="865" y="1248"/>
                            <a:pt x="481" y="864"/>
                            <a:pt x="1" y="864"/>
                          </a:cubicBezTo>
                          <a:lnTo>
                            <a:pt x="1" y="864"/>
                          </a:lnTo>
                          <a:cubicBezTo>
                            <a:pt x="481" y="864"/>
                            <a:pt x="865" y="480"/>
                            <a:pt x="865" y="0"/>
                          </a:cubicBezTo>
                          <a:lnTo>
                            <a:pt x="865" y="0"/>
                          </a:lnTo>
                          <a:cubicBezTo>
                            <a:pt x="865" y="480"/>
                            <a:pt x="1265" y="864"/>
                            <a:pt x="1729" y="864"/>
                          </a:cubicBezTo>
                          <a:lnTo>
                            <a:pt x="1729" y="864"/>
                          </a:lnTo>
                          <a:cubicBezTo>
                            <a:pt x="1265" y="864"/>
                            <a:pt x="865" y="1248"/>
                            <a:pt x="865" y="1728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</p:grpSp>
              <p:grpSp>
                <p:nvGrpSpPr>
                  <p:cNvPr id="23256" name="Google Shape;23256;p52"/>
                  <p:cNvGrpSpPr/>
                  <p:nvPr/>
                </p:nvGrpSpPr>
                <p:grpSpPr>
                  <a:xfrm rot="-9256633">
                    <a:off x="489429" y="3110262"/>
                    <a:ext cx="1134020" cy="607908"/>
                    <a:chOff x="5206900" y="826150"/>
                    <a:chExt cx="599275" cy="321250"/>
                  </a:xfrm>
                </p:grpSpPr>
                <p:sp>
                  <p:nvSpPr>
                    <p:cNvPr id="23257" name="Google Shape;23257;p52"/>
                    <p:cNvSpPr/>
                    <p:nvPr/>
                  </p:nvSpPr>
                  <p:spPr>
                    <a:xfrm>
                      <a:off x="5206900" y="828950"/>
                      <a:ext cx="25225" cy="25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09" h="1025" extrusionOk="0">
                          <a:moveTo>
                            <a:pt x="1008" y="448"/>
                          </a:moveTo>
                          <a:cubicBezTo>
                            <a:pt x="1008" y="832"/>
                            <a:pt x="544" y="1024"/>
                            <a:pt x="272" y="752"/>
                          </a:cubicBezTo>
                          <a:cubicBezTo>
                            <a:pt x="0" y="480"/>
                            <a:pt x="192" y="0"/>
                            <a:pt x="576" y="0"/>
                          </a:cubicBezTo>
                          <a:cubicBezTo>
                            <a:pt x="816" y="0"/>
                            <a:pt x="1008" y="208"/>
                            <a:pt x="1008" y="448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258" name="Google Shape;23258;p52"/>
                    <p:cNvSpPr/>
                    <p:nvPr/>
                  </p:nvSpPr>
                  <p:spPr>
                    <a:xfrm>
                      <a:off x="5468125" y="1067750"/>
                      <a:ext cx="25625" cy="252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25" h="1009" extrusionOk="0">
                          <a:moveTo>
                            <a:pt x="1024" y="433"/>
                          </a:moveTo>
                          <a:cubicBezTo>
                            <a:pt x="1024" y="817"/>
                            <a:pt x="560" y="1009"/>
                            <a:pt x="288" y="737"/>
                          </a:cubicBezTo>
                          <a:cubicBezTo>
                            <a:pt x="0" y="465"/>
                            <a:pt x="208" y="1"/>
                            <a:pt x="592" y="1"/>
                          </a:cubicBezTo>
                          <a:cubicBezTo>
                            <a:pt x="832" y="1"/>
                            <a:pt x="1024" y="193"/>
                            <a:pt x="1024" y="433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259" name="Google Shape;23259;p52"/>
                    <p:cNvSpPr/>
                    <p:nvPr/>
                  </p:nvSpPr>
                  <p:spPr>
                    <a:xfrm>
                      <a:off x="5679325" y="1085750"/>
                      <a:ext cx="25625" cy="2565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25" h="1026" extrusionOk="0">
                          <a:moveTo>
                            <a:pt x="1025" y="433"/>
                          </a:moveTo>
                          <a:cubicBezTo>
                            <a:pt x="1025" y="833"/>
                            <a:pt x="545" y="1025"/>
                            <a:pt x="273" y="753"/>
                          </a:cubicBezTo>
                          <a:cubicBezTo>
                            <a:pt x="1" y="481"/>
                            <a:pt x="193" y="1"/>
                            <a:pt x="577" y="1"/>
                          </a:cubicBezTo>
                          <a:cubicBezTo>
                            <a:pt x="817" y="1"/>
                            <a:pt x="1025" y="193"/>
                            <a:pt x="1025" y="433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260" name="Google Shape;23260;p52"/>
                    <p:cNvSpPr/>
                    <p:nvPr/>
                  </p:nvSpPr>
                  <p:spPr>
                    <a:xfrm>
                      <a:off x="5318900" y="877350"/>
                      <a:ext cx="4425" cy="44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7" h="177" extrusionOk="0">
                          <a:moveTo>
                            <a:pt x="177" y="80"/>
                          </a:moveTo>
                          <a:cubicBezTo>
                            <a:pt x="177" y="128"/>
                            <a:pt x="145" y="176"/>
                            <a:pt x="97" y="176"/>
                          </a:cubicBezTo>
                          <a:cubicBezTo>
                            <a:pt x="49" y="176"/>
                            <a:pt x="1" y="128"/>
                            <a:pt x="1" y="80"/>
                          </a:cubicBezTo>
                          <a:cubicBezTo>
                            <a:pt x="1" y="32"/>
                            <a:pt x="49" y="0"/>
                            <a:pt x="97" y="0"/>
                          </a:cubicBezTo>
                          <a:cubicBezTo>
                            <a:pt x="145" y="0"/>
                            <a:pt x="177" y="32"/>
                            <a:pt x="177" y="80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261" name="Google Shape;23261;p52"/>
                    <p:cNvSpPr/>
                    <p:nvPr/>
                  </p:nvSpPr>
                  <p:spPr>
                    <a:xfrm>
                      <a:off x="5749725" y="1021350"/>
                      <a:ext cx="6025" cy="6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41" extrusionOk="0">
                          <a:moveTo>
                            <a:pt x="241" y="97"/>
                          </a:moveTo>
                          <a:cubicBezTo>
                            <a:pt x="241" y="241"/>
                            <a:pt x="1" y="1"/>
                            <a:pt x="145" y="1"/>
                          </a:cubicBezTo>
                          <a:cubicBezTo>
                            <a:pt x="193" y="1"/>
                            <a:pt x="225" y="49"/>
                            <a:pt x="241" y="97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262" name="Google Shape;23262;p52"/>
                    <p:cNvSpPr/>
                    <p:nvPr/>
                  </p:nvSpPr>
                  <p:spPr>
                    <a:xfrm>
                      <a:off x="5527725" y="874950"/>
                      <a:ext cx="6025" cy="6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41" extrusionOk="0">
                          <a:moveTo>
                            <a:pt x="240" y="96"/>
                          </a:moveTo>
                          <a:cubicBezTo>
                            <a:pt x="240" y="240"/>
                            <a:pt x="0" y="0"/>
                            <a:pt x="144" y="0"/>
                          </a:cubicBezTo>
                          <a:cubicBezTo>
                            <a:pt x="192" y="0"/>
                            <a:pt x="240" y="48"/>
                            <a:pt x="240" y="96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263" name="Google Shape;23263;p52"/>
                    <p:cNvSpPr/>
                    <p:nvPr/>
                  </p:nvSpPr>
                  <p:spPr>
                    <a:xfrm>
                      <a:off x="5418900" y="861350"/>
                      <a:ext cx="6025" cy="5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25" extrusionOk="0">
                          <a:moveTo>
                            <a:pt x="241" y="64"/>
                          </a:moveTo>
                          <a:cubicBezTo>
                            <a:pt x="241" y="112"/>
                            <a:pt x="225" y="160"/>
                            <a:pt x="177" y="176"/>
                          </a:cubicBezTo>
                          <a:cubicBezTo>
                            <a:pt x="49" y="224"/>
                            <a:pt x="1" y="32"/>
                            <a:pt x="129" y="16"/>
                          </a:cubicBezTo>
                          <a:cubicBezTo>
                            <a:pt x="177" y="0"/>
                            <a:pt x="225" y="16"/>
                            <a:pt x="241" y="64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264" name="Google Shape;23264;p52"/>
                    <p:cNvSpPr/>
                    <p:nvPr/>
                  </p:nvSpPr>
                  <p:spPr>
                    <a:xfrm>
                      <a:off x="5634925" y="986150"/>
                      <a:ext cx="120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81" extrusionOk="0">
                          <a:moveTo>
                            <a:pt x="481" y="209"/>
                          </a:moveTo>
                          <a:cubicBezTo>
                            <a:pt x="481" y="385"/>
                            <a:pt x="257" y="481"/>
                            <a:pt x="129" y="353"/>
                          </a:cubicBezTo>
                          <a:cubicBezTo>
                            <a:pt x="1" y="225"/>
                            <a:pt x="97" y="1"/>
                            <a:pt x="273" y="1"/>
                          </a:cubicBezTo>
                          <a:cubicBezTo>
                            <a:pt x="385" y="1"/>
                            <a:pt x="481" y="97"/>
                            <a:pt x="481" y="209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265" name="Google Shape;23265;p52"/>
                    <p:cNvSpPr/>
                    <p:nvPr/>
                  </p:nvSpPr>
                  <p:spPr>
                    <a:xfrm>
                      <a:off x="5717725" y="1135775"/>
                      <a:ext cx="116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65" extrusionOk="0">
                          <a:moveTo>
                            <a:pt x="465" y="192"/>
                          </a:moveTo>
                          <a:cubicBezTo>
                            <a:pt x="465" y="368"/>
                            <a:pt x="257" y="464"/>
                            <a:pt x="129" y="336"/>
                          </a:cubicBezTo>
                          <a:cubicBezTo>
                            <a:pt x="1" y="208"/>
                            <a:pt x="81" y="0"/>
                            <a:pt x="273" y="0"/>
                          </a:cubicBezTo>
                          <a:cubicBezTo>
                            <a:pt x="385" y="0"/>
                            <a:pt x="465" y="80"/>
                            <a:pt x="465" y="192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266" name="Google Shape;23266;p52"/>
                    <p:cNvSpPr/>
                    <p:nvPr/>
                  </p:nvSpPr>
                  <p:spPr>
                    <a:xfrm>
                      <a:off x="5316900" y="997350"/>
                      <a:ext cx="116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81" extrusionOk="0">
                          <a:moveTo>
                            <a:pt x="465" y="209"/>
                          </a:moveTo>
                          <a:cubicBezTo>
                            <a:pt x="465" y="385"/>
                            <a:pt x="257" y="481"/>
                            <a:pt x="129" y="353"/>
                          </a:cubicBezTo>
                          <a:cubicBezTo>
                            <a:pt x="1" y="225"/>
                            <a:pt x="81" y="1"/>
                            <a:pt x="273" y="1"/>
                          </a:cubicBezTo>
                          <a:cubicBezTo>
                            <a:pt x="369" y="1"/>
                            <a:pt x="465" y="97"/>
                            <a:pt x="465" y="209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267" name="Google Shape;23267;p52"/>
                    <p:cNvSpPr/>
                    <p:nvPr/>
                  </p:nvSpPr>
                  <p:spPr>
                    <a:xfrm>
                      <a:off x="5331700" y="1124575"/>
                      <a:ext cx="120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65" extrusionOk="0">
                          <a:moveTo>
                            <a:pt x="481" y="208"/>
                          </a:moveTo>
                          <a:cubicBezTo>
                            <a:pt x="481" y="384"/>
                            <a:pt x="257" y="464"/>
                            <a:pt x="129" y="352"/>
                          </a:cubicBezTo>
                          <a:cubicBezTo>
                            <a:pt x="1" y="224"/>
                            <a:pt x="97" y="0"/>
                            <a:pt x="273" y="0"/>
                          </a:cubicBezTo>
                          <a:cubicBezTo>
                            <a:pt x="385" y="0"/>
                            <a:pt x="481" y="96"/>
                            <a:pt x="481" y="208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268" name="Google Shape;23268;p52"/>
                    <p:cNvSpPr/>
                    <p:nvPr/>
                  </p:nvSpPr>
                  <p:spPr>
                    <a:xfrm>
                      <a:off x="5794150" y="906150"/>
                      <a:ext cx="120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81" extrusionOk="0">
                          <a:moveTo>
                            <a:pt x="480" y="208"/>
                          </a:moveTo>
                          <a:cubicBezTo>
                            <a:pt x="480" y="384"/>
                            <a:pt x="256" y="480"/>
                            <a:pt x="128" y="352"/>
                          </a:cubicBezTo>
                          <a:cubicBezTo>
                            <a:pt x="0" y="224"/>
                            <a:pt x="96" y="0"/>
                            <a:pt x="272" y="0"/>
                          </a:cubicBezTo>
                          <a:cubicBezTo>
                            <a:pt x="384" y="0"/>
                            <a:pt x="480" y="96"/>
                            <a:pt x="480" y="208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269" name="Google Shape;23269;p52"/>
                    <p:cNvSpPr/>
                    <p:nvPr/>
                  </p:nvSpPr>
                  <p:spPr>
                    <a:xfrm>
                      <a:off x="5290500" y="924950"/>
                      <a:ext cx="116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65" extrusionOk="0">
                          <a:moveTo>
                            <a:pt x="465" y="193"/>
                          </a:moveTo>
                          <a:cubicBezTo>
                            <a:pt x="465" y="369"/>
                            <a:pt x="257" y="465"/>
                            <a:pt x="129" y="337"/>
                          </a:cubicBezTo>
                          <a:cubicBezTo>
                            <a:pt x="1" y="209"/>
                            <a:pt x="97" y="0"/>
                            <a:pt x="273" y="0"/>
                          </a:cubicBezTo>
                          <a:cubicBezTo>
                            <a:pt x="385" y="0"/>
                            <a:pt x="465" y="81"/>
                            <a:pt x="465" y="193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270" name="Google Shape;23270;p52"/>
                    <p:cNvSpPr/>
                    <p:nvPr/>
                  </p:nvSpPr>
                  <p:spPr>
                    <a:xfrm>
                      <a:off x="5680925" y="826150"/>
                      <a:ext cx="43225" cy="432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29" h="1729" extrusionOk="0">
                          <a:moveTo>
                            <a:pt x="865" y="1728"/>
                          </a:moveTo>
                          <a:lnTo>
                            <a:pt x="865" y="1728"/>
                          </a:lnTo>
                          <a:cubicBezTo>
                            <a:pt x="865" y="1248"/>
                            <a:pt x="481" y="864"/>
                            <a:pt x="1" y="864"/>
                          </a:cubicBezTo>
                          <a:lnTo>
                            <a:pt x="1" y="864"/>
                          </a:lnTo>
                          <a:cubicBezTo>
                            <a:pt x="481" y="864"/>
                            <a:pt x="865" y="480"/>
                            <a:pt x="865" y="0"/>
                          </a:cubicBezTo>
                          <a:lnTo>
                            <a:pt x="865" y="0"/>
                          </a:lnTo>
                          <a:cubicBezTo>
                            <a:pt x="865" y="480"/>
                            <a:pt x="1265" y="864"/>
                            <a:pt x="1729" y="864"/>
                          </a:cubicBezTo>
                          <a:lnTo>
                            <a:pt x="1729" y="864"/>
                          </a:lnTo>
                          <a:cubicBezTo>
                            <a:pt x="1265" y="864"/>
                            <a:pt x="865" y="1248"/>
                            <a:pt x="865" y="1728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</p:grpSp>
              <p:grpSp>
                <p:nvGrpSpPr>
                  <p:cNvPr id="23271" name="Google Shape;23271;p52"/>
                  <p:cNvGrpSpPr/>
                  <p:nvPr/>
                </p:nvGrpSpPr>
                <p:grpSpPr>
                  <a:xfrm rot="7120513" flipH="1">
                    <a:off x="538618" y="3725726"/>
                    <a:ext cx="1133997" cy="607895"/>
                    <a:chOff x="5206900" y="826150"/>
                    <a:chExt cx="599275" cy="321250"/>
                  </a:xfrm>
                </p:grpSpPr>
                <p:sp>
                  <p:nvSpPr>
                    <p:cNvPr id="23272" name="Google Shape;23272;p52"/>
                    <p:cNvSpPr/>
                    <p:nvPr/>
                  </p:nvSpPr>
                  <p:spPr>
                    <a:xfrm>
                      <a:off x="5206900" y="828950"/>
                      <a:ext cx="25225" cy="25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09" h="1025" extrusionOk="0">
                          <a:moveTo>
                            <a:pt x="1008" y="448"/>
                          </a:moveTo>
                          <a:cubicBezTo>
                            <a:pt x="1008" y="832"/>
                            <a:pt x="544" y="1024"/>
                            <a:pt x="272" y="752"/>
                          </a:cubicBezTo>
                          <a:cubicBezTo>
                            <a:pt x="0" y="480"/>
                            <a:pt x="192" y="0"/>
                            <a:pt x="576" y="0"/>
                          </a:cubicBezTo>
                          <a:cubicBezTo>
                            <a:pt x="816" y="0"/>
                            <a:pt x="1008" y="208"/>
                            <a:pt x="1008" y="448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273" name="Google Shape;23273;p52"/>
                    <p:cNvSpPr/>
                    <p:nvPr/>
                  </p:nvSpPr>
                  <p:spPr>
                    <a:xfrm>
                      <a:off x="5468125" y="1067750"/>
                      <a:ext cx="25625" cy="252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25" h="1009" extrusionOk="0">
                          <a:moveTo>
                            <a:pt x="1024" y="433"/>
                          </a:moveTo>
                          <a:cubicBezTo>
                            <a:pt x="1024" y="817"/>
                            <a:pt x="560" y="1009"/>
                            <a:pt x="288" y="737"/>
                          </a:cubicBezTo>
                          <a:cubicBezTo>
                            <a:pt x="0" y="465"/>
                            <a:pt x="208" y="1"/>
                            <a:pt x="592" y="1"/>
                          </a:cubicBezTo>
                          <a:cubicBezTo>
                            <a:pt x="832" y="1"/>
                            <a:pt x="1024" y="193"/>
                            <a:pt x="1024" y="433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274" name="Google Shape;23274;p52"/>
                    <p:cNvSpPr/>
                    <p:nvPr/>
                  </p:nvSpPr>
                  <p:spPr>
                    <a:xfrm>
                      <a:off x="5679325" y="1085750"/>
                      <a:ext cx="25625" cy="2565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25" h="1026" extrusionOk="0">
                          <a:moveTo>
                            <a:pt x="1025" y="433"/>
                          </a:moveTo>
                          <a:cubicBezTo>
                            <a:pt x="1025" y="833"/>
                            <a:pt x="545" y="1025"/>
                            <a:pt x="273" y="753"/>
                          </a:cubicBezTo>
                          <a:cubicBezTo>
                            <a:pt x="1" y="481"/>
                            <a:pt x="193" y="1"/>
                            <a:pt x="577" y="1"/>
                          </a:cubicBezTo>
                          <a:cubicBezTo>
                            <a:pt x="817" y="1"/>
                            <a:pt x="1025" y="193"/>
                            <a:pt x="1025" y="433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275" name="Google Shape;23275;p52"/>
                    <p:cNvSpPr/>
                    <p:nvPr/>
                  </p:nvSpPr>
                  <p:spPr>
                    <a:xfrm>
                      <a:off x="5318900" y="877350"/>
                      <a:ext cx="4425" cy="44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7" h="177" extrusionOk="0">
                          <a:moveTo>
                            <a:pt x="177" y="80"/>
                          </a:moveTo>
                          <a:cubicBezTo>
                            <a:pt x="177" y="128"/>
                            <a:pt x="145" y="176"/>
                            <a:pt x="97" y="176"/>
                          </a:cubicBezTo>
                          <a:cubicBezTo>
                            <a:pt x="49" y="176"/>
                            <a:pt x="1" y="128"/>
                            <a:pt x="1" y="80"/>
                          </a:cubicBezTo>
                          <a:cubicBezTo>
                            <a:pt x="1" y="32"/>
                            <a:pt x="49" y="0"/>
                            <a:pt x="97" y="0"/>
                          </a:cubicBezTo>
                          <a:cubicBezTo>
                            <a:pt x="145" y="0"/>
                            <a:pt x="177" y="32"/>
                            <a:pt x="177" y="80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276" name="Google Shape;23276;p52"/>
                    <p:cNvSpPr/>
                    <p:nvPr/>
                  </p:nvSpPr>
                  <p:spPr>
                    <a:xfrm>
                      <a:off x="5749725" y="1021350"/>
                      <a:ext cx="6025" cy="6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41" extrusionOk="0">
                          <a:moveTo>
                            <a:pt x="241" y="97"/>
                          </a:moveTo>
                          <a:cubicBezTo>
                            <a:pt x="241" y="241"/>
                            <a:pt x="1" y="1"/>
                            <a:pt x="145" y="1"/>
                          </a:cubicBezTo>
                          <a:cubicBezTo>
                            <a:pt x="193" y="1"/>
                            <a:pt x="225" y="49"/>
                            <a:pt x="241" y="97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277" name="Google Shape;23277;p52"/>
                    <p:cNvSpPr/>
                    <p:nvPr/>
                  </p:nvSpPr>
                  <p:spPr>
                    <a:xfrm>
                      <a:off x="5527725" y="874950"/>
                      <a:ext cx="6025" cy="6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41" extrusionOk="0">
                          <a:moveTo>
                            <a:pt x="240" y="96"/>
                          </a:moveTo>
                          <a:cubicBezTo>
                            <a:pt x="240" y="240"/>
                            <a:pt x="0" y="0"/>
                            <a:pt x="144" y="0"/>
                          </a:cubicBezTo>
                          <a:cubicBezTo>
                            <a:pt x="192" y="0"/>
                            <a:pt x="240" y="48"/>
                            <a:pt x="240" y="96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278" name="Google Shape;23278;p52"/>
                    <p:cNvSpPr/>
                    <p:nvPr/>
                  </p:nvSpPr>
                  <p:spPr>
                    <a:xfrm>
                      <a:off x="5418900" y="861350"/>
                      <a:ext cx="6025" cy="5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25" extrusionOk="0">
                          <a:moveTo>
                            <a:pt x="241" y="64"/>
                          </a:moveTo>
                          <a:cubicBezTo>
                            <a:pt x="241" y="112"/>
                            <a:pt x="225" y="160"/>
                            <a:pt x="177" y="176"/>
                          </a:cubicBezTo>
                          <a:cubicBezTo>
                            <a:pt x="49" y="224"/>
                            <a:pt x="1" y="32"/>
                            <a:pt x="129" y="16"/>
                          </a:cubicBezTo>
                          <a:cubicBezTo>
                            <a:pt x="177" y="0"/>
                            <a:pt x="225" y="16"/>
                            <a:pt x="241" y="64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279" name="Google Shape;23279;p52"/>
                    <p:cNvSpPr/>
                    <p:nvPr/>
                  </p:nvSpPr>
                  <p:spPr>
                    <a:xfrm>
                      <a:off x="5634925" y="986150"/>
                      <a:ext cx="120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81" extrusionOk="0">
                          <a:moveTo>
                            <a:pt x="481" y="209"/>
                          </a:moveTo>
                          <a:cubicBezTo>
                            <a:pt x="481" y="385"/>
                            <a:pt x="257" y="481"/>
                            <a:pt x="129" y="353"/>
                          </a:cubicBezTo>
                          <a:cubicBezTo>
                            <a:pt x="1" y="225"/>
                            <a:pt x="97" y="1"/>
                            <a:pt x="273" y="1"/>
                          </a:cubicBezTo>
                          <a:cubicBezTo>
                            <a:pt x="385" y="1"/>
                            <a:pt x="481" y="97"/>
                            <a:pt x="481" y="209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280" name="Google Shape;23280;p52"/>
                    <p:cNvSpPr/>
                    <p:nvPr/>
                  </p:nvSpPr>
                  <p:spPr>
                    <a:xfrm>
                      <a:off x="5717725" y="1135775"/>
                      <a:ext cx="116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65" extrusionOk="0">
                          <a:moveTo>
                            <a:pt x="465" y="192"/>
                          </a:moveTo>
                          <a:cubicBezTo>
                            <a:pt x="465" y="368"/>
                            <a:pt x="257" y="464"/>
                            <a:pt x="129" y="336"/>
                          </a:cubicBezTo>
                          <a:cubicBezTo>
                            <a:pt x="1" y="208"/>
                            <a:pt x="81" y="0"/>
                            <a:pt x="273" y="0"/>
                          </a:cubicBezTo>
                          <a:cubicBezTo>
                            <a:pt x="385" y="0"/>
                            <a:pt x="465" y="80"/>
                            <a:pt x="465" y="192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281" name="Google Shape;23281;p52"/>
                    <p:cNvSpPr/>
                    <p:nvPr/>
                  </p:nvSpPr>
                  <p:spPr>
                    <a:xfrm>
                      <a:off x="5316900" y="997350"/>
                      <a:ext cx="116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81" extrusionOk="0">
                          <a:moveTo>
                            <a:pt x="465" y="209"/>
                          </a:moveTo>
                          <a:cubicBezTo>
                            <a:pt x="465" y="385"/>
                            <a:pt x="257" y="481"/>
                            <a:pt x="129" y="353"/>
                          </a:cubicBezTo>
                          <a:cubicBezTo>
                            <a:pt x="1" y="225"/>
                            <a:pt x="81" y="1"/>
                            <a:pt x="273" y="1"/>
                          </a:cubicBezTo>
                          <a:cubicBezTo>
                            <a:pt x="369" y="1"/>
                            <a:pt x="465" y="97"/>
                            <a:pt x="465" y="209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282" name="Google Shape;23282;p52"/>
                    <p:cNvSpPr/>
                    <p:nvPr/>
                  </p:nvSpPr>
                  <p:spPr>
                    <a:xfrm>
                      <a:off x="5331700" y="1124575"/>
                      <a:ext cx="120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65" extrusionOk="0">
                          <a:moveTo>
                            <a:pt x="481" y="208"/>
                          </a:moveTo>
                          <a:cubicBezTo>
                            <a:pt x="481" y="384"/>
                            <a:pt x="257" y="464"/>
                            <a:pt x="129" y="352"/>
                          </a:cubicBezTo>
                          <a:cubicBezTo>
                            <a:pt x="1" y="224"/>
                            <a:pt x="97" y="0"/>
                            <a:pt x="273" y="0"/>
                          </a:cubicBezTo>
                          <a:cubicBezTo>
                            <a:pt x="385" y="0"/>
                            <a:pt x="481" y="96"/>
                            <a:pt x="481" y="208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283" name="Google Shape;23283;p52"/>
                    <p:cNvSpPr/>
                    <p:nvPr/>
                  </p:nvSpPr>
                  <p:spPr>
                    <a:xfrm>
                      <a:off x="5794150" y="906150"/>
                      <a:ext cx="120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81" extrusionOk="0">
                          <a:moveTo>
                            <a:pt x="480" y="208"/>
                          </a:moveTo>
                          <a:cubicBezTo>
                            <a:pt x="480" y="384"/>
                            <a:pt x="256" y="480"/>
                            <a:pt x="128" y="352"/>
                          </a:cubicBezTo>
                          <a:cubicBezTo>
                            <a:pt x="0" y="224"/>
                            <a:pt x="96" y="0"/>
                            <a:pt x="272" y="0"/>
                          </a:cubicBezTo>
                          <a:cubicBezTo>
                            <a:pt x="384" y="0"/>
                            <a:pt x="480" y="96"/>
                            <a:pt x="480" y="208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284" name="Google Shape;23284;p52"/>
                    <p:cNvSpPr/>
                    <p:nvPr/>
                  </p:nvSpPr>
                  <p:spPr>
                    <a:xfrm>
                      <a:off x="5290500" y="924950"/>
                      <a:ext cx="116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65" extrusionOk="0">
                          <a:moveTo>
                            <a:pt x="465" y="193"/>
                          </a:moveTo>
                          <a:cubicBezTo>
                            <a:pt x="465" y="369"/>
                            <a:pt x="257" y="465"/>
                            <a:pt x="129" y="337"/>
                          </a:cubicBezTo>
                          <a:cubicBezTo>
                            <a:pt x="1" y="209"/>
                            <a:pt x="97" y="0"/>
                            <a:pt x="273" y="0"/>
                          </a:cubicBezTo>
                          <a:cubicBezTo>
                            <a:pt x="385" y="0"/>
                            <a:pt x="465" y="81"/>
                            <a:pt x="465" y="193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285" name="Google Shape;23285;p52"/>
                    <p:cNvSpPr/>
                    <p:nvPr/>
                  </p:nvSpPr>
                  <p:spPr>
                    <a:xfrm>
                      <a:off x="5680925" y="826150"/>
                      <a:ext cx="43225" cy="432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29" h="1729" extrusionOk="0">
                          <a:moveTo>
                            <a:pt x="865" y="1728"/>
                          </a:moveTo>
                          <a:lnTo>
                            <a:pt x="865" y="1728"/>
                          </a:lnTo>
                          <a:cubicBezTo>
                            <a:pt x="865" y="1248"/>
                            <a:pt x="481" y="864"/>
                            <a:pt x="1" y="864"/>
                          </a:cubicBezTo>
                          <a:lnTo>
                            <a:pt x="1" y="864"/>
                          </a:lnTo>
                          <a:cubicBezTo>
                            <a:pt x="481" y="864"/>
                            <a:pt x="865" y="480"/>
                            <a:pt x="865" y="0"/>
                          </a:cubicBezTo>
                          <a:lnTo>
                            <a:pt x="865" y="0"/>
                          </a:lnTo>
                          <a:cubicBezTo>
                            <a:pt x="865" y="480"/>
                            <a:pt x="1265" y="864"/>
                            <a:pt x="1729" y="864"/>
                          </a:cubicBezTo>
                          <a:lnTo>
                            <a:pt x="1729" y="864"/>
                          </a:lnTo>
                          <a:cubicBezTo>
                            <a:pt x="1265" y="864"/>
                            <a:pt x="865" y="1248"/>
                            <a:pt x="865" y="1728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</p:grpSp>
            </p:grpSp>
            <p:grpSp>
              <p:nvGrpSpPr>
                <p:cNvPr id="23286" name="Google Shape;23286;p52"/>
                <p:cNvGrpSpPr/>
                <p:nvPr/>
              </p:nvGrpSpPr>
              <p:grpSpPr>
                <a:xfrm flipH="1">
                  <a:off x="7173014" y="169321"/>
                  <a:ext cx="1699100" cy="2145071"/>
                  <a:chOff x="146217" y="2712579"/>
                  <a:chExt cx="1552966" cy="1960401"/>
                </a:xfrm>
              </p:grpSpPr>
              <p:grpSp>
                <p:nvGrpSpPr>
                  <p:cNvPr id="23287" name="Google Shape;23287;p52"/>
                  <p:cNvGrpSpPr/>
                  <p:nvPr/>
                </p:nvGrpSpPr>
                <p:grpSpPr>
                  <a:xfrm>
                    <a:off x="146217" y="2712579"/>
                    <a:ext cx="1134008" cy="607901"/>
                    <a:chOff x="5206900" y="826150"/>
                    <a:chExt cx="599275" cy="321250"/>
                  </a:xfrm>
                </p:grpSpPr>
                <p:sp>
                  <p:nvSpPr>
                    <p:cNvPr id="23288" name="Google Shape;23288;p52"/>
                    <p:cNvSpPr/>
                    <p:nvPr/>
                  </p:nvSpPr>
                  <p:spPr>
                    <a:xfrm>
                      <a:off x="5206900" y="828950"/>
                      <a:ext cx="25225" cy="25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09" h="1025" extrusionOk="0">
                          <a:moveTo>
                            <a:pt x="1008" y="448"/>
                          </a:moveTo>
                          <a:cubicBezTo>
                            <a:pt x="1008" y="832"/>
                            <a:pt x="544" y="1024"/>
                            <a:pt x="272" y="752"/>
                          </a:cubicBezTo>
                          <a:cubicBezTo>
                            <a:pt x="0" y="480"/>
                            <a:pt x="192" y="0"/>
                            <a:pt x="576" y="0"/>
                          </a:cubicBezTo>
                          <a:cubicBezTo>
                            <a:pt x="816" y="0"/>
                            <a:pt x="1008" y="208"/>
                            <a:pt x="1008" y="448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289" name="Google Shape;23289;p52"/>
                    <p:cNvSpPr/>
                    <p:nvPr/>
                  </p:nvSpPr>
                  <p:spPr>
                    <a:xfrm>
                      <a:off x="5468125" y="1067750"/>
                      <a:ext cx="25625" cy="252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25" h="1009" extrusionOk="0">
                          <a:moveTo>
                            <a:pt x="1024" y="433"/>
                          </a:moveTo>
                          <a:cubicBezTo>
                            <a:pt x="1024" y="817"/>
                            <a:pt x="560" y="1009"/>
                            <a:pt x="288" y="737"/>
                          </a:cubicBezTo>
                          <a:cubicBezTo>
                            <a:pt x="0" y="465"/>
                            <a:pt x="208" y="1"/>
                            <a:pt x="592" y="1"/>
                          </a:cubicBezTo>
                          <a:cubicBezTo>
                            <a:pt x="832" y="1"/>
                            <a:pt x="1024" y="193"/>
                            <a:pt x="1024" y="433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290" name="Google Shape;23290;p52"/>
                    <p:cNvSpPr/>
                    <p:nvPr/>
                  </p:nvSpPr>
                  <p:spPr>
                    <a:xfrm>
                      <a:off x="5679325" y="1085750"/>
                      <a:ext cx="25625" cy="2565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25" h="1026" extrusionOk="0">
                          <a:moveTo>
                            <a:pt x="1025" y="433"/>
                          </a:moveTo>
                          <a:cubicBezTo>
                            <a:pt x="1025" y="833"/>
                            <a:pt x="545" y="1025"/>
                            <a:pt x="273" y="753"/>
                          </a:cubicBezTo>
                          <a:cubicBezTo>
                            <a:pt x="1" y="481"/>
                            <a:pt x="193" y="1"/>
                            <a:pt x="577" y="1"/>
                          </a:cubicBezTo>
                          <a:cubicBezTo>
                            <a:pt x="817" y="1"/>
                            <a:pt x="1025" y="193"/>
                            <a:pt x="1025" y="433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291" name="Google Shape;23291;p52"/>
                    <p:cNvSpPr/>
                    <p:nvPr/>
                  </p:nvSpPr>
                  <p:spPr>
                    <a:xfrm>
                      <a:off x="5318900" y="877350"/>
                      <a:ext cx="4425" cy="44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7" h="177" extrusionOk="0">
                          <a:moveTo>
                            <a:pt x="177" y="80"/>
                          </a:moveTo>
                          <a:cubicBezTo>
                            <a:pt x="177" y="128"/>
                            <a:pt x="145" y="176"/>
                            <a:pt x="97" y="176"/>
                          </a:cubicBezTo>
                          <a:cubicBezTo>
                            <a:pt x="49" y="176"/>
                            <a:pt x="1" y="128"/>
                            <a:pt x="1" y="80"/>
                          </a:cubicBezTo>
                          <a:cubicBezTo>
                            <a:pt x="1" y="32"/>
                            <a:pt x="49" y="0"/>
                            <a:pt x="97" y="0"/>
                          </a:cubicBezTo>
                          <a:cubicBezTo>
                            <a:pt x="145" y="0"/>
                            <a:pt x="177" y="32"/>
                            <a:pt x="177" y="80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292" name="Google Shape;23292;p52"/>
                    <p:cNvSpPr/>
                    <p:nvPr/>
                  </p:nvSpPr>
                  <p:spPr>
                    <a:xfrm>
                      <a:off x="5749725" y="1021350"/>
                      <a:ext cx="6025" cy="6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41" extrusionOk="0">
                          <a:moveTo>
                            <a:pt x="241" y="97"/>
                          </a:moveTo>
                          <a:cubicBezTo>
                            <a:pt x="241" y="241"/>
                            <a:pt x="1" y="1"/>
                            <a:pt x="145" y="1"/>
                          </a:cubicBezTo>
                          <a:cubicBezTo>
                            <a:pt x="193" y="1"/>
                            <a:pt x="225" y="49"/>
                            <a:pt x="241" y="97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293" name="Google Shape;23293;p52"/>
                    <p:cNvSpPr/>
                    <p:nvPr/>
                  </p:nvSpPr>
                  <p:spPr>
                    <a:xfrm>
                      <a:off x="5527725" y="874950"/>
                      <a:ext cx="6025" cy="6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41" extrusionOk="0">
                          <a:moveTo>
                            <a:pt x="240" y="96"/>
                          </a:moveTo>
                          <a:cubicBezTo>
                            <a:pt x="240" y="240"/>
                            <a:pt x="0" y="0"/>
                            <a:pt x="144" y="0"/>
                          </a:cubicBezTo>
                          <a:cubicBezTo>
                            <a:pt x="192" y="0"/>
                            <a:pt x="240" y="48"/>
                            <a:pt x="240" y="96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294" name="Google Shape;23294;p52"/>
                    <p:cNvSpPr/>
                    <p:nvPr/>
                  </p:nvSpPr>
                  <p:spPr>
                    <a:xfrm>
                      <a:off x="5418900" y="861350"/>
                      <a:ext cx="6025" cy="5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25" extrusionOk="0">
                          <a:moveTo>
                            <a:pt x="241" y="64"/>
                          </a:moveTo>
                          <a:cubicBezTo>
                            <a:pt x="241" y="112"/>
                            <a:pt x="225" y="160"/>
                            <a:pt x="177" y="176"/>
                          </a:cubicBezTo>
                          <a:cubicBezTo>
                            <a:pt x="49" y="224"/>
                            <a:pt x="1" y="32"/>
                            <a:pt x="129" y="16"/>
                          </a:cubicBezTo>
                          <a:cubicBezTo>
                            <a:pt x="177" y="0"/>
                            <a:pt x="225" y="16"/>
                            <a:pt x="241" y="64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295" name="Google Shape;23295;p52"/>
                    <p:cNvSpPr/>
                    <p:nvPr/>
                  </p:nvSpPr>
                  <p:spPr>
                    <a:xfrm>
                      <a:off x="5634925" y="986150"/>
                      <a:ext cx="120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81" extrusionOk="0">
                          <a:moveTo>
                            <a:pt x="481" y="209"/>
                          </a:moveTo>
                          <a:cubicBezTo>
                            <a:pt x="481" y="385"/>
                            <a:pt x="257" y="481"/>
                            <a:pt x="129" y="353"/>
                          </a:cubicBezTo>
                          <a:cubicBezTo>
                            <a:pt x="1" y="225"/>
                            <a:pt x="97" y="1"/>
                            <a:pt x="273" y="1"/>
                          </a:cubicBezTo>
                          <a:cubicBezTo>
                            <a:pt x="385" y="1"/>
                            <a:pt x="481" y="97"/>
                            <a:pt x="481" y="209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296" name="Google Shape;23296;p52"/>
                    <p:cNvSpPr/>
                    <p:nvPr/>
                  </p:nvSpPr>
                  <p:spPr>
                    <a:xfrm>
                      <a:off x="5717725" y="1135775"/>
                      <a:ext cx="116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65" extrusionOk="0">
                          <a:moveTo>
                            <a:pt x="465" y="192"/>
                          </a:moveTo>
                          <a:cubicBezTo>
                            <a:pt x="465" y="368"/>
                            <a:pt x="257" y="464"/>
                            <a:pt x="129" y="336"/>
                          </a:cubicBezTo>
                          <a:cubicBezTo>
                            <a:pt x="1" y="208"/>
                            <a:pt x="81" y="0"/>
                            <a:pt x="273" y="0"/>
                          </a:cubicBezTo>
                          <a:cubicBezTo>
                            <a:pt x="385" y="0"/>
                            <a:pt x="465" y="80"/>
                            <a:pt x="465" y="192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297" name="Google Shape;23297;p52"/>
                    <p:cNvSpPr/>
                    <p:nvPr/>
                  </p:nvSpPr>
                  <p:spPr>
                    <a:xfrm>
                      <a:off x="5316900" y="997350"/>
                      <a:ext cx="116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81" extrusionOk="0">
                          <a:moveTo>
                            <a:pt x="465" y="209"/>
                          </a:moveTo>
                          <a:cubicBezTo>
                            <a:pt x="465" y="385"/>
                            <a:pt x="257" y="481"/>
                            <a:pt x="129" y="353"/>
                          </a:cubicBezTo>
                          <a:cubicBezTo>
                            <a:pt x="1" y="225"/>
                            <a:pt x="81" y="1"/>
                            <a:pt x="273" y="1"/>
                          </a:cubicBezTo>
                          <a:cubicBezTo>
                            <a:pt x="369" y="1"/>
                            <a:pt x="465" y="97"/>
                            <a:pt x="465" y="209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298" name="Google Shape;23298;p52"/>
                    <p:cNvSpPr/>
                    <p:nvPr/>
                  </p:nvSpPr>
                  <p:spPr>
                    <a:xfrm>
                      <a:off x="5331700" y="1124575"/>
                      <a:ext cx="120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65" extrusionOk="0">
                          <a:moveTo>
                            <a:pt x="481" y="208"/>
                          </a:moveTo>
                          <a:cubicBezTo>
                            <a:pt x="481" y="384"/>
                            <a:pt x="257" y="464"/>
                            <a:pt x="129" y="352"/>
                          </a:cubicBezTo>
                          <a:cubicBezTo>
                            <a:pt x="1" y="224"/>
                            <a:pt x="97" y="0"/>
                            <a:pt x="273" y="0"/>
                          </a:cubicBezTo>
                          <a:cubicBezTo>
                            <a:pt x="385" y="0"/>
                            <a:pt x="481" y="96"/>
                            <a:pt x="481" y="208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299" name="Google Shape;23299;p52"/>
                    <p:cNvSpPr/>
                    <p:nvPr/>
                  </p:nvSpPr>
                  <p:spPr>
                    <a:xfrm>
                      <a:off x="5794150" y="906150"/>
                      <a:ext cx="120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81" extrusionOk="0">
                          <a:moveTo>
                            <a:pt x="480" y="208"/>
                          </a:moveTo>
                          <a:cubicBezTo>
                            <a:pt x="480" y="384"/>
                            <a:pt x="256" y="480"/>
                            <a:pt x="128" y="352"/>
                          </a:cubicBezTo>
                          <a:cubicBezTo>
                            <a:pt x="0" y="224"/>
                            <a:pt x="96" y="0"/>
                            <a:pt x="272" y="0"/>
                          </a:cubicBezTo>
                          <a:cubicBezTo>
                            <a:pt x="384" y="0"/>
                            <a:pt x="480" y="96"/>
                            <a:pt x="480" y="208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300" name="Google Shape;23300;p52"/>
                    <p:cNvSpPr/>
                    <p:nvPr/>
                  </p:nvSpPr>
                  <p:spPr>
                    <a:xfrm>
                      <a:off x="5290500" y="924950"/>
                      <a:ext cx="116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65" extrusionOk="0">
                          <a:moveTo>
                            <a:pt x="465" y="193"/>
                          </a:moveTo>
                          <a:cubicBezTo>
                            <a:pt x="465" y="369"/>
                            <a:pt x="257" y="465"/>
                            <a:pt x="129" y="337"/>
                          </a:cubicBezTo>
                          <a:cubicBezTo>
                            <a:pt x="1" y="209"/>
                            <a:pt x="97" y="0"/>
                            <a:pt x="273" y="0"/>
                          </a:cubicBezTo>
                          <a:cubicBezTo>
                            <a:pt x="385" y="0"/>
                            <a:pt x="465" y="81"/>
                            <a:pt x="465" y="193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301" name="Google Shape;23301;p52"/>
                    <p:cNvSpPr/>
                    <p:nvPr/>
                  </p:nvSpPr>
                  <p:spPr>
                    <a:xfrm>
                      <a:off x="5680925" y="826150"/>
                      <a:ext cx="43225" cy="432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29" h="1729" extrusionOk="0">
                          <a:moveTo>
                            <a:pt x="865" y="1728"/>
                          </a:moveTo>
                          <a:lnTo>
                            <a:pt x="865" y="1728"/>
                          </a:lnTo>
                          <a:cubicBezTo>
                            <a:pt x="865" y="1248"/>
                            <a:pt x="481" y="864"/>
                            <a:pt x="1" y="864"/>
                          </a:cubicBezTo>
                          <a:lnTo>
                            <a:pt x="1" y="864"/>
                          </a:lnTo>
                          <a:cubicBezTo>
                            <a:pt x="481" y="864"/>
                            <a:pt x="865" y="480"/>
                            <a:pt x="865" y="0"/>
                          </a:cubicBezTo>
                          <a:lnTo>
                            <a:pt x="865" y="0"/>
                          </a:lnTo>
                          <a:cubicBezTo>
                            <a:pt x="865" y="480"/>
                            <a:pt x="1265" y="864"/>
                            <a:pt x="1729" y="864"/>
                          </a:cubicBezTo>
                          <a:lnTo>
                            <a:pt x="1729" y="864"/>
                          </a:lnTo>
                          <a:cubicBezTo>
                            <a:pt x="1265" y="864"/>
                            <a:pt x="865" y="1248"/>
                            <a:pt x="865" y="1728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</p:grpSp>
              <p:grpSp>
                <p:nvGrpSpPr>
                  <p:cNvPr id="23302" name="Google Shape;23302;p52"/>
                  <p:cNvGrpSpPr/>
                  <p:nvPr/>
                </p:nvGrpSpPr>
                <p:grpSpPr>
                  <a:xfrm rot="-9256633">
                    <a:off x="489429" y="3110262"/>
                    <a:ext cx="1134020" cy="607908"/>
                    <a:chOff x="5206900" y="826150"/>
                    <a:chExt cx="599275" cy="321250"/>
                  </a:xfrm>
                </p:grpSpPr>
                <p:sp>
                  <p:nvSpPr>
                    <p:cNvPr id="23303" name="Google Shape;23303;p52"/>
                    <p:cNvSpPr/>
                    <p:nvPr/>
                  </p:nvSpPr>
                  <p:spPr>
                    <a:xfrm>
                      <a:off x="5206900" y="828950"/>
                      <a:ext cx="25225" cy="25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09" h="1025" extrusionOk="0">
                          <a:moveTo>
                            <a:pt x="1008" y="448"/>
                          </a:moveTo>
                          <a:cubicBezTo>
                            <a:pt x="1008" y="832"/>
                            <a:pt x="544" y="1024"/>
                            <a:pt x="272" y="752"/>
                          </a:cubicBezTo>
                          <a:cubicBezTo>
                            <a:pt x="0" y="480"/>
                            <a:pt x="192" y="0"/>
                            <a:pt x="576" y="0"/>
                          </a:cubicBezTo>
                          <a:cubicBezTo>
                            <a:pt x="816" y="0"/>
                            <a:pt x="1008" y="208"/>
                            <a:pt x="1008" y="448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304" name="Google Shape;23304;p52"/>
                    <p:cNvSpPr/>
                    <p:nvPr/>
                  </p:nvSpPr>
                  <p:spPr>
                    <a:xfrm>
                      <a:off x="5468125" y="1067750"/>
                      <a:ext cx="25625" cy="252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25" h="1009" extrusionOk="0">
                          <a:moveTo>
                            <a:pt x="1024" y="433"/>
                          </a:moveTo>
                          <a:cubicBezTo>
                            <a:pt x="1024" y="817"/>
                            <a:pt x="560" y="1009"/>
                            <a:pt x="288" y="737"/>
                          </a:cubicBezTo>
                          <a:cubicBezTo>
                            <a:pt x="0" y="465"/>
                            <a:pt x="208" y="1"/>
                            <a:pt x="592" y="1"/>
                          </a:cubicBezTo>
                          <a:cubicBezTo>
                            <a:pt x="832" y="1"/>
                            <a:pt x="1024" y="193"/>
                            <a:pt x="1024" y="433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305" name="Google Shape;23305;p52"/>
                    <p:cNvSpPr/>
                    <p:nvPr/>
                  </p:nvSpPr>
                  <p:spPr>
                    <a:xfrm>
                      <a:off x="5679325" y="1085750"/>
                      <a:ext cx="25625" cy="2565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25" h="1026" extrusionOk="0">
                          <a:moveTo>
                            <a:pt x="1025" y="433"/>
                          </a:moveTo>
                          <a:cubicBezTo>
                            <a:pt x="1025" y="833"/>
                            <a:pt x="545" y="1025"/>
                            <a:pt x="273" y="753"/>
                          </a:cubicBezTo>
                          <a:cubicBezTo>
                            <a:pt x="1" y="481"/>
                            <a:pt x="193" y="1"/>
                            <a:pt x="577" y="1"/>
                          </a:cubicBezTo>
                          <a:cubicBezTo>
                            <a:pt x="817" y="1"/>
                            <a:pt x="1025" y="193"/>
                            <a:pt x="1025" y="433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306" name="Google Shape;23306;p52"/>
                    <p:cNvSpPr/>
                    <p:nvPr/>
                  </p:nvSpPr>
                  <p:spPr>
                    <a:xfrm>
                      <a:off x="5318900" y="877350"/>
                      <a:ext cx="4425" cy="44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7" h="177" extrusionOk="0">
                          <a:moveTo>
                            <a:pt x="177" y="80"/>
                          </a:moveTo>
                          <a:cubicBezTo>
                            <a:pt x="177" y="128"/>
                            <a:pt x="145" y="176"/>
                            <a:pt x="97" y="176"/>
                          </a:cubicBezTo>
                          <a:cubicBezTo>
                            <a:pt x="49" y="176"/>
                            <a:pt x="1" y="128"/>
                            <a:pt x="1" y="80"/>
                          </a:cubicBezTo>
                          <a:cubicBezTo>
                            <a:pt x="1" y="32"/>
                            <a:pt x="49" y="0"/>
                            <a:pt x="97" y="0"/>
                          </a:cubicBezTo>
                          <a:cubicBezTo>
                            <a:pt x="145" y="0"/>
                            <a:pt x="177" y="32"/>
                            <a:pt x="177" y="80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307" name="Google Shape;23307;p52"/>
                    <p:cNvSpPr/>
                    <p:nvPr/>
                  </p:nvSpPr>
                  <p:spPr>
                    <a:xfrm>
                      <a:off x="5749725" y="1021350"/>
                      <a:ext cx="6025" cy="6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41" extrusionOk="0">
                          <a:moveTo>
                            <a:pt x="241" y="97"/>
                          </a:moveTo>
                          <a:cubicBezTo>
                            <a:pt x="241" y="241"/>
                            <a:pt x="1" y="1"/>
                            <a:pt x="145" y="1"/>
                          </a:cubicBezTo>
                          <a:cubicBezTo>
                            <a:pt x="193" y="1"/>
                            <a:pt x="225" y="49"/>
                            <a:pt x="241" y="97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308" name="Google Shape;23308;p52"/>
                    <p:cNvSpPr/>
                    <p:nvPr/>
                  </p:nvSpPr>
                  <p:spPr>
                    <a:xfrm>
                      <a:off x="5527725" y="874950"/>
                      <a:ext cx="6025" cy="6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41" extrusionOk="0">
                          <a:moveTo>
                            <a:pt x="240" y="96"/>
                          </a:moveTo>
                          <a:cubicBezTo>
                            <a:pt x="240" y="240"/>
                            <a:pt x="0" y="0"/>
                            <a:pt x="144" y="0"/>
                          </a:cubicBezTo>
                          <a:cubicBezTo>
                            <a:pt x="192" y="0"/>
                            <a:pt x="240" y="48"/>
                            <a:pt x="240" y="96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309" name="Google Shape;23309;p52"/>
                    <p:cNvSpPr/>
                    <p:nvPr/>
                  </p:nvSpPr>
                  <p:spPr>
                    <a:xfrm>
                      <a:off x="5418900" y="861350"/>
                      <a:ext cx="6025" cy="5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25" extrusionOk="0">
                          <a:moveTo>
                            <a:pt x="241" y="64"/>
                          </a:moveTo>
                          <a:cubicBezTo>
                            <a:pt x="241" y="112"/>
                            <a:pt x="225" y="160"/>
                            <a:pt x="177" y="176"/>
                          </a:cubicBezTo>
                          <a:cubicBezTo>
                            <a:pt x="49" y="224"/>
                            <a:pt x="1" y="32"/>
                            <a:pt x="129" y="16"/>
                          </a:cubicBezTo>
                          <a:cubicBezTo>
                            <a:pt x="177" y="0"/>
                            <a:pt x="225" y="16"/>
                            <a:pt x="241" y="64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310" name="Google Shape;23310;p52"/>
                    <p:cNvSpPr/>
                    <p:nvPr/>
                  </p:nvSpPr>
                  <p:spPr>
                    <a:xfrm>
                      <a:off x="5634925" y="986150"/>
                      <a:ext cx="120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81" extrusionOk="0">
                          <a:moveTo>
                            <a:pt x="481" y="209"/>
                          </a:moveTo>
                          <a:cubicBezTo>
                            <a:pt x="481" y="385"/>
                            <a:pt x="257" y="481"/>
                            <a:pt x="129" y="353"/>
                          </a:cubicBezTo>
                          <a:cubicBezTo>
                            <a:pt x="1" y="225"/>
                            <a:pt x="97" y="1"/>
                            <a:pt x="273" y="1"/>
                          </a:cubicBezTo>
                          <a:cubicBezTo>
                            <a:pt x="385" y="1"/>
                            <a:pt x="481" y="97"/>
                            <a:pt x="481" y="209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311" name="Google Shape;23311;p52"/>
                    <p:cNvSpPr/>
                    <p:nvPr/>
                  </p:nvSpPr>
                  <p:spPr>
                    <a:xfrm>
                      <a:off x="5717725" y="1135775"/>
                      <a:ext cx="116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65" extrusionOk="0">
                          <a:moveTo>
                            <a:pt x="465" y="192"/>
                          </a:moveTo>
                          <a:cubicBezTo>
                            <a:pt x="465" y="368"/>
                            <a:pt x="257" y="464"/>
                            <a:pt x="129" y="336"/>
                          </a:cubicBezTo>
                          <a:cubicBezTo>
                            <a:pt x="1" y="208"/>
                            <a:pt x="81" y="0"/>
                            <a:pt x="273" y="0"/>
                          </a:cubicBezTo>
                          <a:cubicBezTo>
                            <a:pt x="385" y="0"/>
                            <a:pt x="465" y="80"/>
                            <a:pt x="465" y="192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312" name="Google Shape;23312;p52"/>
                    <p:cNvSpPr/>
                    <p:nvPr/>
                  </p:nvSpPr>
                  <p:spPr>
                    <a:xfrm>
                      <a:off x="5316900" y="997350"/>
                      <a:ext cx="116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81" extrusionOk="0">
                          <a:moveTo>
                            <a:pt x="465" y="209"/>
                          </a:moveTo>
                          <a:cubicBezTo>
                            <a:pt x="465" y="385"/>
                            <a:pt x="257" y="481"/>
                            <a:pt x="129" y="353"/>
                          </a:cubicBezTo>
                          <a:cubicBezTo>
                            <a:pt x="1" y="225"/>
                            <a:pt x="81" y="1"/>
                            <a:pt x="273" y="1"/>
                          </a:cubicBezTo>
                          <a:cubicBezTo>
                            <a:pt x="369" y="1"/>
                            <a:pt x="465" y="97"/>
                            <a:pt x="465" y="209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313" name="Google Shape;23313;p52"/>
                    <p:cNvSpPr/>
                    <p:nvPr/>
                  </p:nvSpPr>
                  <p:spPr>
                    <a:xfrm>
                      <a:off x="5331700" y="1124575"/>
                      <a:ext cx="120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65" extrusionOk="0">
                          <a:moveTo>
                            <a:pt x="481" y="208"/>
                          </a:moveTo>
                          <a:cubicBezTo>
                            <a:pt x="481" y="384"/>
                            <a:pt x="257" y="464"/>
                            <a:pt x="129" y="352"/>
                          </a:cubicBezTo>
                          <a:cubicBezTo>
                            <a:pt x="1" y="224"/>
                            <a:pt x="97" y="0"/>
                            <a:pt x="273" y="0"/>
                          </a:cubicBezTo>
                          <a:cubicBezTo>
                            <a:pt x="385" y="0"/>
                            <a:pt x="481" y="96"/>
                            <a:pt x="481" y="208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314" name="Google Shape;23314;p52"/>
                    <p:cNvSpPr/>
                    <p:nvPr/>
                  </p:nvSpPr>
                  <p:spPr>
                    <a:xfrm>
                      <a:off x="5794150" y="906150"/>
                      <a:ext cx="120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81" extrusionOk="0">
                          <a:moveTo>
                            <a:pt x="480" y="208"/>
                          </a:moveTo>
                          <a:cubicBezTo>
                            <a:pt x="480" y="384"/>
                            <a:pt x="256" y="480"/>
                            <a:pt x="128" y="352"/>
                          </a:cubicBezTo>
                          <a:cubicBezTo>
                            <a:pt x="0" y="224"/>
                            <a:pt x="96" y="0"/>
                            <a:pt x="272" y="0"/>
                          </a:cubicBezTo>
                          <a:cubicBezTo>
                            <a:pt x="384" y="0"/>
                            <a:pt x="480" y="96"/>
                            <a:pt x="480" y="208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315" name="Google Shape;23315;p52"/>
                    <p:cNvSpPr/>
                    <p:nvPr/>
                  </p:nvSpPr>
                  <p:spPr>
                    <a:xfrm>
                      <a:off x="5290500" y="924950"/>
                      <a:ext cx="116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65" extrusionOk="0">
                          <a:moveTo>
                            <a:pt x="465" y="193"/>
                          </a:moveTo>
                          <a:cubicBezTo>
                            <a:pt x="465" y="369"/>
                            <a:pt x="257" y="465"/>
                            <a:pt x="129" y="337"/>
                          </a:cubicBezTo>
                          <a:cubicBezTo>
                            <a:pt x="1" y="209"/>
                            <a:pt x="97" y="0"/>
                            <a:pt x="273" y="0"/>
                          </a:cubicBezTo>
                          <a:cubicBezTo>
                            <a:pt x="385" y="0"/>
                            <a:pt x="465" y="81"/>
                            <a:pt x="465" y="193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316" name="Google Shape;23316;p52"/>
                    <p:cNvSpPr/>
                    <p:nvPr/>
                  </p:nvSpPr>
                  <p:spPr>
                    <a:xfrm>
                      <a:off x="5680925" y="826150"/>
                      <a:ext cx="43225" cy="432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29" h="1729" extrusionOk="0">
                          <a:moveTo>
                            <a:pt x="865" y="1728"/>
                          </a:moveTo>
                          <a:lnTo>
                            <a:pt x="865" y="1728"/>
                          </a:lnTo>
                          <a:cubicBezTo>
                            <a:pt x="865" y="1248"/>
                            <a:pt x="481" y="864"/>
                            <a:pt x="1" y="864"/>
                          </a:cubicBezTo>
                          <a:lnTo>
                            <a:pt x="1" y="864"/>
                          </a:lnTo>
                          <a:cubicBezTo>
                            <a:pt x="481" y="864"/>
                            <a:pt x="865" y="480"/>
                            <a:pt x="865" y="0"/>
                          </a:cubicBezTo>
                          <a:lnTo>
                            <a:pt x="865" y="0"/>
                          </a:lnTo>
                          <a:cubicBezTo>
                            <a:pt x="865" y="480"/>
                            <a:pt x="1265" y="864"/>
                            <a:pt x="1729" y="864"/>
                          </a:cubicBezTo>
                          <a:lnTo>
                            <a:pt x="1729" y="864"/>
                          </a:lnTo>
                          <a:cubicBezTo>
                            <a:pt x="1265" y="864"/>
                            <a:pt x="865" y="1248"/>
                            <a:pt x="865" y="1728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</p:grpSp>
              <p:grpSp>
                <p:nvGrpSpPr>
                  <p:cNvPr id="23317" name="Google Shape;23317;p52"/>
                  <p:cNvGrpSpPr/>
                  <p:nvPr/>
                </p:nvGrpSpPr>
                <p:grpSpPr>
                  <a:xfrm rot="7120513" flipH="1">
                    <a:off x="538618" y="3725726"/>
                    <a:ext cx="1133997" cy="607895"/>
                    <a:chOff x="5206900" y="826150"/>
                    <a:chExt cx="599275" cy="321250"/>
                  </a:xfrm>
                </p:grpSpPr>
                <p:sp>
                  <p:nvSpPr>
                    <p:cNvPr id="23318" name="Google Shape;23318;p52"/>
                    <p:cNvSpPr/>
                    <p:nvPr/>
                  </p:nvSpPr>
                  <p:spPr>
                    <a:xfrm>
                      <a:off x="5206900" y="828950"/>
                      <a:ext cx="25225" cy="25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09" h="1025" extrusionOk="0">
                          <a:moveTo>
                            <a:pt x="1008" y="448"/>
                          </a:moveTo>
                          <a:cubicBezTo>
                            <a:pt x="1008" y="832"/>
                            <a:pt x="544" y="1024"/>
                            <a:pt x="272" y="752"/>
                          </a:cubicBezTo>
                          <a:cubicBezTo>
                            <a:pt x="0" y="480"/>
                            <a:pt x="192" y="0"/>
                            <a:pt x="576" y="0"/>
                          </a:cubicBezTo>
                          <a:cubicBezTo>
                            <a:pt x="816" y="0"/>
                            <a:pt x="1008" y="208"/>
                            <a:pt x="1008" y="448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319" name="Google Shape;23319;p52"/>
                    <p:cNvSpPr/>
                    <p:nvPr/>
                  </p:nvSpPr>
                  <p:spPr>
                    <a:xfrm>
                      <a:off x="5468125" y="1067750"/>
                      <a:ext cx="25625" cy="252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25" h="1009" extrusionOk="0">
                          <a:moveTo>
                            <a:pt x="1024" y="433"/>
                          </a:moveTo>
                          <a:cubicBezTo>
                            <a:pt x="1024" y="817"/>
                            <a:pt x="560" y="1009"/>
                            <a:pt x="288" y="737"/>
                          </a:cubicBezTo>
                          <a:cubicBezTo>
                            <a:pt x="0" y="465"/>
                            <a:pt x="208" y="1"/>
                            <a:pt x="592" y="1"/>
                          </a:cubicBezTo>
                          <a:cubicBezTo>
                            <a:pt x="832" y="1"/>
                            <a:pt x="1024" y="193"/>
                            <a:pt x="1024" y="433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320" name="Google Shape;23320;p52"/>
                    <p:cNvSpPr/>
                    <p:nvPr/>
                  </p:nvSpPr>
                  <p:spPr>
                    <a:xfrm>
                      <a:off x="5679325" y="1085750"/>
                      <a:ext cx="25625" cy="2565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25" h="1026" extrusionOk="0">
                          <a:moveTo>
                            <a:pt x="1025" y="433"/>
                          </a:moveTo>
                          <a:cubicBezTo>
                            <a:pt x="1025" y="833"/>
                            <a:pt x="545" y="1025"/>
                            <a:pt x="273" y="753"/>
                          </a:cubicBezTo>
                          <a:cubicBezTo>
                            <a:pt x="1" y="481"/>
                            <a:pt x="193" y="1"/>
                            <a:pt x="577" y="1"/>
                          </a:cubicBezTo>
                          <a:cubicBezTo>
                            <a:pt x="817" y="1"/>
                            <a:pt x="1025" y="193"/>
                            <a:pt x="1025" y="433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321" name="Google Shape;23321;p52"/>
                    <p:cNvSpPr/>
                    <p:nvPr/>
                  </p:nvSpPr>
                  <p:spPr>
                    <a:xfrm>
                      <a:off x="5318900" y="877350"/>
                      <a:ext cx="4425" cy="44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7" h="177" extrusionOk="0">
                          <a:moveTo>
                            <a:pt x="177" y="80"/>
                          </a:moveTo>
                          <a:cubicBezTo>
                            <a:pt x="177" y="128"/>
                            <a:pt x="145" y="176"/>
                            <a:pt x="97" y="176"/>
                          </a:cubicBezTo>
                          <a:cubicBezTo>
                            <a:pt x="49" y="176"/>
                            <a:pt x="1" y="128"/>
                            <a:pt x="1" y="80"/>
                          </a:cubicBezTo>
                          <a:cubicBezTo>
                            <a:pt x="1" y="32"/>
                            <a:pt x="49" y="0"/>
                            <a:pt x="97" y="0"/>
                          </a:cubicBezTo>
                          <a:cubicBezTo>
                            <a:pt x="145" y="0"/>
                            <a:pt x="177" y="32"/>
                            <a:pt x="177" y="80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322" name="Google Shape;23322;p52"/>
                    <p:cNvSpPr/>
                    <p:nvPr/>
                  </p:nvSpPr>
                  <p:spPr>
                    <a:xfrm>
                      <a:off x="5749725" y="1021350"/>
                      <a:ext cx="6025" cy="6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41" extrusionOk="0">
                          <a:moveTo>
                            <a:pt x="241" y="97"/>
                          </a:moveTo>
                          <a:cubicBezTo>
                            <a:pt x="241" y="241"/>
                            <a:pt x="1" y="1"/>
                            <a:pt x="145" y="1"/>
                          </a:cubicBezTo>
                          <a:cubicBezTo>
                            <a:pt x="193" y="1"/>
                            <a:pt x="225" y="49"/>
                            <a:pt x="241" y="97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323" name="Google Shape;23323;p52"/>
                    <p:cNvSpPr/>
                    <p:nvPr/>
                  </p:nvSpPr>
                  <p:spPr>
                    <a:xfrm>
                      <a:off x="5527725" y="874950"/>
                      <a:ext cx="6025" cy="6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41" extrusionOk="0">
                          <a:moveTo>
                            <a:pt x="240" y="96"/>
                          </a:moveTo>
                          <a:cubicBezTo>
                            <a:pt x="240" y="240"/>
                            <a:pt x="0" y="0"/>
                            <a:pt x="144" y="0"/>
                          </a:cubicBezTo>
                          <a:cubicBezTo>
                            <a:pt x="192" y="0"/>
                            <a:pt x="240" y="48"/>
                            <a:pt x="240" y="96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324" name="Google Shape;23324;p52"/>
                    <p:cNvSpPr/>
                    <p:nvPr/>
                  </p:nvSpPr>
                  <p:spPr>
                    <a:xfrm>
                      <a:off x="5418900" y="861350"/>
                      <a:ext cx="6025" cy="5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25" extrusionOk="0">
                          <a:moveTo>
                            <a:pt x="241" y="64"/>
                          </a:moveTo>
                          <a:cubicBezTo>
                            <a:pt x="241" y="112"/>
                            <a:pt x="225" y="160"/>
                            <a:pt x="177" y="176"/>
                          </a:cubicBezTo>
                          <a:cubicBezTo>
                            <a:pt x="49" y="224"/>
                            <a:pt x="1" y="32"/>
                            <a:pt x="129" y="16"/>
                          </a:cubicBezTo>
                          <a:cubicBezTo>
                            <a:pt x="177" y="0"/>
                            <a:pt x="225" y="16"/>
                            <a:pt x="241" y="64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325" name="Google Shape;23325;p52"/>
                    <p:cNvSpPr/>
                    <p:nvPr/>
                  </p:nvSpPr>
                  <p:spPr>
                    <a:xfrm>
                      <a:off x="5634925" y="986150"/>
                      <a:ext cx="120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81" extrusionOk="0">
                          <a:moveTo>
                            <a:pt x="481" y="209"/>
                          </a:moveTo>
                          <a:cubicBezTo>
                            <a:pt x="481" y="385"/>
                            <a:pt x="257" y="481"/>
                            <a:pt x="129" y="353"/>
                          </a:cubicBezTo>
                          <a:cubicBezTo>
                            <a:pt x="1" y="225"/>
                            <a:pt x="97" y="1"/>
                            <a:pt x="273" y="1"/>
                          </a:cubicBezTo>
                          <a:cubicBezTo>
                            <a:pt x="385" y="1"/>
                            <a:pt x="481" y="97"/>
                            <a:pt x="481" y="209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326" name="Google Shape;23326;p52"/>
                    <p:cNvSpPr/>
                    <p:nvPr/>
                  </p:nvSpPr>
                  <p:spPr>
                    <a:xfrm>
                      <a:off x="5717725" y="1135775"/>
                      <a:ext cx="116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65" extrusionOk="0">
                          <a:moveTo>
                            <a:pt x="465" y="192"/>
                          </a:moveTo>
                          <a:cubicBezTo>
                            <a:pt x="465" y="368"/>
                            <a:pt x="257" y="464"/>
                            <a:pt x="129" y="336"/>
                          </a:cubicBezTo>
                          <a:cubicBezTo>
                            <a:pt x="1" y="208"/>
                            <a:pt x="81" y="0"/>
                            <a:pt x="273" y="0"/>
                          </a:cubicBezTo>
                          <a:cubicBezTo>
                            <a:pt x="385" y="0"/>
                            <a:pt x="465" y="80"/>
                            <a:pt x="465" y="192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327" name="Google Shape;23327;p52"/>
                    <p:cNvSpPr/>
                    <p:nvPr/>
                  </p:nvSpPr>
                  <p:spPr>
                    <a:xfrm>
                      <a:off x="5316900" y="997350"/>
                      <a:ext cx="116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81" extrusionOk="0">
                          <a:moveTo>
                            <a:pt x="465" y="209"/>
                          </a:moveTo>
                          <a:cubicBezTo>
                            <a:pt x="465" y="385"/>
                            <a:pt x="257" y="481"/>
                            <a:pt x="129" y="353"/>
                          </a:cubicBezTo>
                          <a:cubicBezTo>
                            <a:pt x="1" y="225"/>
                            <a:pt x="81" y="1"/>
                            <a:pt x="273" y="1"/>
                          </a:cubicBezTo>
                          <a:cubicBezTo>
                            <a:pt x="369" y="1"/>
                            <a:pt x="465" y="97"/>
                            <a:pt x="465" y="209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328" name="Google Shape;23328;p52"/>
                    <p:cNvSpPr/>
                    <p:nvPr/>
                  </p:nvSpPr>
                  <p:spPr>
                    <a:xfrm>
                      <a:off x="5331700" y="1124575"/>
                      <a:ext cx="120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65" extrusionOk="0">
                          <a:moveTo>
                            <a:pt x="481" y="208"/>
                          </a:moveTo>
                          <a:cubicBezTo>
                            <a:pt x="481" y="384"/>
                            <a:pt x="257" y="464"/>
                            <a:pt x="129" y="352"/>
                          </a:cubicBezTo>
                          <a:cubicBezTo>
                            <a:pt x="1" y="224"/>
                            <a:pt x="97" y="0"/>
                            <a:pt x="273" y="0"/>
                          </a:cubicBezTo>
                          <a:cubicBezTo>
                            <a:pt x="385" y="0"/>
                            <a:pt x="481" y="96"/>
                            <a:pt x="481" y="208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329" name="Google Shape;23329;p52"/>
                    <p:cNvSpPr/>
                    <p:nvPr/>
                  </p:nvSpPr>
                  <p:spPr>
                    <a:xfrm>
                      <a:off x="5794150" y="906150"/>
                      <a:ext cx="120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81" extrusionOk="0">
                          <a:moveTo>
                            <a:pt x="480" y="208"/>
                          </a:moveTo>
                          <a:cubicBezTo>
                            <a:pt x="480" y="384"/>
                            <a:pt x="256" y="480"/>
                            <a:pt x="128" y="352"/>
                          </a:cubicBezTo>
                          <a:cubicBezTo>
                            <a:pt x="0" y="224"/>
                            <a:pt x="96" y="0"/>
                            <a:pt x="272" y="0"/>
                          </a:cubicBezTo>
                          <a:cubicBezTo>
                            <a:pt x="384" y="0"/>
                            <a:pt x="480" y="96"/>
                            <a:pt x="480" y="208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330" name="Google Shape;23330;p52"/>
                    <p:cNvSpPr/>
                    <p:nvPr/>
                  </p:nvSpPr>
                  <p:spPr>
                    <a:xfrm>
                      <a:off x="5290500" y="924950"/>
                      <a:ext cx="116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65" extrusionOk="0">
                          <a:moveTo>
                            <a:pt x="465" y="193"/>
                          </a:moveTo>
                          <a:cubicBezTo>
                            <a:pt x="465" y="369"/>
                            <a:pt x="257" y="465"/>
                            <a:pt x="129" y="337"/>
                          </a:cubicBezTo>
                          <a:cubicBezTo>
                            <a:pt x="1" y="209"/>
                            <a:pt x="97" y="0"/>
                            <a:pt x="273" y="0"/>
                          </a:cubicBezTo>
                          <a:cubicBezTo>
                            <a:pt x="385" y="0"/>
                            <a:pt x="465" y="81"/>
                            <a:pt x="465" y="193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331" name="Google Shape;23331;p52"/>
                    <p:cNvSpPr/>
                    <p:nvPr/>
                  </p:nvSpPr>
                  <p:spPr>
                    <a:xfrm>
                      <a:off x="5680925" y="826150"/>
                      <a:ext cx="43225" cy="432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29" h="1729" extrusionOk="0">
                          <a:moveTo>
                            <a:pt x="865" y="1728"/>
                          </a:moveTo>
                          <a:lnTo>
                            <a:pt x="865" y="1728"/>
                          </a:lnTo>
                          <a:cubicBezTo>
                            <a:pt x="865" y="1248"/>
                            <a:pt x="481" y="864"/>
                            <a:pt x="1" y="864"/>
                          </a:cubicBezTo>
                          <a:lnTo>
                            <a:pt x="1" y="864"/>
                          </a:lnTo>
                          <a:cubicBezTo>
                            <a:pt x="481" y="864"/>
                            <a:pt x="865" y="480"/>
                            <a:pt x="865" y="0"/>
                          </a:cubicBezTo>
                          <a:lnTo>
                            <a:pt x="865" y="0"/>
                          </a:lnTo>
                          <a:cubicBezTo>
                            <a:pt x="865" y="480"/>
                            <a:pt x="1265" y="864"/>
                            <a:pt x="1729" y="864"/>
                          </a:cubicBezTo>
                          <a:lnTo>
                            <a:pt x="1729" y="864"/>
                          </a:lnTo>
                          <a:cubicBezTo>
                            <a:pt x="1265" y="864"/>
                            <a:pt x="865" y="1248"/>
                            <a:pt x="865" y="1728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</p:grpSp>
            </p:grpSp>
          </p:grpSp>
          <p:grpSp>
            <p:nvGrpSpPr>
              <p:cNvPr id="23332" name="Google Shape;23332;p52"/>
              <p:cNvGrpSpPr/>
              <p:nvPr/>
            </p:nvGrpSpPr>
            <p:grpSpPr>
              <a:xfrm>
                <a:off x="-618038" y="-421926"/>
                <a:ext cx="2662520" cy="3863859"/>
                <a:chOff x="-618038" y="-421926"/>
                <a:chExt cx="2662520" cy="3863859"/>
              </a:xfrm>
            </p:grpSpPr>
            <p:grpSp>
              <p:nvGrpSpPr>
                <p:cNvPr id="23333" name="Google Shape;23333;p52"/>
                <p:cNvGrpSpPr/>
                <p:nvPr/>
              </p:nvGrpSpPr>
              <p:grpSpPr>
                <a:xfrm rot="-2295593" flipH="1">
                  <a:off x="-136330" y="-126269"/>
                  <a:ext cx="1699103" cy="2145000"/>
                  <a:chOff x="146217" y="2712579"/>
                  <a:chExt cx="1552966" cy="1960401"/>
                </a:xfrm>
              </p:grpSpPr>
              <p:grpSp>
                <p:nvGrpSpPr>
                  <p:cNvPr id="23334" name="Google Shape;23334;p52"/>
                  <p:cNvGrpSpPr/>
                  <p:nvPr/>
                </p:nvGrpSpPr>
                <p:grpSpPr>
                  <a:xfrm>
                    <a:off x="146217" y="2712579"/>
                    <a:ext cx="1134008" cy="607901"/>
                    <a:chOff x="5206900" y="826150"/>
                    <a:chExt cx="599275" cy="321250"/>
                  </a:xfrm>
                </p:grpSpPr>
                <p:sp>
                  <p:nvSpPr>
                    <p:cNvPr id="23335" name="Google Shape;23335;p52"/>
                    <p:cNvSpPr/>
                    <p:nvPr/>
                  </p:nvSpPr>
                  <p:spPr>
                    <a:xfrm>
                      <a:off x="5206900" y="828950"/>
                      <a:ext cx="25225" cy="25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09" h="1025" extrusionOk="0">
                          <a:moveTo>
                            <a:pt x="1008" y="448"/>
                          </a:moveTo>
                          <a:cubicBezTo>
                            <a:pt x="1008" y="832"/>
                            <a:pt x="544" y="1024"/>
                            <a:pt x="272" y="752"/>
                          </a:cubicBezTo>
                          <a:cubicBezTo>
                            <a:pt x="0" y="480"/>
                            <a:pt x="192" y="0"/>
                            <a:pt x="576" y="0"/>
                          </a:cubicBezTo>
                          <a:cubicBezTo>
                            <a:pt x="816" y="0"/>
                            <a:pt x="1008" y="208"/>
                            <a:pt x="1008" y="448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336" name="Google Shape;23336;p52"/>
                    <p:cNvSpPr/>
                    <p:nvPr/>
                  </p:nvSpPr>
                  <p:spPr>
                    <a:xfrm>
                      <a:off x="5468125" y="1067750"/>
                      <a:ext cx="25625" cy="252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25" h="1009" extrusionOk="0">
                          <a:moveTo>
                            <a:pt x="1024" y="433"/>
                          </a:moveTo>
                          <a:cubicBezTo>
                            <a:pt x="1024" y="817"/>
                            <a:pt x="560" y="1009"/>
                            <a:pt x="288" y="737"/>
                          </a:cubicBezTo>
                          <a:cubicBezTo>
                            <a:pt x="0" y="465"/>
                            <a:pt x="208" y="1"/>
                            <a:pt x="592" y="1"/>
                          </a:cubicBezTo>
                          <a:cubicBezTo>
                            <a:pt x="832" y="1"/>
                            <a:pt x="1024" y="193"/>
                            <a:pt x="1024" y="433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337" name="Google Shape;23337;p52"/>
                    <p:cNvSpPr/>
                    <p:nvPr/>
                  </p:nvSpPr>
                  <p:spPr>
                    <a:xfrm>
                      <a:off x="5679325" y="1085750"/>
                      <a:ext cx="25625" cy="2565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25" h="1026" extrusionOk="0">
                          <a:moveTo>
                            <a:pt x="1025" y="433"/>
                          </a:moveTo>
                          <a:cubicBezTo>
                            <a:pt x="1025" y="833"/>
                            <a:pt x="545" y="1025"/>
                            <a:pt x="273" y="753"/>
                          </a:cubicBezTo>
                          <a:cubicBezTo>
                            <a:pt x="1" y="481"/>
                            <a:pt x="193" y="1"/>
                            <a:pt x="577" y="1"/>
                          </a:cubicBezTo>
                          <a:cubicBezTo>
                            <a:pt x="817" y="1"/>
                            <a:pt x="1025" y="193"/>
                            <a:pt x="1025" y="433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338" name="Google Shape;23338;p52"/>
                    <p:cNvSpPr/>
                    <p:nvPr/>
                  </p:nvSpPr>
                  <p:spPr>
                    <a:xfrm>
                      <a:off x="5318900" y="877350"/>
                      <a:ext cx="4425" cy="44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7" h="177" extrusionOk="0">
                          <a:moveTo>
                            <a:pt x="177" y="80"/>
                          </a:moveTo>
                          <a:cubicBezTo>
                            <a:pt x="177" y="128"/>
                            <a:pt x="145" y="176"/>
                            <a:pt x="97" y="176"/>
                          </a:cubicBezTo>
                          <a:cubicBezTo>
                            <a:pt x="49" y="176"/>
                            <a:pt x="1" y="128"/>
                            <a:pt x="1" y="80"/>
                          </a:cubicBezTo>
                          <a:cubicBezTo>
                            <a:pt x="1" y="32"/>
                            <a:pt x="49" y="0"/>
                            <a:pt x="97" y="0"/>
                          </a:cubicBezTo>
                          <a:cubicBezTo>
                            <a:pt x="145" y="0"/>
                            <a:pt x="177" y="32"/>
                            <a:pt x="177" y="80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339" name="Google Shape;23339;p52"/>
                    <p:cNvSpPr/>
                    <p:nvPr/>
                  </p:nvSpPr>
                  <p:spPr>
                    <a:xfrm>
                      <a:off x="5749725" y="1021350"/>
                      <a:ext cx="6025" cy="6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41" extrusionOk="0">
                          <a:moveTo>
                            <a:pt x="241" y="97"/>
                          </a:moveTo>
                          <a:cubicBezTo>
                            <a:pt x="241" y="241"/>
                            <a:pt x="1" y="1"/>
                            <a:pt x="145" y="1"/>
                          </a:cubicBezTo>
                          <a:cubicBezTo>
                            <a:pt x="193" y="1"/>
                            <a:pt x="225" y="49"/>
                            <a:pt x="241" y="97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340" name="Google Shape;23340;p52"/>
                    <p:cNvSpPr/>
                    <p:nvPr/>
                  </p:nvSpPr>
                  <p:spPr>
                    <a:xfrm>
                      <a:off x="5527725" y="874950"/>
                      <a:ext cx="6025" cy="6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41" extrusionOk="0">
                          <a:moveTo>
                            <a:pt x="240" y="96"/>
                          </a:moveTo>
                          <a:cubicBezTo>
                            <a:pt x="240" y="240"/>
                            <a:pt x="0" y="0"/>
                            <a:pt x="144" y="0"/>
                          </a:cubicBezTo>
                          <a:cubicBezTo>
                            <a:pt x="192" y="0"/>
                            <a:pt x="240" y="48"/>
                            <a:pt x="240" y="96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341" name="Google Shape;23341;p52"/>
                    <p:cNvSpPr/>
                    <p:nvPr/>
                  </p:nvSpPr>
                  <p:spPr>
                    <a:xfrm>
                      <a:off x="5418900" y="861350"/>
                      <a:ext cx="6025" cy="5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25" extrusionOk="0">
                          <a:moveTo>
                            <a:pt x="241" y="64"/>
                          </a:moveTo>
                          <a:cubicBezTo>
                            <a:pt x="241" y="112"/>
                            <a:pt x="225" y="160"/>
                            <a:pt x="177" y="176"/>
                          </a:cubicBezTo>
                          <a:cubicBezTo>
                            <a:pt x="49" y="224"/>
                            <a:pt x="1" y="32"/>
                            <a:pt x="129" y="16"/>
                          </a:cubicBezTo>
                          <a:cubicBezTo>
                            <a:pt x="177" y="0"/>
                            <a:pt x="225" y="16"/>
                            <a:pt x="241" y="64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342" name="Google Shape;23342;p52"/>
                    <p:cNvSpPr/>
                    <p:nvPr/>
                  </p:nvSpPr>
                  <p:spPr>
                    <a:xfrm>
                      <a:off x="5634925" y="986150"/>
                      <a:ext cx="120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81" extrusionOk="0">
                          <a:moveTo>
                            <a:pt x="481" y="209"/>
                          </a:moveTo>
                          <a:cubicBezTo>
                            <a:pt x="481" y="385"/>
                            <a:pt x="257" y="481"/>
                            <a:pt x="129" y="353"/>
                          </a:cubicBezTo>
                          <a:cubicBezTo>
                            <a:pt x="1" y="225"/>
                            <a:pt x="97" y="1"/>
                            <a:pt x="273" y="1"/>
                          </a:cubicBezTo>
                          <a:cubicBezTo>
                            <a:pt x="385" y="1"/>
                            <a:pt x="481" y="97"/>
                            <a:pt x="481" y="209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343" name="Google Shape;23343;p52"/>
                    <p:cNvSpPr/>
                    <p:nvPr/>
                  </p:nvSpPr>
                  <p:spPr>
                    <a:xfrm>
                      <a:off x="5717725" y="1135775"/>
                      <a:ext cx="116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65" extrusionOk="0">
                          <a:moveTo>
                            <a:pt x="465" y="192"/>
                          </a:moveTo>
                          <a:cubicBezTo>
                            <a:pt x="465" y="368"/>
                            <a:pt x="257" y="464"/>
                            <a:pt x="129" y="336"/>
                          </a:cubicBezTo>
                          <a:cubicBezTo>
                            <a:pt x="1" y="208"/>
                            <a:pt x="81" y="0"/>
                            <a:pt x="273" y="0"/>
                          </a:cubicBezTo>
                          <a:cubicBezTo>
                            <a:pt x="385" y="0"/>
                            <a:pt x="465" y="80"/>
                            <a:pt x="465" y="192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344" name="Google Shape;23344;p52"/>
                    <p:cNvSpPr/>
                    <p:nvPr/>
                  </p:nvSpPr>
                  <p:spPr>
                    <a:xfrm>
                      <a:off x="5316900" y="997350"/>
                      <a:ext cx="116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81" extrusionOk="0">
                          <a:moveTo>
                            <a:pt x="465" y="209"/>
                          </a:moveTo>
                          <a:cubicBezTo>
                            <a:pt x="465" y="385"/>
                            <a:pt x="257" y="481"/>
                            <a:pt x="129" y="353"/>
                          </a:cubicBezTo>
                          <a:cubicBezTo>
                            <a:pt x="1" y="225"/>
                            <a:pt x="81" y="1"/>
                            <a:pt x="273" y="1"/>
                          </a:cubicBezTo>
                          <a:cubicBezTo>
                            <a:pt x="369" y="1"/>
                            <a:pt x="465" y="97"/>
                            <a:pt x="465" y="209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345" name="Google Shape;23345;p52"/>
                    <p:cNvSpPr/>
                    <p:nvPr/>
                  </p:nvSpPr>
                  <p:spPr>
                    <a:xfrm>
                      <a:off x="5331700" y="1124575"/>
                      <a:ext cx="120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65" extrusionOk="0">
                          <a:moveTo>
                            <a:pt x="481" y="208"/>
                          </a:moveTo>
                          <a:cubicBezTo>
                            <a:pt x="481" y="384"/>
                            <a:pt x="257" y="464"/>
                            <a:pt x="129" y="352"/>
                          </a:cubicBezTo>
                          <a:cubicBezTo>
                            <a:pt x="1" y="224"/>
                            <a:pt x="97" y="0"/>
                            <a:pt x="273" y="0"/>
                          </a:cubicBezTo>
                          <a:cubicBezTo>
                            <a:pt x="385" y="0"/>
                            <a:pt x="481" y="96"/>
                            <a:pt x="481" y="208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346" name="Google Shape;23346;p52"/>
                    <p:cNvSpPr/>
                    <p:nvPr/>
                  </p:nvSpPr>
                  <p:spPr>
                    <a:xfrm>
                      <a:off x="5794150" y="906150"/>
                      <a:ext cx="120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81" extrusionOk="0">
                          <a:moveTo>
                            <a:pt x="480" y="208"/>
                          </a:moveTo>
                          <a:cubicBezTo>
                            <a:pt x="480" y="384"/>
                            <a:pt x="256" y="480"/>
                            <a:pt x="128" y="352"/>
                          </a:cubicBezTo>
                          <a:cubicBezTo>
                            <a:pt x="0" y="224"/>
                            <a:pt x="96" y="0"/>
                            <a:pt x="272" y="0"/>
                          </a:cubicBezTo>
                          <a:cubicBezTo>
                            <a:pt x="384" y="0"/>
                            <a:pt x="480" y="96"/>
                            <a:pt x="480" y="208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347" name="Google Shape;23347;p52"/>
                    <p:cNvSpPr/>
                    <p:nvPr/>
                  </p:nvSpPr>
                  <p:spPr>
                    <a:xfrm>
                      <a:off x="5290500" y="924950"/>
                      <a:ext cx="116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65" extrusionOk="0">
                          <a:moveTo>
                            <a:pt x="465" y="193"/>
                          </a:moveTo>
                          <a:cubicBezTo>
                            <a:pt x="465" y="369"/>
                            <a:pt x="257" y="465"/>
                            <a:pt x="129" y="337"/>
                          </a:cubicBezTo>
                          <a:cubicBezTo>
                            <a:pt x="1" y="209"/>
                            <a:pt x="97" y="0"/>
                            <a:pt x="273" y="0"/>
                          </a:cubicBezTo>
                          <a:cubicBezTo>
                            <a:pt x="385" y="0"/>
                            <a:pt x="465" y="81"/>
                            <a:pt x="465" y="193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348" name="Google Shape;23348;p52"/>
                    <p:cNvSpPr/>
                    <p:nvPr/>
                  </p:nvSpPr>
                  <p:spPr>
                    <a:xfrm>
                      <a:off x="5680925" y="826150"/>
                      <a:ext cx="43225" cy="432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29" h="1729" extrusionOk="0">
                          <a:moveTo>
                            <a:pt x="865" y="1728"/>
                          </a:moveTo>
                          <a:lnTo>
                            <a:pt x="865" y="1728"/>
                          </a:lnTo>
                          <a:cubicBezTo>
                            <a:pt x="865" y="1248"/>
                            <a:pt x="481" y="864"/>
                            <a:pt x="1" y="864"/>
                          </a:cubicBezTo>
                          <a:lnTo>
                            <a:pt x="1" y="864"/>
                          </a:lnTo>
                          <a:cubicBezTo>
                            <a:pt x="481" y="864"/>
                            <a:pt x="865" y="480"/>
                            <a:pt x="865" y="0"/>
                          </a:cubicBezTo>
                          <a:lnTo>
                            <a:pt x="865" y="0"/>
                          </a:lnTo>
                          <a:cubicBezTo>
                            <a:pt x="865" y="480"/>
                            <a:pt x="1265" y="864"/>
                            <a:pt x="1729" y="864"/>
                          </a:cubicBezTo>
                          <a:lnTo>
                            <a:pt x="1729" y="864"/>
                          </a:lnTo>
                          <a:cubicBezTo>
                            <a:pt x="1265" y="864"/>
                            <a:pt x="865" y="1248"/>
                            <a:pt x="865" y="1728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</p:grpSp>
              <p:grpSp>
                <p:nvGrpSpPr>
                  <p:cNvPr id="23349" name="Google Shape;23349;p52"/>
                  <p:cNvGrpSpPr/>
                  <p:nvPr/>
                </p:nvGrpSpPr>
                <p:grpSpPr>
                  <a:xfrm rot="-9256633">
                    <a:off x="489429" y="3110262"/>
                    <a:ext cx="1134020" cy="607908"/>
                    <a:chOff x="5206900" y="826150"/>
                    <a:chExt cx="599275" cy="321250"/>
                  </a:xfrm>
                </p:grpSpPr>
                <p:sp>
                  <p:nvSpPr>
                    <p:cNvPr id="23350" name="Google Shape;23350;p52"/>
                    <p:cNvSpPr/>
                    <p:nvPr/>
                  </p:nvSpPr>
                  <p:spPr>
                    <a:xfrm>
                      <a:off x="5206900" y="828950"/>
                      <a:ext cx="25225" cy="25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09" h="1025" extrusionOk="0">
                          <a:moveTo>
                            <a:pt x="1008" y="448"/>
                          </a:moveTo>
                          <a:cubicBezTo>
                            <a:pt x="1008" y="832"/>
                            <a:pt x="544" y="1024"/>
                            <a:pt x="272" y="752"/>
                          </a:cubicBezTo>
                          <a:cubicBezTo>
                            <a:pt x="0" y="480"/>
                            <a:pt x="192" y="0"/>
                            <a:pt x="576" y="0"/>
                          </a:cubicBezTo>
                          <a:cubicBezTo>
                            <a:pt x="816" y="0"/>
                            <a:pt x="1008" y="208"/>
                            <a:pt x="1008" y="448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351" name="Google Shape;23351;p52"/>
                    <p:cNvSpPr/>
                    <p:nvPr/>
                  </p:nvSpPr>
                  <p:spPr>
                    <a:xfrm>
                      <a:off x="5468125" y="1067750"/>
                      <a:ext cx="25625" cy="252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25" h="1009" extrusionOk="0">
                          <a:moveTo>
                            <a:pt x="1024" y="433"/>
                          </a:moveTo>
                          <a:cubicBezTo>
                            <a:pt x="1024" y="817"/>
                            <a:pt x="560" y="1009"/>
                            <a:pt x="288" y="737"/>
                          </a:cubicBezTo>
                          <a:cubicBezTo>
                            <a:pt x="0" y="465"/>
                            <a:pt x="208" y="1"/>
                            <a:pt x="592" y="1"/>
                          </a:cubicBezTo>
                          <a:cubicBezTo>
                            <a:pt x="832" y="1"/>
                            <a:pt x="1024" y="193"/>
                            <a:pt x="1024" y="433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352" name="Google Shape;23352;p52"/>
                    <p:cNvSpPr/>
                    <p:nvPr/>
                  </p:nvSpPr>
                  <p:spPr>
                    <a:xfrm>
                      <a:off x="5679325" y="1085750"/>
                      <a:ext cx="25625" cy="2565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25" h="1026" extrusionOk="0">
                          <a:moveTo>
                            <a:pt x="1025" y="433"/>
                          </a:moveTo>
                          <a:cubicBezTo>
                            <a:pt x="1025" y="833"/>
                            <a:pt x="545" y="1025"/>
                            <a:pt x="273" y="753"/>
                          </a:cubicBezTo>
                          <a:cubicBezTo>
                            <a:pt x="1" y="481"/>
                            <a:pt x="193" y="1"/>
                            <a:pt x="577" y="1"/>
                          </a:cubicBezTo>
                          <a:cubicBezTo>
                            <a:pt x="817" y="1"/>
                            <a:pt x="1025" y="193"/>
                            <a:pt x="1025" y="433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353" name="Google Shape;23353;p52"/>
                    <p:cNvSpPr/>
                    <p:nvPr/>
                  </p:nvSpPr>
                  <p:spPr>
                    <a:xfrm>
                      <a:off x="5318900" y="877350"/>
                      <a:ext cx="4425" cy="44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7" h="177" extrusionOk="0">
                          <a:moveTo>
                            <a:pt x="177" y="80"/>
                          </a:moveTo>
                          <a:cubicBezTo>
                            <a:pt x="177" y="128"/>
                            <a:pt x="145" y="176"/>
                            <a:pt x="97" y="176"/>
                          </a:cubicBezTo>
                          <a:cubicBezTo>
                            <a:pt x="49" y="176"/>
                            <a:pt x="1" y="128"/>
                            <a:pt x="1" y="80"/>
                          </a:cubicBezTo>
                          <a:cubicBezTo>
                            <a:pt x="1" y="32"/>
                            <a:pt x="49" y="0"/>
                            <a:pt x="97" y="0"/>
                          </a:cubicBezTo>
                          <a:cubicBezTo>
                            <a:pt x="145" y="0"/>
                            <a:pt x="177" y="32"/>
                            <a:pt x="177" y="80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354" name="Google Shape;23354;p52"/>
                    <p:cNvSpPr/>
                    <p:nvPr/>
                  </p:nvSpPr>
                  <p:spPr>
                    <a:xfrm>
                      <a:off x="5749725" y="1021350"/>
                      <a:ext cx="6025" cy="6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41" extrusionOk="0">
                          <a:moveTo>
                            <a:pt x="241" y="97"/>
                          </a:moveTo>
                          <a:cubicBezTo>
                            <a:pt x="241" y="241"/>
                            <a:pt x="1" y="1"/>
                            <a:pt x="145" y="1"/>
                          </a:cubicBezTo>
                          <a:cubicBezTo>
                            <a:pt x="193" y="1"/>
                            <a:pt x="225" y="49"/>
                            <a:pt x="241" y="97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355" name="Google Shape;23355;p52"/>
                    <p:cNvSpPr/>
                    <p:nvPr/>
                  </p:nvSpPr>
                  <p:spPr>
                    <a:xfrm>
                      <a:off x="5527725" y="874950"/>
                      <a:ext cx="6025" cy="6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41" extrusionOk="0">
                          <a:moveTo>
                            <a:pt x="240" y="96"/>
                          </a:moveTo>
                          <a:cubicBezTo>
                            <a:pt x="240" y="240"/>
                            <a:pt x="0" y="0"/>
                            <a:pt x="144" y="0"/>
                          </a:cubicBezTo>
                          <a:cubicBezTo>
                            <a:pt x="192" y="0"/>
                            <a:pt x="240" y="48"/>
                            <a:pt x="240" y="96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356" name="Google Shape;23356;p52"/>
                    <p:cNvSpPr/>
                    <p:nvPr/>
                  </p:nvSpPr>
                  <p:spPr>
                    <a:xfrm>
                      <a:off x="5418900" y="861350"/>
                      <a:ext cx="6025" cy="5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25" extrusionOk="0">
                          <a:moveTo>
                            <a:pt x="241" y="64"/>
                          </a:moveTo>
                          <a:cubicBezTo>
                            <a:pt x="241" y="112"/>
                            <a:pt x="225" y="160"/>
                            <a:pt x="177" y="176"/>
                          </a:cubicBezTo>
                          <a:cubicBezTo>
                            <a:pt x="49" y="224"/>
                            <a:pt x="1" y="32"/>
                            <a:pt x="129" y="16"/>
                          </a:cubicBezTo>
                          <a:cubicBezTo>
                            <a:pt x="177" y="0"/>
                            <a:pt x="225" y="16"/>
                            <a:pt x="241" y="64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357" name="Google Shape;23357;p52"/>
                    <p:cNvSpPr/>
                    <p:nvPr/>
                  </p:nvSpPr>
                  <p:spPr>
                    <a:xfrm>
                      <a:off x="5634925" y="986150"/>
                      <a:ext cx="120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81" extrusionOk="0">
                          <a:moveTo>
                            <a:pt x="481" y="209"/>
                          </a:moveTo>
                          <a:cubicBezTo>
                            <a:pt x="481" y="385"/>
                            <a:pt x="257" y="481"/>
                            <a:pt x="129" y="353"/>
                          </a:cubicBezTo>
                          <a:cubicBezTo>
                            <a:pt x="1" y="225"/>
                            <a:pt x="97" y="1"/>
                            <a:pt x="273" y="1"/>
                          </a:cubicBezTo>
                          <a:cubicBezTo>
                            <a:pt x="385" y="1"/>
                            <a:pt x="481" y="97"/>
                            <a:pt x="481" y="209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358" name="Google Shape;23358;p52"/>
                    <p:cNvSpPr/>
                    <p:nvPr/>
                  </p:nvSpPr>
                  <p:spPr>
                    <a:xfrm>
                      <a:off x="5717725" y="1135775"/>
                      <a:ext cx="116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65" extrusionOk="0">
                          <a:moveTo>
                            <a:pt x="465" y="192"/>
                          </a:moveTo>
                          <a:cubicBezTo>
                            <a:pt x="465" y="368"/>
                            <a:pt x="257" y="464"/>
                            <a:pt x="129" y="336"/>
                          </a:cubicBezTo>
                          <a:cubicBezTo>
                            <a:pt x="1" y="208"/>
                            <a:pt x="81" y="0"/>
                            <a:pt x="273" y="0"/>
                          </a:cubicBezTo>
                          <a:cubicBezTo>
                            <a:pt x="385" y="0"/>
                            <a:pt x="465" y="80"/>
                            <a:pt x="465" y="192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359" name="Google Shape;23359;p52"/>
                    <p:cNvSpPr/>
                    <p:nvPr/>
                  </p:nvSpPr>
                  <p:spPr>
                    <a:xfrm>
                      <a:off x="5316900" y="997350"/>
                      <a:ext cx="116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81" extrusionOk="0">
                          <a:moveTo>
                            <a:pt x="465" y="209"/>
                          </a:moveTo>
                          <a:cubicBezTo>
                            <a:pt x="465" y="385"/>
                            <a:pt x="257" y="481"/>
                            <a:pt x="129" y="353"/>
                          </a:cubicBezTo>
                          <a:cubicBezTo>
                            <a:pt x="1" y="225"/>
                            <a:pt x="81" y="1"/>
                            <a:pt x="273" y="1"/>
                          </a:cubicBezTo>
                          <a:cubicBezTo>
                            <a:pt x="369" y="1"/>
                            <a:pt x="465" y="97"/>
                            <a:pt x="465" y="209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360" name="Google Shape;23360;p52"/>
                    <p:cNvSpPr/>
                    <p:nvPr/>
                  </p:nvSpPr>
                  <p:spPr>
                    <a:xfrm>
                      <a:off x="5331700" y="1124575"/>
                      <a:ext cx="120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65" extrusionOk="0">
                          <a:moveTo>
                            <a:pt x="481" y="208"/>
                          </a:moveTo>
                          <a:cubicBezTo>
                            <a:pt x="481" y="384"/>
                            <a:pt x="257" y="464"/>
                            <a:pt x="129" y="352"/>
                          </a:cubicBezTo>
                          <a:cubicBezTo>
                            <a:pt x="1" y="224"/>
                            <a:pt x="97" y="0"/>
                            <a:pt x="273" y="0"/>
                          </a:cubicBezTo>
                          <a:cubicBezTo>
                            <a:pt x="385" y="0"/>
                            <a:pt x="481" y="96"/>
                            <a:pt x="481" y="208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361" name="Google Shape;23361;p52"/>
                    <p:cNvSpPr/>
                    <p:nvPr/>
                  </p:nvSpPr>
                  <p:spPr>
                    <a:xfrm>
                      <a:off x="5794150" y="906150"/>
                      <a:ext cx="120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81" extrusionOk="0">
                          <a:moveTo>
                            <a:pt x="480" y="208"/>
                          </a:moveTo>
                          <a:cubicBezTo>
                            <a:pt x="480" y="384"/>
                            <a:pt x="256" y="480"/>
                            <a:pt x="128" y="352"/>
                          </a:cubicBezTo>
                          <a:cubicBezTo>
                            <a:pt x="0" y="224"/>
                            <a:pt x="96" y="0"/>
                            <a:pt x="272" y="0"/>
                          </a:cubicBezTo>
                          <a:cubicBezTo>
                            <a:pt x="384" y="0"/>
                            <a:pt x="480" y="96"/>
                            <a:pt x="480" y="208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362" name="Google Shape;23362;p52"/>
                    <p:cNvSpPr/>
                    <p:nvPr/>
                  </p:nvSpPr>
                  <p:spPr>
                    <a:xfrm>
                      <a:off x="5290500" y="924950"/>
                      <a:ext cx="116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65" extrusionOk="0">
                          <a:moveTo>
                            <a:pt x="465" y="193"/>
                          </a:moveTo>
                          <a:cubicBezTo>
                            <a:pt x="465" y="369"/>
                            <a:pt x="257" y="465"/>
                            <a:pt x="129" y="337"/>
                          </a:cubicBezTo>
                          <a:cubicBezTo>
                            <a:pt x="1" y="209"/>
                            <a:pt x="97" y="0"/>
                            <a:pt x="273" y="0"/>
                          </a:cubicBezTo>
                          <a:cubicBezTo>
                            <a:pt x="385" y="0"/>
                            <a:pt x="465" y="81"/>
                            <a:pt x="465" y="193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363" name="Google Shape;23363;p52"/>
                    <p:cNvSpPr/>
                    <p:nvPr/>
                  </p:nvSpPr>
                  <p:spPr>
                    <a:xfrm>
                      <a:off x="5680925" y="826150"/>
                      <a:ext cx="43225" cy="432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29" h="1729" extrusionOk="0">
                          <a:moveTo>
                            <a:pt x="865" y="1728"/>
                          </a:moveTo>
                          <a:lnTo>
                            <a:pt x="865" y="1728"/>
                          </a:lnTo>
                          <a:cubicBezTo>
                            <a:pt x="865" y="1248"/>
                            <a:pt x="481" y="864"/>
                            <a:pt x="1" y="864"/>
                          </a:cubicBezTo>
                          <a:lnTo>
                            <a:pt x="1" y="864"/>
                          </a:lnTo>
                          <a:cubicBezTo>
                            <a:pt x="481" y="864"/>
                            <a:pt x="865" y="480"/>
                            <a:pt x="865" y="0"/>
                          </a:cubicBezTo>
                          <a:lnTo>
                            <a:pt x="865" y="0"/>
                          </a:lnTo>
                          <a:cubicBezTo>
                            <a:pt x="865" y="480"/>
                            <a:pt x="1265" y="864"/>
                            <a:pt x="1729" y="864"/>
                          </a:cubicBezTo>
                          <a:lnTo>
                            <a:pt x="1729" y="864"/>
                          </a:lnTo>
                          <a:cubicBezTo>
                            <a:pt x="1265" y="864"/>
                            <a:pt x="865" y="1248"/>
                            <a:pt x="865" y="1728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</p:grpSp>
              <p:grpSp>
                <p:nvGrpSpPr>
                  <p:cNvPr id="23364" name="Google Shape;23364;p52"/>
                  <p:cNvGrpSpPr/>
                  <p:nvPr/>
                </p:nvGrpSpPr>
                <p:grpSpPr>
                  <a:xfrm rot="7120513" flipH="1">
                    <a:off x="538618" y="3725726"/>
                    <a:ext cx="1133997" cy="607895"/>
                    <a:chOff x="5206900" y="826150"/>
                    <a:chExt cx="599275" cy="321250"/>
                  </a:xfrm>
                </p:grpSpPr>
                <p:sp>
                  <p:nvSpPr>
                    <p:cNvPr id="23365" name="Google Shape;23365;p52"/>
                    <p:cNvSpPr/>
                    <p:nvPr/>
                  </p:nvSpPr>
                  <p:spPr>
                    <a:xfrm>
                      <a:off x="5206900" y="828950"/>
                      <a:ext cx="25225" cy="25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09" h="1025" extrusionOk="0">
                          <a:moveTo>
                            <a:pt x="1008" y="448"/>
                          </a:moveTo>
                          <a:cubicBezTo>
                            <a:pt x="1008" y="832"/>
                            <a:pt x="544" y="1024"/>
                            <a:pt x="272" y="752"/>
                          </a:cubicBezTo>
                          <a:cubicBezTo>
                            <a:pt x="0" y="480"/>
                            <a:pt x="192" y="0"/>
                            <a:pt x="576" y="0"/>
                          </a:cubicBezTo>
                          <a:cubicBezTo>
                            <a:pt x="816" y="0"/>
                            <a:pt x="1008" y="208"/>
                            <a:pt x="1008" y="448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366" name="Google Shape;23366;p52"/>
                    <p:cNvSpPr/>
                    <p:nvPr/>
                  </p:nvSpPr>
                  <p:spPr>
                    <a:xfrm>
                      <a:off x="5468125" y="1067750"/>
                      <a:ext cx="25625" cy="252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25" h="1009" extrusionOk="0">
                          <a:moveTo>
                            <a:pt x="1024" y="433"/>
                          </a:moveTo>
                          <a:cubicBezTo>
                            <a:pt x="1024" y="817"/>
                            <a:pt x="560" y="1009"/>
                            <a:pt x="288" y="737"/>
                          </a:cubicBezTo>
                          <a:cubicBezTo>
                            <a:pt x="0" y="465"/>
                            <a:pt x="208" y="1"/>
                            <a:pt x="592" y="1"/>
                          </a:cubicBezTo>
                          <a:cubicBezTo>
                            <a:pt x="832" y="1"/>
                            <a:pt x="1024" y="193"/>
                            <a:pt x="1024" y="433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367" name="Google Shape;23367;p52"/>
                    <p:cNvSpPr/>
                    <p:nvPr/>
                  </p:nvSpPr>
                  <p:spPr>
                    <a:xfrm>
                      <a:off x="5679325" y="1085750"/>
                      <a:ext cx="25625" cy="2565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25" h="1026" extrusionOk="0">
                          <a:moveTo>
                            <a:pt x="1025" y="433"/>
                          </a:moveTo>
                          <a:cubicBezTo>
                            <a:pt x="1025" y="833"/>
                            <a:pt x="545" y="1025"/>
                            <a:pt x="273" y="753"/>
                          </a:cubicBezTo>
                          <a:cubicBezTo>
                            <a:pt x="1" y="481"/>
                            <a:pt x="193" y="1"/>
                            <a:pt x="577" y="1"/>
                          </a:cubicBezTo>
                          <a:cubicBezTo>
                            <a:pt x="817" y="1"/>
                            <a:pt x="1025" y="193"/>
                            <a:pt x="1025" y="433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368" name="Google Shape;23368;p52"/>
                    <p:cNvSpPr/>
                    <p:nvPr/>
                  </p:nvSpPr>
                  <p:spPr>
                    <a:xfrm>
                      <a:off x="5318900" y="877350"/>
                      <a:ext cx="4425" cy="44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7" h="177" extrusionOk="0">
                          <a:moveTo>
                            <a:pt x="177" y="80"/>
                          </a:moveTo>
                          <a:cubicBezTo>
                            <a:pt x="177" y="128"/>
                            <a:pt x="145" y="176"/>
                            <a:pt x="97" y="176"/>
                          </a:cubicBezTo>
                          <a:cubicBezTo>
                            <a:pt x="49" y="176"/>
                            <a:pt x="1" y="128"/>
                            <a:pt x="1" y="80"/>
                          </a:cubicBezTo>
                          <a:cubicBezTo>
                            <a:pt x="1" y="32"/>
                            <a:pt x="49" y="0"/>
                            <a:pt x="97" y="0"/>
                          </a:cubicBezTo>
                          <a:cubicBezTo>
                            <a:pt x="145" y="0"/>
                            <a:pt x="177" y="32"/>
                            <a:pt x="177" y="80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369" name="Google Shape;23369;p52"/>
                    <p:cNvSpPr/>
                    <p:nvPr/>
                  </p:nvSpPr>
                  <p:spPr>
                    <a:xfrm>
                      <a:off x="5749725" y="1021350"/>
                      <a:ext cx="6025" cy="6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41" extrusionOk="0">
                          <a:moveTo>
                            <a:pt x="241" y="97"/>
                          </a:moveTo>
                          <a:cubicBezTo>
                            <a:pt x="241" y="241"/>
                            <a:pt x="1" y="1"/>
                            <a:pt x="145" y="1"/>
                          </a:cubicBezTo>
                          <a:cubicBezTo>
                            <a:pt x="193" y="1"/>
                            <a:pt x="225" y="49"/>
                            <a:pt x="241" y="97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370" name="Google Shape;23370;p52"/>
                    <p:cNvSpPr/>
                    <p:nvPr/>
                  </p:nvSpPr>
                  <p:spPr>
                    <a:xfrm>
                      <a:off x="5527725" y="874950"/>
                      <a:ext cx="6025" cy="6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41" extrusionOk="0">
                          <a:moveTo>
                            <a:pt x="240" y="96"/>
                          </a:moveTo>
                          <a:cubicBezTo>
                            <a:pt x="240" y="240"/>
                            <a:pt x="0" y="0"/>
                            <a:pt x="144" y="0"/>
                          </a:cubicBezTo>
                          <a:cubicBezTo>
                            <a:pt x="192" y="0"/>
                            <a:pt x="240" y="48"/>
                            <a:pt x="240" y="96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371" name="Google Shape;23371;p52"/>
                    <p:cNvSpPr/>
                    <p:nvPr/>
                  </p:nvSpPr>
                  <p:spPr>
                    <a:xfrm>
                      <a:off x="5418900" y="861350"/>
                      <a:ext cx="6025" cy="5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25" extrusionOk="0">
                          <a:moveTo>
                            <a:pt x="241" y="64"/>
                          </a:moveTo>
                          <a:cubicBezTo>
                            <a:pt x="241" y="112"/>
                            <a:pt x="225" y="160"/>
                            <a:pt x="177" y="176"/>
                          </a:cubicBezTo>
                          <a:cubicBezTo>
                            <a:pt x="49" y="224"/>
                            <a:pt x="1" y="32"/>
                            <a:pt x="129" y="16"/>
                          </a:cubicBezTo>
                          <a:cubicBezTo>
                            <a:pt x="177" y="0"/>
                            <a:pt x="225" y="16"/>
                            <a:pt x="241" y="64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372" name="Google Shape;23372;p52"/>
                    <p:cNvSpPr/>
                    <p:nvPr/>
                  </p:nvSpPr>
                  <p:spPr>
                    <a:xfrm>
                      <a:off x="5634925" y="986150"/>
                      <a:ext cx="120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81" extrusionOk="0">
                          <a:moveTo>
                            <a:pt x="481" y="209"/>
                          </a:moveTo>
                          <a:cubicBezTo>
                            <a:pt x="481" y="385"/>
                            <a:pt x="257" y="481"/>
                            <a:pt x="129" y="353"/>
                          </a:cubicBezTo>
                          <a:cubicBezTo>
                            <a:pt x="1" y="225"/>
                            <a:pt x="97" y="1"/>
                            <a:pt x="273" y="1"/>
                          </a:cubicBezTo>
                          <a:cubicBezTo>
                            <a:pt x="385" y="1"/>
                            <a:pt x="481" y="97"/>
                            <a:pt x="481" y="209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373" name="Google Shape;23373;p52"/>
                    <p:cNvSpPr/>
                    <p:nvPr/>
                  </p:nvSpPr>
                  <p:spPr>
                    <a:xfrm>
                      <a:off x="5717725" y="1135775"/>
                      <a:ext cx="116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65" extrusionOk="0">
                          <a:moveTo>
                            <a:pt x="465" y="192"/>
                          </a:moveTo>
                          <a:cubicBezTo>
                            <a:pt x="465" y="368"/>
                            <a:pt x="257" y="464"/>
                            <a:pt x="129" y="336"/>
                          </a:cubicBezTo>
                          <a:cubicBezTo>
                            <a:pt x="1" y="208"/>
                            <a:pt x="81" y="0"/>
                            <a:pt x="273" y="0"/>
                          </a:cubicBezTo>
                          <a:cubicBezTo>
                            <a:pt x="385" y="0"/>
                            <a:pt x="465" y="80"/>
                            <a:pt x="465" y="192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374" name="Google Shape;23374;p52"/>
                    <p:cNvSpPr/>
                    <p:nvPr/>
                  </p:nvSpPr>
                  <p:spPr>
                    <a:xfrm>
                      <a:off x="5316900" y="997350"/>
                      <a:ext cx="116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81" extrusionOk="0">
                          <a:moveTo>
                            <a:pt x="465" y="209"/>
                          </a:moveTo>
                          <a:cubicBezTo>
                            <a:pt x="465" y="385"/>
                            <a:pt x="257" y="481"/>
                            <a:pt x="129" y="353"/>
                          </a:cubicBezTo>
                          <a:cubicBezTo>
                            <a:pt x="1" y="225"/>
                            <a:pt x="81" y="1"/>
                            <a:pt x="273" y="1"/>
                          </a:cubicBezTo>
                          <a:cubicBezTo>
                            <a:pt x="369" y="1"/>
                            <a:pt x="465" y="97"/>
                            <a:pt x="465" y="209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375" name="Google Shape;23375;p52"/>
                    <p:cNvSpPr/>
                    <p:nvPr/>
                  </p:nvSpPr>
                  <p:spPr>
                    <a:xfrm>
                      <a:off x="5331700" y="1124575"/>
                      <a:ext cx="120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65" extrusionOk="0">
                          <a:moveTo>
                            <a:pt x="481" y="208"/>
                          </a:moveTo>
                          <a:cubicBezTo>
                            <a:pt x="481" y="384"/>
                            <a:pt x="257" y="464"/>
                            <a:pt x="129" y="352"/>
                          </a:cubicBezTo>
                          <a:cubicBezTo>
                            <a:pt x="1" y="224"/>
                            <a:pt x="97" y="0"/>
                            <a:pt x="273" y="0"/>
                          </a:cubicBezTo>
                          <a:cubicBezTo>
                            <a:pt x="385" y="0"/>
                            <a:pt x="481" y="96"/>
                            <a:pt x="481" y="208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376" name="Google Shape;23376;p52"/>
                    <p:cNvSpPr/>
                    <p:nvPr/>
                  </p:nvSpPr>
                  <p:spPr>
                    <a:xfrm>
                      <a:off x="5794150" y="906150"/>
                      <a:ext cx="120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81" extrusionOk="0">
                          <a:moveTo>
                            <a:pt x="480" y="208"/>
                          </a:moveTo>
                          <a:cubicBezTo>
                            <a:pt x="480" y="384"/>
                            <a:pt x="256" y="480"/>
                            <a:pt x="128" y="352"/>
                          </a:cubicBezTo>
                          <a:cubicBezTo>
                            <a:pt x="0" y="224"/>
                            <a:pt x="96" y="0"/>
                            <a:pt x="272" y="0"/>
                          </a:cubicBezTo>
                          <a:cubicBezTo>
                            <a:pt x="384" y="0"/>
                            <a:pt x="480" y="96"/>
                            <a:pt x="480" y="208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377" name="Google Shape;23377;p52"/>
                    <p:cNvSpPr/>
                    <p:nvPr/>
                  </p:nvSpPr>
                  <p:spPr>
                    <a:xfrm>
                      <a:off x="5290500" y="924950"/>
                      <a:ext cx="116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65" extrusionOk="0">
                          <a:moveTo>
                            <a:pt x="465" y="193"/>
                          </a:moveTo>
                          <a:cubicBezTo>
                            <a:pt x="465" y="369"/>
                            <a:pt x="257" y="465"/>
                            <a:pt x="129" y="337"/>
                          </a:cubicBezTo>
                          <a:cubicBezTo>
                            <a:pt x="1" y="209"/>
                            <a:pt x="97" y="0"/>
                            <a:pt x="273" y="0"/>
                          </a:cubicBezTo>
                          <a:cubicBezTo>
                            <a:pt x="385" y="0"/>
                            <a:pt x="465" y="81"/>
                            <a:pt x="465" y="193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378" name="Google Shape;23378;p52"/>
                    <p:cNvSpPr/>
                    <p:nvPr/>
                  </p:nvSpPr>
                  <p:spPr>
                    <a:xfrm>
                      <a:off x="5680925" y="826150"/>
                      <a:ext cx="43225" cy="432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29" h="1729" extrusionOk="0">
                          <a:moveTo>
                            <a:pt x="865" y="1728"/>
                          </a:moveTo>
                          <a:lnTo>
                            <a:pt x="865" y="1728"/>
                          </a:lnTo>
                          <a:cubicBezTo>
                            <a:pt x="865" y="1248"/>
                            <a:pt x="481" y="864"/>
                            <a:pt x="1" y="864"/>
                          </a:cubicBezTo>
                          <a:lnTo>
                            <a:pt x="1" y="864"/>
                          </a:lnTo>
                          <a:cubicBezTo>
                            <a:pt x="481" y="864"/>
                            <a:pt x="865" y="480"/>
                            <a:pt x="865" y="0"/>
                          </a:cubicBezTo>
                          <a:lnTo>
                            <a:pt x="865" y="0"/>
                          </a:lnTo>
                          <a:cubicBezTo>
                            <a:pt x="865" y="480"/>
                            <a:pt x="1265" y="864"/>
                            <a:pt x="1729" y="864"/>
                          </a:cubicBezTo>
                          <a:lnTo>
                            <a:pt x="1729" y="864"/>
                          </a:lnTo>
                          <a:cubicBezTo>
                            <a:pt x="1265" y="864"/>
                            <a:pt x="865" y="1248"/>
                            <a:pt x="865" y="1728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</p:grpSp>
            </p:grpSp>
            <p:grpSp>
              <p:nvGrpSpPr>
                <p:cNvPr id="23379" name="Google Shape;23379;p52"/>
                <p:cNvGrpSpPr/>
                <p:nvPr/>
              </p:nvGrpSpPr>
              <p:grpSpPr>
                <a:xfrm rot="314" flipH="1">
                  <a:off x="-389601" y="1296785"/>
                  <a:ext cx="1699100" cy="2145071"/>
                  <a:chOff x="146217" y="2712579"/>
                  <a:chExt cx="1552966" cy="1960401"/>
                </a:xfrm>
              </p:grpSpPr>
              <p:grpSp>
                <p:nvGrpSpPr>
                  <p:cNvPr id="23380" name="Google Shape;23380;p52"/>
                  <p:cNvGrpSpPr/>
                  <p:nvPr/>
                </p:nvGrpSpPr>
                <p:grpSpPr>
                  <a:xfrm>
                    <a:off x="146217" y="2712579"/>
                    <a:ext cx="1134008" cy="607901"/>
                    <a:chOff x="5206900" y="826150"/>
                    <a:chExt cx="599275" cy="321250"/>
                  </a:xfrm>
                </p:grpSpPr>
                <p:sp>
                  <p:nvSpPr>
                    <p:cNvPr id="23381" name="Google Shape;23381;p52"/>
                    <p:cNvSpPr/>
                    <p:nvPr/>
                  </p:nvSpPr>
                  <p:spPr>
                    <a:xfrm>
                      <a:off x="5206900" y="828950"/>
                      <a:ext cx="25225" cy="25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09" h="1025" extrusionOk="0">
                          <a:moveTo>
                            <a:pt x="1008" y="448"/>
                          </a:moveTo>
                          <a:cubicBezTo>
                            <a:pt x="1008" y="832"/>
                            <a:pt x="544" y="1024"/>
                            <a:pt x="272" y="752"/>
                          </a:cubicBezTo>
                          <a:cubicBezTo>
                            <a:pt x="0" y="480"/>
                            <a:pt x="192" y="0"/>
                            <a:pt x="576" y="0"/>
                          </a:cubicBezTo>
                          <a:cubicBezTo>
                            <a:pt x="816" y="0"/>
                            <a:pt x="1008" y="208"/>
                            <a:pt x="1008" y="448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382" name="Google Shape;23382;p52"/>
                    <p:cNvSpPr/>
                    <p:nvPr/>
                  </p:nvSpPr>
                  <p:spPr>
                    <a:xfrm>
                      <a:off x="5468125" y="1067750"/>
                      <a:ext cx="25625" cy="252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25" h="1009" extrusionOk="0">
                          <a:moveTo>
                            <a:pt x="1024" y="433"/>
                          </a:moveTo>
                          <a:cubicBezTo>
                            <a:pt x="1024" y="817"/>
                            <a:pt x="560" y="1009"/>
                            <a:pt x="288" y="737"/>
                          </a:cubicBezTo>
                          <a:cubicBezTo>
                            <a:pt x="0" y="465"/>
                            <a:pt x="208" y="1"/>
                            <a:pt x="592" y="1"/>
                          </a:cubicBezTo>
                          <a:cubicBezTo>
                            <a:pt x="832" y="1"/>
                            <a:pt x="1024" y="193"/>
                            <a:pt x="1024" y="433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383" name="Google Shape;23383;p52"/>
                    <p:cNvSpPr/>
                    <p:nvPr/>
                  </p:nvSpPr>
                  <p:spPr>
                    <a:xfrm>
                      <a:off x="5679325" y="1085750"/>
                      <a:ext cx="25625" cy="2565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25" h="1026" extrusionOk="0">
                          <a:moveTo>
                            <a:pt x="1025" y="433"/>
                          </a:moveTo>
                          <a:cubicBezTo>
                            <a:pt x="1025" y="833"/>
                            <a:pt x="545" y="1025"/>
                            <a:pt x="273" y="753"/>
                          </a:cubicBezTo>
                          <a:cubicBezTo>
                            <a:pt x="1" y="481"/>
                            <a:pt x="193" y="1"/>
                            <a:pt x="577" y="1"/>
                          </a:cubicBezTo>
                          <a:cubicBezTo>
                            <a:pt x="817" y="1"/>
                            <a:pt x="1025" y="193"/>
                            <a:pt x="1025" y="433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384" name="Google Shape;23384;p52"/>
                    <p:cNvSpPr/>
                    <p:nvPr/>
                  </p:nvSpPr>
                  <p:spPr>
                    <a:xfrm>
                      <a:off x="5318900" y="877350"/>
                      <a:ext cx="4425" cy="44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7" h="177" extrusionOk="0">
                          <a:moveTo>
                            <a:pt x="177" y="80"/>
                          </a:moveTo>
                          <a:cubicBezTo>
                            <a:pt x="177" y="128"/>
                            <a:pt x="145" y="176"/>
                            <a:pt x="97" y="176"/>
                          </a:cubicBezTo>
                          <a:cubicBezTo>
                            <a:pt x="49" y="176"/>
                            <a:pt x="1" y="128"/>
                            <a:pt x="1" y="80"/>
                          </a:cubicBezTo>
                          <a:cubicBezTo>
                            <a:pt x="1" y="32"/>
                            <a:pt x="49" y="0"/>
                            <a:pt x="97" y="0"/>
                          </a:cubicBezTo>
                          <a:cubicBezTo>
                            <a:pt x="145" y="0"/>
                            <a:pt x="177" y="32"/>
                            <a:pt x="177" y="80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385" name="Google Shape;23385;p52"/>
                    <p:cNvSpPr/>
                    <p:nvPr/>
                  </p:nvSpPr>
                  <p:spPr>
                    <a:xfrm>
                      <a:off x="5749725" y="1021350"/>
                      <a:ext cx="6025" cy="6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41" extrusionOk="0">
                          <a:moveTo>
                            <a:pt x="241" y="97"/>
                          </a:moveTo>
                          <a:cubicBezTo>
                            <a:pt x="241" y="241"/>
                            <a:pt x="1" y="1"/>
                            <a:pt x="145" y="1"/>
                          </a:cubicBezTo>
                          <a:cubicBezTo>
                            <a:pt x="193" y="1"/>
                            <a:pt x="225" y="49"/>
                            <a:pt x="241" y="97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386" name="Google Shape;23386;p52"/>
                    <p:cNvSpPr/>
                    <p:nvPr/>
                  </p:nvSpPr>
                  <p:spPr>
                    <a:xfrm>
                      <a:off x="5527725" y="874950"/>
                      <a:ext cx="6025" cy="6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41" extrusionOk="0">
                          <a:moveTo>
                            <a:pt x="240" y="96"/>
                          </a:moveTo>
                          <a:cubicBezTo>
                            <a:pt x="240" y="240"/>
                            <a:pt x="0" y="0"/>
                            <a:pt x="144" y="0"/>
                          </a:cubicBezTo>
                          <a:cubicBezTo>
                            <a:pt x="192" y="0"/>
                            <a:pt x="240" y="48"/>
                            <a:pt x="240" y="96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387" name="Google Shape;23387;p52"/>
                    <p:cNvSpPr/>
                    <p:nvPr/>
                  </p:nvSpPr>
                  <p:spPr>
                    <a:xfrm>
                      <a:off x="5418900" y="861350"/>
                      <a:ext cx="6025" cy="5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25" extrusionOk="0">
                          <a:moveTo>
                            <a:pt x="241" y="64"/>
                          </a:moveTo>
                          <a:cubicBezTo>
                            <a:pt x="241" y="112"/>
                            <a:pt x="225" y="160"/>
                            <a:pt x="177" y="176"/>
                          </a:cubicBezTo>
                          <a:cubicBezTo>
                            <a:pt x="49" y="224"/>
                            <a:pt x="1" y="32"/>
                            <a:pt x="129" y="16"/>
                          </a:cubicBezTo>
                          <a:cubicBezTo>
                            <a:pt x="177" y="0"/>
                            <a:pt x="225" y="16"/>
                            <a:pt x="241" y="64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388" name="Google Shape;23388;p52"/>
                    <p:cNvSpPr/>
                    <p:nvPr/>
                  </p:nvSpPr>
                  <p:spPr>
                    <a:xfrm>
                      <a:off x="5634925" y="986150"/>
                      <a:ext cx="120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81" extrusionOk="0">
                          <a:moveTo>
                            <a:pt x="481" y="209"/>
                          </a:moveTo>
                          <a:cubicBezTo>
                            <a:pt x="481" y="385"/>
                            <a:pt x="257" y="481"/>
                            <a:pt x="129" y="353"/>
                          </a:cubicBezTo>
                          <a:cubicBezTo>
                            <a:pt x="1" y="225"/>
                            <a:pt x="97" y="1"/>
                            <a:pt x="273" y="1"/>
                          </a:cubicBezTo>
                          <a:cubicBezTo>
                            <a:pt x="385" y="1"/>
                            <a:pt x="481" y="97"/>
                            <a:pt x="481" y="209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389" name="Google Shape;23389;p52"/>
                    <p:cNvSpPr/>
                    <p:nvPr/>
                  </p:nvSpPr>
                  <p:spPr>
                    <a:xfrm>
                      <a:off x="5717725" y="1135775"/>
                      <a:ext cx="116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65" extrusionOk="0">
                          <a:moveTo>
                            <a:pt x="465" y="192"/>
                          </a:moveTo>
                          <a:cubicBezTo>
                            <a:pt x="465" y="368"/>
                            <a:pt x="257" y="464"/>
                            <a:pt x="129" y="336"/>
                          </a:cubicBezTo>
                          <a:cubicBezTo>
                            <a:pt x="1" y="208"/>
                            <a:pt x="81" y="0"/>
                            <a:pt x="273" y="0"/>
                          </a:cubicBezTo>
                          <a:cubicBezTo>
                            <a:pt x="385" y="0"/>
                            <a:pt x="465" y="80"/>
                            <a:pt x="465" y="192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390" name="Google Shape;23390;p52"/>
                    <p:cNvSpPr/>
                    <p:nvPr/>
                  </p:nvSpPr>
                  <p:spPr>
                    <a:xfrm>
                      <a:off x="5316900" y="997350"/>
                      <a:ext cx="116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81" extrusionOk="0">
                          <a:moveTo>
                            <a:pt x="465" y="209"/>
                          </a:moveTo>
                          <a:cubicBezTo>
                            <a:pt x="465" y="385"/>
                            <a:pt x="257" y="481"/>
                            <a:pt x="129" y="353"/>
                          </a:cubicBezTo>
                          <a:cubicBezTo>
                            <a:pt x="1" y="225"/>
                            <a:pt x="81" y="1"/>
                            <a:pt x="273" y="1"/>
                          </a:cubicBezTo>
                          <a:cubicBezTo>
                            <a:pt x="369" y="1"/>
                            <a:pt x="465" y="97"/>
                            <a:pt x="465" y="209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391" name="Google Shape;23391;p52"/>
                    <p:cNvSpPr/>
                    <p:nvPr/>
                  </p:nvSpPr>
                  <p:spPr>
                    <a:xfrm>
                      <a:off x="5331700" y="1124575"/>
                      <a:ext cx="120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65" extrusionOk="0">
                          <a:moveTo>
                            <a:pt x="481" y="208"/>
                          </a:moveTo>
                          <a:cubicBezTo>
                            <a:pt x="481" y="384"/>
                            <a:pt x="257" y="464"/>
                            <a:pt x="129" y="352"/>
                          </a:cubicBezTo>
                          <a:cubicBezTo>
                            <a:pt x="1" y="224"/>
                            <a:pt x="97" y="0"/>
                            <a:pt x="273" y="0"/>
                          </a:cubicBezTo>
                          <a:cubicBezTo>
                            <a:pt x="385" y="0"/>
                            <a:pt x="481" y="96"/>
                            <a:pt x="481" y="208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392" name="Google Shape;23392;p52"/>
                    <p:cNvSpPr/>
                    <p:nvPr/>
                  </p:nvSpPr>
                  <p:spPr>
                    <a:xfrm>
                      <a:off x="5794150" y="906150"/>
                      <a:ext cx="120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81" extrusionOk="0">
                          <a:moveTo>
                            <a:pt x="480" y="208"/>
                          </a:moveTo>
                          <a:cubicBezTo>
                            <a:pt x="480" y="384"/>
                            <a:pt x="256" y="480"/>
                            <a:pt x="128" y="352"/>
                          </a:cubicBezTo>
                          <a:cubicBezTo>
                            <a:pt x="0" y="224"/>
                            <a:pt x="96" y="0"/>
                            <a:pt x="272" y="0"/>
                          </a:cubicBezTo>
                          <a:cubicBezTo>
                            <a:pt x="384" y="0"/>
                            <a:pt x="480" y="96"/>
                            <a:pt x="480" y="208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393" name="Google Shape;23393;p52"/>
                    <p:cNvSpPr/>
                    <p:nvPr/>
                  </p:nvSpPr>
                  <p:spPr>
                    <a:xfrm>
                      <a:off x="5290500" y="924950"/>
                      <a:ext cx="116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65" extrusionOk="0">
                          <a:moveTo>
                            <a:pt x="465" y="193"/>
                          </a:moveTo>
                          <a:cubicBezTo>
                            <a:pt x="465" y="369"/>
                            <a:pt x="257" y="465"/>
                            <a:pt x="129" y="337"/>
                          </a:cubicBezTo>
                          <a:cubicBezTo>
                            <a:pt x="1" y="209"/>
                            <a:pt x="97" y="0"/>
                            <a:pt x="273" y="0"/>
                          </a:cubicBezTo>
                          <a:cubicBezTo>
                            <a:pt x="385" y="0"/>
                            <a:pt x="465" y="81"/>
                            <a:pt x="465" y="193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394" name="Google Shape;23394;p52"/>
                    <p:cNvSpPr/>
                    <p:nvPr/>
                  </p:nvSpPr>
                  <p:spPr>
                    <a:xfrm>
                      <a:off x="5680925" y="826150"/>
                      <a:ext cx="43225" cy="432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29" h="1729" extrusionOk="0">
                          <a:moveTo>
                            <a:pt x="865" y="1728"/>
                          </a:moveTo>
                          <a:lnTo>
                            <a:pt x="865" y="1728"/>
                          </a:lnTo>
                          <a:cubicBezTo>
                            <a:pt x="865" y="1248"/>
                            <a:pt x="481" y="864"/>
                            <a:pt x="1" y="864"/>
                          </a:cubicBezTo>
                          <a:lnTo>
                            <a:pt x="1" y="864"/>
                          </a:lnTo>
                          <a:cubicBezTo>
                            <a:pt x="481" y="864"/>
                            <a:pt x="865" y="480"/>
                            <a:pt x="865" y="0"/>
                          </a:cubicBezTo>
                          <a:lnTo>
                            <a:pt x="865" y="0"/>
                          </a:lnTo>
                          <a:cubicBezTo>
                            <a:pt x="865" y="480"/>
                            <a:pt x="1265" y="864"/>
                            <a:pt x="1729" y="864"/>
                          </a:cubicBezTo>
                          <a:lnTo>
                            <a:pt x="1729" y="864"/>
                          </a:lnTo>
                          <a:cubicBezTo>
                            <a:pt x="1265" y="864"/>
                            <a:pt x="865" y="1248"/>
                            <a:pt x="865" y="1728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</p:grpSp>
              <p:grpSp>
                <p:nvGrpSpPr>
                  <p:cNvPr id="23395" name="Google Shape;23395;p52"/>
                  <p:cNvGrpSpPr/>
                  <p:nvPr/>
                </p:nvGrpSpPr>
                <p:grpSpPr>
                  <a:xfrm rot="-9256633">
                    <a:off x="489429" y="3110262"/>
                    <a:ext cx="1134020" cy="607908"/>
                    <a:chOff x="5206900" y="826150"/>
                    <a:chExt cx="599275" cy="321250"/>
                  </a:xfrm>
                </p:grpSpPr>
                <p:sp>
                  <p:nvSpPr>
                    <p:cNvPr id="23396" name="Google Shape;23396;p52"/>
                    <p:cNvSpPr/>
                    <p:nvPr/>
                  </p:nvSpPr>
                  <p:spPr>
                    <a:xfrm>
                      <a:off x="5206900" y="828950"/>
                      <a:ext cx="25225" cy="25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09" h="1025" extrusionOk="0">
                          <a:moveTo>
                            <a:pt x="1008" y="448"/>
                          </a:moveTo>
                          <a:cubicBezTo>
                            <a:pt x="1008" y="832"/>
                            <a:pt x="544" y="1024"/>
                            <a:pt x="272" y="752"/>
                          </a:cubicBezTo>
                          <a:cubicBezTo>
                            <a:pt x="0" y="480"/>
                            <a:pt x="192" y="0"/>
                            <a:pt x="576" y="0"/>
                          </a:cubicBezTo>
                          <a:cubicBezTo>
                            <a:pt x="816" y="0"/>
                            <a:pt x="1008" y="208"/>
                            <a:pt x="1008" y="448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397" name="Google Shape;23397;p52"/>
                    <p:cNvSpPr/>
                    <p:nvPr/>
                  </p:nvSpPr>
                  <p:spPr>
                    <a:xfrm>
                      <a:off x="5468125" y="1067750"/>
                      <a:ext cx="25625" cy="252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25" h="1009" extrusionOk="0">
                          <a:moveTo>
                            <a:pt x="1024" y="433"/>
                          </a:moveTo>
                          <a:cubicBezTo>
                            <a:pt x="1024" y="817"/>
                            <a:pt x="560" y="1009"/>
                            <a:pt x="288" y="737"/>
                          </a:cubicBezTo>
                          <a:cubicBezTo>
                            <a:pt x="0" y="465"/>
                            <a:pt x="208" y="1"/>
                            <a:pt x="592" y="1"/>
                          </a:cubicBezTo>
                          <a:cubicBezTo>
                            <a:pt x="832" y="1"/>
                            <a:pt x="1024" y="193"/>
                            <a:pt x="1024" y="433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398" name="Google Shape;23398;p52"/>
                    <p:cNvSpPr/>
                    <p:nvPr/>
                  </p:nvSpPr>
                  <p:spPr>
                    <a:xfrm>
                      <a:off x="5679325" y="1085750"/>
                      <a:ext cx="25625" cy="2565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25" h="1026" extrusionOk="0">
                          <a:moveTo>
                            <a:pt x="1025" y="433"/>
                          </a:moveTo>
                          <a:cubicBezTo>
                            <a:pt x="1025" y="833"/>
                            <a:pt x="545" y="1025"/>
                            <a:pt x="273" y="753"/>
                          </a:cubicBezTo>
                          <a:cubicBezTo>
                            <a:pt x="1" y="481"/>
                            <a:pt x="193" y="1"/>
                            <a:pt x="577" y="1"/>
                          </a:cubicBezTo>
                          <a:cubicBezTo>
                            <a:pt x="817" y="1"/>
                            <a:pt x="1025" y="193"/>
                            <a:pt x="1025" y="433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399" name="Google Shape;23399;p52"/>
                    <p:cNvSpPr/>
                    <p:nvPr/>
                  </p:nvSpPr>
                  <p:spPr>
                    <a:xfrm>
                      <a:off x="5318900" y="877350"/>
                      <a:ext cx="4425" cy="44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7" h="177" extrusionOk="0">
                          <a:moveTo>
                            <a:pt x="177" y="80"/>
                          </a:moveTo>
                          <a:cubicBezTo>
                            <a:pt x="177" y="128"/>
                            <a:pt x="145" y="176"/>
                            <a:pt x="97" y="176"/>
                          </a:cubicBezTo>
                          <a:cubicBezTo>
                            <a:pt x="49" y="176"/>
                            <a:pt x="1" y="128"/>
                            <a:pt x="1" y="80"/>
                          </a:cubicBezTo>
                          <a:cubicBezTo>
                            <a:pt x="1" y="32"/>
                            <a:pt x="49" y="0"/>
                            <a:pt x="97" y="0"/>
                          </a:cubicBezTo>
                          <a:cubicBezTo>
                            <a:pt x="145" y="0"/>
                            <a:pt x="177" y="32"/>
                            <a:pt x="177" y="80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400" name="Google Shape;23400;p52"/>
                    <p:cNvSpPr/>
                    <p:nvPr/>
                  </p:nvSpPr>
                  <p:spPr>
                    <a:xfrm>
                      <a:off x="5749725" y="1021350"/>
                      <a:ext cx="6025" cy="6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41" extrusionOk="0">
                          <a:moveTo>
                            <a:pt x="241" y="97"/>
                          </a:moveTo>
                          <a:cubicBezTo>
                            <a:pt x="241" y="241"/>
                            <a:pt x="1" y="1"/>
                            <a:pt x="145" y="1"/>
                          </a:cubicBezTo>
                          <a:cubicBezTo>
                            <a:pt x="193" y="1"/>
                            <a:pt x="225" y="49"/>
                            <a:pt x="241" y="97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401" name="Google Shape;23401;p52"/>
                    <p:cNvSpPr/>
                    <p:nvPr/>
                  </p:nvSpPr>
                  <p:spPr>
                    <a:xfrm>
                      <a:off x="5527725" y="874950"/>
                      <a:ext cx="6025" cy="6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41" extrusionOk="0">
                          <a:moveTo>
                            <a:pt x="240" y="96"/>
                          </a:moveTo>
                          <a:cubicBezTo>
                            <a:pt x="240" y="240"/>
                            <a:pt x="0" y="0"/>
                            <a:pt x="144" y="0"/>
                          </a:cubicBezTo>
                          <a:cubicBezTo>
                            <a:pt x="192" y="0"/>
                            <a:pt x="240" y="48"/>
                            <a:pt x="240" y="96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402" name="Google Shape;23402;p52"/>
                    <p:cNvSpPr/>
                    <p:nvPr/>
                  </p:nvSpPr>
                  <p:spPr>
                    <a:xfrm>
                      <a:off x="5418900" y="861350"/>
                      <a:ext cx="6025" cy="5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25" extrusionOk="0">
                          <a:moveTo>
                            <a:pt x="241" y="64"/>
                          </a:moveTo>
                          <a:cubicBezTo>
                            <a:pt x="241" y="112"/>
                            <a:pt x="225" y="160"/>
                            <a:pt x="177" y="176"/>
                          </a:cubicBezTo>
                          <a:cubicBezTo>
                            <a:pt x="49" y="224"/>
                            <a:pt x="1" y="32"/>
                            <a:pt x="129" y="16"/>
                          </a:cubicBezTo>
                          <a:cubicBezTo>
                            <a:pt x="177" y="0"/>
                            <a:pt x="225" y="16"/>
                            <a:pt x="241" y="64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403" name="Google Shape;23403;p52"/>
                    <p:cNvSpPr/>
                    <p:nvPr/>
                  </p:nvSpPr>
                  <p:spPr>
                    <a:xfrm>
                      <a:off x="5634925" y="986150"/>
                      <a:ext cx="120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81" extrusionOk="0">
                          <a:moveTo>
                            <a:pt x="481" y="209"/>
                          </a:moveTo>
                          <a:cubicBezTo>
                            <a:pt x="481" y="385"/>
                            <a:pt x="257" y="481"/>
                            <a:pt x="129" y="353"/>
                          </a:cubicBezTo>
                          <a:cubicBezTo>
                            <a:pt x="1" y="225"/>
                            <a:pt x="97" y="1"/>
                            <a:pt x="273" y="1"/>
                          </a:cubicBezTo>
                          <a:cubicBezTo>
                            <a:pt x="385" y="1"/>
                            <a:pt x="481" y="97"/>
                            <a:pt x="481" y="209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404" name="Google Shape;23404;p52"/>
                    <p:cNvSpPr/>
                    <p:nvPr/>
                  </p:nvSpPr>
                  <p:spPr>
                    <a:xfrm>
                      <a:off x="5717725" y="1135775"/>
                      <a:ext cx="116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65" extrusionOk="0">
                          <a:moveTo>
                            <a:pt x="465" y="192"/>
                          </a:moveTo>
                          <a:cubicBezTo>
                            <a:pt x="465" y="368"/>
                            <a:pt x="257" y="464"/>
                            <a:pt x="129" y="336"/>
                          </a:cubicBezTo>
                          <a:cubicBezTo>
                            <a:pt x="1" y="208"/>
                            <a:pt x="81" y="0"/>
                            <a:pt x="273" y="0"/>
                          </a:cubicBezTo>
                          <a:cubicBezTo>
                            <a:pt x="385" y="0"/>
                            <a:pt x="465" y="80"/>
                            <a:pt x="465" y="192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405" name="Google Shape;23405;p52"/>
                    <p:cNvSpPr/>
                    <p:nvPr/>
                  </p:nvSpPr>
                  <p:spPr>
                    <a:xfrm>
                      <a:off x="5316900" y="997350"/>
                      <a:ext cx="116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81" extrusionOk="0">
                          <a:moveTo>
                            <a:pt x="465" y="209"/>
                          </a:moveTo>
                          <a:cubicBezTo>
                            <a:pt x="465" y="385"/>
                            <a:pt x="257" y="481"/>
                            <a:pt x="129" y="353"/>
                          </a:cubicBezTo>
                          <a:cubicBezTo>
                            <a:pt x="1" y="225"/>
                            <a:pt x="81" y="1"/>
                            <a:pt x="273" y="1"/>
                          </a:cubicBezTo>
                          <a:cubicBezTo>
                            <a:pt x="369" y="1"/>
                            <a:pt x="465" y="97"/>
                            <a:pt x="465" y="209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406" name="Google Shape;23406;p52"/>
                    <p:cNvSpPr/>
                    <p:nvPr/>
                  </p:nvSpPr>
                  <p:spPr>
                    <a:xfrm>
                      <a:off x="5331700" y="1124575"/>
                      <a:ext cx="120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65" extrusionOk="0">
                          <a:moveTo>
                            <a:pt x="481" y="208"/>
                          </a:moveTo>
                          <a:cubicBezTo>
                            <a:pt x="481" y="384"/>
                            <a:pt x="257" y="464"/>
                            <a:pt x="129" y="352"/>
                          </a:cubicBezTo>
                          <a:cubicBezTo>
                            <a:pt x="1" y="224"/>
                            <a:pt x="97" y="0"/>
                            <a:pt x="273" y="0"/>
                          </a:cubicBezTo>
                          <a:cubicBezTo>
                            <a:pt x="385" y="0"/>
                            <a:pt x="481" y="96"/>
                            <a:pt x="481" y="208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407" name="Google Shape;23407;p52"/>
                    <p:cNvSpPr/>
                    <p:nvPr/>
                  </p:nvSpPr>
                  <p:spPr>
                    <a:xfrm>
                      <a:off x="5794150" y="906150"/>
                      <a:ext cx="120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81" extrusionOk="0">
                          <a:moveTo>
                            <a:pt x="480" y="208"/>
                          </a:moveTo>
                          <a:cubicBezTo>
                            <a:pt x="480" y="384"/>
                            <a:pt x="256" y="480"/>
                            <a:pt x="128" y="352"/>
                          </a:cubicBezTo>
                          <a:cubicBezTo>
                            <a:pt x="0" y="224"/>
                            <a:pt x="96" y="0"/>
                            <a:pt x="272" y="0"/>
                          </a:cubicBezTo>
                          <a:cubicBezTo>
                            <a:pt x="384" y="0"/>
                            <a:pt x="480" y="96"/>
                            <a:pt x="480" y="208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408" name="Google Shape;23408;p52"/>
                    <p:cNvSpPr/>
                    <p:nvPr/>
                  </p:nvSpPr>
                  <p:spPr>
                    <a:xfrm>
                      <a:off x="5290500" y="924950"/>
                      <a:ext cx="116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65" extrusionOk="0">
                          <a:moveTo>
                            <a:pt x="465" y="193"/>
                          </a:moveTo>
                          <a:cubicBezTo>
                            <a:pt x="465" y="369"/>
                            <a:pt x="257" y="465"/>
                            <a:pt x="129" y="337"/>
                          </a:cubicBezTo>
                          <a:cubicBezTo>
                            <a:pt x="1" y="209"/>
                            <a:pt x="97" y="0"/>
                            <a:pt x="273" y="0"/>
                          </a:cubicBezTo>
                          <a:cubicBezTo>
                            <a:pt x="385" y="0"/>
                            <a:pt x="465" y="81"/>
                            <a:pt x="465" y="193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409" name="Google Shape;23409;p52"/>
                    <p:cNvSpPr/>
                    <p:nvPr/>
                  </p:nvSpPr>
                  <p:spPr>
                    <a:xfrm>
                      <a:off x="5680925" y="826150"/>
                      <a:ext cx="43225" cy="432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29" h="1729" extrusionOk="0">
                          <a:moveTo>
                            <a:pt x="865" y="1728"/>
                          </a:moveTo>
                          <a:lnTo>
                            <a:pt x="865" y="1728"/>
                          </a:lnTo>
                          <a:cubicBezTo>
                            <a:pt x="865" y="1248"/>
                            <a:pt x="481" y="864"/>
                            <a:pt x="1" y="864"/>
                          </a:cubicBezTo>
                          <a:lnTo>
                            <a:pt x="1" y="864"/>
                          </a:lnTo>
                          <a:cubicBezTo>
                            <a:pt x="481" y="864"/>
                            <a:pt x="865" y="480"/>
                            <a:pt x="865" y="0"/>
                          </a:cubicBezTo>
                          <a:lnTo>
                            <a:pt x="865" y="0"/>
                          </a:lnTo>
                          <a:cubicBezTo>
                            <a:pt x="865" y="480"/>
                            <a:pt x="1265" y="864"/>
                            <a:pt x="1729" y="864"/>
                          </a:cubicBezTo>
                          <a:lnTo>
                            <a:pt x="1729" y="864"/>
                          </a:lnTo>
                          <a:cubicBezTo>
                            <a:pt x="1265" y="864"/>
                            <a:pt x="865" y="1248"/>
                            <a:pt x="865" y="1728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</p:grpSp>
              <p:grpSp>
                <p:nvGrpSpPr>
                  <p:cNvPr id="23410" name="Google Shape;23410;p52"/>
                  <p:cNvGrpSpPr/>
                  <p:nvPr/>
                </p:nvGrpSpPr>
                <p:grpSpPr>
                  <a:xfrm rot="7120513" flipH="1">
                    <a:off x="538618" y="3725726"/>
                    <a:ext cx="1133997" cy="607895"/>
                    <a:chOff x="5206900" y="826150"/>
                    <a:chExt cx="599275" cy="321250"/>
                  </a:xfrm>
                </p:grpSpPr>
                <p:sp>
                  <p:nvSpPr>
                    <p:cNvPr id="23411" name="Google Shape;23411;p52"/>
                    <p:cNvSpPr/>
                    <p:nvPr/>
                  </p:nvSpPr>
                  <p:spPr>
                    <a:xfrm>
                      <a:off x="5206900" y="828950"/>
                      <a:ext cx="25225" cy="25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09" h="1025" extrusionOk="0">
                          <a:moveTo>
                            <a:pt x="1008" y="448"/>
                          </a:moveTo>
                          <a:cubicBezTo>
                            <a:pt x="1008" y="832"/>
                            <a:pt x="544" y="1024"/>
                            <a:pt x="272" y="752"/>
                          </a:cubicBezTo>
                          <a:cubicBezTo>
                            <a:pt x="0" y="480"/>
                            <a:pt x="192" y="0"/>
                            <a:pt x="576" y="0"/>
                          </a:cubicBezTo>
                          <a:cubicBezTo>
                            <a:pt x="816" y="0"/>
                            <a:pt x="1008" y="208"/>
                            <a:pt x="1008" y="448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412" name="Google Shape;23412;p52"/>
                    <p:cNvSpPr/>
                    <p:nvPr/>
                  </p:nvSpPr>
                  <p:spPr>
                    <a:xfrm>
                      <a:off x="5468125" y="1067750"/>
                      <a:ext cx="25625" cy="252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25" h="1009" extrusionOk="0">
                          <a:moveTo>
                            <a:pt x="1024" y="433"/>
                          </a:moveTo>
                          <a:cubicBezTo>
                            <a:pt x="1024" y="817"/>
                            <a:pt x="560" y="1009"/>
                            <a:pt x="288" y="737"/>
                          </a:cubicBezTo>
                          <a:cubicBezTo>
                            <a:pt x="0" y="465"/>
                            <a:pt x="208" y="1"/>
                            <a:pt x="592" y="1"/>
                          </a:cubicBezTo>
                          <a:cubicBezTo>
                            <a:pt x="832" y="1"/>
                            <a:pt x="1024" y="193"/>
                            <a:pt x="1024" y="433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413" name="Google Shape;23413;p52"/>
                    <p:cNvSpPr/>
                    <p:nvPr/>
                  </p:nvSpPr>
                  <p:spPr>
                    <a:xfrm>
                      <a:off x="5679325" y="1085750"/>
                      <a:ext cx="25625" cy="2565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25" h="1026" extrusionOk="0">
                          <a:moveTo>
                            <a:pt x="1025" y="433"/>
                          </a:moveTo>
                          <a:cubicBezTo>
                            <a:pt x="1025" y="833"/>
                            <a:pt x="545" y="1025"/>
                            <a:pt x="273" y="753"/>
                          </a:cubicBezTo>
                          <a:cubicBezTo>
                            <a:pt x="1" y="481"/>
                            <a:pt x="193" y="1"/>
                            <a:pt x="577" y="1"/>
                          </a:cubicBezTo>
                          <a:cubicBezTo>
                            <a:pt x="817" y="1"/>
                            <a:pt x="1025" y="193"/>
                            <a:pt x="1025" y="433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414" name="Google Shape;23414;p52"/>
                    <p:cNvSpPr/>
                    <p:nvPr/>
                  </p:nvSpPr>
                  <p:spPr>
                    <a:xfrm>
                      <a:off x="5318900" y="877350"/>
                      <a:ext cx="4425" cy="44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7" h="177" extrusionOk="0">
                          <a:moveTo>
                            <a:pt x="177" y="80"/>
                          </a:moveTo>
                          <a:cubicBezTo>
                            <a:pt x="177" y="128"/>
                            <a:pt x="145" y="176"/>
                            <a:pt x="97" y="176"/>
                          </a:cubicBezTo>
                          <a:cubicBezTo>
                            <a:pt x="49" y="176"/>
                            <a:pt x="1" y="128"/>
                            <a:pt x="1" y="80"/>
                          </a:cubicBezTo>
                          <a:cubicBezTo>
                            <a:pt x="1" y="32"/>
                            <a:pt x="49" y="0"/>
                            <a:pt x="97" y="0"/>
                          </a:cubicBezTo>
                          <a:cubicBezTo>
                            <a:pt x="145" y="0"/>
                            <a:pt x="177" y="32"/>
                            <a:pt x="177" y="80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415" name="Google Shape;23415;p52"/>
                    <p:cNvSpPr/>
                    <p:nvPr/>
                  </p:nvSpPr>
                  <p:spPr>
                    <a:xfrm>
                      <a:off x="5749725" y="1021350"/>
                      <a:ext cx="6025" cy="6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41" extrusionOk="0">
                          <a:moveTo>
                            <a:pt x="241" y="97"/>
                          </a:moveTo>
                          <a:cubicBezTo>
                            <a:pt x="241" y="241"/>
                            <a:pt x="1" y="1"/>
                            <a:pt x="145" y="1"/>
                          </a:cubicBezTo>
                          <a:cubicBezTo>
                            <a:pt x="193" y="1"/>
                            <a:pt x="225" y="49"/>
                            <a:pt x="241" y="97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416" name="Google Shape;23416;p52"/>
                    <p:cNvSpPr/>
                    <p:nvPr/>
                  </p:nvSpPr>
                  <p:spPr>
                    <a:xfrm>
                      <a:off x="5527725" y="874950"/>
                      <a:ext cx="6025" cy="6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41" extrusionOk="0">
                          <a:moveTo>
                            <a:pt x="240" y="96"/>
                          </a:moveTo>
                          <a:cubicBezTo>
                            <a:pt x="240" y="240"/>
                            <a:pt x="0" y="0"/>
                            <a:pt x="144" y="0"/>
                          </a:cubicBezTo>
                          <a:cubicBezTo>
                            <a:pt x="192" y="0"/>
                            <a:pt x="240" y="48"/>
                            <a:pt x="240" y="96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417" name="Google Shape;23417;p52"/>
                    <p:cNvSpPr/>
                    <p:nvPr/>
                  </p:nvSpPr>
                  <p:spPr>
                    <a:xfrm>
                      <a:off x="5418900" y="861350"/>
                      <a:ext cx="6025" cy="5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25" extrusionOk="0">
                          <a:moveTo>
                            <a:pt x="241" y="64"/>
                          </a:moveTo>
                          <a:cubicBezTo>
                            <a:pt x="241" y="112"/>
                            <a:pt x="225" y="160"/>
                            <a:pt x="177" y="176"/>
                          </a:cubicBezTo>
                          <a:cubicBezTo>
                            <a:pt x="49" y="224"/>
                            <a:pt x="1" y="32"/>
                            <a:pt x="129" y="16"/>
                          </a:cubicBezTo>
                          <a:cubicBezTo>
                            <a:pt x="177" y="0"/>
                            <a:pt x="225" y="16"/>
                            <a:pt x="241" y="64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418" name="Google Shape;23418;p52"/>
                    <p:cNvSpPr/>
                    <p:nvPr/>
                  </p:nvSpPr>
                  <p:spPr>
                    <a:xfrm>
                      <a:off x="5634925" y="986150"/>
                      <a:ext cx="120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81" extrusionOk="0">
                          <a:moveTo>
                            <a:pt x="481" y="209"/>
                          </a:moveTo>
                          <a:cubicBezTo>
                            <a:pt x="481" y="385"/>
                            <a:pt x="257" y="481"/>
                            <a:pt x="129" y="353"/>
                          </a:cubicBezTo>
                          <a:cubicBezTo>
                            <a:pt x="1" y="225"/>
                            <a:pt x="97" y="1"/>
                            <a:pt x="273" y="1"/>
                          </a:cubicBezTo>
                          <a:cubicBezTo>
                            <a:pt x="385" y="1"/>
                            <a:pt x="481" y="97"/>
                            <a:pt x="481" y="209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419" name="Google Shape;23419;p52"/>
                    <p:cNvSpPr/>
                    <p:nvPr/>
                  </p:nvSpPr>
                  <p:spPr>
                    <a:xfrm>
                      <a:off x="5717725" y="1135775"/>
                      <a:ext cx="116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65" extrusionOk="0">
                          <a:moveTo>
                            <a:pt x="465" y="192"/>
                          </a:moveTo>
                          <a:cubicBezTo>
                            <a:pt x="465" y="368"/>
                            <a:pt x="257" y="464"/>
                            <a:pt x="129" y="336"/>
                          </a:cubicBezTo>
                          <a:cubicBezTo>
                            <a:pt x="1" y="208"/>
                            <a:pt x="81" y="0"/>
                            <a:pt x="273" y="0"/>
                          </a:cubicBezTo>
                          <a:cubicBezTo>
                            <a:pt x="385" y="0"/>
                            <a:pt x="465" y="80"/>
                            <a:pt x="465" y="192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420" name="Google Shape;23420;p52"/>
                    <p:cNvSpPr/>
                    <p:nvPr/>
                  </p:nvSpPr>
                  <p:spPr>
                    <a:xfrm>
                      <a:off x="5316900" y="997350"/>
                      <a:ext cx="116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81" extrusionOk="0">
                          <a:moveTo>
                            <a:pt x="465" y="209"/>
                          </a:moveTo>
                          <a:cubicBezTo>
                            <a:pt x="465" y="385"/>
                            <a:pt x="257" y="481"/>
                            <a:pt x="129" y="353"/>
                          </a:cubicBezTo>
                          <a:cubicBezTo>
                            <a:pt x="1" y="225"/>
                            <a:pt x="81" y="1"/>
                            <a:pt x="273" y="1"/>
                          </a:cubicBezTo>
                          <a:cubicBezTo>
                            <a:pt x="369" y="1"/>
                            <a:pt x="465" y="97"/>
                            <a:pt x="465" y="209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421" name="Google Shape;23421;p52"/>
                    <p:cNvSpPr/>
                    <p:nvPr/>
                  </p:nvSpPr>
                  <p:spPr>
                    <a:xfrm>
                      <a:off x="5331700" y="1124575"/>
                      <a:ext cx="120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65" extrusionOk="0">
                          <a:moveTo>
                            <a:pt x="481" y="208"/>
                          </a:moveTo>
                          <a:cubicBezTo>
                            <a:pt x="481" y="384"/>
                            <a:pt x="257" y="464"/>
                            <a:pt x="129" y="352"/>
                          </a:cubicBezTo>
                          <a:cubicBezTo>
                            <a:pt x="1" y="224"/>
                            <a:pt x="97" y="0"/>
                            <a:pt x="273" y="0"/>
                          </a:cubicBezTo>
                          <a:cubicBezTo>
                            <a:pt x="385" y="0"/>
                            <a:pt x="481" y="96"/>
                            <a:pt x="481" y="208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422" name="Google Shape;23422;p52"/>
                    <p:cNvSpPr/>
                    <p:nvPr/>
                  </p:nvSpPr>
                  <p:spPr>
                    <a:xfrm>
                      <a:off x="5794150" y="906150"/>
                      <a:ext cx="120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81" extrusionOk="0">
                          <a:moveTo>
                            <a:pt x="480" y="208"/>
                          </a:moveTo>
                          <a:cubicBezTo>
                            <a:pt x="480" y="384"/>
                            <a:pt x="256" y="480"/>
                            <a:pt x="128" y="352"/>
                          </a:cubicBezTo>
                          <a:cubicBezTo>
                            <a:pt x="0" y="224"/>
                            <a:pt x="96" y="0"/>
                            <a:pt x="272" y="0"/>
                          </a:cubicBezTo>
                          <a:cubicBezTo>
                            <a:pt x="384" y="0"/>
                            <a:pt x="480" y="96"/>
                            <a:pt x="480" y="208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423" name="Google Shape;23423;p52"/>
                    <p:cNvSpPr/>
                    <p:nvPr/>
                  </p:nvSpPr>
                  <p:spPr>
                    <a:xfrm>
                      <a:off x="5290500" y="924950"/>
                      <a:ext cx="116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65" extrusionOk="0">
                          <a:moveTo>
                            <a:pt x="465" y="193"/>
                          </a:moveTo>
                          <a:cubicBezTo>
                            <a:pt x="465" y="369"/>
                            <a:pt x="257" y="465"/>
                            <a:pt x="129" y="337"/>
                          </a:cubicBezTo>
                          <a:cubicBezTo>
                            <a:pt x="1" y="209"/>
                            <a:pt x="97" y="0"/>
                            <a:pt x="273" y="0"/>
                          </a:cubicBezTo>
                          <a:cubicBezTo>
                            <a:pt x="385" y="0"/>
                            <a:pt x="465" y="81"/>
                            <a:pt x="465" y="193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424" name="Google Shape;23424;p52"/>
                    <p:cNvSpPr/>
                    <p:nvPr/>
                  </p:nvSpPr>
                  <p:spPr>
                    <a:xfrm>
                      <a:off x="5680925" y="826150"/>
                      <a:ext cx="43225" cy="432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29" h="1729" extrusionOk="0">
                          <a:moveTo>
                            <a:pt x="865" y="1728"/>
                          </a:moveTo>
                          <a:lnTo>
                            <a:pt x="865" y="1728"/>
                          </a:lnTo>
                          <a:cubicBezTo>
                            <a:pt x="865" y="1248"/>
                            <a:pt x="481" y="864"/>
                            <a:pt x="1" y="864"/>
                          </a:cubicBezTo>
                          <a:lnTo>
                            <a:pt x="1" y="864"/>
                          </a:lnTo>
                          <a:cubicBezTo>
                            <a:pt x="481" y="864"/>
                            <a:pt x="865" y="480"/>
                            <a:pt x="865" y="0"/>
                          </a:cubicBezTo>
                          <a:lnTo>
                            <a:pt x="865" y="0"/>
                          </a:lnTo>
                          <a:cubicBezTo>
                            <a:pt x="865" y="480"/>
                            <a:pt x="1265" y="864"/>
                            <a:pt x="1729" y="864"/>
                          </a:cubicBezTo>
                          <a:lnTo>
                            <a:pt x="1729" y="864"/>
                          </a:lnTo>
                          <a:cubicBezTo>
                            <a:pt x="1265" y="864"/>
                            <a:pt x="865" y="1248"/>
                            <a:pt x="865" y="1728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</p:grpSp>
            </p:grpSp>
            <p:grpSp>
              <p:nvGrpSpPr>
                <p:cNvPr id="23425" name="Google Shape;23425;p52"/>
                <p:cNvGrpSpPr/>
                <p:nvPr/>
              </p:nvGrpSpPr>
              <p:grpSpPr>
                <a:xfrm rot="-2360946">
                  <a:off x="407388" y="61296"/>
                  <a:ext cx="611659" cy="956408"/>
                  <a:chOff x="7920143" y="332346"/>
                  <a:chExt cx="611894" cy="953110"/>
                </a:xfrm>
              </p:grpSpPr>
              <p:grpSp>
                <p:nvGrpSpPr>
                  <p:cNvPr id="23426" name="Google Shape;23426;p52"/>
                  <p:cNvGrpSpPr/>
                  <p:nvPr/>
                </p:nvGrpSpPr>
                <p:grpSpPr>
                  <a:xfrm>
                    <a:off x="7925836" y="1010231"/>
                    <a:ext cx="262134" cy="275226"/>
                    <a:chOff x="1063586" y="401894"/>
                    <a:chExt cx="262134" cy="275226"/>
                  </a:xfrm>
                </p:grpSpPr>
                <p:sp>
                  <p:nvSpPr>
                    <p:cNvPr id="23427" name="Google Shape;23427;p52"/>
                    <p:cNvSpPr/>
                    <p:nvPr/>
                  </p:nvSpPr>
                  <p:spPr>
                    <a:xfrm>
                      <a:off x="1063586" y="548421"/>
                      <a:ext cx="82520" cy="8444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785" h="2850" extrusionOk="0">
                          <a:moveTo>
                            <a:pt x="80" y="1409"/>
                          </a:moveTo>
                          <a:cubicBezTo>
                            <a:pt x="32" y="1457"/>
                            <a:pt x="0" y="1521"/>
                            <a:pt x="0" y="1601"/>
                          </a:cubicBezTo>
                          <a:cubicBezTo>
                            <a:pt x="16" y="1681"/>
                            <a:pt x="64" y="1745"/>
                            <a:pt x="128" y="1809"/>
                          </a:cubicBezTo>
                          <a:lnTo>
                            <a:pt x="1040" y="2705"/>
                          </a:lnTo>
                          <a:cubicBezTo>
                            <a:pt x="1088" y="2769"/>
                            <a:pt x="1168" y="2817"/>
                            <a:pt x="1248" y="2849"/>
                          </a:cubicBezTo>
                          <a:cubicBezTo>
                            <a:pt x="1360" y="2849"/>
                            <a:pt x="1472" y="2817"/>
                            <a:pt x="1552" y="2753"/>
                          </a:cubicBezTo>
                          <a:cubicBezTo>
                            <a:pt x="2048" y="2385"/>
                            <a:pt x="2320" y="1809"/>
                            <a:pt x="2560" y="1249"/>
                          </a:cubicBezTo>
                          <a:cubicBezTo>
                            <a:pt x="2672" y="993"/>
                            <a:pt x="2784" y="689"/>
                            <a:pt x="2640" y="449"/>
                          </a:cubicBezTo>
                          <a:cubicBezTo>
                            <a:pt x="2400" y="49"/>
                            <a:pt x="1520" y="1"/>
                            <a:pt x="1136" y="161"/>
                          </a:cubicBezTo>
                          <a:cubicBezTo>
                            <a:pt x="704" y="369"/>
                            <a:pt x="336" y="1025"/>
                            <a:pt x="80" y="1409"/>
                          </a:cubicBezTo>
                          <a:close/>
                        </a:path>
                      </a:pathLst>
                    </a:custGeom>
                    <a:solidFill>
                      <a:schemeClr val="accent5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428" name="Google Shape;23428;p52"/>
                    <p:cNvSpPr/>
                    <p:nvPr/>
                  </p:nvSpPr>
                  <p:spPr>
                    <a:xfrm>
                      <a:off x="1241304" y="608348"/>
                      <a:ext cx="84416" cy="6877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849" h="2321" extrusionOk="0">
                          <a:moveTo>
                            <a:pt x="561" y="1521"/>
                          </a:moveTo>
                          <a:cubicBezTo>
                            <a:pt x="833" y="1969"/>
                            <a:pt x="1345" y="2177"/>
                            <a:pt x="1841" y="2273"/>
                          </a:cubicBezTo>
                          <a:cubicBezTo>
                            <a:pt x="2033" y="2321"/>
                            <a:pt x="2225" y="2321"/>
                            <a:pt x="2401" y="2241"/>
                          </a:cubicBezTo>
                          <a:cubicBezTo>
                            <a:pt x="2545" y="2129"/>
                            <a:pt x="2641" y="2001"/>
                            <a:pt x="2689" y="1841"/>
                          </a:cubicBezTo>
                          <a:cubicBezTo>
                            <a:pt x="2769" y="1585"/>
                            <a:pt x="2817" y="1329"/>
                            <a:pt x="2833" y="1073"/>
                          </a:cubicBezTo>
                          <a:cubicBezTo>
                            <a:pt x="2849" y="865"/>
                            <a:pt x="2801" y="641"/>
                            <a:pt x="2689" y="449"/>
                          </a:cubicBezTo>
                          <a:cubicBezTo>
                            <a:pt x="2497" y="177"/>
                            <a:pt x="2177" y="17"/>
                            <a:pt x="1841" y="17"/>
                          </a:cubicBezTo>
                          <a:cubicBezTo>
                            <a:pt x="1041" y="1"/>
                            <a:pt x="1" y="609"/>
                            <a:pt x="561" y="1521"/>
                          </a:cubicBezTo>
                          <a:close/>
                        </a:path>
                      </a:pathLst>
                    </a:custGeom>
                    <a:solidFill>
                      <a:schemeClr val="accent5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429" name="Google Shape;23429;p52"/>
                    <p:cNvSpPr/>
                    <p:nvPr/>
                  </p:nvSpPr>
                  <p:spPr>
                    <a:xfrm>
                      <a:off x="1146109" y="401894"/>
                      <a:ext cx="171173" cy="14652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5777" h="4945" extrusionOk="0">
                          <a:moveTo>
                            <a:pt x="512" y="2352"/>
                          </a:moveTo>
                          <a:cubicBezTo>
                            <a:pt x="976" y="3104"/>
                            <a:pt x="1536" y="3792"/>
                            <a:pt x="2160" y="4400"/>
                          </a:cubicBezTo>
                          <a:cubicBezTo>
                            <a:pt x="2320" y="4576"/>
                            <a:pt x="2512" y="4704"/>
                            <a:pt x="2736" y="4800"/>
                          </a:cubicBezTo>
                          <a:cubicBezTo>
                            <a:pt x="3152" y="4944"/>
                            <a:pt x="3616" y="4752"/>
                            <a:pt x="4032" y="4560"/>
                          </a:cubicBezTo>
                          <a:lnTo>
                            <a:pt x="5008" y="4096"/>
                          </a:lnTo>
                          <a:cubicBezTo>
                            <a:pt x="5185" y="4016"/>
                            <a:pt x="5345" y="3920"/>
                            <a:pt x="5473" y="3792"/>
                          </a:cubicBezTo>
                          <a:cubicBezTo>
                            <a:pt x="5729" y="3536"/>
                            <a:pt x="5761" y="3136"/>
                            <a:pt x="5761" y="2784"/>
                          </a:cubicBezTo>
                          <a:cubicBezTo>
                            <a:pt x="5777" y="2288"/>
                            <a:pt x="5777" y="1728"/>
                            <a:pt x="5457" y="1360"/>
                          </a:cubicBezTo>
                          <a:cubicBezTo>
                            <a:pt x="5249" y="1136"/>
                            <a:pt x="4992" y="976"/>
                            <a:pt x="4704" y="880"/>
                          </a:cubicBezTo>
                          <a:cubicBezTo>
                            <a:pt x="3680" y="416"/>
                            <a:pt x="2528" y="0"/>
                            <a:pt x="1408" y="432"/>
                          </a:cubicBezTo>
                          <a:cubicBezTo>
                            <a:pt x="592" y="752"/>
                            <a:pt x="0" y="1520"/>
                            <a:pt x="512" y="2352"/>
                          </a:cubicBezTo>
                          <a:close/>
                        </a:path>
                      </a:pathLst>
                    </a:custGeom>
                    <a:solidFill>
                      <a:schemeClr val="accent5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</p:grpSp>
              <p:grpSp>
                <p:nvGrpSpPr>
                  <p:cNvPr id="23430" name="Google Shape;23430;p52"/>
                  <p:cNvGrpSpPr/>
                  <p:nvPr/>
                </p:nvGrpSpPr>
                <p:grpSpPr>
                  <a:xfrm>
                    <a:off x="7920143" y="332346"/>
                    <a:ext cx="611894" cy="715202"/>
                    <a:chOff x="7920143" y="332346"/>
                    <a:chExt cx="611894" cy="715202"/>
                  </a:xfrm>
                </p:grpSpPr>
                <p:sp>
                  <p:nvSpPr>
                    <p:cNvPr id="23431" name="Google Shape;23431;p52"/>
                    <p:cNvSpPr/>
                    <p:nvPr/>
                  </p:nvSpPr>
                  <p:spPr>
                    <a:xfrm rot="-3261661">
                      <a:off x="8416538" y="639068"/>
                      <a:ext cx="95677" cy="9791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785" h="2850" extrusionOk="0">
                          <a:moveTo>
                            <a:pt x="80" y="1409"/>
                          </a:moveTo>
                          <a:cubicBezTo>
                            <a:pt x="32" y="1457"/>
                            <a:pt x="0" y="1521"/>
                            <a:pt x="0" y="1601"/>
                          </a:cubicBezTo>
                          <a:cubicBezTo>
                            <a:pt x="16" y="1681"/>
                            <a:pt x="64" y="1745"/>
                            <a:pt x="128" y="1809"/>
                          </a:cubicBezTo>
                          <a:lnTo>
                            <a:pt x="1040" y="2705"/>
                          </a:lnTo>
                          <a:cubicBezTo>
                            <a:pt x="1088" y="2769"/>
                            <a:pt x="1168" y="2817"/>
                            <a:pt x="1248" y="2849"/>
                          </a:cubicBezTo>
                          <a:cubicBezTo>
                            <a:pt x="1360" y="2849"/>
                            <a:pt x="1472" y="2817"/>
                            <a:pt x="1552" y="2753"/>
                          </a:cubicBezTo>
                          <a:cubicBezTo>
                            <a:pt x="2048" y="2385"/>
                            <a:pt x="2320" y="1809"/>
                            <a:pt x="2560" y="1249"/>
                          </a:cubicBezTo>
                          <a:cubicBezTo>
                            <a:pt x="2672" y="993"/>
                            <a:pt x="2784" y="689"/>
                            <a:pt x="2640" y="449"/>
                          </a:cubicBezTo>
                          <a:cubicBezTo>
                            <a:pt x="2400" y="49"/>
                            <a:pt x="1520" y="1"/>
                            <a:pt x="1136" y="161"/>
                          </a:cubicBezTo>
                          <a:cubicBezTo>
                            <a:pt x="704" y="369"/>
                            <a:pt x="336" y="1025"/>
                            <a:pt x="80" y="1409"/>
                          </a:cubicBezTo>
                          <a:close/>
                        </a:path>
                      </a:pathLst>
                    </a:custGeom>
                    <a:solidFill>
                      <a:schemeClr val="accent5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432" name="Google Shape;23432;p52"/>
                    <p:cNvSpPr/>
                    <p:nvPr/>
                  </p:nvSpPr>
                  <p:spPr>
                    <a:xfrm>
                      <a:off x="8015237" y="332346"/>
                      <a:ext cx="421673" cy="38099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2274" h="11090" extrusionOk="0">
                          <a:moveTo>
                            <a:pt x="624" y="7825"/>
                          </a:moveTo>
                          <a:cubicBezTo>
                            <a:pt x="960" y="8417"/>
                            <a:pt x="1520" y="8817"/>
                            <a:pt x="2016" y="9297"/>
                          </a:cubicBezTo>
                          <a:cubicBezTo>
                            <a:pt x="2465" y="9729"/>
                            <a:pt x="2865" y="10241"/>
                            <a:pt x="3425" y="10529"/>
                          </a:cubicBezTo>
                          <a:cubicBezTo>
                            <a:pt x="3825" y="10689"/>
                            <a:pt x="4241" y="10801"/>
                            <a:pt x="4657" y="10833"/>
                          </a:cubicBezTo>
                          <a:cubicBezTo>
                            <a:pt x="5521" y="10961"/>
                            <a:pt x="6417" y="11089"/>
                            <a:pt x="7265" y="10881"/>
                          </a:cubicBezTo>
                          <a:cubicBezTo>
                            <a:pt x="8193" y="10641"/>
                            <a:pt x="8961" y="10017"/>
                            <a:pt x="9681" y="9393"/>
                          </a:cubicBezTo>
                          <a:cubicBezTo>
                            <a:pt x="10753" y="8481"/>
                            <a:pt x="11873" y="7425"/>
                            <a:pt x="12081" y="6033"/>
                          </a:cubicBezTo>
                          <a:cubicBezTo>
                            <a:pt x="12273" y="4849"/>
                            <a:pt x="11761" y="3665"/>
                            <a:pt x="10993" y="2752"/>
                          </a:cubicBezTo>
                          <a:cubicBezTo>
                            <a:pt x="10225" y="1840"/>
                            <a:pt x="9233" y="1184"/>
                            <a:pt x="8241" y="528"/>
                          </a:cubicBezTo>
                          <a:cubicBezTo>
                            <a:pt x="7841" y="272"/>
                            <a:pt x="7393" y="0"/>
                            <a:pt x="6913" y="32"/>
                          </a:cubicBezTo>
                          <a:cubicBezTo>
                            <a:pt x="6257" y="64"/>
                            <a:pt x="5793" y="656"/>
                            <a:pt x="5345" y="1136"/>
                          </a:cubicBezTo>
                          <a:cubicBezTo>
                            <a:pt x="4209" y="2352"/>
                            <a:pt x="2561" y="2544"/>
                            <a:pt x="1424" y="3553"/>
                          </a:cubicBezTo>
                          <a:cubicBezTo>
                            <a:pt x="448" y="4449"/>
                            <a:pt x="0" y="6673"/>
                            <a:pt x="624" y="7825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433" name="Google Shape;23433;p52"/>
                    <p:cNvSpPr/>
                    <p:nvPr/>
                  </p:nvSpPr>
                  <p:spPr>
                    <a:xfrm>
                      <a:off x="7920143" y="760581"/>
                      <a:ext cx="198469" cy="16988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5777" h="4945" extrusionOk="0">
                          <a:moveTo>
                            <a:pt x="512" y="2352"/>
                          </a:moveTo>
                          <a:cubicBezTo>
                            <a:pt x="976" y="3104"/>
                            <a:pt x="1536" y="3792"/>
                            <a:pt x="2160" y="4400"/>
                          </a:cubicBezTo>
                          <a:cubicBezTo>
                            <a:pt x="2320" y="4576"/>
                            <a:pt x="2512" y="4704"/>
                            <a:pt x="2736" y="4800"/>
                          </a:cubicBezTo>
                          <a:cubicBezTo>
                            <a:pt x="3152" y="4944"/>
                            <a:pt x="3616" y="4752"/>
                            <a:pt x="4032" y="4560"/>
                          </a:cubicBezTo>
                          <a:lnTo>
                            <a:pt x="5008" y="4096"/>
                          </a:lnTo>
                          <a:cubicBezTo>
                            <a:pt x="5185" y="4016"/>
                            <a:pt x="5345" y="3920"/>
                            <a:pt x="5473" y="3792"/>
                          </a:cubicBezTo>
                          <a:cubicBezTo>
                            <a:pt x="5729" y="3536"/>
                            <a:pt x="5761" y="3136"/>
                            <a:pt x="5761" y="2784"/>
                          </a:cubicBezTo>
                          <a:cubicBezTo>
                            <a:pt x="5777" y="2288"/>
                            <a:pt x="5777" y="1728"/>
                            <a:pt x="5457" y="1360"/>
                          </a:cubicBezTo>
                          <a:cubicBezTo>
                            <a:pt x="5249" y="1136"/>
                            <a:pt x="4992" y="976"/>
                            <a:pt x="4704" y="880"/>
                          </a:cubicBezTo>
                          <a:cubicBezTo>
                            <a:pt x="3680" y="416"/>
                            <a:pt x="2528" y="0"/>
                            <a:pt x="1408" y="432"/>
                          </a:cubicBezTo>
                          <a:cubicBezTo>
                            <a:pt x="592" y="752"/>
                            <a:pt x="0" y="1520"/>
                            <a:pt x="512" y="2352"/>
                          </a:cubicBezTo>
                          <a:close/>
                        </a:path>
                      </a:pathLst>
                    </a:custGeom>
                    <a:solidFill>
                      <a:schemeClr val="accent6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434" name="Google Shape;23434;p52"/>
                    <p:cNvSpPr/>
                    <p:nvPr/>
                  </p:nvSpPr>
                  <p:spPr>
                    <a:xfrm>
                      <a:off x="8318661" y="810602"/>
                      <a:ext cx="195755" cy="236946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5698" h="6897" extrusionOk="0">
                          <a:moveTo>
                            <a:pt x="337" y="3040"/>
                          </a:moveTo>
                          <a:cubicBezTo>
                            <a:pt x="513" y="3264"/>
                            <a:pt x="721" y="3472"/>
                            <a:pt x="961" y="3649"/>
                          </a:cubicBezTo>
                          <a:cubicBezTo>
                            <a:pt x="1505" y="4161"/>
                            <a:pt x="1713" y="4913"/>
                            <a:pt x="2049" y="5585"/>
                          </a:cubicBezTo>
                          <a:cubicBezTo>
                            <a:pt x="2385" y="6257"/>
                            <a:pt x="2993" y="6897"/>
                            <a:pt x="3745" y="6833"/>
                          </a:cubicBezTo>
                          <a:cubicBezTo>
                            <a:pt x="4193" y="6753"/>
                            <a:pt x="4593" y="6481"/>
                            <a:pt x="4833" y="6065"/>
                          </a:cubicBezTo>
                          <a:cubicBezTo>
                            <a:pt x="5041" y="5665"/>
                            <a:pt x="5201" y="5233"/>
                            <a:pt x="5297" y="4785"/>
                          </a:cubicBezTo>
                          <a:cubicBezTo>
                            <a:pt x="5521" y="3937"/>
                            <a:pt x="5697" y="2928"/>
                            <a:pt x="5121" y="2272"/>
                          </a:cubicBezTo>
                          <a:cubicBezTo>
                            <a:pt x="4897" y="2032"/>
                            <a:pt x="4593" y="1872"/>
                            <a:pt x="4417" y="1584"/>
                          </a:cubicBezTo>
                          <a:cubicBezTo>
                            <a:pt x="4241" y="1280"/>
                            <a:pt x="4289" y="864"/>
                            <a:pt x="4097" y="544"/>
                          </a:cubicBezTo>
                          <a:cubicBezTo>
                            <a:pt x="3873" y="128"/>
                            <a:pt x="3329" y="0"/>
                            <a:pt x="2865" y="0"/>
                          </a:cubicBezTo>
                          <a:cubicBezTo>
                            <a:pt x="2129" y="0"/>
                            <a:pt x="993" y="256"/>
                            <a:pt x="561" y="912"/>
                          </a:cubicBezTo>
                          <a:cubicBezTo>
                            <a:pt x="225" y="1408"/>
                            <a:pt x="1" y="2544"/>
                            <a:pt x="337" y="3040"/>
                          </a:cubicBezTo>
                          <a:close/>
                        </a:path>
                      </a:pathLst>
                    </a:custGeom>
                    <a:solidFill>
                      <a:schemeClr val="accent5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435" name="Google Shape;23435;p52"/>
                    <p:cNvSpPr/>
                    <p:nvPr/>
                  </p:nvSpPr>
                  <p:spPr>
                    <a:xfrm>
                      <a:off x="8207076" y="945274"/>
                      <a:ext cx="97877" cy="7973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849" h="2321" extrusionOk="0">
                          <a:moveTo>
                            <a:pt x="561" y="1521"/>
                          </a:moveTo>
                          <a:cubicBezTo>
                            <a:pt x="833" y="1969"/>
                            <a:pt x="1345" y="2177"/>
                            <a:pt x="1841" y="2273"/>
                          </a:cubicBezTo>
                          <a:cubicBezTo>
                            <a:pt x="2033" y="2321"/>
                            <a:pt x="2225" y="2321"/>
                            <a:pt x="2401" y="2241"/>
                          </a:cubicBezTo>
                          <a:cubicBezTo>
                            <a:pt x="2545" y="2129"/>
                            <a:pt x="2641" y="2001"/>
                            <a:pt x="2689" y="1841"/>
                          </a:cubicBezTo>
                          <a:cubicBezTo>
                            <a:pt x="2769" y="1585"/>
                            <a:pt x="2817" y="1329"/>
                            <a:pt x="2833" y="1073"/>
                          </a:cubicBezTo>
                          <a:cubicBezTo>
                            <a:pt x="2849" y="865"/>
                            <a:pt x="2801" y="641"/>
                            <a:pt x="2689" y="449"/>
                          </a:cubicBezTo>
                          <a:cubicBezTo>
                            <a:pt x="2497" y="177"/>
                            <a:pt x="2177" y="17"/>
                            <a:pt x="1841" y="17"/>
                          </a:cubicBezTo>
                          <a:cubicBezTo>
                            <a:pt x="1041" y="1"/>
                            <a:pt x="1" y="609"/>
                            <a:pt x="561" y="1521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</p:grpSp>
            </p:grpSp>
          </p:grpSp>
        </p:grpSp>
        <p:grpSp>
          <p:nvGrpSpPr>
            <p:cNvPr id="23436" name="Google Shape;23436;p52"/>
            <p:cNvGrpSpPr/>
            <p:nvPr/>
          </p:nvGrpSpPr>
          <p:grpSpPr>
            <a:xfrm>
              <a:off x="6655448" y="2314411"/>
              <a:ext cx="2734246" cy="2492132"/>
              <a:chOff x="4307350" y="407200"/>
              <a:chExt cx="1425200" cy="1299000"/>
            </a:xfrm>
          </p:grpSpPr>
          <p:sp>
            <p:nvSpPr>
              <p:cNvPr id="23437" name="Google Shape;23437;p52"/>
              <p:cNvSpPr/>
              <p:nvPr/>
            </p:nvSpPr>
            <p:spPr>
              <a:xfrm>
                <a:off x="4307350" y="407200"/>
                <a:ext cx="1425200" cy="1299000"/>
              </a:xfrm>
              <a:custGeom>
                <a:avLst/>
                <a:gdLst/>
                <a:ahLst/>
                <a:cxnLst/>
                <a:rect l="l" t="t" r="r" b="b"/>
                <a:pathLst>
                  <a:path w="57008" h="51960" extrusionOk="0">
                    <a:moveTo>
                      <a:pt x="28503" y="1"/>
                    </a:moveTo>
                    <a:cubicBezTo>
                      <a:pt x="26583" y="1"/>
                      <a:pt x="24633" y="215"/>
                      <a:pt x="22683" y="662"/>
                    </a:cubicBezTo>
                    <a:cubicBezTo>
                      <a:pt x="8706" y="3897"/>
                      <a:pt x="0" y="17807"/>
                      <a:pt x="3202" y="31784"/>
                    </a:cubicBezTo>
                    <a:cubicBezTo>
                      <a:pt x="5958" y="43810"/>
                      <a:pt x="16666" y="51959"/>
                      <a:pt x="28505" y="51959"/>
                    </a:cubicBezTo>
                    <a:cubicBezTo>
                      <a:pt x="30425" y="51959"/>
                      <a:pt x="32374" y="51745"/>
                      <a:pt x="34325" y="51298"/>
                    </a:cubicBezTo>
                    <a:cubicBezTo>
                      <a:pt x="48301" y="48062"/>
                      <a:pt x="57007" y="34152"/>
                      <a:pt x="53805" y="20176"/>
                    </a:cubicBezTo>
                    <a:cubicBezTo>
                      <a:pt x="51050" y="8149"/>
                      <a:pt x="40342" y="1"/>
                      <a:pt x="28503" y="1"/>
                    </a:cubicBezTo>
                    <a:close/>
                  </a:path>
                </a:pathLst>
              </a:custGeom>
              <a:solidFill>
                <a:schemeClr val="accent2">
                  <a:alpha val="549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38" name="Google Shape;23438;p52"/>
              <p:cNvSpPr/>
              <p:nvPr/>
            </p:nvSpPr>
            <p:spPr>
              <a:xfrm>
                <a:off x="4399075" y="494625"/>
                <a:ext cx="1241750" cy="1123875"/>
              </a:xfrm>
              <a:custGeom>
                <a:avLst/>
                <a:gdLst/>
                <a:ahLst/>
                <a:cxnLst/>
                <a:rect l="l" t="t" r="r" b="b"/>
                <a:pathLst>
                  <a:path w="49670" h="44955" extrusionOk="0">
                    <a:moveTo>
                      <a:pt x="24871" y="0"/>
                    </a:moveTo>
                    <a:cubicBezTo>
                      <a:pt x="23037" y="0"/>
                      <a:pt x="21173" y="227"/>
                      <a:pt x="19314" y="701"/>
                    </a:cubicBezTo>
                    <a:cubicBezTo>
                      <a:pt x="7306" y="3736"/>
                      <a:pt x="0" y="15945"/>
                      <a:pt x="3036" y="27987"/>
                    </a:cubicBezTo>
                    <a:cubicBezTo>
                      <a:pt x="5605" y="38179"/>
                      <a:pt x="14770" y="44954"/>
                      <a:pt x="24827" y="44954"/>
                    </a:cubicBezTo>
                    <a:cubicBezTo>
                      <a:pt x="26652" y="44954"/>
                      <a:pt x="28506" y="44731"/>
                      <a:pt x="30355" y="44265"/>
                    </a:cubicBezTo>
                    <a:cubicBezTo>
                      <a:pt x="42364" y="41230"/>
                      <a:pt x="49669" y="29021"/>
                      <a:pt x="46634" y="16979"/>
                    </a:cubicBezTo>
                    <a:cubicBezTo>
                      <a:pt x="44067" y="6796"/>
                      <a:pt x="34917" y="0"/>
                      <a:pt x="2487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23439" name="Google Shape;23439;p52"/>
              <p:cNvGrpSpPr/>
              <p:nvPr/>
            </p:nvGrpSpPr>
            <p:grpSpPr>
              <a:xfrm>
                <a:off x="4499975" y="588850"/>
                <a:ext cx="988225" cy="936700"/>
                <a:chOff x="4499975" y="588850"/>
                <a:chExt cx="988225" cy="936700"/>
              </a:xfrm>
            </p:grpSpPr>
            <p:sp>
              <p:nvSpPr>
                <p:cNvPr id="23440" name="Google Shape;23440;p52"/>
                <p:cNvSpPr/>
                <p:nvPr/>
              </p:nvSpPr>
              <p:spPr>
                <a:xfrm>
                  <a:off x="4987000" y="588850"/>
                  <a:ext cx="472850" cy="422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914" h="16880" extrusionOk="0">
                      <a:moveTo>
                        <a:pt x="1380" y="0"/>
                      </a:moveTo>
                      <a:cubicBezTo>
                        <a:pt x="1354" y="0"/>
                        <a:pt x="1328" y="0"/>
                        <a:pt x="1301" y="0"/>
                      </a:cubicBezTo>
                      <a:lnTo>
                        <a:pt x="467" y="0"/>
                      </a:lnTo>
                      <a:cubicBezTo>
                        <a:pt x="234" y="467"/>
                        <a:pt x="100" y="968"/>
                        <a:pt x="0" y="1468"/>
                      </a:cubicBezTo>
                      <a:cubicBezTo>
                        <a:pt x="0" y="1468"/>
                        <a:pt x="367" y="2669"/>
                        <a:pt x="634" y="3303"/>
                      </a:cubicBezTo>
                      <a:cubicBezTo>
                        <a:pt x="934" y="3970"/>
                        <a:pt x="1301" y="5204"/>
                        <a:pt x="1301" y="5204"/>
                      </a:cubicBezTo>
                      <a:lnTo>
                        <a:pt x="1101" y="7706"/>
                      </a:lnTo>
                      <a:lnTo>
                        <a:pt x="567" y="10074"/>
                      </a:lnTo>
                      <a:cubicBezTo>
                        <a:pt x="567" y="10074"/>
                        <a:pt x="134" y="12109"/>
                        <a:pt x="567" y="12910"/>
                      </a:cubicBezTo>
                      <a:cubicBezTo>
                        <a:pt x="767" y="13310"/>
                        <a:pt x="1034" y="13677"/>
                        <a:pt x="1301" y="14010"/>
                      </a:cubicBezTo>
                      <a:cubicBezTo>
                        <a:pt x="1301" y="14010"/>
                        <a:pt x="1305" y="14007"/>
                        <a:pt x="1318" y="14007"/>
                      </a:cubicBezTo>
                      <a:cubicBezTo>
                        <a:pt x="1362" y="14007"/>
                        <a:pt x="1509" y="14046"/>
                        <a:pt x="1968" y="14377"/>
                      </a:cubicBezTo>
                      <a:cubicBezTo>
                        <a:pt x="2159" y="14526"/>
                        <a:pt x="2283" y="14553"/>
                        <a:pt x="2392" y="14553"/>
                      </a:cubicBezTo>
                      <a:cubicBezTo>
                        <a:pt x="2455" y="14553"/>
                        <a:pt x="2513" y="14544"/>
                        <a:pt x="2577" y="14544"/>
                      </a:cubicBezTo>
                      <a:cubicBezTo>
                        <a:pt x="2752" y="14544"/>
                        <a:pt x="2969" y="14611"/>
                        <a:pt x="3436" y="15111"/>
                      </a:cubicBezTo>
                      <a:cubicBezTo>
                        <a:pt x="4403" y="16145"/>
                        <a:pt x="2635" y="16879"/>
                        <a:pt x="5704" y="16879"/>
                      </a:cubicBezTo>
                      <a:cubicBezTo>
                        <a:pt x="7706" y="16846"/>
                        <a:pt x="9674" y="16546"/>
                        <a:pt x="11575" y="15945"/>
                      </a:cubicBezTo>
                      <a:cubicBezTo>
                        <a:pt x="11942" y="15145"/>
                        <a:pt x="12476" y="14444"/>
                        <a:pt x="13110" y="13877"/>
                      </a:cubicBezTo>
                      <a:cubicBezTo>
                        <a:pt x="14277" y="12776"/>
                        <a:pt x="14144" y="12476"/>
                        <a:pt x="16112" y="12343"/>
                      </a:cubicBezTo>
                      <a:cubicBezTo>
                        <a:pt x="16330" y="12327"/>
                        <a:pt x="16531" y="12321"/>
                        <a:pt x="16717" y="12321"/>
                      </a:cubicBezTo>
                      <a:cubicBezTo>
                        <a:pt x="17396" y="12321"/>
                        <a:pt x="17883" y="12401"/>
                        <a:pt x="18297" y="12401"/>
                      </a:cubicBezTo>
                      <a:cubicBezTo>
                        <a:pt x="18517" y="12401"/>
                        <a:pt x="18717" y="12378"/>
                        <a:pt x="18914" y="12309"/>
                      </a:cubicBezTo>
                      <a:cubicBezTo>
                        <a:pt x="16221" y="4929"/>
                        <a:pt x="9221" y="0"/>
                        <a:pt x="1380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441" name="Google Shape;23441;p52"/>
                <p:cNvSpPr/>
                <p:nvPr/>
              </p:nvSpPr>
              <p:spPr>
                <a:xfrm>
                  <a:off x="4870250" y="945900"/>
                  <a:ext cx="617950" cy="579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718" h="23186" extrusionOk="0">
                      <a:moveTo>
                        <a:pt x="23666" y="1"/>
                      </a:moveTo>
                      <a:cubicBezTo>
                        <a:pt x="22908" y="1"/>
                        <a:pt x="22168" y="182"/>
                        <a:pt x="21516" y="562"/>
                      </a:cubicBezTo>
                      <a:cubicBezTo>
                        <a:pt x="19748" y="1630"/>
                        <a:pt x="20782" y="262"/>
                        <a:pt x="18814" y="3298"/>
                      </a:cubicBezTo>
                      <a:cubicBezTo>
                        <a:pt x="16846" y="6300"/>
                        <a:pt x="16112" y="7100"/>
                        <a:pt x="13743" y="7234"/>
                      </a:cubicBezTo>
                      <a:cubicBezTo>
                        <a:pt x="11408" y="7401"/>
                        <a:pt x="5638" y="8135"/>
                        <a:pt x="5971" y="11337"/>
                      </a:cubicBezTo>
                      <a:cubicBezTo>
                        <a:pt x="6338" y="14572"/>
                        <a:pt x="6772" y="17741"/>
                        <a:pt x="4203" y="18976"/>
                      </a:cubicBezTo>
                      <a:cubicBezTo>
                        <a:pt x="3036" y="19543"/>
                        <a:pt x="1401" y="20877"/>
                        <a:pt x="0" y="22211"/>
                      </a:cubicBezTo>
                      <a:cubicBezTo>
                        <a:pt x="1995" y="22874"/>
                        <a:pt x="4002" y="23185"/>
                        <a:pt x="5962" y="23185"/>
                      </a:cubicBezTo>
                      <a:cubicBezTo>
                        <a:pt x="15935" y="23185"/>
                        <a:pt x="24718" y="15137"/>
                        <a:pt x="24718" y="4432"/>
                      </a:cubicBezTo>
                      <a:cubicBezTo>
                        <a:pt x="24718" y="2964"/>
                        <a:pt x="24551" y="1463"/>
                        <a:pt x="24184" y="29"/>
                      </a:cubicBezTo>
                      <a:cubicBezTo>
                        <a:pt x="24011" y="10"/>
                        <a:pt x="23838" y="1"/>
                        <a:pt x="23666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442" name="Google Shape;23442;p52"/>
                <p:cNvSpPr/>
                <p:nvPr/>
              </p:nvSpPr>
              <p:spPr>
                <a:xfrm>
                  <a:off x="4499975" y="733950"/>
                  <a:ext cx="505400" cy="667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216" h="26687" extrusionOk="0">
                      <a:moveTo>
                        <a:pt x="7239" y="1"/>
                      </a:moveTo>
                      <a:cubicBezTo>
                        <a:pt x="1" y="7573"/>
                        <a:pt x="434" y="19615"/>
                        <a:pt x="8140" y="26686"/>
                      </a:cubicBezTo>
                      <a:cubicBezTo>
                        <a:pt x="8840" y="26686"/>
                        <a:pt x="9541" y="26420"/>
                        <a:pt x="10074" y="25986"/>
                      </a:cubicBezTo>
                      <a:cubicBezTo>
                        <a:pt x="10541" y="25285"/>
                        <a:pt x="10908" y="24552"/>
                        <a:pt x="11242" y="23784"/>
                      </a:cubicBezTo>
                      <a:cubicBezTo>
                        <a:pt x="11542" y="22950"/>
                        <a:pt x="13177" y="21950"/>
                        <a:pt x="13177" y="21950"/>
                      </a:cubicBezTo>
                      <a:cubicBezTo>
                        <a:pt x="13944" y="21649"/>
                        <a:pt x="14644" y="21216"/>
                        <a:pt x="15278" y="20682"/>
                      </a:cubicBezTo>
                      <a:cubicBezTo>
                        <a:pt x="16012" y="19948"/>
                        <a:pt x="15812" y="20015"/>
                        <a:pt x="15945" y="19148"/>
                      </a:cubicBezTo>
                      <a:cubicBezTo>
                        <a:pt x="16112" y="18280"/>
                        <a:pt x="16446" y="16146"/>
                        <a:pt x="16446" y="16146"/>
                      </a:cubicBezTo>
                      <a:cubicBezTo>
                        <a:pt x="16612" y="15779"/>
                        <a:pt x="16846" y="15445"/>
                        <a:pt x="17113" y="15178"/>
                      </a:cubicBezTo>
                      <a:cubicBezTo>
                        <a:pt x="17647" y="14678"/>
                        <a:pt x="18280" y="14745"/>
                        <a:pt x="19114" y="14177"/>
                      </a:cubicBezTo>
                      <a:cubicBezTo>
                        <a:pt x="19548" y="13877"/>
                        <a:pt x="19881" y="13410"/>
                        <a:pt x="19982" y="12910"/>
                      </a:cubicBezTo>
                      <a:cubicBezTo>
                        <a:pt x="20082" y="12543"/>
                        <a:pt x="20148" y="12176"/>
                        <a:pt x="20215" y="11842"/>
                      </a:cubicBezTo>
                      <a:cubicBezTo>
                        <a:pt x="20215" y="11542"/>
                        <a:pt x="19982" y="11375"/>
                        <a:pt x="19481" y="11109"/>
                      </a:cubicBezTo>
                      <a:cubicBezTo>
                        <a:pt x="18981" y="10808"/>
                        <a:pt x="18814" y="10875"/>
                        <a:pt x="18147" y="10642"/>
                      </a:cubicBezTo>
                      <a:cubicBezTo>
                        <a:pt x="17972" y="10589"/>
                        <a:pt x="17839" y="10571"/>
                        <a:pt x="17728" y="10571"/>
                      </a:cubicBezTo>
                      <a:cubicBezTo>
                        <a:pt x="17479" y="10571"/>
                        <a:pt x="17344" y="10663"/>
                        <a:pt x="17113" y="10663"/>
                      </a:cubicBezTo>
                      <a:cubicBezTo>
                        <a:pt x="17053" y="10663"/>
                        <a:pt x="16988" y="10657"/>
                        <a:pt x="16913" y="10642"/>
                      </a:cubicBezTo>
                      <a:cubicBezTo>
                        <a:pt x="16379" y="10575"/>
                        <a:pt x="16612" y="10508"/>
                        <a:pt x="15645" y="10008"/>
                      </a:cubicBezTo>
                      <a:cubicBezTo>
                        <a:pt x="14711" y="9474"/>
                        <a:pt x="13911" y="7806"/>
                        <a:pt x="13911" y="7806"/>
                      </a:cubicBezTo>
                      <a:cubicBezTo>
                        <a:pt x="13477" y="7606"/>
                        <a:pt x="13010" y="7473"/>
                        <a:pt x="12576" y="7339"/>
                      </a:cubicBezTo>
                      <a:cubicBezTo>
                        <a:pt x="12395" y="7294"/>
                        <a:pt x="12240" y="7278"/>
                        <a:pt x="12098" y="7278"/>
                      </a:cubicBezTo>
                      <a:cubicBezTo>
                        <a:pt x="11737" y="7278"/>
                        <a:pt x="11467" y="7384"/>
                        <a:pt x="11095" y="7384"/>
                      </a:cubicBezTo>
                      <a:cubicBezTo>
                        <a:pt x="10969" y="7384"/>
                        <a:pt x="10832" y="7372"/>
                        <a:pt x="10675" y="7339"/>
                      </a:cubicBezTo>
                      <a:cubicBezTo>
                        <a:pt x="9874" y="7172"/>
                        <a:pt x="9574" y="7272"/>
                        <a:pt x="8607" y="6772"/>
                      </a:cubicBezTo>
                      <a:cubicBezTo>
                        <a:pt x="7673" y="6238"/>
                        <a:pt x="8040" y="6272"/>
                        <a:pt x="7239" y="4937"/>
                      </a:cubicBezTo>
                      <a:cubicBezTo>
                        <a:pt x="6405" y="3603"/>
                        <a:pt x="6872" y="3603"/>
                        <a:pt x="7006" y="2602"/>
                      </a:cubicBezTo>
                      <a:cubicBezTo>
                        <a:pt x="7139" y="1735"/>
                        <a:pt x="7206" y="868"/>
                        <a:pt x="7239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3">
  <p:cSld name="CUSTOM_12">
    <p:spTree>
      <p:nvGrpSpPr>
        <p:cNvPr id="1" name="Shape 23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444" name="Google Shape;23444;p53"/>
          <p:cNvGrpSpPr/>
          <p:nvPr/>
        </p:nvGrpSpPr>
        <p:grpSpPr>
          <a:xfrm>
            <a:off x="176625" y="110350"/>
            <a:ext cx="8790774" cy="4922811"/>
            <a:chOff x="131600" y="118425"/>
            <a:chExt cx="8790774" cy="4922811"/>
          </a:xfrm>
        </p:grpSpPr>
        <p:sp>
          <p:nvSpPr>
            <p:cNvPr id="23445" name="Google Shape;23445;p53"/>
            <p:cNvSpPr/>
            <p:nvPr/>
          </p:nvSpPr>
          <p:spPr>
            <a:xfrm rot="5400000">
              <a:off x="856680" y="1032994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3446" name="Google Shape;23446;p53"/>
            <p:cNvGrpSpPr/>
            <p:nvPr/>
          </p:nvGrpSpPr>
          <p:grpSpPr>
            <a:xfrm>
              <a:off x="131600" y="1884558"/>
              <a:ext cx="2122449" cy="3112715"/>
              <a:chOff x="131600" y="1884558"/>
              <a:chExt cx="2122449" cy="3112715"/>
            </a:xfrm>
          </p:grpSpPr>
          <p:sp>
            <p:nvSpPr>
              <p:cNvPr id="23447" name="Google Shape;23447;p53"/>
              <p:cNvSpPr/>
              <p:nvPr/>
            </p:nvSpPr>
            <p:spPr>
              <a:xfrm rot="5400000" flipH="1">
                <a:off x="1356823" y="353957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48" name="Google Shape;23448;p53"/>
              <p:cNvSpPr/>
              <p:nvPr/>
            </p:nvSpPr>
            <p:spPr>
              <a:xfrm rot="5400000" flipH="1">
                <a:off x="368247" y="3804694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49" name="Google Shape;23449;p53"/>
              <p:cNvSpPr/>
              <p:nvPr/>
            </p:nvSpPr>
            <p:spPr>
              <a:xfrm rot="5400000" flipH="1">
                <a:off x="1212834" y="4945234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50" name="Google Shape;23450;p53"/>
              <p:cNvSpPr/>
              <p:nvPr/>
            </p:nvSpPr>
            <p:spPr>
              <a:xfrm rot="5400000" flipH="1">
                <a:off x="1889810" y="3456082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51" name="Google Shape;23451;p53"/>
              <p:cNvSpPr/>
              <p:nvPr/>
            </p:nvSpPr>
            <p:spPr>
              <a:xfrm rot="5400000" flipH="1">
                <a:off x="871337" y="4472741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52" name="Google Shape;23452;p53"/>
              <p:cNvSpPr/>
              <p:nvPr/>
            </p:nvSpPr>
            <p:spPr>
              <a:xfrm rot="5400000" flipH="1">
                <a:off x="1458022" y="2595443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53" name="Google Shape;23453;p53"/>
              <p:cNvSpPr/>
              <p:nvPr/>
            </p:nvSpPr>
            <p:spPr>
              <a:xfrm rot="5400000" flipH="1">
                <a:off x="373906" y="24622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54" name="Google Shape;23454;p53"/>
              <p:cNvSpPr/>
              <p:nvPr/>
            </p:nvSpPr>
            <p:spPr>
              <a:xfrm rot="5400000" flipH="1">
                <a:off x="573665" y="4207992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55" name="Google Shape;23455;p53"/>
              <p:cNvSpPr/>
              <p:nvPr/>
            </p:nvSpPr>
            <p:spPr>
              <a:xfrm rot="5400000" flipH="1">
                <a:off x="368214" y="3290320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56" name="Google Shape;23456;p53"/>
              <p:cNvSpPr/>
              <p:nvPr/>
            </p:nvSpPr>
            <p:spPr>
              <a:xfrm rot="5400000" flipH="1">
                <a:off x="149520" y="2943663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57" name="Google Shape;23457;p53"/>
              <p:cNvSpPr/>
              <p:nvPr/>
            </p:nvSpPr>
            <p:spPr>
              <a:xfrm rot="5400000" flipH="1">
                <a:off x="1558343" y="306837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58" name="Google Shape;23458;p53"/>
              <p:cNvSpPr/>
              <p:nvPr/>
            </p:nvSpPr>
            <p:spPr>
              <a:xfrm rot="5400000" flipH="1">
                <a:off x="130236" y="3708247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59" name="Google Shape;23459;p53"/>
              <p:cNvSpPr/>
              <p:nvPr/>
            </p:nvSpPr>
            <p:spPr>
              <a:xfrm rot="5400000" flipH="1">
                <a:off x="400364" y="4926212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60" name="Google Shape;23460;p53"/>
              <p:cNvSpPr/>
              <p:nvPr/>
            </p:nvSpPr>
            <p:spPr>
              <a:xfrm rot="5400000" flipH="1">
                <a:off x="799823" y="3303605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61" name="Google Shape;23461;p53"/>
              <p:cNvSpPr/>
              <p:nvPr/>
            </p:nvSpPr>
            <p:spPr>
              <a:xfrm rot="5400000" flipH="1">
                <a:off x="1234010" y="4104986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62" name="Google Shape;23462;p53"/>
              <p:cNvSpPr/>
              <p:nvPr/>
            </p:nvSpPr>
            <p:spPr>
              <a:xfrm rot="5400000" flipH="1">
                <a:off x="379148" y="2080743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63" name="Google Shape;23463;p53"/>
              <p:cNvSpPr/>
              <p:nvPr/>
            </p:nvSpPr>
            <p:spPr>
              <a:xfrm rot="5400000" flipH="1">
                <a:off x="891672" y="3760348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64" name="Google Shape;23464;p53"/>
              <p:cNvSpPr/>
              <p:nvPr/>
            </p:nvSpPr>
            <p:spPr>
              <a:xfrm rot="5400000">
                <a:off x="927170" y="1943554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65" name="Google Shape;23465;p53"/>
              <p:cNvSpPr/>
              <p:nvPr/>
            </p:nvSpPr>
            <p:spPr>
              <a:xfrm rot="5400000">
                <a:off x="1099652" y="2323349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66" name="Google Shape;23466;p53"/>
              <p:cNvSpPr/>
              <p:nvPr/>
            </p:nvSpPr>
            <p:spPr>
              <a:xfrm rot="5400000">
                <a:off x="952606" y="295021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67" name="Google Shape;23467;p53"/>
              <p:cNvSpPr/>
              <p:nvPr/>
            </p:nvSpPr>
            <p:spPr>
              <a:xfrm rot="5400000">
                <a:off x="729827" y="227943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68" name="Google Shape;23468;p53"/>
              <p:cNvSpPr/>
              <p:nvPr/>
            </p:nvSpPr>
            <p:spPr>
              <a:xfrm rot="5400000">
                <a:off x="1976994" y="3097293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69" name="Google Shape;23469;p53"/>
              <p:cNvSpPr/>
              <p:nvPr/>
            </p:nvSpPr>
            <p:spPr>
              <a:xfrm rot="5400000">
                <a:off x="1439631" y="1886769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70" name="Google Shape;23470;p53"/>
              <p:cNvSpPr/>
              <p:nvPr/>
            </p:nvSpPr>
            <p:spPr>
              <a:xfrm rot="5400000">
                <a:off x="2225601" y="353958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71" name="Google Shape;23471;p53"/>
              <p:cNvSpPr/>
              <p:nvPr/>
            </p:nvSpPr>
            <p:spPr>
              <a:xfrm rot="5400000">
                <a:off x="771336" y="2669355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3472" name="Google Shape;23472;p53"/>
            <p:cNvGrpSpPr/>
            <p:nvPr/>
          </p:nvGrpSpPr>
          <p:grpSpPr>
            <a:xfrm flipH="1">
              <a:off x="2342550" y="2567965"/>
              <a:ext cx="3964145" cy="1455821"/>
              <a:chOff x="3233388" y="140740"/>
              <a:chExt cx="3964145" cy="1455821"/>
            </a:xfrm>
          </p:grpSpPr>
          <p:sp>
            <p:nvSpPr>
              <p:cNvPr id="23473" name="Google Shape;23473;p53"/>
              <p:cNvSpPr/>
              <p:nvPr/>
            </p:nvSpPr>
            <p:spPr>
              <a:xfrm rot="10800000" flipH="1">
                <a:off x="4606080" y="136596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74" name="Google Shape;23474;p53"/>
              <p:cNvSpPr/>
              <p:nvPr/>
            </p:nvSpPr>
            <p:spPr>
              <a:xfrm rot="10800000" flipH="1">
                <a:off x="4341237" y="377380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75" name="Google Shape;23475;p53"/>
              <p:cNvSpPr/>
              <p:nvPr/>
            </p:nvSpPr>
            <p:spPr>
              <a:xfrm rot="10800000" flipH="1">
                <a:off x="3233388" y="122197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76" name="Google Shape;23476;p53"/>
              <p:cNvSpPr/>
              <p:nvPr/>
            </p:nvSpPr>
            <p:spPr>
              <a:xfrm rot="10800000" flipH="1">
                <a:off x="6920595" y="1365965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77" name="Google Shape;23477;p53"/>
              <p:cNvSpPr/>
              <p:nvPr/>
            </p:nvSpPr>
            <p:spPr>
              <a:xfrm rot="10800000" flipH="1">
                <a:off x="3673048" y="880627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78" name="Google Shape;23478;p53"/>
              <p:cNvSpPr/>
              <p:nvPr/>
            </p:nvSpPr>
            <p:spPr>
              <a:xfrm rot="10800000" flipH="1">
                <a:off x="5601088" y="146715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79" name="Google Shape;23479;p53"/>
              <p:cNvSpPr/>
              <p:nvPr/>
            </p:nvSpPr>
            <p:spPr>
              <a:xfrm rot="10800000" flipH="1">
                <a:off x="5724521" y="3829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80" name="Google Shape;23480;p53"/>
              <p:cNvSpPr/>
              <p:nvPr/>
            </p:nvSpPr>
            <p:spPr>
              <a:xfrm rot="10800000" flipH="1">
                <a:off x="3991095" y="582805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81" name="Google Shape;23481;p53"/>
              <p:cNvSpPr/>
              <p:nvPr/>
            </p:nvSpPr>
            <p:spPr>
              <a:xfrm rot="10800000" flipH="1">
                <a:off x="4885176" y="377363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82" name="Google Shape;23482;p53"/>
              <p:cNvSpPr/>
              <p:nvPr/>
            </p:nvSpPr>
            <p:spPr>
              <a:xfrm rot="10800000" flipH="1">
                <a:off x="5542101" y="15851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83" name="Google Shape;23483;p53"/>
              <p:cNvSpPr/>
              <p:nvPr/>
            </p:nvSpPr>
            <p:spPr>
              <a:xfrm rot="10800000" flipH="1">
                <a:off x="5133210" y="156969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84" name="Google Shape;23484;p53"/>
              <p:cNvSpPr/>
              <p:nvPr/>
            </p:nvSpPr>
            <p:spPr>
              <a:xfrm rot="10800000" flipH="1">
                <a:off x="4503283" y="14074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85" name="Google Shape;23485;p53"/>
              <p:cNvSpPr/>
              <p:nvPr/>
            </p:nvSpPr>
            <p:spPr>
              <a:xfrm rot="10800000" flipH="1">
                <a:off x="3285424" y="410959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86" name="Google Shape;23486;p53"/>
              <p:cNvSpPr/>
              <p:nvPr/>
            </p:nvSpPr>
            <p:spPr>
              <a:xfrm rot="10800000" flipH="1">
                <a:off x="4896126" y="811318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87" name="Google Shape;23487;p53"/>
              <p:cNvSpPr/>
              <p:nvPr/>
            </p:nvSpPr>
            <p:spPr>
              <a:xfrm rot="10800000" flipH="1">
                <a:off x="4097227" y="124315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88" name="Google Shape;23488;p53"/>
              <p:cNvSpPr/>
              <p:nvPr/>
            </p:nvSpPr>
            <p:spPr>
              <a:xfrm rot="10800000" flipH="1">
                <a:off x="6313814" y="205730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89" name="Google Shape;23489;p53"/>
              <p:cNvSpPr/>
              <p:nvPr/>
            </p:nvSpPr>
            <p:spPr>
              <a:xfrm rot="10800000" flipH="1">
                <a:off x="4425950" y="9008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90" name="Google Shape;23490;p53"/>
              <p:cNvSpPr/>
              <p:nvPr/>
            </p:nvSpPr>
            <p:spPr>
              <a:xfrm rot="10800000">
                <a:off x="6202092" y="936303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91" name="Google Shape;23491;p53"/>
              <p:cNvSpPr/>
              <p:nvPr/>
            </p:nvSpPr>
            <p:spPr>
              <a:xfrm rot="10800000">
                <a:off x="5855273" y="1108793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92" name="Google Shape;23492;p53"/>
              <p:cNvSpPr/>
              <p:nvPr/>
            </p:nvSpPr>
            <p:spPr>
              <a:xfrm rot="10800000">
                <a:off x="7156858" y="86568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93" name="Google Shape;23493;p53"/>
              <p:cNvSpPr/>
              <p:nvPr/>
            </p:nvSpPr>
            <p:spPr>
              <a:xfrm rot="10800000">
                <a:off x="5246316" y="96173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94" name="Google Shape;23494;p53"/>
              <p:cNvSpPr/>
              <p:nvPr/>
            </p:nvSpPr>
            <p:spPr>
              <a:xfrm rot="10800000">
                <a:off x="5907291" y="73882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95" name="Google Shape;23495;p53"/>
              <p:cNvSpPr/>
              <p:nvPr/>
            </p:nvSpPr>
            <p:spPr>
              <a:xfrm rot="10800000">
                <a:off x="6698607" y="802009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96" name="Google Shape;23496;p53"/>
              <p:cNvSpPr/>
              <p:nvPr/>
            </p:nvSpPr>
            <p:spPr>
              <a:xfrm rot="10800000">
                <a:off x="6314814" y="145098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97" name="Google Shape;23497;p53"/>
              <p:cNvSpPr/>
              <p:nvPr/>
            </p:nvSpPr>
            <p:spPr>
              <a:xfrm rot="10800000">
                <a:off x="6405679" y="58437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98" name="Google Shape;23498;p53"/>
              <p:cNvSpPr/>
              <p:nvPr/>
            </p:nvSpPr>
            <p:spPr>
              <a:xfrm rot="10800000">
                <a:off x="5530519" y="78295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3499" name="Google Shape;23499;p53"/>
            <p:cNvSpPr/>
            <p:nvPr/>
          </p:nvSpPr>
          <p:spPr>
            <a:xfrm rot="10800000">
              <a:off x="5467181" y="2274087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00" name="Google Shape;23500;p53"/>
            <p:cNvSpPr/>
            <p:nvPr/>
          </p:nvSpPr>
          <p:spPr>
            <a:xfrm rot="10800000">
              <a:off x="1791338" y="2418078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01" name="Google Shape;23501;p53"/>
            <p:cNvSpPr/>
            <p:nvPr/>
          </p:nvSpPr>
          <p:spPr>
            <a:xfrm rot="10800000">
              <a:off x="4994538" y="1932740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02" name="Google Shape;23502;p53"/>
            <p:cNvSpPr/>
            <p:nvPr/>
          </p:nvSpPr>
          <p:spPr>
            <a:xfrm rot="10800000">
              <a:off x="2710372" y="2554680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03" name="Google Shape;23503;p53"/>
            <p:cNvSpPr/>
            <p:nvPr/>
          </p:nvSpPr>
          <p:spPr>
            <a:xfrm rot="10800000">
              <a:off x="2984293" y="1435017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04" name="Google Shape;23504;p53"/>
            <p:cNvSpPr/>
            <p:nvPr/>
          </p:nvSpPr>
          <p:spPr>
            <a:xfrm rot="10800000">
              <a:off x="4625351" y="1874393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05" name="Google Shape;23505;p53"/>
            <p:cNvSpPr/>
            <p:nvPr/>
          </p:nvSpPr>
          <p:spPr>
            <a:xfrm rot="10800000">
              <a:off x="3812259" y="1429475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06" name="Google Shape;23506;p53"/>
            <p:cNvSpPr/>
            <p:nvPr/>
          </p:nvSpPr>
          <p:spPr>
            <a:xfrm rot="10800000">
              <a:off x="3473571" y="242512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07" name="Google Shape;23507;p53"/>
            <p:cNvSpPr/>
            <p:nvPr/>
          </p:nvSpPr>
          <p:spPr>
            <a:xfrm rot="10800000">
              <a:off x="3823198" y="1863430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08" name="Google Shape;23508;p53"/>
            <p:cNvSpPr/>
            <p:nvPr/>
          </p:nvSpPr>
          <p:spPr>
            <a:xfrm rot="10800000">
              <a:off x="4626925" y="2295271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09" name="Google Shape;23509;p53"/>
            <p:cNvSpPr/>
            <p:nvPr/>
          </p:nvSpPr>
          <p:spPr>
            <a:xfrm rot="10800000">
              <a:off x="2405511" y="1257842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10" name="Google Shape;23510;p53"/>
            <p:cNvSpPr/>
            <p:nvPr/>
          </p:nvSpPr>
          <p:spPr>
            <a:xfrm rot="10800000">
              <a:off x="4282295" y="1952925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11" name="Google Shape;23511;p53"/>
            <p:cNvSpPr/>
            <p:nvPr/>
          </p:nvSpPr>
          <p:spPr>
            <a:xfrm rot="10800000" flipH="1">
              <a:off x="2379646" y="1608191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12" name="Google Shape;23512;p53"/>
            <p:cNvSpPr/>
            <p:nvPr/>
          </p:nvSpPr>
          <p:spPr>
            <a:xfrm rot="10800000" flipH="1">
              <a:off x="2845296" y="2160906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13" name="Google Shape;23513;p53"/>
            <p:cNvSpPr/>
            <p:nvPr/>
          </p:nvSpPr>
          <p:spPr>
            <a:xfrm rot="10800000" flipH="1">
              <a:off x="1555075" y="1917799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14" name="Google Shape;23514;p53"/>
            <p:cNvSpPr/>
            <p:nvPr/>
          </p:nvSpPr>
          <p:spPr>
            <a:xfrm rot="10800000" flipH="1">
              <a:off x="3472169" y="2013852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15" name="Google Shape;23515;p53"/>
            <p:cNvSpPr/>
            <p:nvPr/>
          </p:nvSpPr>
          <p:spPr>
            <a:xfrm rot="10800000" flipH="1">
              <a:off x="2801524" y="1790938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16" name="Google Shape;23516;p53"/>
            <p:cNvSpPr/>
            <p:nvPr/>
          </p:nvSpPr>
          <p:spPr>
            <a:xfrm rot="10800000" flipH="1">
              <a:off x="2007089" y="1854122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17" name="Google Shape;23517;p53"/>
            <p:cNvSpPr/>
            <p:nvPr/>
          </p:nvSpPr>
          <p:spPr>
            <a:xfrm rot="10800000" flipH="1">
              <a:off x="2379655" y="224722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18" name="Google Shape;23518;p53"/>
            <p:cNvSpPr/>
            <p:nvPr/>
          </p:nvSpPr>
          <p:spPr>
            <a:xfrm rot="10800000" flipH="1">
              <a:off x="3188821" y="1835070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19" name="Google Shape;23519;p53"/>
            <p:cNvSpPr/>
            <p:nvPr/>
          </p:nvSpPr>
          <p:spPr>
            <a:xfrm rot="-5400000">
              <a:off x="6437893" y="3297974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20" name="Google Shape;23520;p53"/>
            <p:cNvSpPr/>
            <p:nvPr/>
          </p:nvSpPr>
          <p:spPr>
            <a:xfrm rot="-5400000">
              <a:off x="7426754" y="3563094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21" name="Google Shape;23521;p53"/>
            <p:cNvSpPr/>
            <p:nvPr/>
          </p:nvSpPr>
          <p:spPr>
            <a:xfrm rot="-5400000">
              <a:off x="6614851" y="4703634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22" name="Google Shape;23522;p53"/>
            <p:cNvSpPr/>
            <p:nvPr/>
          </p:nvSpPr>
          <p:spPr>
            <a:xfrm rot="-5400000">
              <a:off x="8881564" y="4140694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23" name="Google Shape;23523;p53"/>
            <p:cNvSpPr/>
            <p:nvPr/>
          </p:nvSpPr>
          <p:spPr>
            <a:xfrm rot="-5400000">
              <a:off x="7511314" y="4294041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24" name="Google Shape;23524;p53"/>
            <p:cNvSpPr/>
            <p:nvPr/>
          </p:nvSpPr>
          <p:spPr>
            <a:xfrm rot="-5400000">
              <a:off x="5855679" y="1873118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25" name="Google Shape;23525;p53"/>
            <p:cNvSpPr/>
            <p:nvPr/>
          </p:nvSpPr>
          <p:spPr>
            <a:xfrm rot="-5400000">
              <a:off x="6656524" y="2857254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26" name="Google Shape;23526;p53"/>
            <p:cNvSpPr/>
            <p:nvPr/>
          </p:nvSpPr>
          <p:spPr>
            <a:xfrm rot="-5400000">
              <a:off x="7274485" y="3966392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27" name="Google Shape;23527;p53"/>
            <p:cNvSpPr/>
            <p:nvPr/>
          </p:nvSpPr>
          <p:spPr>
            <a:xfrm rot="-5400000">
              <a:off x="8443762" y="3936907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28" name="Google Shape;23528;p53"/>
            <p:cNvSpPr/>
            <p:nvPr/>
          </p:nvSpPr>
          <p:spPr>
            <a:xfrm rot="-5400000">
              <a:off x="8670718" y="3590250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29" name="Google Shape;23529;p53"/>
            <p:cNvSpPr/>
            <p:nvPr/>
          </p:nvSpPr>
          <p:spPr>
            <a:xfrm rot="-5400000">
              <a:off x="6164267" y="2286673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30" name="Google Shape;23530;p53"/>
            <p:cNvSpPr/>
            <p:nvPr/>
          </p:nvSpPr>
          <p:spPr>
            <a:xfrm rot="-5400000">
              <a:off x="8716418" y="4354835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31" name="Google Shape;23531;p53"/>
            <p:cNvSpPr/>
            <p:nvPr/>
          </p:nvSpPr>
          <p:spPr>
            <a:xfrm rot="-5400000">
              <a:off x="7458880" y="4684612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32" name="Google Shape;23532;p53"/>
            <p:cNvSpPr/>
            <p:nvPr/>
          </p:nvSpPr>
          <p:spPr>
            <a:xfrm rot="-5400000">
              <a:off x="7046617" y="3062005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33" name="Google Shape;23533;p53"/>
            <p:cNvSpPr/>
            <p:nvPr/>
          </p:nvSpPr>
          <p:spPr>
            <a:xfrm rot="-5400000">
              <a:off x="7078796" y="4271886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34" name="Google Shape;23534;p53"/>
            <p:cNvSpPr/>
            <p:nvPr/>
          </p:nvSpPr>
          <p:spPr>
            <a:xfrm rot="-5400000">
              <a:off x="6943689" y="3518748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35" name="Google Shape;23535;p53"/>
            <p:cNvSpPr/>
            <p:nvPr/>
          </p:nvSpPr>
          <p:spPr>
            <a:xfrm rot="-5400000" flipH="1">
              <a:off x="6867546" y="1701954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36" name="Google Shape;23536;p53"/>
            <p:cNvSpPr/>
            <p:nvPr/>
          </p:nvSpPr>
          <p:spPr>
            <a:xfrm rot="-5400000" flipH="1">
              <a:off x="6728032" y="2081749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37" name="Google Shape;23537;p53"/>
            <p:cNvSpPr/>
            <p:nvPr/>
          </p:nvSpPr>
          <p:spPr>
            <a:xfrm rot="-5400000" flipH="1">
              <a:off x="6580720" y="2418065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38" name="Google Shape;23538;p53"/>
            <p:cNvSpPr/>
            <p:nvPr/>
          </p:nvSpPr>
          <p:spPr>
            <a:xfrm rot="-5400000" flipH="1">
              <a:off x="7106104" y="2037835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39" name="Google Shape;23539;p53"/>
            <p:cNvSpPr/>
            <p:nvPr/>
          </p:nvSpPr>
          <p:spPr>
            <a:xfrm rot="-5400000" flipH="1">
              <a:off x="5855819" y="2855693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40" name="Google Shape;23540;p53"/>
            <p:cNvSpPr/>
            <p:nvPr/>
          </p:nvSpPr>
          <p:spPr>
            <a:xfrm rot="-5400000" flipH="1">
              <a:off x="8557992" y="4224196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41" name="Google Shape;23541;p53"/>
            <p:cNvSpPr/>
            <p:nvPr/>
          </p:nvSpPr>
          <p:spPr>
            <a:xfrm rot="-5400000" flipH="1">
              <a:off x="7075119" y="2427755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42" name="Google Shape;23542;p53"/>
            <p:cNvSpPr/>
            <p:nvPr/>
          </p:nvSpPr>
          <p:spPr>
            <a:xfrm rot="-5400000" flipH="1">
              <a:off x="6923371" y="255804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43" name="Google Shape;23543;p53"/>
            <p:cNvSpPr/>
            <p:nvPr/>
          </p:nvSpPr>
          <p:spPr>
            <a:xfrm rot="-5400000" flipH="1">
              <a:off x="7452482" y="411755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44" name="Google Shape;23544;p53"/>
            <p:cNvSpPr/>
            <p:nvPr/>
          </p:nvSpPr>
          <p:spPr>
            <a:xfrm rot="-5400000">
              <a:off x="8807099" y="641429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45" name="Google Shape;23545;p53"/>
            <p:cNvSpPr/>
            <p:nvPr/>
          </p:nvSpPr>
          <p:spPr>
            <a:xfrm>
              <a:off x="2963692" y="4896893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46" name="Google Shape;23546;p53"/>
            <p:cNvSpPr/>
            <p:nvPr/>
          </p:nvSpPr>
          <p:spPr>
            <a:xfrm>
              <a:off x="471112" y="4574671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47" name="Google Shape;23547;p53"/>
            <p:cNvSpPr/>
            <p:nvPr/>
          </p:nvSpPr>
          <p:spPr>
            <a:xfrm>
              <a:off x="2753463" y="4668875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48" name="Google Shape;23548;p53"/>
            <p:cNvSpPr/>
            <p:nvPr/>
          </p:nvSpPr>
          <p:spPr>
            <a:xfrm>
              <a:off x="6655795" y="4840317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49" name="Google Shape;23549;p53"/>
            <p:cNvSpPr/>
            <p:nvPr/>
          </p:nvSpPr>
          <p:spPr>
            <a:xfrm>
              <a:off x="4825185" y="4561639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50" name="Google Shape;23550;p53"/>
            <p:cNvSpPr/>
            <p:nvPr/>
          </p:nvSpPr>
          <p:spPr>
            <a:xfrm>
              <a:off x="4222013" y="4852496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51" name="Google Shape;23551;p53"/>
            <p:cNvSpPr/>
            <p:nvPr/>
          </p:nvSpPr>
          <p:spPr>
            <a:xfrm>
              <a:off x="2394971" y="4710131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52" name="Google Shape;23552;p53"/>
            <p:cNvSpPr/>
            <p:nvPr/>
          </p:nvSpPr>
          <p:spPr>
            <a:xfrm>
              <a:off x="261895" y="4144797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53" name="Google Shape;23553;p53"/>
            <p:cNvSpPr/>
            <p:nvPr/>
          </p:nvSpPr>
          <p:spPr>
            <a:xfrm>
              <a:off x="1147839" y="4589456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54" name="Google Shape;23554;p53"/>
            <p:cNvSpPr/>
            <p:nvPr/>
          </p:nvSpPr>
          <p:spPr>
            <a:xfrm>
              <a:off x="1651262" y="4079205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55" name="Google Shape;23555;p53"/>
            <p:cNvSpPr/>
            <p:nvPr/>
          </p:nvSpPr>
          <p:spPr>
            <a:xfrm>
              <a:off x="5460560" y="4603603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56" name="Google Shape;23556;p53"/>
            <p:cNvSpPr/>
            <p:nvPr/>
          </p:nvSpPr>
          <p:spPr>
            <a:xfrm>
              <a:off x="1698183" y="4810645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57" name="Google Shape;23557;p53"/>
            <p:cNvSpPr/>
            <p:nvPr/>
          </p:nvSpPr>
          <p:spPr>
            <a:xfrm>
              <a:off x="201799" y="4466009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58" name="Google Shape;23558;p53"/>
            <p:cNvSpPr/>
            <p:nvPr/>
          </p:nvSpPr>
          <p:spPr>
            <a:xfrm>
              <a:off x="3465751" y="4816833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59" name="Google Shape;23559;p53"/>
            <p:cNvSpPr/>
            <p:nvPr/>
          </p:nvSpPr>
          <p:spPr>
            <a:xfrm>
              <a:off x="2625602" y="5006428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60" name="Google Shape;23560;p53"/>
            <p:cNvSpPr/>
            <p:nvPr/>
          </p:nvSpPr>
          <p:spPr>
            <a:xfrm>
              <a:off x="2785939" y="4360921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61" name="Google Shape;23561;p53"/>
            <p:cNvSpPr/>
            <p:nvPr/>
          </p:nvSpPr>
          <p:spPr>
            <a:xfrm>
              <a:off x="189850" y="4847376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62" name="Google Shape;23562;p53"/>
            <p:cNvSpPr/>
            <p:nvPr/>
          </p:nvSpPr>
          <p:spPr>
            <a:xfrm flipH="1">
              <a:off x="2255392" y="3721275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63" name="Google Shape;23563;p53"/>
            <p:cNvSpPr/>
            <p:nvPr/>
          </p:nvSpPr>
          <p:spPr>
            <a:xfrm flipH="1">
              <a:off x="1929748" y="3759794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64" name="Google Shape;23564;p53"/>
            <p:cNvSpPr/>
            <p:nvPr/>
          </p:nvSpPr>
          <p:spPr>
            <a:xfrm flipH="1">
              <a:off x="3183433" y="4265621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65" name="Google Shape;23565;p53"/>
            <p:cNvSpPr/>
            <p:nvPr/>
          </p:nvSpPr>
          <p:spPr>
            <a:xfrm flipH="1">
              <a:off x="1435716" y="4350612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66" name="Google Shape;23566;p53"/>
            <p:cNvSpPr/>
            <p:nvPr/>
          </p:nvSpPr>
          <p:spPr>
            <a:xfrm flipH="1">
              <a:off x="1933866" y="4594998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67" name="Google Shape;23567;p53"/>
            <p:cNvSpPr/>
            <p:nvPr/>
          </p:nvSpPr>
          <p:spPr>
            <a:xfrm flipH="1">
              <a:off x="5826957" y="4975631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68" name="Google Shape;23568;p53"/>
            <p:cNvSpPr/>
            <p:nvPr/>
          </p:nvSpPr>
          <p:spPr>
            <a:xfrm flipH="1">
              <a:off x="5920051" y="4707077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69" name="Google Shape;23569;p53"/>
            <p:cNvSpPr/>
            <p:nvPr/>
          </p:nvSpPr>
          <p:spPr>
            <a:xfrm flipH="1">
              <a:off x="2402654" y="4088599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70" name="Google Shape;23570;p53"/>
            <p:cNvSpPr/>
            <p:nvPr/>
          </p:nvSpPr>
          <p:spPr>
            <a:xfrm flipH="1">
              <a:off x="2060344" y="4210513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71" name="Google Shape;23571;p53"/>
            <p:cNvSpPr/>
            <p:nvPr/>
          </p:nvSpPr>
          <p:spPr>
            <a:xfrm rot="10800000" flipH="1">
              <a:off x="4535130" y="4810639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72" name="Google Shape;23572;p53"/>
            <p:cNvSpPr/>
            <p:nvPr/>
          </p:nvSpPr>
          <p:spPr>
            <a:xfrm rot="10800000" flipH="1">
              <a:off x="7364662" y="4897030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73" name="Google Shape;23573;p53"/>
            <p:cNvSpPr/>
            <p:nvPr/>
          </p:nvSpPr>
          <p:spPr>
            <a:xfrm rot="10800000" flipH="1">
              <a:off x="3162438" y="4666650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74" name="Google Shape;23574;p53"/>
            <p:cNvSpPr/>
            <p:nvPr/>
          </p:nvSpPr>
          <p:spPr>
            <a:xfrm rot="10800000" flipH="1">
              <a:off x="7867920" y="4559015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75" name="Google Shape;23575;p53"/>
            <p:cNvSpPr/>
            <p:nvPr/>
          </p:nvSpPr>
          <p:spPr>
            <a:xfrm rot="10800000" flipH="1">
              <a:off x="3602098" y="4325302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76" name="Google Shape;23576;p53"/>
            <p:cNvSpPr/>
            <p:nvPr/>
          </p:nvSpPr>
          <p:spPr>
            <a:xfrm rot="10800000" flipH="1">
              <a:off x="5530138" y="4911830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77" name="Google Shape;23577;p53"/>
            <p:cNvSpPr/>
            <p:nvPr/>
          </p:nvSpPr>
          <p:spPr>
            <a:xfrm rot="10800000" flipH="1">
              <a:off x="8747946" y="4902554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78" name="Google Shape;23578;p53"/>
            <p:cNvSpPr/>
            <p:nvPr/>
          </p:nvSpPr>
          <p:spPr>
            <a:xfrm rot="10800000" flipH="1">
              <a:off x="3920145" y="4027480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79" name="Google Shape;23579;p53"/>
            <p:cNvSpPr/>
            <p:nvPr/>
          </p:nvSpPr>
          <p:spPr>
            <a:xfrm rot="10800000" flipH="1">
              <a:off x="7908601" y="4897013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80" name="Google Shape;23580;p53"/>
            <p:cNvSpPr/>
            <p:nvPr/>
          </p:nvSpPr>
          <p:spPr>
            <a:xfrm rot="10800000" flipH="1">
              <a:off x="8263362" y="4678160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81" name="Google Shape;23581;p53"/>
            <p:cNvSpPr/>
            <p:nvPr/>
          </p:nvSpPr>
          <p:spPr>
            <a:xfrm rot="10800000" flipH="1">
              <a:off x="5062260" y="501437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82" name="Google Shape;23582;p53"/>
            <p:cNvSpPr/>
            <p:nvPr/>
          </p:nvSpPr>
          <p:spPr>
            <a:xfrm rot="10800000" flipH="1">
              <a:off x="7008383" y="4595115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83" name="Google Shape;23583;p53"/>
            <p:cNvSpPr/>
            <p:nvPr/>
          </p:nvSpPr>
          <p:spPr>
            <a:xfrm rot="10800000" flipH="1">
              <a:off x="6522899" y="5011872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84" name="Google Shape;23584;p53"/>
            <p:cNvSpPr/>
            <p:nvPr/>
          </p:nvSpPr>
          <p:spPr>
            <a:xfrm rot="10800000" flipH="1">
              <a:off x="4825176" y="4255993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85" name="Google Shape;23585;p53"/>
            <p:cNvSpPr/>
            <p:nvPr/>
          </p:nvSpPr>
          <p:spPr>
            <a:xfrm rot="10800000" flipH="1">
              <a:off x="3801114" y="4644633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86" name="Google Shape;23586;p53"/>
            <p:cNvSpPr/>
            <p:nvPr/>
          </p:nvSpPr>
          <p:spPr>
            <a:xfrm rot="10800000" flipH="1">
              <a:off x="6242864" y="3650405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87" name="Google Shape;23587;p53"/>
            <p:cNvSpPr/>
            <p:nvPr/>
          </p:nvSpPr>
          <p:spPr>
            <a:xfrm rot="10800000" flipH="1">
              <a:off x="4355000" y="4345488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88" name="Google Shape;23588;p53"/>
            <p:cNvSpPr/>
            <p:nvPr/>
          </p:nvSpPr>
          <p:spPr>
            <a:xfrm rot="10800000">
              <a:off x="6131142" y="4380978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89" name="Google Shape;23589;p53"/>
            <p:cNvSpPr/>
            <p:nvPr/>
          </p:nvSpPr>
          <p:spPr>
            <a:xfrm rot="10800000">
              <a:off x="5824398" y="4244268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90" name="Google Shape;23590;p53"/>
            <p:cNvSpPr/>
            <p:nvPr/>
          </p:nvSpPr>
          <p:spPr>
            <a:xfrm rot="10800000">
              <a:off x="7867933" y="4140699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91" name="Google Shape;23591;p53"/>
            <p:cNvSpPr/>
            <p:nvPr/>
          </p:nvSpPr>
          <p:spPr>
            <a:xfrm rot="10800000">
              <a:off x="5175366" y="4406414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92" name="Google Shape;23592;p53"/>
            <p:cNvSpPr/>
            <p:nvPr/>
          </p:nvSpPr>
          <p:spPr>
            <a:xfrm rot="10800000">
              <a:off x="5788441" y="3887275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93" name="Google Shape;23593;p53"/>
            <p:cNvSpPr/>
            <p:nvPr/>
          </p:nvSpPr>
          <p:spPr>
            <a:xfrm rot="10800000">
              <a:off x="6627657" y="4246684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94" name="Google Shape;23594;p53"/>
            <p:cNvSpPr/>
            <p:nvPr/>
          </p:nvSpPr>
          <p:spPr>
            <a:xfrm rot="10800000">
              <a:off x="6243864" y="464542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95" name="Google Shape;23595;p53"/>
            <p:cNvSpPr/>
            <p:nvPr/>
          </p:nvSpPr>
          <p:spPr>
            <a:xfrm rot="10800000">
              <a:off x="6739829" y="3858824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96" name="Google Shape;23596;p53"/>
            <p:cNvSpPr/>
            <p:nvPr/>
          </p:nvSpPr>
          <p:spPr>
            <a:xfrm rot="10800000">
              <a:off x="5459569" y="4227633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97" name="Google Shape;23597;p53"/>
            <p:cNvSpPr/>
            <p:nvPr/>
          </p:nvSpPr>
          <p:spPr>
            <a:xfrm rot="10800000" flipH="1">
              <a:off x="1874423" y="1457649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98" name="Google Shape;23598;p53"/>
            <p:cNvSpPr/>
            <p:nvPr/>
          </p:nvSpPr>
          <p:spPr>
            <a:xfrm rot="-5400000">
              <a:off x="7273617" y="1644380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3599" name="Google Shape;23599;p53"/>
            <p:cNvGrpSpPr/>
            <p:nvPr/>
          </p:nvGrpSpPr>
          <p:grpSpPr>
            <a:xfrm rot="5400000">
              <a:off x="6199788" y="1372590"/>
              <a:ext cx="3964145" cy="1455821"/>
              <a:chOff x="3233388" y="140740"/>
              <a:chExt cx="3964145" cy="1455821"/>
            </a:xfrm>
          </p:grpSpPr>
          <p:sp>
            <p:nvSpPr>
              <p:cNvPr id="23600" name="Google Shape;23600;p53"/>
              <p:cNvSpPr/>
              <p:nvPr/>
            </p:nvSpPr>
            <p:spPr>
              <a:xfrm rot="10800000" flipH="1">
                <a:off x="4341237" y="377380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01" name="Google Shape;23601;p53"/>
              <p:cNvSpPr/>
              <p:nvPr/>
            </p:nvSpPr>
            <p:spPr>
              <a:xfrm rot="10800000" flipH="1">
                <a:off x="3233388" y="122197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02" name="Google Shape;23602;p53"/>
              <p:cNvSpPr/>
              <p:nvPr/>
            </p:nvSpPr>
            <p:spPr>
              <a:xfrm rot="10800000" flipH="1">
                <a:off x="6920595" y="1365965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03" name="Google Shape;23603;p53"/>
              <p:cNvSpPr/>
              <p:nvPr/>
            </p:nvSpPr>
            <p:spPr>
              <a:xfrm rot="10800000" flipH="1">
                <a:off x="3673048" y="880627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04" name="Google Shape;23604;p53"/>
              <p:cNvSpPr/>
              <p:nvPr/>
            </p:nvSpPr>
            <p:spPr>
              <a:xfrm rot="10800000" flipH="1">
                <a:off x="5601088" y="146715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05" name="Google Shape;23605;p53"/>
              <p:cNvSpPr/>
              <p:nvPr/>
            </p:nvSpPr>
            <p:spPr>
              <a:xfrm rot="10800000" flipH="1">
                <a:off x="5724521" y="3829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06" name="Google Shape;23606;p53"/>
              <p:cNvSpPr/>
              <p:nvPr/>
            </p:nvSpPr>
            <p:spPr>
              <a:xfrm rot="10800000" flipH="1">
                <a:off x="3991095" y="582805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07" name="Google Shape;23607;p53"/>
              <p:cNvSpPr/>
              <p:nvPr/>
            </p:nvSpPr>
            <p:spPr>
              <a:xfrm rot="10800000" flipH="1">
                <a:off x="4885176" y="377363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08" name="Google Shape;23608;p53"/>
              <p:cNvSpPr/>
              <p:nvPr/>
            </p:nvSpPr>
            <p:spPr>
              <a:xfrm rot="10800000" flipH="1">
                <a:off x="5239937" y="15851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09" name="Google Shape;23609;p53"/>
              <p:cNvSpPr/>
              <p:nvPr/>
            </p:nvSpPr>
            <p:spPr>
              <a:xfrm rot="10800000" flipH="1">
                <a:off x="5133210" y="156969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10" name="Google Shape;23610;p53"/>
              <p:cNvSpPr/>
              <p:nvPr/>
            </p:nvSpPr>
            <p:spPr>
              <a:xfrm rot="10800000" flipH="1">
                <a:off x="4503283" y="14074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11" name="Google Shape;23611;p53"/>
              <p:cNvSpPr/>
              <p:nvPr/>
            </p:nvSpPr>
            <p:spPr>
              <a:xfrm rot="10800000" flipH="1">
                <a:off x="3285424" y="410959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12" name="Google Shape;23612;p53"/>
              <p:cNvSpPr/>
              <p:nvPr/>
            </p:nvSpPr>
            <p:spPr>
              <a:xfrm rot="10800000" flipH="1">
                <a:off x="4896126" y="811318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13" name="Google Shape;23613;p53"/>
              <p:cNvSpPr/>
              <p:nvPr/>
            </p:nvSpPr>
            <p:spPr>
              <a:xfrm rot="10800000" flipH="1">
                <a:off x="4097227" y="124315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14" name="Google Shape;23614;p53"/>
              <p:cNvSpPr/>
              <p:nvPr/>
            </p:nvSpPr>
            <p:spPr>
              <a:xfrm rot="10800000" flipH="1">
                <a:off x="6313814" y="205730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15" name="Google Shape;23615;p53"/>
              <p:cNvSpPr/>
              <p:nvPr/>
            </p:nvSpPr>
            <p:spPr>
              <a:xfrm rot="10800000" flipH="1">
                <a:off x="4425950" y="9008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16" name="Google Shape;23616;p53"/>
              <p:cNvSpPr/>
              <p:nvPr/>
            </p:nvSpPr>
            <p:spPr>
              <a:xfrm rot="10800000">
                <a:off x="6202092" y="936303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17" name="Google Shape;23617;p53"/>
              <p:cNvSpPr/>
              <p:nvPr/>
            </p:nvSpPr>
            <p:spPr>
              <a:xfrm rot="10800000">
                <a:off x="5855273" y="1108793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18" name="Google Shape;23618;p53"/>
              <p:cNvSpPr/>
              <p:nvPr/>
            </p:nvSpPr>
            <p:spPr>
              <a:xfrm rot="10800000">
                <a:off x="7156858" y="86568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19" name="Google Shape;23619;p53"/>
              <p:cNvSpPr/>
              <p:nvPr/>
            </p:nvSpPr>
            <p:spPr>
              <a:xfrm rot="10800000">
                <a:off x="5246316" y="96173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20" name="Google Shape;23620;p53"/>
              <p:cNvSpPr/>
              <p:nvPr/>
            </p:nvSpPr>
            <p:spPr>
              <a:xfrm rot="10800000">
                <a:off x="5907291" y="73882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21" name="Google Shape;23621;p53"/>
              <p:cNvSpPr/>
              <p:nvPr/>
            </p:nvSpPr>
            <p:spPr>
              <a:xfrm rot="10800000">
                <a:off x="6698607" y="802009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22" name="Google Shape;23622;p53"/>
              <p:cNvSpPr/>
              <p:nvPr/>
            </p:nvSpPr>
            <p:spPr>
              <a:xfrm rot="10800000">
                <a:off x="6314814" y="145098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23" name="Google Shape;23623;p53"/>
              <p:cNvSpPr/>
              <p:nvPr/>
            </p:nvSpPr>
            <p:spPr>
              <a:xfrm rot="10800000">
                <a:off x="6405679" y="58437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24" name="Google Shape;23624;p53"/>
              <p:cNvSpPr/>
              <p:nvPr/>
            </p:nvSpPr>
            <p:spPr>
              <a:xfrm rot="10800000">
                <a:off x="5530519" y="78295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25" name="Google Shape;23625;p53"/>
              <p:cNvSpPr/>
              <p:nvPr/>
            </p:nvSpPr>
            <p:spPr>
              <a:xfrm rot="10800000" flipH="1">
                <a:off x="4606080" y="136596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3626" name="Google Shape;23626;p53"/>
            <p:cNvSpPr/>
            <p:nvPr/>
          </p:nvSpPr>
          <p:spPr>
            <a:xfrm rot="-5400000" flipH="1">
              <a:off x="6408804" y="1645169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27" name="Google Shape;23627;p53"/>
            <p:cNvSpPr/>
            <p:nvPr/>
          </p:nvSpPr>
          <p:spPr>
            <a:xfrm rot="10800000">
              <a:off x="4228830" y="1192853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28" name="Google Shape;23628;p53"/>
            <p:cNvSpPr/>
            <p:nvPr/>
          </p:nvSpPr>
          <p:spPr>
            <a:xfrm rot="10800000">
              <a:off x="5446704" y="1463072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29" name="Google Shape;23629;p53"/>
            <p:cNvSpPr/>
            <p:nvPr/>
          </p:nvSpPr>
          <p:spPr>
            <a:xfrm rot="10800000">
              <a:off x="4326649" y="1429493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30" name="Google Shape;23630;p53"/>
            <p:cNvSpPr/>
            <p:nvPr/>
          </p:nvSpPr>
          <p:spPr>
            <a:xfrm rot="10800000">
              <a:off x="4009721" y="2218151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3631" name="Google Shape;23631;p53"/>
            <p:cNvGrpSpPr/>
            <p:nvPr/>
          </p:nvGrpSpPr>
          <p:grpSpPr>
            <a:xfrm>
              <a:off x="234224" y="118425"/>
              <a:ext cx="3532446" cy="1609151"/>
              <a:chOff x="140599" y="118425"/>
              <a:chExt cx="3532446" cy="1609151"/>
            </a:xfrm>
          </p:grpSpPr>
          <p:sp>
            <p:nvSpPr>
              <p:cNvPr id="23632" name="Google Shape;23632;p53"/>
              <p:cNvSpPr/>
              <p:nvPr/>
            </p:nvSpPr>
            <p:spPr>
              <a:xfrm>
                <a:off x="703605" y="276605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33" name="Google Shape;23633;p53"/>
              <p:cNvSpPr/>
              <p:nvPr/>
            </p:nvSpPr>
            <p:spPr>
              <a:xfrm>
                <a:off x="438762" y="1265458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34" name="Google Shape;23634;p53"/>
              <p:cNvSpPr/>
              <p:nvPr/>
            </p:nvSpPr>
            <p:spPr>
              <a:xfrm>
                <a:off x="322613" y="11842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35" name="Google Shape;23635;p53"/>
              <p:cNvSpPr/>
              <p:nvPr/>
            </p:nvSpPr>
            <p:spPr>
              <a:xfrm>
                <a:off x="3632370" y="320667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36" name="Google Shape;23636;p53"/>
              <p:cNvSpPr/>
              <p:nvPr/>
            </p:nvSpPr>
            <p:spPr>
              <a:xfrm>
                <a:off x="568548" y="863464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37" name="Google Shape;23637;p53"/>
              <p:cNvSpPr/>
              <p:nvPr/>
            </p:nvSpPr>
            <p:spPr>
              <a:xfrm>
                <a:off x="1698613" y="226284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38" name="Google Shape;23638;p53"/>
              <p:cNvSpPr/>
              <p:nvPr/>
            </p:nvSpPr>
            <p:spPr>
              <a:xfrm>
                <a:off x="332845" y="700122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39" name="Google Shape;23639;p53"/>
              <p:cNvSpPr/>
              <p:nvPr/>
            </p:nvSpPr>
            <p:spPr>
              <a:xfrm>
                <a:off x="1722212" y="63453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40" name="Google Shape;23640;p53"/>
              <p:cNvSpPr/>
              <p:nvPr/>
            </p:nvSpPr>
            <p:spPr>
              <a:xfrm>
                <a:off x="1230735" y="13101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41" name="Google Shape;23641;p53"/>
              <p:cNvSpPr/>
              <p:nvPr/>
            </p:nvSpPr>
            <p:spPr>
              <a:xfrm>
                <a:off x="600808" y="156907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42" name="Google Shape;23642;p53"/>
              <p:cNvSpPr/>
              <p:nvPr/>
            </p:nvSpPr>
            <p:spPr>
              <a:xfrm>
                <a:off x="140599" y="1048834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43" name="Google Shape;23643;p53"/>
              <p:cNvSpPr/>
              <p:nvPr/>
            </p:nvSpPr>
            <p:spPr>
              <a:xfrm>
                <a:off x="927051" y="523633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44" name="Google Shape;23644;p53"/>
              <p:cNvSpPr/>
              <p:nvPr/>
            </p:nvSpPr>
            <p:spPr>
              <a:xfrm>
                <a:off x="194752" y="45597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45" name="Google Shape;23645;p53"/>
              <p:cNvSpPr/>
              <p:nvPr/>
            </p:nvSpPr>
            <p:spPr>
              <a:xfrm>
                <a:off x="2856889" y="916246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46" name="Google Shape;23646;p53"/>
              <p:cNvSpPr/>
              <p:nvPr/>
            </p:nvSpPr>
            <p:spPr>
              <a:xfrm>
                <a:off x="300425" y="16832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47" name="Google Shape;23647;p53"/>
              <p:cNvSpPr/>
              <p:nvPr/>
            </p:nvSpPr>
            <p:spPr>
              <a:xfrm flipH="1">
                <a:off x="2326342" y="276600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48" name="Google Shape;23648;p53"/>
              <p:cNvSpPr/>
              <p:nvPr/>
            </p:nvSpPr>
            <p:spPr>
              <a:xfrm flipH="1">
                <a:off x="2000698" y="315119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49" name="Google Shape;23649;p53"/>
              <p:cNvSpPr/>
              <p:nvPr/>
            </p:nvSpPr>
            <p:spPr>
              <a:xfrm flipH="1">
                <a:off x="3254383" y="82094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50" name="Google Shape;23650;p53"/>
              <p:cNvSpPr/>
              <p:nvPr/>
            </p:nvSpPr>
            <p:spPr>
              <a:xfrm flipH="1">
                <a:off x="1343841" y="73169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51" name="Google Shape;23651;p53"/>
              <p:cNvSpPr/>
              <p:nvPr/>
            </p:nvSpPr>
            <p:spPr>
              <a:xfrm flipH="1">
                <a:off x="2803532" y="455981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52" name="Google Shape;23652;p53"/>
              <p:cNvSpPr/>
              <p:nvPr/>
            </p:nvSpPr>
            <p:spPr>
              <a:xfrm flipH="1">
                <a:off x="2896626" y="187427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53" name="Google Shape;23653;p53"/>
              <p:cNvSpPr/>
              <p:nvPr/>
            </p:nvSpPr>
            <p:spPr>
              <a:xfrm flipH="1">
                <a:off x="2473604" y="64392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54" name="Google Shape;23654;p53"/>
              <p:cNvSpPr/>
              <p:nvPr/>
            </p:nvSpPr>
            <p:spPr>
              <a:xfrm flipH="1">
                <a:off x="2131294" y="76583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55" name="Google Shape;23655;p53"/>
              <p:cNvSpPr/>
              <p:nvPr/>
            </p:nvSpPr>
            <p:spPr>
              <a:xfrm flipH="1">
                <a:off x="2004816" y="1150323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56" name="Google Shape;23656;p53"/>
              <p:cNvSpPr/>
              <p:nvPr/>
            </p:nvSpPr>
            <p:spPr>
              <a:xfrm>
                <a:off x="1218789" y="1144781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57" name="Google Shape;23657;p53"/>
              <p:cNvSpPr/>
              <p:nvPr/>
            </p:nvSpPr>
            <p:spPr>
              <a:xfrm>
                <a:off x="2465921" y="1265456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3658" name="Google Shape;23658;p53"/>
            <p:cNvSpPr/>
            <p:nvPr/>
          </p:nvSpPr>
          <p:spPr>
            <a:xfrm rot="10800000">
              <a:off x="3465760" y="1210623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3659" name="Google Shape;23659;p53"/>
            <p:cNvGrpSpPr/>
            <p:nvPr/>
          </p:nvGrpSpPr>
          <p:grpSpPr>
            <a:xfrm>
              <a:off x="3327013" y="140740"/>
              <a:ext cx="3964145" cy="1455821"/>
              <a:chOff x="3233388" y="140740"/>
              <a:chExt cx="3964145" cy="1455821"/>
            </a:xfrm>
          </p:grpSpPr>
          <p:sp>
            <p:nvSpPr>
              <p:cNvPr id="23660" name="Google Shape;23660;p53"/>
              <p:cNvSpPr/>
              <p:nvPr/>
            </p:nvSpPr>
            <p:spPr>
              <a:xfrm rot="10800000" flipH="1">
                <a:off x="4341237" y="377380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61" name="Google Shape;23661;p53"/>
              <p:cNvSpPr/>
              <p:nvPr/>
            </p:nvSpPr>
            <p:spPr>
              <a:xfrm rot="10800000" flipH="1">
                <a:off x="3673048" y="880627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62" name="Google Shape;23662;p53"/>
              <p:cNvSpPr/>
              <p:nvPr/>
            </p:nvSpPr>
            <p:spPr>
              <a:xfrm rot="10800000" flipH="1">
                <a:off x="5601088" y="146715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63" name="Google Shape;23663;p53"/>
              <p:cNvSpPr/>
              <p:nvPr/>
            </p:nvSpPr>
            <p:spPr>
              <a:xfrm rot="10800000" flipH="1">
                <a:off x="5724521" y="3829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64" name="Google Shape;23664;p53"/>
              <p:cNvSpPr/>
              <p:nvPr/>
            </p:nvSpPr>
            <p:spPr>
              <a:xfrm rot="10800000" flipH="1">
                <a:off x="3991095" y="582805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65" name="Google Shape;23665;p53"/>
              <p:cNvSpPr/>
              <p:nvPr/>
            </p:nvSpPr>
            <p:spPr>
              <a:xfrm rot="10800000" flipH="1">
                <a:off x="4885176" y="377363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66" name="Google Shape;23666;p53"/>
              <p:cNvSpPr/>
              <p:nvPr/>
            </p:nvSpPr>
            <p:spPr>
              <a:xfrm rot="10800000" flipH="1">
                <a:off x="5239937" y="15851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67" name="Google Shape;23667;p53"/>
              <p:cNvSpPr/>
              <p:nvPr/>
            </p:nvSpPr>
            <p:spPr>
              <a:xfrm rot="10800000" flipH="1">
                <a:off x="5133210" y="156969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68" name="Google Shape;23668;p53"/>
              <p:cNvSpPr/>
              <p:nvPr/>
            </p:nvSpPr>
            <p:spPr>
              <a:xfrm rot="10800000" flipH="1">
                <a:off x="4503283" y="14074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69" name="Google Shape;23669;p53"/>
              <p:cNvSpPr/>
              <p:nvPr/>
            </p:nvSpPr>
            <p:spPr>
              <a:xfrm rot="10800000" flipH="1">
                <a:off x="3285424" y="410959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70" name="Google Shape;23670;p53"/>
              <p:cNvSpPr/>
              <p:nvPr/>
            </p:nvSpPr>
            <p:spPr>
              <a:xfrm rot="10800000" flipH="1">
                <a:off x="4896126" y="811318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71" name="Google Shape;23671;p53"/>
              <p:cNvSpPr/>
              <p:nvPr/>
            </p:nvSpPr>
            <p:spPr>
              <a:xfrm rot="10800000" flipH="1">
                <a:off x="6313814" y="205730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72" name="Google Shape;23672;p53"/>
              <p:cNvSpPr/>
              <p:nvPr/>
            </p:nvSpPr>
            <p:spPr>
              <a:xfrm rot="10800000" flipH="1">
                <a:off x="4425950" y="9008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73" name="Google Shape;23673;p53"/>
              <p:cNvSpPr/>
              <p:nvPr/>
            </p:nvSpPr>
            <p:spPr>
              <a:xfrm rot="10800000">
                <a:off x="6202092" y="936303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74" name="Google Shape;23674;p53"/>
              <p:cNvSpPr/>
              <p:nvPr/>
            </p:nvSpPr>
            <p:spPr>
              <a:xfrm rot="10800000">
                <a:off x="7156858" y="86568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75" name="Google Shape;23675;p53"/>
              <p:cNvSpPr/>
              <p:nvPr/>
            </p:nvSpPr>
            <p:spPr>
              <a:xfrm rot="10800000">
                <a:off x="5246316" y="96173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76" name="Google Shape;23676;p53"/>
              <p:cNvSpPr/>
              <p:nvPr/>
            </p:nvSpPr>
            <p:spPr>
              <a:xfrm rot="10800000">
                <a:off x="5907291" y="73882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77" name="Google Shape;23677;p53"/>
              <p:cNvSpPr/>
              <p:nvPr/>
            </p:nvSpPr>
            <p:spPr>
              <a:xfrm rot="10800000">
                <a:off x="6698607" y="802009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78" name="Google Shape;23678;p53"/>
              <p:cNvSpPr/>
              <p:nvPr/>
            </p:nvSpPr>
            <p:spPr>
              <a:xfrm rot="10800000">
                <a:off x="6405679" y="58437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79" name="Google Shape;23679;p53"/>
              <p:cNvSpPr/>
              <p:nvPr/>
            </p:nvSpPr>
            <p:spPr>
              <a:xfrm rot="10800000">
                <a:off x="5530519" y="78295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80" name="Google Shape;23680;p53"/>
              <p:cNvSpPr/>
              <p:nvPr/>
            </p:nvSpPr>
            <p:spPr>
              <a:xfrm rot="10800000">
                <a:off x="6314814" y="145098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81" name="Google Shape;23681;p53"/>
              <p:cNvSpPr/>
              <p:nvPr/>
            </p:nvSpPr>
            <p:spPr>
              <a:xfrm rot="10800000" flipH="1">
                <a:off x="6920595" y="1365965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82" name="Google Shape;23682;p53"/>
              <p:cNvSpPr/>
              <p:nvPr/>
            </p:nvSpPr>
            <p:spPr>
              <a:xfrm rot="10800000">
                <a:off x="5855273" y="1108793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83" name="Google Shape;23683;p53"/>
              <p:cNvSpPr/>
              <p:nvPr/>
            </p:nvSpPr>
            <p:spPr>
              <a:xfrm rot="10800000" flipH="1">
                <a:off x="4606080" y="136596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84" name="Google Shape;23684;p53"/>
              <p:cNvSpPr/>
              <p:nvPr/>
            </p:nvSpPr>
            <p:spPr>
              <a:xfrm rot="10800000" flipH="1">
                <a:off x="4097227" y="124315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85" name="Google Shape;23685;p53"/>
              <p:cNvSpPr/>
              <p:nvPr/>
            </p:nvSpPr>
            <p:spPr>
              <a:xfrm rot="10800000" flipH="1">
                <a:off x="3233388" y="122197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3686" name="Google Shape;23686;p53"/>
          <p:cNvSpPr txBox="1">
            <a:spLocks noGrp="1"/>
          </p:cNvSpPr>
          <p:nvPr>
            <p:ph type="title"/>
          </p:nvPr>
        </p:nvSpPr>
        <p:spPr>
          <a:xfrm>
            <a:off x="3486600" y="2961536"/>
            <a:ext cx="2170800" cy="53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31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23687" name="Google Shape;23687;p53"/>
          <p:cNvSpPr txBox="1">
            <a:spLocks noGrp="1"/>
          </p:cNvSpPr>
          <p:nvPr>
            <p:ph type="subTitle" idx="1"/>
          </p:nvPr>
        </p:nvSpPr>
        <p:spPr>
          <a:xfrm>
            <a:off x="3486600" y="3514842"/>
            <a:ext cx="2170800" cy="58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23688" name="Google Shape;23688;p53"/>
          <p:cNvSpPr txBox="1">
            <a:spLocks noGrp="1"/>
          </p:cNvSpPr>
          <p:nvPr>
            <p:ph type="title" idx="2" hasCustomPrompt="1"/>
          </p:nvPr>
        </p:nvSpPr>
        <p:spPr>
          <a:xfrm>
            <a:off x="3486600" y="1047550"/>
            <a:ext cx="2170800" cy="165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5" name="Google Shape;445;p3"/>
          <p:cNvGrpSpPr/>
          <p:nvPr/>
        </p:nvGrpSpPr>
        <p:grpSpPr>
          <a:xfrm>
            <a:off x="176625" y="110350"/>
            <a:ext cx="8790774" cy="4922811"/>
            <a:chOff x="131600" y="118425"/>
            <a:chExt cx="8790774" cy="4922811"/>
          </a:xfrm>
        </p:grpSpPr>
        <p:sp>
          <p:nvSpPr>
            <p:cNvPr id="446" name="Google Shape;446;p3"/>
            <p:cNvSpPr/>
            <p:nvPr/>
          </p:nvSpPr>
          <p:spPr>
            <a:xfrm rot="5400000">
              <a:off x="856680" y="1032994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447" name="Google Shape;447;p3"/>
            <p:cNvGrpSpPr/>
            <p:nvPr/>
          </p:nvGrpSpPr>
          <p:grpSpPr>
            <a:xfrm>
              <a:off x="131600" y="1884558"/>
              <a:ext cx="2122449" cy="3112715"/>
              <a:chOff x="131600" y="1884558"/>
              <a:chExt cx="2122449" cy="3112715"/>
            </a:xfrm>
          </p:grpSpPr>
          <p:sp>
            <p:nvSpPr>
              <p:cNvPr id="448" name="Google Shape;448;p3"/>
              <p:cNvSpPr/>
              <p:nvPr/>
            </p:nvSpPr>
            <p:spPr>
              <a:xfrm rot="5400000" flipH="1">
                <a:off x="1356823" y="353957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9" name="Google Shape;449;p3"/>
              <p:cNvSpPr/>
              <p:nvPr/>
            </p:nvSpPr>
            <p:spPr>
              <a:xfrm rot="5400000" flipH="1">
                <a:off x="368247" y="3804694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0" name="Google Shape;450;p3"/>
              <p:cNvSpPr/>
              <p:nvPr/>
            </p:nvSpPr>
            <p:spPr>
              <a:xfrm rot="5400000" flipH="1">
                <a:off x="1212834" y="4945234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1" name="Google Shape;451;p3"/>
              <p:cNvSpPr/>
              <p:nvPr/>
            </p:nvSpPr>
            <p:spPr>
              <a:xfrm rot="5400000" flipH="1">
                <a:off x="1889810" y="3456082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2" name="Google Shape;452;p3"/>
              <p:cNvSpPr/>
              <p:nvPr/>
            </p:nvSpPr>
            <p:spPr>
              <a:xfrm rot="5400000" flipH="1">
                <a:off x="871337" y="4472741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3" name="Google Shape;453;p3"/>
              <p:cNvSpPr/>
              <p:nvPr/>
            </p:nvSpPr>
            <p:spPr>
              <a:xfrm rot="5400000" flipH="1">
                <a:off x="1458022" y="2595443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4" name="Google Shape;454;p3"/>
              <p:cNvSpPr/>
              <p:nvPr/>
            </p:nvSpPr>
            <p:spPr>
              <a:xfrm rot="5400000" flipH="1">
                <a:off x="373906" y="24622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5" name="Google Shape;455;p3"/>
              <p:cNvSpPr/>
              <p:nvPr/>
            </p:nvSpPr>
            <p:spPr>
              <a:xfrm rot="5400000" flipH="1">
                <a:off x="573665" y="4207992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6" name="Google Shape;456;p3"/>
              <p:cNvSpPr/>
              <p:nvPr/>
            </p:nvSpPr>
            <p:spPr>
              <a:xfrm rot="5400000" flipH="1">
                <a:off x="368214" y="3290320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7" name="Google Shape;457;p3"/>
              <p:cNvSpPr/>
              <p:nvPr/>
            </p:nvSpPr>
            <p:spPr>
              <a:xfrm rot="5400000" flipH="1">
                <a:off x="149520" y="2943663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8" name="Google Shape;458;p3"/>
              <p:cNvSpPr/>
              <p:nvPr/>
            </p:nvSpPr>
            <p:spPr>
              <a:xfrm rot="5400000" flipH="1">
                <a:off x="1558343" y="306837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9" name="Google Shape;459;p3"/>
              <p:cNvSpPr/>
              <p:nvPr/>
            </p:nvSpPr>
            <p:spPr>
              <a:xfrm rot="5400000" flipH="1">
                <a:off x="130236" y="3708247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0" name="Google Shape;460;p3"/>
              <p:cNvSpPr/>
              <p:nvPr/>
            </p:nvSpPr>
            <p:spPr>
              <a:xfrm rot="5400000" flipH="1">
                <a:off x="400364" y="4926212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1" name="Google Shape;461;p3"/>
              <p:cNvSpPr/>
              <p:nvPr/>
            </p:nvSpPr>
            <p:spPr>
              <a:xfrm rot="5400000" flipH="1">
                <a:off x="799823" y="3303605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2" name="Google Shape;462;p3"/>
              <p:cNvSpPr/>
              <p:nvPr/>
            </p:nvSpPr>
            <p:spPr>
              <a:xfrm rot="5400000" flipH="1">
                <a:off x="1234010" y="4104986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3" name="Google Shape;463;p3"/>
              <p:cNvSpPr/>
              <p:nvPr/>
            </p:nvSpPr>
            <p:spPr>
              <a:xfrm rot="5400000" flipH="1">
                <a:off x="379148" y="2080743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4" name="Google Shape;464;p3"/>
              <p:cNvSpPr/>
              <p:nvPr/>
            </p:nvSpPr>
            <p:spPr>
              <a:xfrm rot="5400000" flipH="1">
                <a:off x="891672" y="3760348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5" name="Google Shape;465;p3"/>
              <p:cNvSpPr/>
              <p:nvPr/>
            </p:nvSpPr>
            <p:spPr>
              <a:xfrm rot="5400000">
                <a:off x="927170" y="1943554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6" name="Google Shape;466;p3"/>
              <p:cNvSpPr/>
              <p:nvPr/>
            </p:nvSpPr>
            <p:spPr>
              <a:xfrm rot="5400000">
                <a:off x="1099652" y="2323349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7" name="Google Shape;467;p3"/>
              <p:cNvSpPr/>
              <p:nvPr/>
            </p:nvSpPr>
            <p:spPr>
              <a:xfrm rot="5400000">
                <a:off x="952606" y="295021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8" name="Google Shape;468;p3"/>
              <p:cNvSpPr/>
              <p:nvPr/>
            </p:nvSpPr>
            <p:spPr>
              <a:xfrm rot="5400000">
                <a:off x="729827" y="227943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9" name="Google Shape;469;p3"/>
              <p:cNvSpPr/>
              <p:nvPr/>
            </p:nvSpPr>
            <p:spPr>
              <a:xfrm rot="5400000">
                <a:off x="1976994" y="3097293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0" name="Google Shape;470;p3"/>
              <p:cNvSpPr/>
              <p:nvPr/>
            </p:nvSpPr>
            <p:spPr>
              <a:xfrm rot="5400000">
                <a:off x="1439631" y="1886769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1" name="Google Shape;471;p3"/>
              <p:cNvSpPr/>
              <p:nvPr/>
            </p:nvSpPr>
            <p:spPr>
              <a:xfrm rot="5400000">
                <a:off x="2225601" y="353958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2" name="Google Shape;472;p3"/>
              <p:cNvSpPr/>
              <p:nvPr/>
            </p:nvSpPr>
            <p:spPr>
              <a:xfrm rot="5400000">
                <a:off x="771336" y="2669355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473" name="Google Shape;473;p3"/>
            <p:cNvGrpSpPr/>
            <p:nvPr/>
          </p:nvGrpSpPr>
          <p:grpSpPr>
            <a:xfrm flipH="1">
              <a:off x="2342550" y="2567965"/>
              <a:ext cx="3964145" cy="1455821"/>
              <a:chOff x="3233388" y="140740"/>
              <a:chExt cx="3964145" cy="1455821"/>
            </a:xfrm>
          </p:grpSpPr>
          <p:sp>
            <p:nvSpPr>
              <p:cNvPr id="474" name="Google Shape;474;p3"/>
              <p:cNvSpPr/>
              <p:nvPr/>
            </p:nvSpPr>
            <p:spPr>
              <a:xfrm rot="10800000" flipH="1">
                <a:off x="4606080" y="136596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5" name="Google Shape;475;p3"/>
              <p:cNvSpPr/>
              <p:nvPr/>
            </p:nvSpPr>
            <p:spPr>
              <a:xfrm rot="10800000" flipH="1">
                <a:off x="4341237" y="377380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6" name="Google Shape;476;p3"/>
              <p:cNvSpPr/>
              <p:nvPr/>
            </p:nvSpPr>
            <p:spPr>
              <a:xfrm rot="10800000" flipH="1">
                <a:off x="3233388" y="122197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7" name="Google Shape;477;p3"/>
              <p:cNvSpPr/>
              <p:nvPr/>
            </p:nvSpPr>
            <p:spPr>
              <a:xfrm rot="10800000" flipH="1">
                <a:off x="6920595" y="1365965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8" name="Google Shape;478;p3"/>
              <p:cNvSpPr/>
              <p:nvPr/>
            </p:nvSpPr>
            <p:spPr>
              <a:xfrm rot="10800000" flipH="1">
                <a:off x="3673048" y="880627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9" name="Google Shape;479;p3"/>
              <p:cNvSpPr/>
              <p:nvPr/>
            </p:nvSpPr>
            <p:spPr>
              <a:xfrm rot="10800000" flipH="1">
                <a:off x="5601088" y="146715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0" name="Google Shape;480;p3"/>
              <p:cNvSpPr/>
              <p:nvPr/>
            </p:nvSpPr>
            <p:spPr>
              <a:xfrm rot="10800000" flipH="1">
                <a:off x="5724521" y="3829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1" name="Google Shape;481;p3"/>
              <p:cNvSpPr/>
              <p:nvPr/>
            </p:nvSpPr>
            <p:spPr>
              <a:xfrm rot="10800000" flipH="1">
                <a:off x="3991095" y="582805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2" name="Google Shape;482;p3"/>
              <p:cNvSpPr/>
              <p:nvPr/>
            </p:nvSpPr>
            <p:spPr>
              <a:xfrm rot="10800000" flipH="1">
                <a:off x="4885176" y="377363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3" name="Google Shape;483;p3"/>
              <p:cNvSpPr/>
              <p:nvPr/>
            </p:nvSpPr>
            <p:spPr>
              <a:xfrm rot="10800000" flipH="1">
                <a:off x="5542101" y="15851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4" name="Google Shape;484;p3"/>
              <p:cNvSpPr/>
              <p:nvPr/>
            </p:nvSpPr>
            <p:spPr>
              <a:xfrm rot="10800000" flipH="1">
                <a:off x="5133210" y="156969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5" name="Google Shape;485;p3"/>
              <p:cNvSpPr/>
              <p:nvPr/>
            </p:nvSpPr>
            <p:spPr>
              <a:xfrm rot="10800000" flipH="1">
                <a:off x="4503283" y="14074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6" name="Google Shape;486;p3"/>
              <p:cNvSpPr/>
              <p:nvPr/>
            </p:nvSpPr>
            <p:spPr>
              <a:xfrm rot="10800000" flipH="1">
                <a:off x="3285424" y="410959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7" name="Google Shape;487;p3"/>
              <p:cNvSpPr/>
              <p:nvPr/>
            </p:nvSpPr>
            <p:spPr>
              <a:xfrm rot="10800000" flipH="1">
                <a:off x="4896126" y="811318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8" name="Google Shape;488;p3"/>
              <p:cNvSpPr/>
              <p:nvPr/>
            </p:nvSpPr>
            <p:spPr>
              <a:xfrm rot="10800000" flipH="1">
                <a:off x="4097227" y="124315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9" name="Google Shape;489;p3"/>
              <p:cNvSpPr/>
              <p:nvPr/>
            </p:nvSpPr>
            <p:spPr>
              <a:xfrm rot="10800000" flipH="1">
                <a:off x="6313814" y="205730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0" name="Google Shape;490;p3"/>
              <p:cNvSpPr/>
              <p:nvPr/>
            </p:nvSpPr>
            <p:spPr>
              <a:xfrm rot="10800000" flipH="1">
                <a:off x="4425950" y="9008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1" name="Google Shape;491;p3"/>
              <p:cNvSpPr/>
              <p:nvPr/>
            </p:nvSpPr>
            <p:spPr>
              <a:xfrm rot="10800000">
                <a:off x="6202092" y="936303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2" name="Google Shape;492;p3"/>
              <p:cNvSpPr/>
              <p:nvPr/>
            </p:nvSpPr>
            <p:spPr>
              <a:xfrm rot="10800000">
                <a:off x="5855273" y="1108793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3" name="Google Shape;493;p3"/>
              <p:cNvSpPr/>
              <p:nvPr/>
            </p:nvSpPr>
            <p:spPr>
              <a:xfrm rot="10800000">
                <a:off x="7156858" y="86568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4" name="Google Shape;494;p3"/>
              <p:cNvSpPr/>
              <p:nvPr/>
            </p:nvSpPr>
            <p:spPr>
              <a:xfrm rot="10800000">
                <a:off x="5246316" y="96173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5" name="Google Shape;495;p3"/>
              <p:cNvSpPr/>
              <p:nvPr/>
            </p:nvSpPr>
            <p:spPr>
              <a:xfrm rot="10800000">
                <a:off x="5907291" y="73882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6" name="Google Shape;496;p3"/>
              <p:cNvSpPr/>
              <p:nvPr/>
            </p:nvSpPr>
            <p:spPr>
              <a:xfrm rot="10800000">
                <a:off x="6698607" y="802009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7" name="Google Shape;497;p3"/>
              <p:cNvSpPr/>
              <p:nvPr/>
            </p:nvSpPr>
            <p:spPr>
              <a:xfrm rot="10800000">
                <a:off x="6314814" y="145098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8" name="Google Shape;498;p3"/>
              <p:cNvSpPr/>
              <p:nvPr/>
            </p:nvSpPr>
            <p:spPr>
              <a:xfrm rot="10800000">
                <a:off x="6405679" y="58437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9" name="Google Shape;499;p3"/>
              <p:cNvSpPr/>
              <p:nvPr/>
            </p:nvSpPr>
            <p:spPr>
              <a:xfrm rot="10800000">
                <a:off x="5530519" y="78295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500" name="Google Shape;500;p3"/>
            <p:cNvSpPr/>
            <p:nvPr/>
          </p:nvSpPr>
          <p:spPr>
            <a:xfrm rot="10800000">
              <a:off x="5467181" y="2274087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1" name="Google Shape;501;p3"/>
            <p:cNvSpPr/>
            <p:nvPr/>
          </p:nvSpPr>
          <p:spPr>
            <a:xfrm rot="10800000">
              <a:off x="1791338" y="2418078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2" name="Google Shape;502;p3"/>
            <p:cNvSpPr/>
            <p:nvPr/>
          </p:nvSpPr>
          <p:spPr>
            <a:xfrm rot="10800000">
              <a:off x="4994538" y="1932740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3" name="Google Shape;503;p3"/>
            <p:cNvSpPr/>
            <p:nvPr/>
          </p:nvSpPr>
          <p:spPr>
            <a:xfrm rot="10800000">
              <a:off x="2710372" y="2554680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4" name="Google Shape;504;p3"/>
            <p:cNvSpPr/>
            <p:nvPr/>
          </p:nvSpPr>
          <p:spPr>
            <a:xfrm rot="10800000">
              <a:off x="2984293" y="1435017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5" name="Google Shape;505;p3"/>
            <p:cNvSpPr/>
            <p:nvPr/>
          </p:nvSpPr>
          <p:spPr>
            <a:xfrm rot="10800000">
              <a:off x="4625351" y="1874393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" name="Google Shape;506;p3"/>
            <p:cNvSpPr/>
            <p:nvPr/>
          </p:nvSpPr>
          <p:spPr>
            <a:xfrm rot="10800000">
              <a:off x="3812259" y="1429475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" name="Google Shape;507;p3"/>
            <p:cNvSpPr/>
            <p:nvPr/>
          </p:nvSpPr>
          <p:spPr>
            <a:xfrm rot="10800000">
              <a:off x="3473571" y="242512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" name="Google Shape;508;p3"/>
            <p:cNvSpPr/>
            <p:nvPr/>
          </p:nvSpPr>
          <p:spPr>
            <a:xfrm rot="10800000">
              <a:off x="3823198" y="1863430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" name="Google Shape;509;p3"/>
            <p:cNvSpPr/>
            <p:nvPr/>
          </p:nvSpPr>
          <p:spPr>
            <a:xfrm rot="10800000">
              <a:off x="4626925" y="2295271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0" name="Google Shape;510;p3"/>
            <p:cNvSpPr/>
            <p:nvPr/>
          </p:nvSpPr>
          <p:spPr>
            <a:xfrm rot="10800000">
              <a:off x="2405511" y="1257842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1" name="Google Shape;511;p3"/>
            <p:cNvSpPr/>
            <p:nvPr/>
          </p:nvSpPr>
          <p:spPr>
            <a:xfrm rot="10800000">
              <a:off x="4282295" y="1952925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2" name="Google Shape;512;p3"/>
            <p:cNvSpPr/>
            <p:nvPr/>
          </p:nvSpPr>
          <p:spPr>
            <a:xfrm rot="10800000" flipH="1">
              <a:off x="2379646" y="1608191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3" name="Google Shape;513;p3"/>
            <p:cNvSpPr/>
            <p:nvPr/>
          </p:nvSpPr>
          <p:spPr>
            <a:xfrm rot="10800000" flipH="1">
              <a:off x="2845296" y="2160906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4" name="Google Shape;514;p3"/>
            <p:cNvSpPr/>
            <p:nvPr/>
          </p:nvSpPr>
          <p:spPr>
            <a:xfrm rot="10800000" flipH="1">
              <a:off x="1555075" y="1917799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5" name="Google Shape;515;p3"/>
            <p:cNvSpPr/>
            <p:nvPr/>
          </p:nvSpPr>
          <p:spPr>
            <a:xfrm rot="10800000" flipH="1">
              <a:off x="3472169" y="2013852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6" name="Google Shape;516;p3"/>
            <p:cNvSpPr/>
            <p:nvPr/>
          </p:nvSpPr>
          <p:spPr>
            <a:xfrm rot="10800000" flipH="1">
              <a:off x="2801524" y="1790938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7" name="Google Shape;517;p3"/>
            <p:cNvSpPr/>
            <p:nvPr/>
          </p:nvSpPr>
          <p:spPr>
            <a:xfrm rot="10800000" flipH="1">
              <a:off x="2007089" y="1854122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8" name="Google Shape;518;p3"/>
            <p:cNvSpPr/>
            <p:nvPr/>
          </p:nvSpPr>
          <p:spPr>
            <a:xfrm rot="10800000" flipH="1">
              <a:off x="2379655" y="224722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9" name="Google Shape;519;p3"/>
            <p:cNvSpPr/>
            <p:nvPr/>
          </p:nvSpPr>
          <p:spPr>
            <a:xfrm rot="10800000" flipH="1">
              <a:off x="3188821" y="1835070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0" name="Google Shape;520;p3"/>
            <p:cNvSpPr/>
            <p:nvPr/>
          </p:nvSpPr>
          <p:spPr>
            <a:xfrm rot="-5400000">
              <a:off x="6437893" y="3297974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1" name="Google Shape;521;p3"/>
            <p:cNvSpPr/>
            <p:nvPr/>
          </p:nvSpPr>
          <p:spPr>
            <a:xfrm rot="-5400000">
              <a:off x="7426754" y="3563094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2" name="Google Shape;522;p3"/>
            <p:cNvSpPr/>
            <p:nvPr/>
          </p:nvSpPr>
          <p:spPr>
            <a:xfrm rot="-5400000">
              <a:off x="6614851" y="4703634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3" name="Google Shape;523;p3"/>
            <p:cNvSpPr/>
            <p:nvPr/>
          </p:nvSpPr>
          <p:spPr>
            <a:xfrm rot="-5400000">
              <a:off x="8881564" y="4140694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4" name="Google Shape;524;p3"/>
            <p:cNvSpPr/>
            <p:nvPr/>
          </p:nvSpPr>
          <p:spPr>
            <a:xfrm rot="-5400000">
              <a:off x="7511314" y="4294041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5" name="Google Shape;525;p3"/>
            <p:cNvSpPr/>
            <p:nvPr/>
          </p:nvSpPr>
          <p:spPr>
            <a:xfrm rot="-5400000">
              <a:off x="5855679" y="1873118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6" name="Google Shape;526;p3"/>
            <p:cNvSpPr/>
            <p:nvPr/>
          </p:nvSpPr>
          <p:spPr>
            <a:xfrm rot="-5400000">
              <a:off x="6656524" y="2857254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7" name="Google Shape;527;p3"/>
            <p:cNvSpPr/>
            <p:nvPr/>
          </p:nvSpPr>
          <p:spPr>
            <a:xfrm rot="-5400000">
              <a:off x="7274485" y="3966392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8" name="Google Shape;528;p3"/>
            <p:cNvSpPr/>
            <p:nvPr/>
          </p:nvSpPr>
          <p:spPr>
            <a:xfrm rot="-5400000">
              <a:off x="8443762" y="3936907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9" name="Google Shape;529;p3"/>
            <p:cNvSpPr/>
            <p:nvPr/>
          </p:nvSpPr>
          <p:spPr>
            <a:xfrm rot="-5400000">
              <a:off x="8670718" y="3590250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0" name="Google Shape;530;p3"/>
            <p:cNvSpPr/>
            <p:nvPr/>
          </p:nvSpPr>
          <p:spPr>
            <a:xfrm rot="-5400000">
              <a:off x="6164267" y="2286673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1" name="Google Shape;531;p3"/>
            <p:cNvSpPr/>
            <p:nvPr/>
          </p:nvSpPr>
          <p:spPr>
            <a:xfrm rot="-5400000">
              <a:off x="8716418" y="4354835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2" name="Google Shape;532;p3"/>
            <p:cNvSpPr/>
            <p:nvPr/>
          </p:nvSpPr>
          <p:spPr>
            <a:xfrm rot="-5400000">
              <a:off x="7458880" y="4684612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3" name="Google Shape;533;p3"/>
            <p:cNvSpPr/>
            <p:nvPr/>
          </p:nvSpPr>
          <p:spPr>
            <a:xfrm rot="-5400000">
              <a:off x="7046617" y="3062005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4" name="Google Shape;534;p3"/>
            <p:cNvSpPr/>
            <p:nvPr/>
          </p:nvSpPr>
          <p:spPr>
            <a:xfrm rot="-5400000">
              <a:off x="7078796" y="4271886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5" name="Google Shape;535;p3"/>
            <p:cNvSpPr/>
            <p:nvPr/>
          </p:nvSpPr>
          <p:spPr>
            <a:xfrm rot="-5400000">
              <a:off x="6943689" y="3518748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6" name="Google Shape;536;p3"/>
            <p:cNvSpPr/>
            <p:nvPr/>
          </p:nvSpPr>
          <p:spPr>
            <a:xfrm rot="-5400000" flipH="1">
              <a:off x="6867546" y="1701954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7" name="Google Shape;537;p3"/>
            <p:cNvSpPr/>
            <p:nvPr/>
          </p:nvSpPr>
          <p:spPr>
            <a:xfrm rot="-5400000" flipH="1">
              <a:off x="6728032" y="2081749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8" name="Google Shape;538;p3"/>
            <p:cNvSpPr/>
            <p:nvPr/>
          </p:nvSpPr>
          <p:spPr>
            <a:xfrm rot="-5400000" flipH="1">
              <a:off x="6580720" y="2418065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9" name="Google Shape;539;p3"/>
            <p:cNvSpPr/>
            <p:nvPr/>
          </p:nvSpPr>
          <p:spPr>
            <a:xfrm rot="-5400000" flipH="1">
              <a:off x="7106104" y="2037835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0" name="Google Shape;540;p3"/>
            <p:cNvSpPr/>
            <p:nvPr/>
          </p:nvSpPr>
          <p:spPr>
            <a:xfrm rot="-5400000" flipH="1">
              <a:off x="5855819" y="2855693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1" name="Google Shape;541;p3"/>
            <p:cNvSpPr/>
            <p:nvPr/>
          </p:nvSpPr>
          <p:spPr>
            <a:xfrm rot="-5400000" flipH="1">
              <a:off x="8557992" y="4224196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2" name="Google Shape;542;p3"/>
            <p:cNvSpPr/>
            <p:nvPr/>
          </p:nvSpPr>
          <p:spPr>
            <a:xfrm rot="-5400000" flipH="1">
              <a:off x="7075119" y="2427755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3" name="Google Shape;543;p3"/>
            <p:cNvSpPr/>
            <p:nvPr/>
          </p:nvSpPr>
          <p:spPr>
            <a:xfrm rot="-5400000" flipH="1">
              <a:off x="6923371" y="255804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4" name="Google Shape;544;p3"/>
            <p:cNvSpPr/>
            <p:nvPr/>
          </p:nvSpPr>
          <p:spPr>
            <a:xfrm rot="-5400000" flipH="1">
              <a:off x="7452482" y="411755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5" name="Google Shape;545;p3"/>
            <p:cNvSpPr/>
            <p:nvPr/>
          </p:nvSpPr>
          <p:spPr>
            <a:xfrm rot="-5400000">
              <a:off x="8807099" y="641429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6" name="Google Shape;546;p3"/>
            <p:cNvSpPr/>
            <p:nvPr/>
          </p:nvSpPr>
          <p:spPr>
            <a:xfrm>
              <a:off x="2963692" y="4896893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7" name="Google Shape;547;p3"/>
            <p:cNvSpPr/>
            <p:nvPr/>
          </p:nvSpPr>
          <p:spPr>
            <a:xfrm>
              <a:off x="471112" y="4574671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8" name="Google Shape;548;p3"/>
            <p:cNvSpPr/>
            <p:nvPr/>
          </p:nvSpPr>
          <p:spPr>
            <a:xfrm>
              <a:off x="2753463" y="4668875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9" name="Google Shape;549;p3"/>
            <p:cNvSpPr/>
            <p:nvPr/>
          </p:nvSpPr>
          <p:spPr>
            <a:xfrm>
              <a:off x="6655795" y="4840317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0" name="Google Shape;550;p3"/>
            <p:cNvSpPr/>
            <p:nvPr/>
          </p:nvSpPr>
          <p:spPr>
            <a:xfrm>
              <a:off x="4825185" y="4561639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1" name="Google Shape;551;p3"/>
            <p:cNvSpPr/>
            <p:nvPr/>
          </p:nvSpPr>
          <p:spPr>
            <a:xfrm>
              <a:off x="4222013" y="4852496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2" name="Google Shape;552;p3"/>
            <p:cNvSpPr/>
            <p:nvPr/>
          </p:nvSpPr>
          <p:spPr>
            <a:xfrm>
              <a:off x="2394971" y="4710131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3" name="Google Shape;553;p3"/>
            <p:cNvSpPr/>
            <p:nvPr/>
          </p:nvSpPr>
          <p:spPr>
            <a:xfrm>
              <a:off x="261895" y="4144797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4" name="Google Shape;554;p3"/>
            <p:cNvSpPr/>
            <p:nvPr/>
          </p:nvSpPr>
          <p:spPr>
            <a:xfrm>
              <a:off x="1147839" y="4589456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5" name="Google Shape;555;p3"/>
            <p:cNvSpPr/>
            <p:nvPr/>
          </p:nvSpPr>
          <p:spPr>
            <a:xfrm>
              <a:off x="1651262" y="4079205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6" name="Google Shape;556;p3"/>
            <p:cNvSpPr/>
            <p:nvPr/>
          </p:nvSpPr>
          <p:spPr>
            <a:xfrm>
              <a:off x="5460560" y="4603603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7" name="Google Shape;557;p3"/>
            <p:cNvSpPr/>
            <p:nvPr/>
          </p:nvSpPr>
          <p:spPr>
            <a:xfrm>
              <a:off x="1698183" y="4810645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8" name="Google Shape;558;p3"/>
            <p:cNvSpPr/>
            <p:nvPr/>
          </p:nvSpPr>
          <p:spPr>
            <a:xfrm>
              <a:off x="201799" y="4466009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9" name="Google Shape;559;p3"/>
            <p:cNvSpPr/>
            <p:nvPr/>
          </p:nvSpPr>
          <p:spPr>
            <a:xfrm>
              <a:off x="3465751" y="4816833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0" name="Google Shape;560;p3"/>
            <p:cNvSpPr/>
            <p:nvPr/>
          </p:nvSpPr>
          <p:spPr>
            <a:xfrm>
              <a:off x="2625602" y="5006428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1" name="Google Shape;561;p3"/>
            <p:cNvSpPr/>
            <p:nvPr/>
          </p:nvSpPr>
          <p:spPr>
            <a:xfrm>
              <a:off x="2785939" y="4360921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2" name="Google Shape;562;p3"/>
            <p:cNvSpPr/>
            <p:nvPr/>
          </p:nvSpPr>
          <p:spPr>
            <a:xfrm>
              <a:off x="189850" y="4847376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3" name="Google Shape;563;p3"/>
            <p:cNvSpPr/>
            <p:nvPr/>
          </p:nvSpPr>
          <p:spPr>
            <a:xfrm flipH="1">
              <a:off x="2255392" y="3721275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4" name="Google Shape;564;p3"/>
            <p:cNvSpPr/>
            <p:nvPr/>
          </p:nvSpPr>
          <p:spPr>
            <a:xfrm flipH="1">
              <a:off x="1929748" y="3759794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5" name="Google Shape;565;p3"/>
            <p:cNvSpPr/>
            <p:nvPr/>
          </p:nvSpPr>
          <p:spPr>
            <a:xfrm flipH="1">
              <a:off x="3183433" y="4265621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6" name="Google Shape;566;p3"/>
            <p:cNvSpPr/>
            <p:nvPr/>
          </p:nvSpPr>
          <p:spPr>
            <a:xfrm flipH="1">
              <a:off x="1435716" y="4350612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7" name="Google Shape;567;p3"/>
            <p:cNvSpPr/>
            <p:nvPr/>
          </p:nvSpPr>
          <p:spPr>
            <a:xfrm flipH="1">
              <a:off x="1933866" y="4594998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8" name="Google Shape;568;p3"/>
            <p:cNvSpPr/>
            <p:nvPr/>
          </p:nvSpPr>
          <p:spPr>
            <a:xfrm flipH="1">
              <a:off x="5826957" y="4975631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9" name="Google Shape;569;p3"/>
            <p:cNvSpPr/>
            <p:nvPr/>
          </p:nvSpPr>
          <p:spPr>
            <a:xfrm flipH="1">
              <a:off x="5920051" y="4707077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0" name="Google Shape;570;p3"/>
            <p:cNvSpPr/>
            <p:nvPr/>
          </p:nvSpPr>
          <p:spPr>
            <a:xfrm flipH="1">
              <a:off x="2402654" y="4088599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1" name="Google Shape;571;p3"/>
            <p:cNvSpPr/>
            <p:nvPr/>
          </p:nvSpPr>
          <p:spPr>
            <a:xfrm flipH="1">
              <a:off x="2060344" y="4210513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2" name="Google Shape;572;p3"/>
            <p:cNvSpPr/>
            <p:nvPr/>
          </p:nvSpPr>
          <p:spPr>
            <a:xfrm rot="10800000" flipH="1">
              <a:off x="4535130" y="4810639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3" name="Google Shape;573;p3"/>
            <p:cNvSpPr/>
            <p:nvPr/>
          </p:nvSpPr>
          <p:spPr>
            <a:xfrm rot="10800000" flipH="1">
              <a:off x="7364662" y="4897030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4" name="Google Shape;574;p3"/>
            <p:cNvSpPr/>
            <p:nvPr/>
          </p:nvSpPr>
          <p:spPr>
            <a:xfrm rot="10800000" flipH="1">
              <a:off x="3162438" y="4666650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5" name="Google Shape;575;p3"/>
            <p:cNvSpPr/>
            <p:nvPr/>
          </p:nvSpPr>
          <p:spPr>
            <a:xfrm rot="10800000" flipH="1">
              <a:off x="7867920" y="4559015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6" name="Google Shape;576;p3"/>
            <p:cNvSpPr/>
            <p:nvPr/>
          </p:nvSpPr>
          <p:spPr>
            <a:xfrm rot="10800000" flipH="1">
              <a:off x="3602098" y="4325302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7" name="Google Shape;577;p3"/>
            <p:cNvSpPr/>
            <p:nvPr/>
          </p:nvSpPr>
          <p:spPr>
            <a:xfrm rot="10800000" flipH="1">
              <a:off x="5530138" y="4911830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8" name="Google Shape;578;p3"/>
            <p:cNvSpPr/>
            <p:nvPr/>
          </p:nvSpPr>
          <p:spPr>
            <a:xfrm rot="10800000" flipH="1">
              <a:off x="8747946" y="4902554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9" name="Google Shape;579;p3"/>
            <p:cNvSpPr/>
            <p:nvPr/>
          </p:nvSpPr>
          <p:spPr>
            <a:xfrm rot="10800000" flipH="1">
              <a:off x="3920145" y="4027480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0" name="Google Shape;580;p3"/>
            <p:cNvSpPr/>
            <p:nvPr/>
          </p:nvSpPr>
          <p:spPr>
            <a:xfrm rot="10800000" flipH="1">
              <a:off x="7908601" y="4897013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1" name="Google Shape;581;p3"/>
            <p:cNvSpPr/>
            <p:nvPr/>
          </p:nvSpPr>
          <p:spPr>
            <a:xfrm rot="10800000" flipH="1">
              <a:off x="8263362" y="4678160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2" name="Google Shape;582;p3"/>
            <p:cNvSpPr/>
            <p:nvPr/>
          </p:nvSpPr>
          <p:spPr>
            <a:xfrm rot="10800000" flipH="1">
              <a:off x="5062260" y="501437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3" name="Google Shape;583;p3"/>
            <p:cNvSpPr/>
            <p:nvPr/>
          </p:nvSpPr>
          <p:spPr>
            <a:xfrm rot="10800000" flipH="1">
              <a:off x="7008383" y="4595115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4" name="Google Shape;584;p3"/>
            <p:cNvSpPr/>
            <p:nvPr/>
          </p:nvSpPr>
          <p:spPr>
            <a:xfrm rot="10800000" flipH="1">
              <a:off x="6522899" y="5011872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5" name="Google Shape;585;p3"/>
            <p:cNvSpPr/>
            <p:nvPr/>
          </p:nvSpPr>
          <p:spPr>
            <a:xfrm rot="10800000" flipH="1">
              <a:off x="4825176" y="4255993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6" name="Google Shape;586;p3"/>
            <p:cNvSpPr/>
            <p:nvPr/>
          </p:nvSpPr>
          <p:spPr>
            <a:xfrm rot="10800000" flipH="1">
              <a:off x="3801114" y="4644633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7" name="Google Shape;587;p3"/>
            <p:cNvSpPr/>
            <p:nvPr/>
          </p:nvSpPr>
          <p:spPr>
            <a:xfrm rot="10800000" flipH="1">
              <a:off x="6242864" y="3650405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8" name="Google Shape;588;p3"/>
            <p:cNvSpPr/>
            <p:nvPr/>
          </p:nvSpPr>
          <p:spPr>
            <a:xfrm rot="10800000" flipH="1">
              <a:off x="4355000" y="4345488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9" name="Google Shape;589;p3"/>
            <p:cNvSpPr/>
            <p:nvPr/>
          </p:nvSpPr>
          <p:spPr>
            <a:xfrm rot="10800000">
              <a:off x="6131142" y="4380978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0" name="Google Shape;590;p3"/>
            <p:cNvSpPr/>
            <p:nvPr/>
          </p:nvSpPr>
          <p:spPr>
            <a:xfrm rot="10800000">
              <a:off x="5824398" y="4244268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1" name="Google Shape;591;p3"/>
            <p:cNvSpPr/>
            <p:nvPr/>
          </p:nvSpPr>
          <p:spPr>
            <a:xfrm rot="10800000">
              <a:off x="7867933" y="4140699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2" name="Google Shape;592;p3"/>
            <p:cNvSpPr/>
            <p:nvPr/>
          </p:nvSpPr>
          <p:spPr>
            <a:xfrm rot="10800000">
              <a:off x="5175366" y="4406414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3" name="Google Shape;593;p3"/>
            <p:cNvSpPr/>
            <p:nvPr/>
          </p:nvSpPr>
          <p:spPr>
            <a:xfrm rot="10800000">
              <a:off x="5788441" y="3887275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4" name="Google Shape;594;p3"/>
            <p:cNvSpPr/>
            <p:nvPr/>
          </p:nvSpPr>
          <p:spPr>
            <a:xfrm rot="10800000">
              <a:off x="6627657" y="4246684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5" name="Google Shape;595;p3"/>
            <p:cNvSpPr/>
            <p:nvPr/>
          </p:nvSpPr>
          <p:spPr>
            <a:xfrm rot="10800000">
              <a:off x="6243864" y="464542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6" name="Google Shape;596;p3"/>
            <p:cNvSpPr/>
            <p:nvPr/>
          </p:nvSpPr>
          <p:spPr>
            <a:xfrm rot="10800000">
              <a:off x="6739829" y="3858824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7" name="Google Shape;597;p3"/>
            <p:cNvSpPr/>
            <p:nvPr/>
          </p:nvSpPr>
          <p:spPr>
            <a:xfrm rot="10800000">
              <a:off x="5459569" y="4227633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8" name="Google Shape;598;p3"/>
            <p:cNvSpPr/>
            <p:nvPr/>
          </p:nvSpPr>
          <p:spPr>
            <a:xfrm rot="10800000" flipH="1">
              <a:off x="1874423" y="1457649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9" name="Google Shape;599;p3"/>
            <p:cNvSpPr/>
            <p:nvPr/>
          </p:nvSpPr>
          <p:spPr>
            <a:xfrm rot="-5400000">
              <a:off x="7273617" y="1644380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600" name="Google Shape;600;p3"/>
            <p:cNvGrpSpPr/>
            <p:nvPr/>
          </p:nvGrpSpPr>
          <p:grpSpPr>
            <a:xfrm rot="5400000">
              <a:off x="6199788" y="1372590"/>
              <a:ext cx="3964145" cy="1455821"/>
              <a:chOff x="3233388" y="140740"/>
              <a:chExt cx="3964145" cy="1455821"/>
            </a:xfrm>
          </p:grpSpPr>
          <p:sp>
            <p:nvSpPr>
              <p:cNvPr id="601" name="Google Shape;601;p3"/>
              <p:cNvSpPr/>
              <p:nvPr/>
            </p:nvSpPr>
            <p:spPr>
              <a:xfrm rot="10800000" flipH="1">
                <a:off x="4341237" y="377380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2" name="Google Shape;602;p3"/>
              <p:cNvSpPr/>
              <p:nvPr/>
            </p:nvSpPr>
            <p:spPr>
              <a:xfrm rot="10800000" flipH="1">
                <a:off x="3233388" y="122197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3" name="Google Shape;603;p3"/>
              <p:cNvSpPr/>
              <p:nvPr/>
            </p:nvSpPr>
            <p:spPr>
              <a:xfrm rot="10800000" flipH="1">
                <a:off x="6920595" y="1365965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4" name="Google Shape;604;p3"/>
              <p:cNvSpPr/>
              <p:nvPr/>
            </p:nvSpPr>
            <p:spPr>
              <a:xfrm rot="10800000" flipH="1">
                <a:off x="3673048" y="880627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5" name="Google Shape;605;p3"/>
              <p:cNvSpPr/>
              <p:nvPr/>
            </p:nvSpPr>
            <p:spPr>
              <a:xfrm rot="10800000" flipH="1">
                <a:off x="5601088" y="146715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6" name="Google Shape;606;p3"/>
              <p:cNvSpPr/>
              <p:nvPr/>
            </p:nvSpPr>
            <p:spPr>
              <a:xfrm rot="10800000" flipH="1">
                <a:off x="5724521" y="3829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7" name="Google Shape;607;p3"/>
              <p:cNvSpPr/>
              <p:nvPr/>
            </p:nvSpPr>
            <p:spPr>
              <a:xfrm rot="10800000" flipH="1">
                <a:off x="3991095" y="582805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8" name="Google Shape;608;p3"/>
              <p:cNvSpPr/>
              <p:nvPr/>
            </p:nvSpPr>
            <p:spPr>
              <a:xfrm rot="10800000" flipH="1">
                <a:off x="4885176" y="377363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9" name="Google Shape;609;p3"/>
              <p:cNvSpPr/>
              <p:nvPr/>
            </p:nvSpPr>
            <p:spPr>
              <a:xfrm rot="10800000" flipH="1">
                <a:off x="5239937" y="15851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0" name="Google Shape;610;p3"/>
              <p:cNvSpPr/>
              <p:nvPr/>
            </p:nvSpPr>
            <p:spPr>
              <a:xfrm rot="10800000" flipH="1">
                <a:off x="5133210" y="156969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1" name="Google Shape;611;p3"/>
              <p:cNvSpPr/>
              <p:nvPr/>
            </p:nvSpPr>
            <p:spPr>
              <a:xfrm rot="10800000" flipH="1">
                <a:off x="4503283" y="14074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2" name="Google Shape;612;p3"/>
              <p:cNvSpPr/>
              <p:nvPr/>
            </p:nvSpPr>
            <p:spPr>
              <a:xfrm rot="10800000" flipH="1">
                <a:off x="3285424" y="410959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3" name="Google Shape;613;p3"/>
              <p:cNvSpPr/>
              <p:nvPr/>
            </p:nvSpPr>
            <p:spPr>
              <a:xfrm rot="10800000" flipH="1">
                <a:off x="4896126" y="811318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4" name="Google Shape;614;p3"/>
              <p:cNvSpPr/>
              <p:nvPr/>
            </p:nvSpPr>
            <p:spPr>
              <a:xfrm rot="10800000" flipH="1">
                <a:off x="4097227" y="124315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5" name="Google Shape;615;p3"/>
              <p:cNvSpPr/>
              <p:nvPr/>
            </p:nvSpPr>
            <p:spPr>
              <a:xfrm rot="10800000" flipH="1">
                <a:off x="6313814" y="205730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6" name="Google Shape;616;p3"/>
              <p:cNvSpPr/>
              <p:nvPr/>
            </p:nvSpPr>
            <p:spPr>
              <a:xfrm rot="10800000" flipH="1">
                <a:off x="4425950" y="9008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7" name="Google Shape;617;p3"/>
              <p:cNvSpPr/>
              <p:nvPr/>
            </p:nvSpPr>
            <p:spPr>
              <a:xfrm rot="10800000">
                <a:off x="6202092" y="936303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8" name="Google Shape;618;p3"/>
              <p:cNvSpPr/>
              <p:nvPr/>
            </p:nvSpPr>
            <p:spPr>
              <a:xfrm rot="10800000">
                <a:off x="5855273" y="1108793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9" name="Google Shape;619;p3"/>
              <p:cNvSpPr/>
              <p:nvPr/>
            </p:nvSpPr>
            <p:spPr>
              <a:xfrm rot="10800000">
                <a:off x="7156858" y="86568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0" name="Google Shape;620;p3"/>
              <p:cNvSpPr/>
              <p:nvPr/>
            </p:nvSpPr>
            <p:spPr>
              <a:xfrm rot="10800000">
                <a:off x="5246316" y="96173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1" name="Google Shape;621;p3"/>
              <p:cNvSpPr/>
              <p:nvPr/>
            </p:nvSpPr>
            <p:spPr>
              <a:xfrm rot="10800000">
                <a:off x="5907291" y="73882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2" name="Google Shape;622;p3"/>
              <p:cNvSpPr/>
              <p:nvPr/>
            </p:nvSpPr>
            <p:spPr>
              <a:xfrm rot="10800000">
                <a:off x="6698607" y="802009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3" name="Google Shape;623;p3"/>
              <p:cNvSpPr/>
              <p:nvPr/>
            </p:nvSpPr>
            <p:spPr>
              <a:xfrm rot="10800000">
                <a:off x="6314814" y="145098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4" name="Google Shape;624;p3"/>
              <p:cNvSpPr/>
              <p:nvPr/>
            </p:nvSpPr>
            <p:spPr>
              <a:xfrm rot="10800000">
                <a:off x="6405679" y="58437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5" name="Google Shape;625;p3"/>
              <p:cNvSpPr/>
              <p:nvPr/>
            </p:nvSpPr>
            <p:spPr>
              <a:xfrm rot="10800000">
                <a:off x="5530519" y="78295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6" name="Google Shape;626;p3"/>
              <p:cNvSpPr/>
              <p:nvPr/>
            </p:nvSpPr>
            <p:spPr>
              <a:xfrm rot="10800000" flipH="1">
                <a:off x="4606080" y="136596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627" name="Google Shape;627;p3"/>
            <p:cNvSpPr/>
            <p:nvPr/>
          </p:nvSpPr>
          <p:spPr>
            <a:xfrm rot="-5400000" flipH="1">
              <a:off x="6408804" y="1645169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8" name="Google Shape;628;p3"/>
            <p:cNvSpPr/>
            <p:nvPr/>
          </p:nvSpPr>
          <p:spPr>
            <a:xfrm rot="10800000">
              <a:off x="4228830" y="1192853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9" name="Google Shape;629;p3"/>
            <p:cNvSpPr/>
            <p:nvPr/>
          </p:nvSpPr>
          <p:spPr>
            <a:xfrm rot="10800000">
              <a:off x="5446704" y="1463072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" name="Google Shape;630;p3"/>
            <p:cNvSpPr/>
            <p:nvPr/>
          </p:nvSpPr>
          <p:spPr>
            <a:xfrm rot="10800000">
              <a:off x="4326649" y="1429493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" name="Google Shape;631;p3"/>
            <p:cNvSpPr/>
            <p:nvPr/>
          </p:nvSpPr>
          <p:spPr>
            <a:xfrm rot="10800000">
              <a:off x="4009721" y="2218151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632" name="Google Shape;632;p3"/>
            <p:cNvGrpSpPr/>
            <p:nvPr/>
          </p:nvGrpSpPr>
          <p:grpSpPr>
            <a:xfrm>
              <a:off x="234224" y="118425"/>
              <a:ext cx="3532446" cy="1609151"/>
              <a:chOff x="140599" y="118425"/>
              <a:chExt cx="3532446" cy="1609151"/>
            </a:xfrm>
          </p:grpSpPr>
          <p:sp>
            <p:nvSpPr>
              <p:cNvPr id="633" name="Google Shape;633;p3"/>
              <p:cNvSpPr/>
              <p:nvPr/>
            </p:nvSpPr>
            <p:spPr>
              <a:xfrm>
                <a:off x="703605" y="276605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4" name="Google Shape;634;p3"/>
              <p:cNvSpPr/>
              <p:nvPr/>
            </p:nvSpPr>
            <p:spPr>
              <a:xfrm>
                <a:off x="438762" y="1265458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5" name="Google Shape;635;p3"/>
              <p:cNvSpPr/>
              <p:nvPr/>
            </p:nvSpPr>
            <p:spPr>
              <a:xfrm>
                <a:off x="322613" y="11842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6" name="Google Shape;636;p3"/>
              <p:cNvSpPr/>
              <p:nvPr/>
            </p:nvSpPr>
            <p:spPr>
              <a:xfrm>
                <a:off x="3632370" y="320667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7" name="Google Shape;637;p3"/>
              <p:cNvSpPr/>
              <p:nvPr/>
            </p:nvSpPr>
            <p:spPr>
              <a:xfrm>
                <a:off x="568548" y="863464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8" name="Google Shape;638;p3"/>
              <p:cNvSpPr/>
              <p:nvPr/>
            </p:nvSpPr>
            <p:spPr>
              <a:xfrm>
                <a:off x="1698613" y="226284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9" name="Google Shape;639;p3"/>
              <p:cNvSpPr/>
              <p:nvPr/>
            </p:nvSpPr>
            <p:spPr>
              <a:xfrm>
                <a:off x="332845" y="700122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0" name="Google Shape;640;p3"/>
              <p:cNvSpPr/>
              <p:nvPr/>
            </p:nvSpPr>
            <p:spPr>
              <a:xfrm>
                <a:off x="1722212" y="63453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1" name="Google Shape;641;p3"/>
              <p:cNvSpPr/>
              <p:nvPr/>
            </p:nvSpPr>
            <p:spPr>
              <a:xfrm>
                <a:off x="1230735" y="13101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2" name="Google Shape;642;p3"/>
              <p:cNvSpPr/>
              <p:nvPr/>
            </p:nvSpPr>
            <p:spPr>
              <a:xfrm>
                <a:off x="600808" y="156907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3" name="Google Shape;643;p3"/>
              <p:cNvSpPr/>
              <p:nvPr/>
            </p:nvSpPr>
            <p:spPr>
              <a:xfrm>
                <a:off x="140599" y="1048834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4" name="Google Shape;644;p3"/>
              <p:cNvSpPr/>
              <p:nvPr/>
            </p:nvSpPr>
            <p:spPr>
              <a:xfrm>
                <a:off x="927051" y="523633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5" name="Google Shape;645;p3"/>
              <p:cNvSpPr/>
              <p:nvPr/>
            </p:nvSpPr>
            <p:spPr>
              <a:xfrm>
                <a:off x="194752" y="45597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6" name="Google Shape;646;p3"/>
              <p:cNvSpPr/>
              <p:nvPr/>
            </p:nvSpPr>
            <p:spPr>
              <a:xfrm>
                <a:off x="2856889" y="916246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7" name="Google Shape;647;p3"/>
              <p:cNvSpPr/>
              <p:nvPr/>
            </p:nvSpPr>
            <p:spPr>
              <a:xfrm>
                <a:off x="300425" y="16832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8" name="Google Shape;648;p3"/>
              <p:cNvSpPr/>
              <p:nvPr/>
            </p:nvSpPr>
            <p:spPr>
              <a:xfrm flipH="1">
                <a:off x="2326342" y="276600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9" name="Google Shape;649;p3"/>
              <p:cNvSpPr/>
              <p:nvPr/>
            </p:nvSpPr>
            <p:spPr>
              <a:xfrm flipH="1">
                <a:off x="2000698" y="315119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0" name="Google Shape;650;p3"/>
              <p:cNvSpPr/>
              <p:nvPr/>
            </p:nvSpPr>
            <p:spPr>
              <a:xfrm flipH="1">
                <a:off x="3254383" y="82094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1" name="Google Shape;651;p3"/>
              <p:cNvSpPr/>
              <p:nvPr/>
            </p:nvSpPr>
            <p:spPr>
              <a:xfrm flipH="1">
                <a:off x="1343841" y="73169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2" name="Google Shape;652;p3"/>
              <p:cNvSpPr/>
              <p:nvPr/>
            </p:nvSpPr>
            <p:spPr>
              <a:xfrm flipH="1">
                <a:off x="2803532" y="455981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3" name="Google Shape;653;p3"/>
              <p:cNvSpPr/>
              <p:nvPr/>
            </p:nvSpPr>
            <p:spPr>
              <a:xfrm flipH="1">
                <a:off x="2896626" y="187427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4" name="Google Shape;654;p3"/>
              <p:cNvSpPr/>
              <p:nvPr/>
            </p:nvSpPr>
            <p:spPr>
              <a:xfrm flipH="1">
                <a:off x="2473604" y="64392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5" name="Google Shape;655;p3"/>
              <p:cNvSpPr/>
              <p:nvPr/>
            </p:nvSpPr>
            <p:spPr>
              <a:xfrm flipH="1">
                <a:off x="2131294" y="76583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6" name="Google Shape;656;p3"/>
              <p:cNvSpPr/>
              <p:nvPr/>
            </p:nvSpPr>
            <p:spPr>
              <a:xfrm flipH="1">
                <a:off x="2004816" y="1150323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7" name="Google Shape;657;p3"/>
              <p:cNvSpPr/>
              <p:nvPr/>
            </p:nvSpPr>
            <p:spPr>
              <a:xfrm>
                <a:off x="1218789" y="1144781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8" name="Google Shape;658;p3"/>
              <p:cNvSpPr/>
              <p:nvPr/>
            </p:nvSpPr>
            <p:spPr>
              <a:xfrm>
                <a:off x="2465921" y="1265456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659" name="Google Shape;659;p3"/>
            <p:cNvSpPr/>
            <p:nvPr/>
          </p:nvSpPr>
          <p:spPr>
            <a:xfrm rot="10800000">
              <a:off x="3465760" y="1210623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660" name="Google Shape;660;p3"/>
            <p:cNvGrpSpPr/>
            <p:nvPr/>
          </p:nvGrpSpPr>
          <p:grpSpPr>
            <a:xfrm>
              <a:off x="3327013" y="140740"/>
              <a:ext cx="3964145" cy="1455821"/>
              <a:chOff x="3233388" y="140740"/>
              <a:chExt cx="3964145" cy="1455821"/>
            </a:xfrm>
          </p:grpSpPr>
          <p:sp>
            <p:nvSpPr>
              <p:cNvPr id="661" name="Google Shape;661;p3"/>
              <p:cNvSpPr/>
              <p:nvPr/>
            </p:nvSpPr>
            <p:spPr>
              <a:xfrm rot="10800000" flipH="1">
                <a:off x="4341237" y="377380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2" name="Google Shape;662;p3"/>
              <p:cNvSpPr/>
              <p:nvPr/>
            </p:nvSpPr>
            <p:spPr>
              <a:xfrm rot="10800000" flipH="1">
                <a:off x="3673048" y="880627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3" name="Google Shape;663;p3"/>
              <p:cNvSpPr/>
              <p:nvPr/>
            </p:nvSpPr>
            <p:spPr>
              <a:xfrm rot="10800000" flipH="1">
                <a:off x="5601088" y="146715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4" name="Google Shape;664;p3"/>
              <p:cNvSpPr/>
              <p:nvPr/>
            </p:nvSpPr>
            <p:spPr>
              <a:xfrm rot="10800000" flipH="1">
                <a:off x="5724521" y="3829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5" name="Google Shape;665;p3"/>
              <p:cNvSpPr/>
              <p:nvPr/>
            </p:nvSpPr>
            <p:spPr>
              <a:xfrm rot="10800000" flipH="1">
                <a:off x="3991095" y="582805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6" name="Google Shape;666;p3"/>
              <p:cNvSpPr/>
              <p:nvPr/>
            </p:nvSpPr>
            <p:spPr>
              <a:xfrm rot="10800000" flipH="1">
                <a:off x="4885176" y="377363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7" name="Google Shape;667;p3"/>
              <p:cNvSpPr/>
              <p:nvPr/>
            </p:nvSpPr>
            <p:spPr>
              <a:xfrm rot="10800000" flipH="1">
                <a:off x="5239937" y="15851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8" name="Google Shape;668;p3"/>
              <p:cNvSpPr/>
              <p:nvPr/>
            </p:nvSpPr>
            <p:spPr>
              <a:xfrm rot="10800000" flipH="1">
                <a:off x="5133210" y="156969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9" name="Google Shape;669;p3"/>
              <p:cNvSpPr/>
              <p:nvPr/>
            </p:nvSpPr>
            <p:spPr>
              <a:xfrm rot="10800000" flipH="1">
                <a:off x="4503283" y="14074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0" name="Google Shape;670;p3"/>
              <p:cNvSpPr/>
              <p:nvPr/>
            </p:nvSpPr>
            <p:spPr>
              <a:xfrm rot="10800000" flipH="1">
                <a:off x="3285424" y="410959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1" name="Google Shape;671;p3"/>
              <p:cNvSpPr/>
              <p:nvPr/>
            </p:nvSpPr>
            <p:spPr>
              <a:xfrm rot="10800000" flipH="1">
                <a:off x="4896126" y="811318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2" name="Google Shape;672;p3"/>
              <p:cNvSpPr/>
              <p:nvPr/>
            </p:nvSpPr>
            <p:spPr>
              <a:xfrm rot="10800000" flipH="1">
                <a:off x="6313814" y="205730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3" name="Google Shape;673;p3"/>
              <p:cNvSpPr/>
              <p:nvPr/>
            </p:nvSpPr>
            <p:spPr>
              <a:xfrm rot="10800000" flipH="1">
                <a:off x="4425950" y="9008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4" name="Google Shape;674;p3"/>
              <p:cNvSpPr/>
              <p:nvPr/>
            </p:nvSpPr>
            <p:spPr>
              <a:xfrm rot="10800000">
                <a:off x="6202092" y="936303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5" name="Google Shape;675;p3"/>
              <p:cNvSpPr/>
              <p:nvPr/>
            </p:nvSpPr>
            <p:spPr>
              <a:xfrm rot="10800000">
                <a:off x="7156858" y="86568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6" name="Google Shape;676;p3"/>
              <p:cNvSpPr/>
              <p:nvPr/>
            </p:nvSpPr>
            <p:spPr>
              <a:xfrm rot="10800000">
                <a:off x="5246316" y="96173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7" name="Google Shape;677;p3"/>
              <p:cNvSpPr/>
              <p:nvPr/>
            </p:nvSpPr>
            <p:spPr>
              <a:xfrm rot="10800000">
                <a:off x="5907291" y="73882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8" name="Google Shape;678;p3"/>
              <p:cNvSpPr/>
              <p:nvPr/>
            </p:nvSpPr>
            <p:spPr>
              <a:xfrm rot="10800000">
                <a:off x="6698607" y="802009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9" name="Google Shape;679;p3"/>
              <p:cNvSpPr/>
              <p:nvPr/>
            </p:nvSpPr>
            <p:spPr>
              <a:xfrm rot="10800000">
                <a:off x="6405679" y="58437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0" name="Google Shape;680;p3"/>
              <p:cNvSpPr/>
              <p:nvPr/>
            </p:nvSpPr>
            <p:spPr>
              <a:xfrm rot="10800000">
                <a:off x="5530519" y="78295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1" name="Google Shape;681;p3"/>
              <p:cNvSpPr/>
              <p:nvPr/>
            </p:nvSpPr>
            <p:spPr>
              <a:xfrm rot="10800000">
                <a:off x="6314814" y="145098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2" name="Google Shape;682;p3"/>
              <p:cNvSpPr/>
              <p:nvPr/>
            </p:nvSpPr>
            <p:spPr>
              <a:xfrm rot="10800000" flipH="1">
                <a:off x="6920595" y="1365965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3" name="Google Shape;683;p3"/>
              <p:cNvSpPr/>
              <p:nvPr/>
            </p:nvSpPr>
            <p:spPr>
              <a:xfrm rot="10800000">
                <a:off x="5855273" y="1108793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4" name="Google Shape;684;p3"/>
              <p:cNvSpPr/>
              <p:nvPr/>
            </p:nvSpPr>
            <p:spPr>
              <a:xfrm rot="10800000" flipH="1">
                <a:off x="4606080" y="136596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5" name="Google Shape;685;p3"/>
              <p:cNvSpPr/>
              <p:nvPr/>
            </p:nvSpPr>
            <p:spPr>
              <a:xfrm rot="10800000" flipH="1">
                <a:off x="4097227" y="124315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6" name="Google Shape;686;p3"/>
              <p:cNvSpPr/>
              <p:nvPr/>
            </p:nvSpPr>
            <p:spPr>
              <a:xfrm rot="10800000" flipH="1">
                <a:off x="3233388" y="122197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687" name="Google Shape;687;p3"/>
          <p:cNvGrpSpPr/>
          <p:nvPr/>
        </p:nvGrpSpPr>
        <p:grpSpPr>
          <a:xfrm>
            <a:off x="-152337" y="-193233"/>
            <a:ext cx="10223643" cy="5945818"/>
            <a:chOff x="-152337" y="-193233"/>
            <a:chExt cx="10223643" cy="5945818"/>
          </a:xfrm>
        </p:grpSpPr>
        <p:grpSp>
          <p:nvGrpSpPr>
            <p:cNvPr id="688" name="Google Shape;688;p3"/>
            <p:cNvGrpSpPr/>
            <p:nvPr/>
          </p:nvGrpSpPr>
          <p:grpSpPr>
            <a:xfrm>
              <a:off x="542017" y="657788"/>
              <a:ext cx="7631074" cy="3472791"/>
              <a:chOff x="542017" y="657788"/>
              <a:chExt cx="7631074" cy="3472791"/>
            </a:xfrm>
          </p:grpSpPr>
          <p:sp>
            <p:nvSpPr>
              <p:cNvPr id="689" name="Google Shape;689;p3"/>
              <p:cNvSpPr/>
              <p:nvPr/>
            </p:nvSpPr>
            <p:spPr>
              <a:xfrm flipH="1">
                <a:off x="542017" y="2879550"/>
                <a:ext cx="570359" cy="314992"/>
              </a:xfrm>
              <a:custGeom>
                <a:avLst/>
                <a:gdLst/>
                <a:ahLst/>
                <a:cxnLst/>
                <a:rect l="l" t="t" r="r" b="b"/>
                <a:pathLst>
                  <a:path w="35776" h="19758" extrusionOk="0">
                    <a:moveTo>
                      <a:pt x="9180" y="13709"/>
                    </a:moveTo>
                    <a:cubicBezTo>
                      <a:pt x="8298" y="14013"/>
                      <a:pt x="7447" y="14469"/>
                      <a:pt x="6535" y="14469"/>
                    </a:cubicBezTo>
                    <a:cubicBezTo>
                      <a:pt x="6292" y="14439"/>
                      <a:pt x="6049" y="14499"/>
                      <a:pt x="5836" y="14591"/>
                    </a:cubicBezTo>
                    <a:cubicBezTo>
                      <a:pt x="5623" y="14743"/>
                      <a:pt x="5441" y="14986"/>
                      <a:pt x="5350" y="15229"/>
                    </a:cubicBezTo>
                    <a:cubicBezTo>
                      <a:pt x="4924" y="15958"/>
                      <a:pt x="4043" y="16232"/>
                      <a:pt x="3222" y="16414"/>
                    </a:cubicBezTo>
                    <a:cubicBezTo>
                      <a:pt x="2401" y="16597"/>
                      <a:pt x="1550" y="16718"/>
                      <a:pt x="882" y="17235"/>
                    </a:cubicBezTo>
                    <a:cubicBezTo>
                      <a:pt x="243" y="17752"/>
                      <a:pt x="0" y="18876"/>
                      <a:pt x="608" y="19393"/>
                    </a:cubicBezTo>
                    <a:cubicBezTo>
                      <a:pt x="1094" y="19728"/>
                      <a:pt x="1702" y="19758"/>
                      <a:pt x="2189" y="19484"/>
                    </a:cubicBezTo>
                    <a:cubicBezTo>
                      <a:pt x="2675" y="19180"/>
                      <a:pt x="3101" y="18846"/>
                      <a:pt x="3465" y="18421"/>
                    </a:cubicBezTo>
                    <a:cubicBezTo>
                      <a:pt x="4590" y="17296"/>
                      <a:pt x="5867" y="16384"/>
                      <a:pt x="7295" y="15685"/>
                    </a:cubicBezTo>
                    <a:cubicBezTo>
                      <a:pt x="8937" y="14864"/>
                      <a:pt x="31277" y="2645"/>
                      <a:pt x="35776" y="1"/>
                    </a:cubicBezTo>
                    <a:cubicBezTo>
                      <a:pt x="25928" y="5502"/>
                      <a:pt x="13648" y="12007"/>
                      <a:pt x="9180" y="13709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0" name="Google Shape;690;p3"/>
              <p:cNvSpPr/>
              <p:nvPr/>
            </p:nvSpPr>
            <p:spPr>
              <a:xfrm flipH="1">
                <a:off x="7462043" y="770413"/>
                <a:ext cx="711048" cy="392690"/>
              </a:xfrm>
              <a:custGeom>
                <a:avLst/>
                <a:gdLst/>
                <a:ahLst/>
                <a:cxnLst/>
                <a:rect l="l" t="t" r="r" b="b"/>
                <a:pathLst>
                  <a:path w="35776" h="19758" extrusionOk="0">
                    <a:moveTo>
                      <a:pt x="9180" y="13709"/>
                    </a:moveTo>
                    <a:cubicBezTo>
                      <a:pt x="8298" y="14013"/>
                      <a:pt x="7447" y="14469"/>
                      <a:pt x="6535" y="14469"/>
                    </a:cubicBezTo>
                    <a:cubicBezTo>
                      <a:pt x="6292" y="14439"/>
                      <a:pt x="6049" y="14499"/>
                      <a:pt x="5836" y="14591"/>
                    </a:cubicBezTo>
                    <a:cubicBezTo>
                      <a:pt x="5623" y="14743"/>
                      <a:pt x="5441" y="14986"/>
                      <a:pt x="5350" y="15229"/>
                    </a:cubicBezTo>
                    <a:cubicBezTo>
                      <a:pt x="4924" y="15958"/>
                      <a:pt x="4043" y="16232"/>
                      <a:pt x="3222" y="16414"/>
                    </a:cubicBezTo>
                    <a:cubicBezTo>
                      <a:pt x="2401" y="16597"/>
                      <a:pt x="1550" y="16718"/>
                      <a:pt x="882" y="17235"/>
                    </a:cubicBezTo>
                    <a:cubicBezTo>
                      <a:pt x="243" y="17752"/>
                      <a:pt x="0" y="18876"/>
                      <a:pt x="608" y="19393"/>
                    </a:cubicBezTo>
                    <a:cubicBezTo>
                      <a:pt x="1094" y="19728"/>
                      <a:pt x="1702" y="19758"/>
                      <a:pt x="2189" y="19484"/>
                    </a:cubicBezTo>
                    <a:cubicBezTo>
                      <a:pt x="2675" y="19180"/>
                      <a:pt x="3101" y="18846"/>
                      <a:pt x="3465" y="18421"/>
                    </a:cubicBezTo>
                    <a:cubicBezTo>
                      <a:pt x="4590" y="17296"/>
                      <a:pt x="5867" y="16384"/>
                      <a:pt x="7295" y="15685"/>
                    </a:cubicBezTo>
                    <a:cubicBezTo>
                      <a:pt x="8937" y="14864"/>
                      <a:pt x="31277" y="2645"/>
                      <a:pt x="35776" y="1"/>
                    </a:cubicBezTo>
                    <a:cubicBezTo>
                      <a:pt x="25928" y="5502"/>
                      <a:pt x="13648" y="12007"/>
                      <a:pt x="9180" y="13709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1" name="Google Shape;691;p3"/>
              <p:cNvSpPr/>
              <p:nvPr/>
            </p:nvSpPr>
            <p:spPr>
              <a:xfrm flipH="1">
                <a:off x="5839291" y="657788"/>
                <a:ext cx="435126" cy="240307"/>
              </a:xfrm>
              <a:custGeom>
                <a:avLst/>
                <a:gdLst/>
                <a:ahLst/>
                <a:cxnLst/>
                <a:rect l="l" t="t" r="r" b="b"/>
                <a:pathLst>
                  <a:path w="35776" h="19758" extrusionOk="0">
                    <a:moveTo>
                      <a:pt x="9180" y="13709"/>
                    </a:moveTo>
                    <a:cubicBezTo>
                      <a:pt x="8298" y="14013"/>
                      <a:pt x="7447" y="14469"/>
                      <a:pt x="6535" y="14469"/>
                    </a:cubicBezTo>
                    <a:cubicBezTo>
                      <a:pt x="6292" y="14439"/>
                      <a:pt x="6049" y="14499"/>
                      <a:pt x="5836" y="14591"/>
                    </a:cubicBezTo>
                    <a:cubicBezTo>
                      <a:pt x="5623" y="14743"/>
                      <a:pt x="5441" y="14986"/>
                      <a:pt x="5350" y="15229"/>
                    </a:cubicBezTo>
                    <a:cubicBezTo>
                      <a:pt x="4924" y="15958"/>
                      <a:pt x="4043" y="16232"/>
                      <a:pt x="3222" y="16414"/>
                    </a:cubicBezTo>
                    <a:cubicBezTo>
                      <a:pt x="2401" y="16597"/>
                      <a:pt x="1550" y="16718"/>
                      <a:pt x="882" y="17235"/>
                    </a:cubicBezTo>
                    <a:cubicBezTo>
                      <a:pt x="243" y="17752"/>
                      <a:pt x="0" y="18876"/>
                      <a:pt x="608" y="19393"/>
                    </a:cubicBezTo>
                    <a:cubicBezTo>
                      <a:pt x="1094" y="19728"/>
                      <a:pt x="1702" y="19758"/>
                      <a:pt x="2189" y="19484"/>
                    </a:cubicBezTo>
                    <a:cubicBezTo>
                      <a:pt x="2675" y="19180"/>
                      <a:pt x="3101" y="18846"/>
                      <a:pt x="3465" y="18421"/>
                    </a:cubicBezTo>
                    <a:cubicBezTo>
                      <a:pt x="4590" y="17296"/>
                      <a:pt x="5867" y="16384"/>
                      <a:pt x="7295" y="15685"/>
                    </a:cubicBezTo>
                    <a:cubicBezTo>
                      <a:pt x="8937" y="14864"/>
                      <a:pt x="31277" y="2645"/>
                      <a:pt x="35776" y="1"/>
                    </a:cubicBezTo>
                    <a:cubicBezTo>
                      <a:pt x="25928" y="5502"/>
                      <a:pt x="13648" y="12007"/>
                      <a:pt x="9180" y="13709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2" name="Google Shape;692;p3"/>
              <p:cNvSpPr/>
              <p:nvPr/>
            </p:nvSpPr>
            <p:spPr>
              <a:xfrm flipH="1">
                <a:off x="1027389" y="3781356"/>
                <a:ext cx="632341" cy="349223"/>
              </a:xfrm>
              <a:custGeom>
                <a:avLst/>
                <a:gdLst/>
                <a:ahLst/>
                <a:cxnLst/>
                <a:rect l="l" t="t" r="r" b="b"/>
                <a:pathLst>
                  <a:path w="35776" h="19758" extrusionOk="0">
                    <a:moveTo>
                      <a:pt x="9180" y="13709"/>
                    </a:moveTo>
                    <a:cubicBezTo>
                      <a:pt x="8298" y="14013"/>
                      <a:pt x="7447" y="14469"/>
                      <a:pt x="6535" y="14469"/>
                    </a:cubicBezTo>
                    <a:cubicBezTo>
                      <a:pt x="6292" y="14439"/>
                      <a:pt x="6049" y="14499"/>
                      <a:pt x="5836" y="14591"/>
                    </a:cubicBezTo>
                    <a:cubicBezTo>
                      <a:pt x="5623" y="14743"/>
                      <a:pt x="5441" y="14986"/>
                      <a:pt x="5350" y="15229"/>
                    </a:cubicBezTo>
                    <a:cubicBezTo>
                      <a:pt x="4924" y="15958"/>
                      <a:pt x="4043" y="16232"/>
                      <a:pt x="3222" y="16414"/>
                    </a:cubicBezTo>
                    <a:cubicBezTo>
                      <a:pt x="2401" y="16597"/>
                      <a:pt x="1550" y="16718"/>
                      <a:pt x="882" y="17235"/>
                    </a:cubicBezTo>
                    <a:cubicBezTo>
                      <a:pt x="243" y="17752"/>
                      <a:pt x="0" y="18876"/>
                      <a:pt x="608" y="19393"/>
                    </a:cubicBezTo>
                    <a:cubicBezTo>
                      <a:pt x="1094" y="19728"/>
                      <a:pt x="1702" y="19758"/>
                      <a:pt x="2189" y="19484"/>
                    </a:cubicBezTo>
                    <a:cubicBezTo>
                      <a:pt x="2675" y="19180"/>
                      <a:pt x="3101" y="18846"/>
                      <a:pt x="3465" y="18421"/>
                    </a:cubicBezTo>
                    <a:cubicBezTo>
                      <a:pt x="4590" y="17296"/>
                      <a:pt x="5867" y="16384"/>
                      <a:pt x="7295" y="15685"/>
                    </a:cubicBezTo>
                    <a:cubicBezTo>
                      <a:pt x="8937" y="14864"/>
                      <a:pt x="31277" y="2645"/>
                      <a:pt x="35776" y="1"/>
                    </a:cubicBezTo>
                    <a:cubicBezTo>
                      <a:pt x="25928" y="5502"/>
                      <a:pt x="13648" y="12007"/>
                      <a:pt x="9180" y="13709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93" name="Google Shape;693;p3"/>
            <p:cNvGrpSpPr/>
            <p:nvPr/>
          </p:nvGrpSpPr>
          <p:grpSpPr>
            <a:xfrm>
              <a:off x="-152337" y="-193233"/>
              <a:ext cx="2586475" cy="2591675"/>
              <a:chOff x="-152337" y="-193233"/>
              <a:chExt cx="2586475" cy="2591675"/>
            </a:xfrm>
          </p:grpSpPr>
          <p:sp>
            <p:nvSpPr>
              <p:cNvPr id="694" name="Google Shape;694;p3"/>
              <p:cNvSpPr/>
              <p:nvPr/>
            </p:nvSpPr>
            <p:spPr>
              <a:xfrm>
                <a:off x="136278" y="442425"/>
                <a:ext cx="29589" cy="22049"/>
              </a:xfrm>
              <a:custGeom>
                <a:avLst/>
                <a:gdLst/>
                <a:ahLst/>
                <a:cxnLst/>
                <a:rect l="l" t="t" r="r" b="b"/>
                <a:pathLst>
                  <a:path w="569" h="424" extrusionOk="0">
                    <a:moveTo>
                      <a:pt x="291" y="0"/>
                    </a:moveTo>
                    <a:cubicBezTo>
                      <a:pt x="0" y="0"/>
                      <a:pt x="0" y="424"/>
                      <a:pt x="291" y="424"/>
                    </a:cubicBezTo>
                    <a:cubicBezTo>
                      <a:pt x="569" y="424"/>
                      <a:pt x="569" y="0"/>
                      <a:pt x="291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5" name="Google Shape;695;p3"/>
              <p:cNvSpPr/>
              <p:nvPr/>
            </p:nvSpPr>
            <p:spPr>
              <a:xfrm>
                <a:off x="180636" y="310861"/>
                <a:ext cx="45190" cy="32866"/>
              </a:xfrm>
              <a:custGeom>
                <a:avLst/>
                <a:gdLst/>
                <a:ahLst/>
                <a:cxnLst/>
                <a:rect l="l" t="t" r="r" b="b"/>
                <a:pathLst>
                  <a:path w="869" h="632" extrusionOk="0">
                    <a:moveTo>
                      <a:pt x="450" y="1"/>
                    </a:moveTo>
                    <a:cubicBezTo>
                      <a:pt x="377" y="1"/>
                      <a:pt x="302" y="27"/>
                      <a:pt x="236" y="87"/>
                    </a:cubicBezTo>
                    <a:cubicBezTo>
                      <a:pt x="1" y="331"/>
                      <a:pt x="236" y="631"/>
                      <a:pt x="476" y="631"/>
                    </a:cubicBezTo>
                    <a:cubicBezTo>
                      <a:pt x="570" y="631"/>
                      <a:pt x="664" y="586"/>
                      <a:pt x="732" y="474"/>
                    </a:cubicBezTo>
                    <a:cubicBezTo>
                      <a:pt x="868" y="237"/>
                      <a:pt x="670" y="1"/>
                      <a:pt x="450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6" name="Google Shape;696;p3"/>
              <p:cNvSpPr/>
              <p:nvPr/>
            </p:nvSpPr>
            <p:spPr>
              <a:xfrm>
                <a:off x="339450" y="289540"/>
                <a:ext cx="36558" cy="29641"/>
              </a:xfrm>
              <a:custGeom>
                <a:avLst/>
                <a:gdLst/>
                <a:ahLst/>
                <a:cxnLst/>
                <a:rect l="l" t="t" r="r" b="b"/>
                <a:pathLst>
                  <a:path w="703" h="570" extrusionOk="0">
                    <a:moveTo>
                      <a:pt x="351" y="1"/>
                    </a:moveTo>
                    <a:cubicBezTo>
                      <a:pt x="0" y="25"/>
                      <a:pt x="0" y="545"/>
                      <a:pt x="351" y="569"/>
                    </a:cubicBezTo>
                    <a:cubicBezTo>
                      <a:pt x="702" y="545"/>
                      <a:pt x="702" y="25"/>
                      <a:pt x="351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7" name="Google Shape;697;p3"/>
              <p:cNvSpPr/>
              <p:nvPr/>
            </p:nvSpPr>
            <p:spPr>
              <a:xfrm>
                <a:off x="1309439" y="224642"/>
                <a:ext cx="52887" cy="45450"/>
              </a:xfrm>
              <a:custGeom>
                <a:avLst/>
                <a:gdLst/>
                <a:ahLst/>
                <a:cxnLst/>
                <a:rect l="l" t="t" r="r" b="b"/>
                <a:pathLst>
                  <a:path w="1017" h="874" extrusionOk="0">
                    <a:moveTo>
                      <a:pt x="447" y="1"/>
                    </a:moveTo>
                    <a:cubicBezTo>
                      <a:pt x="220" y="1"/>
                      <a:pt x="1" y="175"/>
                      <a:pt x="1" y="438"/>
                    </a:cubicBezTo>
                    <a:cubicBezTo>
                      <a:pt x="1" y="668"/>
                      <a:pt x="194" y="862"/>
                      <a:pt x="436" y="874"/>
                    </a:cubicBezTo>
                    <a:cubicBezTo>
                      <a:pt x="823" y="874"/>
                      <a:pt x="1017" y="402"/>
                      <a:pt x="751" y="124"/>
                    </a:cubicBezTo>
                    <a:cubicBezTo>
                      <a:pt x="662" y="39"/>
                      <a:pt x="554" y="1"/>
                      <a:pt x="447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8" name="Google Shape;698;p3"/>
              <p:cNvSpPr/>
              <p:nvPr/>
            </p:nvSpPr>
            <p:spPr>
              <a:xfrm>
                <a:off x="1469241" y="177321"/>
                <a:ext cx="45970" cy="39938"/>
              </a:xfrm>
              <a:custGeom>
                <a:avLst/>
                <a:gdLst/>
                <a:ahLst/>
                <a:cxnLst/>
                <a:rect l="l" t="t" r="r" b="b"/>
                <a:pathLst>
                  <a:path w="884" h="768" extrusionOk="0">
                    <a:moveTo>
                      <a:pt x="380" y="1"/>
                    </a:moveTo>
                    <a:cubicBezTo>
                      <a:pt x="188" y="1"/>
                      <a:pt x="0" y="152"/>
                      <a:pt x="0" y="381"/>
                    </a:cubicBezTo>
                    <a:cubicBezTo>
                      <a:pt x="0" y="586"/>
                      <a:pt x="170" y="756"/>
                      <a:pt x="375" y="768"/>
                    </a:cubicBezTo>
                    <a:cubicBezTo>
                      <a:pt x="714" y="768"/>
                      <a:pt x="883" y="356"/>
                      <a:pt x="641" y="114"/>
                    </a:cubicBezTo>
                    <a:cubicBezTo>
                      <a:pt x="567" y="36"/>
                      <a:pt x="473" y="1"/>
                      <a:pt x="380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9" name="Google Shape;699;p3"/>
              <p:cNvSpPr/>
              <p:nvPr/>
            </p:nvSpPr>
            <p:spPr>
              <a:xfrm>
                <a:off x="1454109" y="322249"/>
                <a:ext cx="23349" cy="17681"/>
              </a:xfrm>
              <a:custGeom>
                <a:avLst/>
                <a:gdLst/>
                <a:ahLst/>
                <a:cxnLst/>
                <a:rect l="l" t="t" r="r" b="b"/>
                <a:pathLst>
                  <a:path w="449" h="340" extrusionOk="0">
                    <a:moveTo>
                      <a:pt x="231" y="1"/>
                    </a:moveTo>
                    <a:cubicBezTo>
                      <a:pt x="1" y="1"/>
                      <a:pt x="1" y="340"/>
                      <a:pt x="231" y="340"/>
                    </a:cubicBezTo>
                    <a:cubicBezTo>
                      <a:pt x="449" y="340"/>
                      <a:pt x="449" y="1"/>
                      <a:pt x="231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0" name="Google Shape;700;p3"/>
              <p:cNvSpPr/>
              <p:nvPr/>
            </p:nvSpPr>
            <p:spPr>
              <a:xfrm>
                <a:off x="1566744" y="340502"/>
                <a:ext cx="43422" cy="34010"/>
              </a:xfrm>
              <a:custGeom>
                <a:avLst/>
                <a:gdLst/>
                <a:ahLst/>
                <a:cxnLst/>
                <a:rect l="l" t="t" r="r" b="b"/>
                <a:pathLst>
                  <a:path w="835" h="654" extrusionOk="0">
                    <a:moveTo>
                      <a:pt x="412" y="1"/>
                    </a:moveTo>
                    <a:cubicBezTo>
                      <a:pt x="0" y="1"/>
                      <a:pt x="0" y="654"/>
                      <a:pt x="412" y="654"/>
                    </a:cubicBezTo>
                    <a:cubicBezTo>
                      <a:pt x="835" y="654"/>
                      <a:pt x="835" y="1"/>
                      <a:pt x="412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1" name="Google Shape;701;p3"/>
              <p:cNvSpPr/>
              <p:nvPr/>
            </p:nvSpPr>
            <p:spPr>
              <a:xfrm>
                <a:off x="1639703" y="402176"/>
                <a:ext cx="42174" cy="33386"/>
              </a:xfrm>
              <a:custGeom>
                <a:avLst/>
                <a:gdLst/>
                <a:ahLst/>
                <a:cxnLst/>
                <a:rect l="l" t="t" r="r" b="b"/>
                <a:pathLst>
                  <a:path w="811" h="642" extrusionOk="0">
                    <a:moveTo>
                      <a:pt x="412" y="0"/>
                    </a:moveTo>
                    <a:cubicBezTo>
                      <a:pt x="0" y="0"/>
                      <a:pt x="0" y="641"/>
                      <a:pt x="412" y="641"/>
                    </a:cubicBezTo>
                    <a:cubicBezTo>
                      <a:pt x="811" y="641"/>
                      <a:pt x="811" y="0"/>
                      <a:pt x="412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2" name="Google Shape;702;p3"/>
              <p:cNvSpPr/>
              <p:nvPr/>
            </p:nvSpPr>
            <p:spPr>
              <a:xfrm>
                <a:off x="1530239" y="510340"/>
                <a:ext cx="39678" cy="30889"/>
              </a:xfrm>
              <a:custGeom>
                <a:avLst/>
                <a:gdLst/>
                <a:ahLst/>
                <a:cxnLst/>
                <a:rect l="l" t="t" r="r" b="b"/>
                <a:pathLst>
                  <a:path w="763" h="594" extrusionOk="0">
                    <a:moveTo>
                      <a:pt x="376" y="1"/>
                    </a:moveTo>
                    <a:cubicBezTo>
                      <a:pt x="1" y="1"/>
                      <a:pt x="1" y="593"/>
                      <a:pt x="376" y="593"/>
                    </a:cubicBezTo>
                    <a:cubicBezTo>
                      <a:pt x="763" y="593"/>
                      <a:pt x="763" y="1"/>
                      <a:pt x="376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3" name="Google Shape;703;p3"/>
              <p:cNvSpPr/>
              <p:nvPr/>
            </p:nvSpPr>
            <p:spPr>
              <a:xfrm>
                <a:off x="1590613" y="539305"/>
                <a:ext cx="33438" cy="26469"/>
              </a:xfrm>
              <a:custGeom>
                <a:avLst/>
                <a:gdLst/>
                <a:ahLst/>
                <a:cxnLst/>
                <a:rect l="l" t="t" r="r" b="b"/>
                <a:pathLst>
                  <a:path w="643" h="509" extrusionOk="0">
                    <a:moveTo>
                      <a:pt x="328" y="0"/>
                    </a:moveTo>
                    <a:cubicBezTo>
                      <a:pt x="1" y="24"/>
                      <a:pt x="1" y="484"/>
                      <a:pt x="328" y="508"/>
                    </a:cubicBezTo>
                    <a:cubicBezTo>
                      <a:pt x="642" y="484"/>
                      <a:pt x="642" y="24"/>
                      <a:pt x="328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4" name="Google Shape;704;p3"/>
              <p:cNvSpPr/>
              <p:nvPr/>
            </p:nvSpPr>
            <p:spPr>
              <a:xfrm>
                <a:off x="1752911" y="650536"/>
                <a:ext cx="35310" cy="33126"/>
              </a:xfrm>
              <a:custGeom>
                <a:avLst/>
                <a:gdLst/>
                <a:ahLst/>
                <a:cxnLst/>
                <a:rect l="l" t="t" r="r" b="b"/>
                <a:pathLst>
                  <a:path w="679" h="637" extrusionOk="0">
                    <a:moveTo>
                      <a:pt x="356" y="0"/>
                    </a:moveTo>
                    <a:cubicBezTo>
                      <a:pt x="305" y="0"/>
                      <a:pt x="253" y="16"/>
                      <a:pt x="207" y="51"/>
                    </a:cubicBezTo>
                    <a:lnTo>
                      <a:pt x="182" y="75"/>
                    </a:lnTo>
                    <a:cubicBezTo>
                      <a:pt x="1" y="184"/>
                      <a:pt x="1" y="450"/>
                      <a:pt x="182" y="571"/>
                    </a:cubicBezTo>
                    <a:lnTo>
                      <a:pt x="207" y="595"/>
                    </a:lnTo>
                    <a:cubicBezTo>
                      <a:pt x="255" y="624"/>
                      <a:pt x="307" y="637"/>
                      <a:pt x="357" y="637"/>
                    </a:cubicBezTo>
                    <a:cubicBezTo>
                      <a:pt x="519" y="637"/>
                      <a:pt x="669" y="501"/>
                      <a:pt x="678" y="317"/>
                    </a:cubicBezTo>
                    <a:cubicBezTo>
                      <a:pt x="678" y="152"/>
                      <a:pt x="518" y="0"/>
                      <a:pt x="35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5" name="Google Shape;705;p3"/>
              <p:cNvSpPr/>
              <p:nvPr/>
            </p:nvSpPr>
            <p:spPr>
              <a:xfrm>
                <a:off x="1690041" y="576382"/>
                <a:ext cx="25845" cy="21477"/>
              </a:xfrm>
              <a:custGeom>
                <a:avLst/>
                <a:gdLst/>
                <a:ahLst/>
                <a:cxnLst/>
                <a:rect l="l" t="t" r="r" b="b"/>
                <a:pathLst>
                  <a:path w="497" h="413" extrusionOk="0">
                    <a:moveTo>
                      <a:pt x="242" y="1"/>
                    </a:moveTo>
                    <a:cubicBezTo>
                      <a:pt x="0" y="25"/>
                      <a:pt x="0" y="388"/>
                      <a:pt x="242" y="412"/>
                    </a:cubicBezTo>
                    <a:cubicBezTo>
                      <a:pt x="496" y="388"/>
                      <a:pt x="496" y="25"/>
                      <a:pt x="242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6" name="Google Shape;706;p3"/>
              <p:cNvSpPr/>
              <p:nvPr/>
            </p:nvSpPr>
            <p:spPr>
              <a:xfrm>
                <a:off x="1651039" y="721727"/>
                <a:ext cx="35258" cy="28341"/>
              </a:xfrm>
              <a:custGeom>
                <a:avLst/>
                <a:gdLst/>
                <a:ahLst/>
                <a:cxnLst/>
                <a:rect l="l" t="t" r="r" b="b"/>
                <a:pathLst>
                  <a:path w="678" h="545" extrusionOk="0">
                    <a:moveTo>
                      <a:pt x="339" y="0"/>
                    </a:moveTo>
                    <a:cubicBezTo>
                      <a:pt x="0" y="24"/>
                      <a:pt x="0" y="520"/>
                      <a:pt x="339" y="545"/>
                    </a:cubicBezTo>
                    <a:cubicBezTo>
                      <a:pt x="678" y="520"/>
                      <a:pt x="678" y="24"/>
                      <a:pt x="339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7" name="Google Shape;707;p3"/>
              <p:cNvSpPr/>
              <p:nvPr/>
            </p:nvSpPr>
            <p:spPr>
              <a:xfrm>
                <a:off x="1752287" y="748143"/>
                <a:ext cx="39054" cy="29589"/>
              </a:xfrm>
              <a:custGeom>
                <a:avLst/>
                <a:gdLst/>
                <a:ahLst/>
                <a:cxnLst/>
                <a:rect l="l" t="t" r="r" b="b"/>
                <a:pathLst>
                  <a:path w="751" h="569" extrusionOk="0">
                    <a:moveTo>
                      <a:pt x="376" y="0"/>
                    </a:moveTo>
                    <a:cubicBezTo>
                      <a:pt x="1" y="0"/>
                      <a:pt x="1" y="569"/>
                      <a:pt x="376" y="569"/>
                    </a:cubicBezTo>
                    <a:cubicBezTo>
                      <a:pt x="751" y="569"/>
                      <a:pt x="751" y="0"/>
                      <a:pt x="37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8" name="Google Shape;708;p3"/>
              <p:cNvSpPr/>
              <p:nvPr/>
            </p:nvSpPr>
            <p:spPr>
              <a:xfrm>
                <a:off x="1690665" y="931189"/>
                <a:ext cx="39678" cy="30889"/>
              </a:xfrm>
              <a:custGeom>
                <a:avLst/>
                <a:gdLst/>
                <a:ahLst/>
                <a:cxnLst/>
                <a:rect l="l" t="t" r="r" b="b"/>
                <a:pathLst>
                  <a:path w="763" h="594" extrusionOk="0">
                    <a:moveTo>
                      <a:pt x="387" y="0"/>
                    </a:moveTo>
                    <a:cubicBezTo>
                      <a:pt x="0" y="0"/>
                      <a:pt x="0" y="593"/>
                      <a:pt x="387" y="593"/>
                    </a:cubicBezTo>
                    <a:cubicBezTo>
                      <a:pt x="762" y="593"/>
                      <a:pt x="762" y="0"/>
                      <a:pt x="387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9" name="Google Shape;709;p3"/>
              <p:cNvSpPr/>
              <p:nvPr/>
            </p:nvSpPr>
            <p:spPr>
              <a:xfrm>
                <a:off x="1761751" y="944398"/>
                <a:ext cx="35258" cy="26469"/>
              </a:xfrm>
              <a:custGeom>
                <a:avLst/>
                <a:gdLst/>
                <a:ahLst/>
                <a:cxnLst/>
                <a:rect l="l" t="t" r="r" b="b"/>
                <a:pathLst>
                  <a:path w="678" h="509" extrusionOk="0">
                    <a:moveTo>
                      <a:pt x="339" y="0"/>
                    </a:moveTo>
                    <a:cubicBezTo>
                      <a:pt x="0" y="0"/>
                      <a:pt x="0" y="509"/>
                      <a:pt x="339" y="509"/>
                    </a:cubicBezTo>
                    <a:cubicBezTo>
                      <a:pt x="678" y="509"/>
                      <a:pt x="678" y="0"/>
                      <a:pt x="339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0" name="Google Shape;710;p3"/>
              <p:cNvSpPr/>
              <p:nvPr/>
            </p:nvSpPr>
            <p:spPr>
              <a:xfrm>
                <a:off x="1766639" y="849443"/>
                <a:ext cx="49922" cy="35570"/>
              </a:xfrm>
              <a:custGeom>
                <a:avLst/>
                <a:gdLst/>
                <a:ahLst/>
                <a:cxnLst/>
                <a:rect l="l" t="t" r="r" b="b"/>
                <a:pathLst>
                  <a:path w="960" h="684" extrusionOk="0">
                    <a:moveTo>
                      <a:pt x="500" y="0"/>
                    </a:moveTo>
                    <a:cubicBezTo>
                      <a:pt x="447" y="0"/>
                      <a:pt x="393" y="15"/>
                      <a:pt x="342" y="48"/>
                    </a:cubicBezTo>
                    <a:lnTo>
                      <a:pt x="293" y="85"/>
                    </a:lnTo>
                    <a:cubicBezTo>
                      <a:pt x="0" y="255"/>
                      <a:pt x="321" y="684"/>
                      <a:pt x="578" y="684"/>
                    </a:cubicBezTo>
                    <a:cubicBezTo>
                      <a:pt x="650" y="684"/>
                      <a:pt x="718" y="650"/>
                      <a:pt x="765" y="568"/>
                    </a:cubicBezTo>
                    <a:lnTo>
                      <a:pt x="801" y="508"/>
                    </a:lnTo>
                    <a:cubicBezTo>
                      <a:pt x="960" y="291"/>
                      <a:pt x="738" y="0"/>
                      <a:pt x="50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1" name="Google Shape;711;p3"/>
              <p:cNvSpPr/>
              <p:nvPr/>
            </p:nvSpPr>
            <p:spPr>
              <a:xfrm>
                <a:off x="1768668" y="1049441"/>
                <a:ext cx="29589" cy="22725"/>
              </a:xfrm>
              <a:custGeom>
                <a:avLst/>
                <a:gdLst/>
                <a:ahLst/>
                <a:cxnLst/>
                <a:rect l="l" t="t" r="r" b="b"/>
                <a:pathLst>
                  <a:path w="569" h="437" extrusionOk="0">
                    <a:moveTo>
                      <a:pt x="291" y="1"/>
                    </a:moveTo>
                    <a:cubicBezTo>
                      <a:pt x="0" y="1"/>
                      <a:pt x="0" y="436"/>
                      <a:pt x="291" y="436"/>
                    </a:cubicBezTo>
                    <a:cubicBezTo>
                      <a:pt x="569" y="424"/>
                      <a:pt x="569" y="1"/>
                      <a:pt x="291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2" name="Google Shape;712;p3"/>
              <p:cNvSpPr/>
              <p:nvPr/>
            </p:nvSpPr>
            <p:spPr>
              <a:xfrm>
                <a:off x="1703249" y="1211739"/>
                <a:ext cx="45346" cy="34634"/>
              </a:xfrm>
              <a:custGeom>
                <a:avLst/>
                <a:gdLst/>
                <a:ahLst/>
                <a:cxnLst/>
                <a:rect l="l" t="t" r="r" b="b"/>
                <a:pathLst>
                  <a:path w="872" h="666" extrusionOk="0">
                    <a:moveTo>
                      <a:pt x="436" y="1"/>
                    </a:moveTo>
                    <a:cubicBezTo>
                      <a:pt x="0" y="1"/>
                      <a:pt x="0" y="666"/>
                      <a:pt x="436" y="666"/>
                    </a:cubicBezTo>
                    <a:cubicBezTo>
                      <a:pt x="871" y="666"/>
                      <a:pt x="871" y="1"/>
                      <a:pt x="436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3" name="Google Shape;713;p3"/>
              <p:cNvSpPr/>
              <p:nvPr/>
            </p:nvSpPr>
            <p:spPr>
              <a:xfrm>
                <a:off x="1646619" y="1326870"/>
                <a:ext cx="43474" cy="33386"/>
              </a:xfrm>
              <a:custGeom>
                <a:avLst/>
                <a:gdLst/>
                <a:ahLst/>
                <a:cxnLst/>
                <a:rect l="l" t="t" r="r" b="b"/>
                <a:pathLst>
                  <a:path w="836" h="642" extrusionOk="0">
                    <a:moveTo>
                      <a:pt x="424" y="0"/>
                    </a:moveTo>
                    <a:cubicBezTo>
                      <a:pt x="1" y="0"/>
                      <a:pt x="1" y="641"/>
                      <a:pt x="424" y="641"/>
                    </a:cubicBezTo>
                    <a:cubicBezTo>
                      <a:pt x="835" y="641"/>
                      <a:pt x="835" y="0"/>
                      <a:pt x="424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4" name="Google Shape;714;p3"/>
              <p:cNvSpPr/>
              <p:nvPr/>
            </p:nvSpPr>
            <p:spPr>
              <a:xfrm>
                <a:off x="1581201" y="1289117"/>
                <a:ext cx="21425" cy="17681"/>
              </a:xfrm>
              <a:custGeom>
                <a:avLst/>
                <a:gdLst/>
                <a:ahLst/>
                <a:cxnLst/>
                <a:rect l="l" t="t" r="r" b="b"/>
                <a:pathLst>
                  <a:path w="412" h="340" extrusionOk="0">
                    <a:moveTo>
                      <a:pt x="206" y="1"/>
                    </a:moveTo>
                    <a:cubicBezTo>
                      <a:pt x="0" y="25"/>
                      <a:pt x="0" y="315"/>
                      <a:pt x="206" y="339"/>
                    </a:cubicBezTo>
                    <a:cubicBezTo>
                      <a:pt x="412" y="315"/>
                      <a:pt x="412" y="25"/>
                      <a:pt x="206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5" name="Google Shape;715;p3"/>
              <p:cNvSpPr/>
              <p:nvPr/>
            </p:nvSpPr>
            <p:spPr>
              <a:xfrm>
                <a:off x="1410115" y="1433786"/>
                <a:ext cx="35258" cy="26469"/>
              </a:xfrm>
              <a:custGeom>
                <a:avLst/>
                <a:gdLst/>
                <a:ahLst/>
                <a:cxnLst/>
                <a:rect l="l" t="t" r="r" b="b"/>
                <a:pathLst>
                  <a:path w="678" h="509" extrusionOk="0">
                    <a:moveTo>
                      <a:pt x="339" y="1"/>
                    </a:moveTo>
                    <a:cubicBezTo>
                      <a:pt x="0" y="1"/>
                      <a:pt x="0" y="509"/>
                      <a:pt x="339" y="509"/>
                    </a:cubicBezTo>
                    <a:cubicBezTo>
                      <a:pt x="678" y="509"/>
                      <a:pt x="678" y="1"/>
                      <a:pt x="339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6" name="Google Shape;716;p3"/>
              <p:cNvSpPr/>
              <p:nvPr/>
            </p:nvSpPr>
            <p:spPr>
              <a:xfrm>
                <a:off x="1415783" y="1504248"/>
                <a:ext cx="31462" cy="23973"/>
              </a:xfrm>
              <a:custGeom>
                <a:avLst/>
                <a:gdLst/>
                <a:ahLst/>
                <a:cxnLst/>
                <a:rect l="l" t="t" r="r" b="b"/>
                <a:pathLst>
                  <a:path w="605" h="461" extrusionOk="0">
                    <a:moveTo>
                      <a:pt x="302" y="1"/>
                    </a:moveTo>
                    <a:cubicBezTo>
                      <a:pt x="0" y="1"/>
                      <a:pt x="0" y="460"/>
                      <a:pt x="302" y="460"/>
                    </a:cubicBezTo>
                    <a:cubicBezTo>
                      <a:pt x="605" y="460"/>
                      <a:pt x="605" y="1"/>
                      <a:pt x="302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7" name="Google Shape;717;p3"/>
              <p:cNvSpPr/>
              <p:nvPr/>
            </p:nvSpPr>
            <p:spPr>
              <a:xfrm>
                <a:off x="1505694" y="1418705"/>
                <a:ext cx="42850" cy="33386"/>
              </a:xfrm>
              <a:custGeom>
                <a:avLst/>
                <a:gdLst/>
                <a:ahLst/>
                <a:cxnLst/>
                <a:rect l="l" t="t" r="r" b="b"/>
                <a:pathLst>
                  <a:path w="824" h="642" extrusionOk="0">
                    <a:moveTo>
                      <a:pt x="412" y="0"/>
                    </a:moveTo>
                    <a:cubicBezTo>
                      <a:pt x="1" y="0"/>
                      <a:pt x="1" y="642"/>
                      <a:pt x="412" y="642"/>
                    </a:cubicBezTo>
                    <a:cubicBezTo>
                      <a:pt x="823" y="642"/>
                      <a:pt x="823" y="0"/>
                      <a:pt x="412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8" name="Google Shape;718;p3"/>
              <p:cNvSpPr/>
              <p:nvPr/>
            </p:nvSpPr>
            <p:spPr>
              <a:xfrm>
                <a:off x="1212560" y="1441326"/>
                <a:ext cx="25221" cy="18929"/>
              </a:xfrm>
              <a:custGeom>
                <a:avLst/>
                <a:gdLst/>
                <a:ahLst/>
                <a:cxnLst/>
                <a:rect l="l" t="t" r="r" b="b"/>
                <a:pathLst>
                  <a:path w="485" h="364" extrusionOk="0">
                    <a:moveTo>
                      <a:pt x="243" y="1"/>
                    </a:moveTo>
                    <a:cubicBezTo>
                      <a:pt x="1" y="1"/>
                      <a:pt x="1" y="364"/>
                      <a:pt x="243" y="364"/>
                    </a:cubicBezTo>
                    <a:cubicBezTo>
                      <a:pt x="485" y="364"/>
                      <a:pt x="485" y="1"/>
                      <a:pt x="243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9" name="Google Shape;719;p3"/>
              <p:cNvSpPr/>
              <p:nvPr/>
            </p:nvSpPr>
            <p:spPr>
              <a:xfrm>
                <a:off x="1172935" y="1533837"/>
                <a:ext cx="43474" cy="33386"/>
              </a:xfrm>
              <a:custGeom>
                <a:avLst/>
                <a:gdLst/>
                <a:ahLst/>
                <a:cxnLst/>
                <a:rect l="l" t="t" r="r" b="b"/>
                <a:pathLst>
                  <a:path w="836" h="642" extrusionOk="0">
                    <a:moveTo>
                      <a:pt x="412" y="0"/>
                    </a:moveTo>
                    <a:cubicBezTo>
                      <a:pt x="1" y="0"/>
                      <a:pt x="1" y="641"/>
                      <a:pt x="412" y="641"/>
                    </a:cubicBezTo>
                    <a:cubicBezTo>
                      <a:pt x="835" y="641"/>
                      <a:pt x="835" y="0"/>
                      <a:pt x="412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0" name="Google Shape;720;p3"/>
              <p:cNvSpPr/>
              <p:nvPr/>
            </p:nvSpPr>
            <p:spPr>
              <a:xfrm>
                <a:off x="1023845" y="1465247"/>
                <a:ext cx="12637" cy="9516"/>
              </a:xfrm>
              <a:custGeom>
                <a:avLst/>
                <a:gdLst/>
                <a:ahLst/>
                <a:cxnLst/>
                <a:rect l="l" t="t" r="r" b="b"/>
                <a:pathLst>
                  <a:path w="243" h="183" extrusionOk="0">
                    <a:moveTo>
                      <a:pt x="122" y="1"/>
                    </a:moveTo>
                    <a:cubicBezTo>
                      <a:pt x="1" y="1"/>
                      <a:pt x="1" y="182"/>
                      <a:pt x="122" y="182"/>
                    </a:cubicBezTo>
                    <a:cubicBezTo>
                      <a:pt x="243" y="182"/>
                      <a:pt x="243" y="1"/>
                      <a:pt x="122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1" name="Google Shape;721;p3"/>
              <p:cNvSpPr/>
              <p:nvPr/>
            </p:nvSpPr>
            <p:spPr>
              <a:xfrm>
                <a:off x="1021973" y="1419329"/>
                <a:ext cx="32138" cy="24597"/>
              </a:xfrm>
              <a:custGeom>
                <a:avLst/>
                <a:gdLst/>
                <a:ahLst/>
                <a:cxnLst/>
                <a:rect l="l" t="t" r="r" b="b"/>
                <a:pathLst>
                  <a:path w="618" h="473" extrusionOk="0">
                    <a:moveTo>
                      <a:pt x="303" y="1"/>
                    </a:moveTo>
                    <a:cubicBezTo>
                      <a:pt x="0" y="1"/>
                      <a:pt x="0" y="472"/>
                      <a:pt x="303" y="472"/>
                    </a:cubicBezTo>
                    <a:cubicBezTo>
                      <a:pt x="617" y="472"/>
                      <a:pt x="617" y="1"/>
                      <a:pt x="303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2" name="Google Shape;722;p3"/>
              <p:cNvSpPr/>
              <p:nvPr/>
            </p:nvSpPr>
            <p:spPr>
              <a:xfrm>
                <a:off x="1130813" y="1457083"/>
                <a:ext cx="43422" cy="33386"/>
              </a:xfrm>
              <a:custGeom>
                <a:avLst/>
                <a:gdLst/>
                <a:ahLst/>
                <a:cxnLst/>
                <a:rect l="l" t="t" r="r" b="b"/>
                <a:pathLst>
                  <a:path w="835" h="642" extrusionOk="0">
                    <a:moveTo>
                      <a:pt x="424" y="0"/>
                    </a:moveTo>
                    <a:cubicBezTo>
                      <a:pt x="0" y="0"/>
                      <a:pt x="0" y="641"/>
                      <a:pt x="424" y="641"/>
                    </a:cubicBezTo>
                    <a:cubicBezTo>
                      <a:pt x="835" y="641"/>
                      <a:pt x="835" y="0"/>
                      <a:pt x="424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3" name="Google Shape;723;p3"/>
              <p:cNvSpPr/>
              <p:nvPr/>
            </p:nvSpPr>
            <p:spPr>
              <a:xfrm>
                <a:off x="1068515" y="1538829"/>
                <a:ext cx="39054" cy="30265"/>
              </a:xfrm>
              <a:custGeom>
                <a:avLst/>
                <a:gdLst/>
                <a:ahLst/>
                <a:cxnLst/>
                <a:rect l="l" t="t" r="r" b="b"/>
                <a:pathLst>
                  <a:path w="751" h="582" extrusionOk="0">
                    <a:moveTo>
                      <a:pt x="364" y="1"/>
                    </a:moveTo>
                    <a:cubicBezTo>
                      <a:pt x="1" y="1"/>
                      <a:pt x="1" y="582"/>
                      <a:pt x="364" y="582"/>
                    </a:cubicBezTo>
                    <a:cubicBezTo>
                      <a:pt x="751" y="569"/>
                      <a:pt x="751" y="1"/>
                      <a:pt x="364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4" name="Google Shape;724;p3"/>
              <p:cNvSpPr/>
              <p:nvPr/>
            </p:nvSpPr>
            <p:spPr>
              <a:xfrm>
                <a:off x="887341" y="1396709"/>
                <a:ext cx="40978" cy="31462"/>
              </a:xfrm>
              <a:custGeom>
                <a:avLst/>
                <a:gdLst/>
                <a:ahLst/>
                <a:cxnLst/>
                <a:rect l="l" t="t" r="r" b="b"/>
                <a:pathLst>
                  <a:path w="788" h="605" extrusionOk="0">
                    <a:moveTo>
                      <a:pt x="400" y="0"/>
                    </a:moveTo>
                    <a:cubicBezTo>
                      <a:pt x="1" y="0"/>
                      <a:pt x="1" y="605"/>
                      <a:pt x="400" y="605"/>
                    </a:cubicBezTo>
                    <a:cubicBezTo>
                      <a:pt x="787" y="605"/>
                      <a:pt x="787" y="0"/>
                      <a:pt x="40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5" name="Google Shape;725;p3"/>
              <p:cNvSpPr/>
              <p:nvPr/>
            </p:nvSpPr>
            <p:spPr>
              <a:xfrm>
                <a:off x="876680" y="1316418"/>
                <a:ext cx="37130" cy="31254"/>
              </a:xfrm>
              <a:custGeom>
                <a:avLst/>
                <a:gdLst/>
                <a:ahLst/>
                <a:cxnLst/>
                <a:rect l="l" t="t" r="r" b="b"/>
                <a:pathLst>
                  <a:path w="714" h="601" extrusionOk="0">
                    <a:moveTo>
                      <a:pt x="303" y="1"/>
                    </a:moveTo>
                    <a:cubicBezTo>
                      <a:pt x="147" y="1"/>
                      <a:pt x="0" y="119"/>
                      <a:pt x="0" y="298"/>
                    </a:cubicBezTo>
                    <a:cubicBezTo>
                      <a:pt x="0" y="467"/>
                      <a:pt x="145" y="601"/>
                      <a:pt x="303" y="601"/>
                    </a:cubicBezTo>
                    <a:cubicBezTo>
                      <a:pt x="581" y="601"/>
                      <a:pt x="714" y="274"/>
                      <a:pt x="520" y="92"/>
                    </a:cubicBezTo>
                    <a:cubicBezTo>
                      <a:pt x="457" y="29"/>
                      <a:pt x="379" y="1"/>
                      <a:pt x="303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6" name="Google Shape;726;p3"/>
              <p:cNvSpPr/>
              <p:nvPr/>
            </p:nvSpPr>
            <p:spPr>
              <a:xfrm>
                <a:off x="815630" y="1366496"/>
                <a:ext cx="31514" cy="23297"/>
              </a:xfrm>
              <a:custGeom>
                <a:avLst/>
                <a:gdLst/>
                <a:ahLst/>
                <a:cxnLst/>
                <a:rect l="l" t="t" r="r" b="b"/>
                <a:pathLst>
                  <a:path w="606" h="448" extrusionOk="0">
                    <a:moveTo>
                      <a:pt x="315" y="0"/>
                    </a:moveTo>
                    <a:cubicBezTo>
                      <a:pt x="311" y="0"/>
                      <a:pt x="307" y="0"/>
                      <a:pt x="303" y="0"/>
                    </a:cubicBezTo>
                    <a:cubicBezTo>
                      <a:pt x="1" y="0"/>
                      <a:pt x="1" y="448"/>
                      <a:pt x="303" y="448"/>
                    </a:cubicBezTo>
                    <a:cubicBezTo>
                      <a:pt x="602" y="448"/>
                      <a:pt x="606" y="0"/>
                      <a:pt x="315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7" name="Google Shape;727;p3"/>
              <p:cNvSpPr/>
              <p:nvPr/>
            </p:nvSpPr>
            <p:spPr>
              <a:xfrm>
                <a:off x="791761" y="1262076"/>
                <a:ext cx="33386" cy="25845"/>
              </a:xfrm>
              <a:custGeom>
                <a:avLst/>
                <a:gdLst/>
                <a:ahLst/>
                <a:cxnLst/>
                <a:rect l="l" t="t" r="r" b="b"/>
                <a:pathLst>
                  <a:path w="642" h="497" extrusionOk="0">
                    <a:moveTo>
                      <a:pt x="327" y="0"/>
                    </a:moveTo>
                    <a:cubicBezTo>
                      <a:pt x="0" y="0"/>
                      <a:pt x="0" y="496"/>
                      <a:pt x="327" y="496"/>
                    </a:cubicBezTo>
                    <a:cubicBezTo>
                      <a:pt x="641" y="496"/>
                      <a:pt x="641" y="0"/>
                      <a:pt x="327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8" name="Google Shape;728;p3"/>
              <p:cNvSpPr/>
              <p:nvPr/>
            </p:nvSpPr>
            <p:spPr>
              <a:xfrm>
                <a:off x="789837" y="1203574"/>
                <a:ext cx="37182" cy="27717"/>
              </a:xfrm>
              <a:custGeom>
                <a:avLst/>
                <a:gdLst/>
                <a:ahLst/>
                <a:cxnLst/>
                <a:rect l="l" t="t" r="r" b="b"/>
                <a:pathLst>
                  <a:path w="715" h="533" extrusionOk="0">
                    <a:moveTo>
                      <a:pt x="364" y="0"/>
                    </a:moveTo>
                    <a:cubicBezTo>
                      <a:pt x="1" y="0"/>
                      <a:pt x="1" y="533"/>
                      <a:pt x="364" y="533"/>
                    </a:cubicBezTo>
                    <a:cubicBezTo>
                      <a:pt x="714" y="533"/>
                      <a:pt x="714" y="0"/>
                      <a:pt x="364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9" name="Google Shape;729;p3"/>
              <p:cNvSpPr/>
              <p:nvPr/>
            </p:nvSpPr>
            <p:spPr>
              <a:xfrm>
                <a:off x="761548" y="1113611"/>
                <a:ext cx="40302" cy="31514"/>
              </a:xfrm>
              <a:custGeom>
                <a:avLst/>
                <a:gdLst/>
                <a:ahLst/>
                <a:cxnLst/>
                <a:rect l="l" t="t" r="r" b="b"/>
                <a:pathLst>
                  <a:path w="775" h="606" extrusionOk="0">
                    <a:moveTo>
                      <a:pt x="387" y="1"/>
                    </a:moveTo>
                    <a:cubicBezTo>
                      <a:pt x="0" y="1"/>
                      <a:pt x="0" y="605"/>
                      <a:pt x="387" y="605"/>
                    </a:cubicBezTo>
                    <a:cubicBezTo>
                      <a:pt x="775" y="605"/>
                      <a:pt x="775" y="1"/>
                      <a:pt x="387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0" name="Google Shape;730;p3"/>
              <p:cNvSpPr/>
              <p:nvPr/>
            </p:nvSpPr>
            <p:spPr>
              <a:xfrm>
                <a:off x="735131" y="1039405"/>
                <a:ext cx="24597" cy="20177"/>
              </a:xfrm>
              <a:custGeom>
                <a:avLst/>
                <a:gdLst/>
                <a:ahLst/>
                <a:cxnLst/>
                <a:rect l="l" t="t" r="r" b="b"/>
                <a:pathLst>
                  <a:path w="473" h="388" extrusionOk="0">
                    <a:moveTo>
                      <a:pt x="242" y="0"/>
                    </a:moveTo>
                    <a:cubicBezTo>
                      <a:pt x="0" y="24"/>
                      <a:pt x="0" y="363"/>
                      <a:pt x="242" y="387"/>
                    </a:cubicBezTo>
                    <a:cubicBezTo>
                      <a:pt x="472" y="363"/>
                      <a:pt x="472" y="24"/>
                      <a:pt x="242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1" name="Google Shape;731;p3"/>
              <p:cNvSpPr/>
              <p:nvPr/>
            </p:nvSpPr>
            <p:spPr>
              <a:xfrm>
                <a:off x="765292" y="942526"/>
                <a:ext cx="17681" cy="15133"/>
              </a:xfrm>
              <a:custGeom>
                <a:avLst/>
                <a:gdLst/>
                <a:ahLst/>
                <a:cxnLst/>
                <a:rect l="l" t="t" r="r" b="b"/>
                <a:pathLst>
                  <a:path w="340" h="291" extrusionOk="0">
                    <a:moveTo>
                      <a:pt x="170" y="0"/>
                    </a:moveTo>
                    <a:cubicBezTo>
                      <a:pt x="1" y="24"/>
                      <a:pt x="1" y="266"/>
                      <a:pt x="170" y="291"/>
                    </a:cubicBezTo>
                    <a:cubicBezTo>
                      <a:pt x="340" y="266"/>
                      <a:pt x="340" y="24"/>
                      <a:pt x="17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2" name="Google Shape;732;p3"/>
              <p:cNvSpPr/>
              <p:nvPr/>
            </p:nvSpPr>
            <p:spPr>
              <a:xfrm>
                <a:off x="1283647" y="847519"/>
                <a:ext cx="28393" cy="21425"/>
              </a:xfrm>
              <a:custGeom>
                <a:avLst/>
                <a:gdLst/>
                <a:ahLst/>
                <a:cxnLst/>
                <a:rect l="l" t="t" r="r" b="b"/>
                <a:pathLst>
                  <a:path w="546" h="412" extrusionOk="0">
                    <a:moveTo>
                      <a:pt x="267" y="1"/>
                    </a:moveTo>
                    <a:cubicBezTo>
                      <a:pt x="1" y="1"/>
                      <a:pt x="1" y="412"/>
                      <a:pt x="267" y="412"/>
                    </a:cubicBezTo>
                    <a:cubicBezTo>
                      <a:pt x="545" y="412"/>
                      <a:pt x="545" y="1"/>
                      <a:pt x="267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3" name="Google Shape;733;p3"/>
              <p:cNvSpPr/>
              <p:nvPr/>
            </p:nvSpPr>
            <p:spPr>
              <a:xfrm>
                <a:off x="1299403" y="175189"/>
                <a:ext cx="30473" cy="24441"/>
              </a:xfrm>
              <a:custGeom>
                <a:avLst/>
                <a:gdLst/>
                <a:ahLst/>
                <a:cxnLst/>
                <a:rect l="l" t="t" r="r" b="b"/>
                <a:pathLst>
                  <a:path w="586" h="470" extrusionOk="0">
                    <a:moveTo>
                      <a:pt x="183" y="0"/>
                    </a:moveTo>
                    <a:cubicBezTo>
                      <a:pt x="131" y="0"/>
                      <a:pt x="83" y="24"/>
                      <a:pt x="49" y="83"/>
                    </a:cubicBezTo>
                    <a:cubicBezTo>
                      <a:pt x="24" y="131"/>
                      <a:pt x="0" y="192"/>
                      <a:pt x="0" y="252"/>
                    </a:cubicBezTo>
                    <a:cubicBezTo>
                      <a:pt x="0" y="373"/>
                      <a:pt x="97" y="470"/>
                      <a:pt x="218" y="470"/>
                    </a:cubicBezTo>
                    <a:cubicBezTo>
                      <a:pt x="278" y="458"/>
                      <a:pt x="327" y="446"/>
                      <a:pt x="387" y="422"/>
                    </a:cubicBezTo>
                    <a:cubicBezTo>
                      <a:pt x="585" y="299"/>
                      <a:pt x="364" y="0"/>
                      <a:pt x="183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4" name="Google Shape;734;p3"/>
              <p:cNvSpPr/>
              <p:nvPr/>
            </p:nvSpPr>
            <p:spPr>
              <a:xfrm>
                <a:off x="1399923" y="228958"/>
                <a:ext cx="33490" cy="28237"/>
              </a:xfrm>
              <a:custGeom>
                <a:avLst/>
                <a:gdLst/>
                <a:ahLst/>
                <a:cxnLst/>
                <a:rect l="l" t="t" r="r" b="b"/>
                <a:pathLst>
                  <a:path w="644" h="543" extrusionOk="0">
                    <a:moveTo>
                      <a:pt x="316" y="0"/>
                    </a:moveTo>
                    <a:cubicBezTo>
                      <a:pt x="202" y="0"/>
                      <a:pt x="90" y="75"/>
                      <a:pt x="51" y="198"/>
                    </a:cubicBezTo>
                    <a:cubicBezTo>
                      <a:pt x="1" y="400"/>
                      <a:pt x="101" y="542"/>
                      <a:pt x="276" y="542"/>
                    </a:cubicBezTo>
                    <a:cubicBezTo>
                      <a:pt x="311" y="542"/>
                      <a:pt x="349" y="537"/>
                      <a:pt x="390" y="525"/>
                    </a:cubicBezTo>
                    <a:cubicBezTo>
                      <a:pt x="583" y="476"/>
                      <a:pt x="644" y="222"/>
                      <a:pt x="499" y="77"/>
                    </a:cubicBezTo>
                    <a:cubicBezTo>
                      <a:pt x="446" y="24"/>
                      <a:pt x="381" y="0"/>
                      <a:pt x="31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5" name="Google Shape;735;p3"/>
              <p:cNvSpPr/>
              <p:nvPr/>
            </p:nvSpPr>
            <p:spPr>
              <a:xfrm>
                <a:off x="1621450" y="299629"/>
                <a:ext cx="32762" cy="36038"/>
              </a:xfrm>
              <a:custGeom>
                <a:avLst/>
                <a:gdLst/>
                <a:ahLst/>
                <a:cxnLst/>
                <a:rect l="l" t="t" r="r" b="b"/>
                <a:pathLst>
                  <a:path w="630" h="693" extrusionOk="0">
                    <a:moveTo>
                      <a:pt x="327" y="0"/>
                    </a:moveTo>
                    <a:cubicBezTo>
                      <a:pt x="158" y="12"/>
                      <a:pt x="25" y="146"/>
                      <a:pt x="25" y="303"/>
                    </a:cubicBezTo>
                    <a:lnTo>
                      <a:pt x="13" y="303"/>
                    </a:lnTo>
                    <a:cubicBezTo>
                      <a:pt x="1" y="400"/>
                      <a:pt x="25" y="484"/>
                      <a:pt x="73" y="557"/>
                    </a:cubicBezTo>
                    <a:cubicBezTo>
                      <a:pt x="128" y="648"/>
                      <a:pt x="221" y="693"/>
                      <a:pt x="315" y="693"/>
                    </a:cubicBezTo>
                    <a:cubicBezTo>
                      <a:pt x="409" y="693"/>
                      <a:pt x="503" y="648"/>
                      <a:pt x="557" y="557"/>
                    </a:cubicBezTo>
                    <a:cubicBezTo>
                      <a:pt x="606" y="484"/>
                      <a:pt x="630" y="400"/>
                      <a:pt x="630" y="303"/>
                    </a:cubicBezTo>
                    <a:cubicBezTo>
                      <a:pt x="618" y="146"/>
                      <a:pt x="485" y="12"/>
                      <a:pt x="327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6" name="Google Shape;736;p3"/>
              <p:cNvSpPr/>
              <p:nvPr/>
            </p:nvSpPr>
            <p:spPr>
              <a:xfrm>
                <a:off x="1601326" y="447105"/>
                <a:ext cx="32138" cy="27457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28" extrusionOk="0">
                    <a:moveTo>
                      <a:pt x="262" y="0"/>
                    </a:moveTo>
                    <a:cubicBezTo>
                      <a:pt x="128" y="0"/>
                      <a:pt x="1" y="106"/>
                      <a:pt x="1" y="261"/>
                    </a:cubicBezTo>
                    <a:cubicBezTo>
                      <a:pt x="1" y="406"/>
                      <a:pt x="109" y="527"/>
                      <a:pt x="267" y="527"/>
                    </a:cubicBezTo>
                    <a:cubicBezTo>
                      <a:pt x="497" y="527"/>
                      <a:pt x="618" y="249"/>
                      <a:pt x="448" y="80"/>
                    </a:cubicBezTo>
                    <a:cubicBezTo>
                      <a:pt x="393" y="25"/>
                      <a:pt x="327" y="0"/>
                      <a:pt x="262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7" name="Google Shape;737;p3"/>
              <p:cNvSpPr/>
              <p:nvPr/>
            </p:nvSpPr>
            <p:spPr>
              <a:xfrm>
                <a:off x="1742251" y="561301"/>
                <a:ext cx="28341" cy="20801"/>
              </a:xfrm>
              <a:custGeom>
                <a:avLst/>
                <a:gdLst/>
                <a:ahLst/>
                <a:cxnLst/>
                <a:rect l="l" t="t" r="r" b="b"/>
                <a:pathLst>
                  <a:path w="545" h="400" extrusionOk="0">
                    <a:moveTo>
                      <a:pt x="266" y="1"/>
                    </a:moveTo>
                    <a:cubicBezTo>
                      <a:pt x="0" y="1"/>
                      <a:pt x="0" y="400"/>
                      <a:pt x="266" y="400"/>
                    </a:cubicBezTo>
                    <a:cubicBezTo>
                      <a:pt x="545" y="400"/>
                      <a:pt x="545" y="1"/>
                      <a:pt x="266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8" name="Google Shape;738;p3"/>
              <p:cNvSpPr/>
              <p:nvPr/>
            </p:nvSpPr>
            <p:spPr>
              <a:xfrm>
                <a:off x="1740535" y="892188"/>
                <a:ext cx="26105" cy="22309"/>
              </a:xfrm>
              <a:custGeom>
                <a:avLst/>
                <a:gdLst/>
                <a:ahLst/>
                <a:cxnLst/>
                <a:rect l="l" t="t" r="r" b="b"/>
                <a:pathLst>
                  <a:path w="502" h="429" extrusionOk="0">
                    <a:moveTo>
                      <a:pt x="154" y="0"/>
                    </a:moveTo>
                    <a:cubicBezTo>
                      <a:pt x="94" y="0"/>
                      <a:pt x="42" y="28"/>
                      <a:pt x="21" y="97"/>
                    </a:cubicBezTo>
                    <a:cubicBezTo>
                      <a:pt x="21" y="158"/>
                      <a:pt x="9" y="218"/>
                      <a:pt x="9" y="267"/>
                    </a:cubicBezTo>
                    <a:cubicBezTo>
                      <a:pt x="1" y="372"/>
                      <a:pt x="80" y="429"/>
                      <a:pt x="162" y="429"/>
                    </a:cubicBezTo>
                    <a:cubicBezTo>
                      <a:pt x="203" y="429"/>
                      <a:pt x="243" y="415"/>
                      <a:pt x="275" y="388"/>
                    </a:cubicBezTo>
                    <a:cubicBezTo>
                      <a:pt x="311" y="363"/>
                      <a:pt x="336" y="327"/>
                      <a:pt x="372" y="303"/>
                    </a:cubicBezTo>
                    <a:cubicBezTo>
                      <a:pt x="502" y="173"/>
                      <a:pt x="304" y="0"/>
                      <a:pt x="154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9" name="Google Shape;739;p3"/>
              <p:cNvSpPr/>
              <p:nvPr/>
            </p:nvSpPr>
            <p:spPr>
              <a:xfrm>
                <a:off x="1673660" y="1092343"/>
                <a:ext cx="42486" cy="37910"/>
              </a:xfrm>
              <a:custGeom>
                <a:avLst/>
                <a:gdLst/>
                <a:ahLst/>
                <a:cxnLst/>
                <a:rect l="l" t="t" r="r" b="b"/>
                <a:pathLst>
                  <a:path w="817" h="729" extrusionOk="0">
                    <a:moveTo>
                      <a:pt x="380" y="0"/>
                    </a:moveTo>
                    <a:cubicBezTo>
                      <a:pt x="298" y="0"/>
                      <a:pt x="214" y="35"/>
                      <a:pt x="146" y="119"/>
                    </a:cubicBezTo>
                    <a:cubicBezTo>
                      <a:pt x="13" y="313"/>
                      <a:pt x="1" y="615"/>
                      <a:pt x="255" y="712"/>
                    </a:cubicBezTo>
                    <a:cubicBezTo>
                      <a:pt x="282" y="724"/>
                      <a:pt x="310" y="729"/>
                      <a:pt x="338" y="729"/>
                    </a:cubicBezTo>
                    <a:cubicBezTo>
                      <a:pt x="398" y="729"/>
                      <a:pt x="456" y="705"/>
                      <a:pt x="497" y="664"/>
                    </a:cubicBezTo>
                    <a:cubicBezTo>
                      <a:pt x="545" y="639"/>
                      <a:pt x="569" y="591"/>
                      <a:pt x="593" y="543"/>
                    </a:cubicBezTo>
                    <a:cubicBezTo>
                      <a:pt x="606" y="530"/>
                      <a:pt x="618" y="518"/>
                      <a:pt x="630" y="494"/>
                    </a:cubicBezTo>
                    <a:cubicBezTo>
                      <a:pt x="816" y="264"/>
                      <a:pt x="606" y="0"/>
                      <a:pt x="38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0" name="Google Shape;740;p3"/>
              <p:cNvSpPr/>
              <p:nvPr/>
            </p:nvSpPr>
            <p:spPr>
              <a:xfrm>
                <a:off x="1749791" y="1141900"/>
                <a:ext cx="35882" cy="29017"/>
              </a:xfrm>
              <a:custGeom>
                <a:avLst/>
                <a:gdLst/>
                <a:ahLst/>
                <a:cxnLst/>
                <a:rect l="l" t="t" r="r" b="b"/>
                <a:pathLst>
                  <a:path w="690" h="558" extrusionOk="0">
                    <a:moveTo>
                      <a:pt x="351" y="1"/>
                    </a:moveTo>
                    <a:cubicBezTo>
                      <a:pt x="0" y="25"/>
                      <a:pt x="0" y="533"/>
                      <a:pt x="351" y="557"/>
                    </a:cubicBezTo>
                    <a:cubicBezTo>
                      <a:pt x="690" y="533"/>
                      <a:pt x="690" y="25"/>
                      <a:pt x="351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1" name="Google Shape;741;p3"/>
              <p:cNvSpPr/>
              <p:nvPr/>
            </p:nvSpPr>
            <p:spPr>
              <a:xfrm>
                <a:off x="1654784" y="1211115"/>
                <a:ext cx="34686" cy="28341"/>
              </a:xfrm>
              <a:custGeom>
                <a:avLst/>
                <a:gdLst/>
                <a:ahLst/>
                <a:cxnLst/>
                <a:rect l="l" t="t" r="r" b="b"/>
                <a:pathLst>
                  <a:path w="667" h="545" extrusionOk="0">
                    <a:moveTo>
                      <a:pt x="340" y="1"/>
                    </a:moveTo>
                    <a:cubicBezTo>
                      <a:pt x="1" y="25"/>
                      <a:pt x="1" y="521"/>
                      <a:pt x="340" y="545"/>
                    </a:cubicBezTo>
                    <a:cubicBezTo>
                      <a:pt x="666" y="521"/>
                      <a:pt x="666" y="25"/>
                      <a:pt x="340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2" name="Google Shape;742;p3"/>
              <p:cNvSpPr/>
              <p:nvPr/>
            </p:nvSpPr>
            <p:spPr>
              <a:xfrm>
                <a:off x="1583697" y="1404873"/>
                <a:ext cx="39678" cy="30213"/>
              </a:xfrm>
              <a:custGeom>
                <a:avLst/>
                <a:gdLst/>
                <a:ahLst/>
                <a:cxnLst/>
                <a:rect l="l" t="t" r="r" b="b"/>
                <a:pathLst>
                  <a:path w="763" h="581" extrusionOk="0">
                    <a:moveTo>
                      <a:pt x="376" y="0"/>
                    </a:moveTo>
                    <a:cubicBezTo>
                      <a:pt x="1" y="0"/>
                      <a:pt x="1" y="581"/>
                      <a:pt x="376" y="581"/>
                    </a:cubicBezTo>
                    <a:cubicBezTo>
                      <a:pt x="751" y="581"/>
                      <a:pt x="763" y="0"/>
                      <a:pt x="37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3" name="Google Shape;743;p3"/>
              <p:cNvSpPr/>
              <p:nvPr/>
            </p:nvSpPr>
            <p:spPr>
              <a:xfrm>
                <a:off x="1460401" y="1350739"/>
                <a:ext cx="41602" cy="32138"/>
              </a:xfrm>
              <a:custGeom>
                <a:avLst/>
                <a:gdLst/>
                <a:ahLst/>
                <a:cxnLst/>
                <a:rect l="l" t="t" r="r" b="b"/>
                <a:pathLst>
                  <a:path w="800" h="618" extrusionOk="0">
                    <a:moveTo>
                      <a:pt x="400" y="1"/>
                    </a:moveTo>
                    <a:cubicBezTo>
                      <a:pt x="1" y="1"/>
                      <a:pt x="1" y="618"/>
                      <a:pt x="400" y="618"/>
                    </a:cubicBezTo>
                    <a:cubicBezTo>
                      <a:pt x="799" y="618"/>
                      <a:pt x="799" y="1"/>
                      <a:pt x="400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4" name="Google Shape;744;p3"/>
              <p:cNvSpPr/>
              <p:nvPr/>
            </p:nvSpPr>
            <p:spPr>
              <a:xfrm>
                <a:off x="1328940" y="1531341"/>
                <a:ext cx="34634" cy="29589"/>
              </a:xfrm>
              <a:custGeom>
                <a:avLst/>
                <a:gdLst/>
                <a:ahLst/>
                <a:cxnLst/>
                <a:rect l="l" t="t" r="r" b="b"/>
                <a:pathLst>
                  <a:path w="666" h="569" extrusionOk="0">
                    <a:moveTo>
                      <a:pt x="287" y="1"/>
                    </a:moveTo>
                    <a:cubicBezTo>
                      <a:pt x="141" y="1"/>
                      <a:pt x="1" y="117"/>
                      <a:pt x="1" y="290"/>
                    </a:cubicBezTo>
                    <a:cubicBezTo>
                      <a:pt x="1" y="447"/>
                      <a:pt x="122" y="568"/>
                      <a:pt x="279" y="568"/>
                    </a:cubicBezTo>
                    <a:cubicBezTo>
                      <a:pt x="533" y="568"/>
                      <a:pt x="666" y="266"/>
                      <a:pt x="485" y="84"/>
                    </a:cubicBezTo>
                    <a:cubicBezTo>
                      <a:pt x="426" y="26"/>
                      <a:pt x="356" y="1"/>
                      <a:pt x="287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5" name="Google Shape;745;p3"/>
              <p:cNvSpPr/>
              <p:nvPr/>
            </p:nvSpPr>
            <p:spPr>
              <a:xfrm>
                <a:off x="1324572" y="1446994"/>
                <a:ext cx="30837" cy="22725"/>
              </a:xfrm>
              <a:custGeom>
                <a:avLst/>
                <a:gdLst/>
                <a:ahLst/>
                <a:cxnLst/>
                <a:rect l="l" t="t" r="r" b="b"/>
                <a:pathLst>
                  <a:path w="593" h="437" extrusionOk="0">
                    <a:moveTo>
                      <a:pt x="290" y="1"/>
                    </a:moveTo>
                    <a:cubicBezTo>
                      <a:pt x="0" y="1"/>
                      <a:pt x="0" y="436"/>
                      <a:pt x="290" y="436"/>
                    </a:cubicBezTo>
                    <a:cubicBezTo>
                      <a:pt x="593" y="436"/>
                      <a:pt x="593" y="1"/>
                      <a:pt x="290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6" name="Google Shape;746;p3"/>
              <p:cNvSpPr/>
              <p:nvPr/>
            </p:nvSpPr>
            <p:spPr>
              <a:xfrm>
                <a:off x="1269814" y="1480327"/>
                <a:ext cx="40926" cy="32138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18" extrusionOk="0">
                    <a:moveTo>
                      <a:pt x="388" y="1"/>
                    </a:moveTo>
                    <a:cubicBezTo>
                      <a:pt x="1" y="1"/>
                      <a:pt x="1" y="618"/>
                      <a:pt x="388" y="618"/>
                    </a:cubicBezTo>
                    <a:cubicBezTo>
                      <a:pt x="787" y="618"/>
                      <a:pt x="787" y="1"/>
                      <a:pt x="388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7" name="Google Shape;747;p3"/>
              <p:cNvSpPr/>
              <p:nvPr/>
            </p:nvSpPr>
            <p:spPr>
              <a:xfrm>
                <a:off x="987392" y="1547670"/>
                <a:ext cx="24545" cy="20177"/>
              </a:xfrm>
              <a:custGeom>
                <a:avLst/>
                <a:gdLst/>
                <a:ahLst/>
                <a:cxnLst/>
                <a:rect l="l" t="t" r="r" b="b"/>
                <a:pathLst>
                  <a:path w="472" h="388" extrusionOk="0">
                    <a:moveTo>
                      <a:pt x="242" y="0"/>
                    </a:moveTo>
                    <a:cubicBezTo>
                      <a:pt x="0" y="24"/>
                      <a:pt x="0" y="363"/>
                      <a:pt x="242" y="387"/>
                    </a:cubicBezTo>
                    <a:cubicBezTo>
                      <a:pt x="472" y="363"/>
                      <a:pt x="472" y="24"/>
                      <a:pt x="242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8" name="Google Shape;748;p3"/>
              <p:cNvSpPr/>
              <p:nvPr/>
            </p:nvSpPr>
            <p:spPr>
              <a:xfrm>
                <a:off x="900549" y="1485372"/>
                <a:ext cx="38430" cy="30265"/>
              </a:xfrm>
              <a:custGeom>
                <a:avLst/>
                <a:gdLst/>
                <a:ahLst/>
                <a:cxnLst/>
                <a:rect l="l" t="t" r="r" b="b"/>
                <a:pathLst>
                  <a:path w="739" h="582" extrusionOk="0">
                    <a:moveTo>
                      <a:pt x="364" y="1"/>
                    </a:moveTo>
                    <a:cubicBezTo>
                      <a:pt x="1" y="25"/>
                      <a:pt x="1" y="557"/>
                      <a:pt x="364" y="581"/>
                    </a:cubicBezTo>
                    <a:cubicBezTo>
                      <a:pt x="739" y="581"/>
                      <a:pt x="739" y="1"/>
                      <a:pt x="364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9" name="Google Shape;749;p3"/>
              <p:cNvSpPr/>
              <p:nvPr/>
            </p:nvSpPr>
            <p:spPr>
              <a:xfrm>
                <a:off x="1164146" y="1414909"/>
                <a:ext cx="22673" cy="18929"/>
              </a:xfrm>
              <a:custGeom>
                <a:avLst/>
                <a:gdLst/>
                <a:ahLst/>
                <a:cxnLst/>
                <a:rect l="l" t="t" r="r" b="b"/>
                <a:pathLst>
                  <a:path w="436" h="364" extrusionOk="0">
                    <a:moveTo>
                      <a:pt x="218" y="1"/>
                    </a:moveTo>
                    <a:cubicBezTo>
                      <a:pt x="0" y="13"/>
                      <a:pt x="0" y="340"/>
                      <a:pt x="218" y="364"/>
                    </a:cubicBezTo>
                    <a:cubicBezTo>
                      <a:pt x="436" y="340"/>
                      <a:pt x="436" y="13"/>
                      <a:pt x="218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0" name="Google Shape;750;p3"/>
              <p:cNvSpPr/>
              <p:nvPr/>
            </p:nvSpPr>
            <p:spPr>
              <a:xfrm>
                <a:off x="960975" y="1397957"/>
                <a:ext cx="39054" cy="29589"/>
              </a:xfrm>
              <a:custGeom>
                <a:avLst/>
                <a:gdLst/>
                <a:ahLst/>
                <a:cxnLst/>
                <a:rect l="l" t="t" r="r" b="b"/>
                <a:pathLst>
                  <a:path w="751" h="569" extrusionOk="0">
                    <a:moveTo>
                      <a:pt x="375" y="0"/>
                    </a:moveTo>
                    <a:cubicBezTo>
                      <a:pt x="0" y="0"/>
                      <a:pt x="0" y="569"/>
                      <a:pt x="375" y="569"/>
                    </a:cubicBezTo>
                    <a:cubicBezTo>
                      <a:pt x="750" y="557"/>
                      <a:pt x="750" y="0"/>
                      <a:pt x="375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1" name="Google Shape;751;p3"/>
              <p:cNvSpPr/>
              <p:nvPr/>
            </p:nvSpPr>
            <p:spPr>
              <a:xfrm>
                <a:off x="803670" y="1275909"/>
                <a:ext cx="17681" cy="13261"/>
              </a:xfrm>
              <a:custGeom>
                <a:avLst/>
                <a:gdLst/>
                <a:ahLst/>
                <a:cxnLst/>
                <a:rect l="l" t="t" r="r" b="b"/>
                <a:pathLst>
                  <a:path w="340" h="255" extrusionOk="0">
                    <a:moveTo>
                      <a:pt x="170" y="0"/>
                    </a:moveTo>
                    <a:cubicBezTo>
                      <a:pt x="1" y="0"/>
                      <a:pt x="1" y="255"/>
                      <a:pt x="170" y="255"/>
                    </a:cubicBezTo>
                    <a:cubicBezTo>
                      <a:pt x="340" y="255"/>
                      <a:pt x="340" y="0"/>
                      <a:pt x="17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2" name="Google Shape;752;p3"/>
              <p:cNvSpPr/>
              <p:nvPr/>
            </p:nvSpPr>
            <p:spPr>
              <a:xfrm>
                <a:off x="827591" y="1329522"/>
                <a:ext cx="31722" cy="28653"/>
              </a:xfrm>
              <a:custGeom>
                <a:avLst/>
                <a:gdLst/>
                <a:ahLst/>
                <a:cxnLst/>
                <a:rect l="l" t="t" r="r" b="b"/>
                <a:pathLst>
                  <a:path w="610" h="551" extrusionOk="0">
                    <a:moveTo>
                      <a:pt x="351" y="1"/>
                    </a:moveTo>
                    <a:cubicBezTo>
                      <a:pt x="332" y="1"/>
                      <a:pt x="312" y="4"/>
                      <a:pt x="291" y="10"/>
                    </a:cubicBezTo>
                    <a:lnTo>
                      <a:pt x="267" y="10"/>
                    </a:lnTo>
                    <a:cubicBezTo>
                      <a:pt x="1" y="94"/>
                      <a:pt x="1" y="457"/>
                      <a:pt x="267" y="530"/>
                    </a:cubicBezTo>
                    <a:lnTo>
                      <a:pt x="291" y="542"/>
                    </a:lnTo>
                    <a:cubicBezTo>
                      <a:pt x="312" y="548"/>
                      <a:pt x="332" y="551"/>
                      <a:pt x="351" y="551"/>
                    </a:cubicBezTo>
                    <a:cubicBezTo>
                      <a:pt x="610" y="551"/>
                      <a:pt x="610" y="1"/>
                      <a:pt x="351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3" name="Google Shape;753;p3"/>
              <p:cNvSpPr/>
              <p:nvPr/>
            </p:nvSpPr>
            <p:spPr>
              <a:xfrm>
                <a:off x="769089" y="1319226"/>
                <a:ext cx="35778" cy="37910"/>
              </a:xfrm>
              <a:custGeom>
                <a:avLst/>
                <a:gdLst/>
                <a:ahLst/>
                <a:cxnLst/>
                <a:rect l="l" t="t" r="r" b="b"/>
                <a:pathLst>
                  <a:path w="688" h="729" extrusionOk="0">
                    <a:moveTo>
                      <a:pt x="366" y="1"/>
                    </a:moveTo>
                    <a:cubicBezTo>
                      <a:pt x="315" y="1"/>
                      <a:pt x="264" y="13"/>
                      <a:pt x="218" y="38"/>
                    </a:cubicBezTo>
                    <a:cubicBezTo>
                      <a:pt x="85" y="111"/>
                      <a:pt x="1" y="244"/>
                      <a:pt x="1" y="401"/>
                    </a:cubicBezTo>
                    <a:cubicBezTo>
                      <a:pt x="1" y="587"/>
                      <a:pt x="150" y="729"/>
                      <a:pt x="322" y="729"/>
                    </a:cubicBezTo>
                    <a:cubicBezTo>
                      <a:pt x="352" y="729"/>
                      <a:pt x="382" y="725"/>
                      <a:pt x="412" y="716"/>
                    </a:cubicBezTo>
                    <a:cubicBezTo>
                      <a:pt x="591" y="674"/>
                      <a:pt x="688" y="475"/>
                      <a:pt x="637" y="305"/>
                    </a:cubicBezTo>
                    <a:lnTo>
                      <a:pt x="637" y="305"/>
                    </a:lnTo>
                    <a:cubicBezTo>
                      <a:pt x="641" y="268"/>
                      <a:pt x="638" y="229"/>
                      <a:pt x="630" y="196"/>
                    </a:cubicBezTo>
                    <a:cubicBezTo>
                      <a:pt x="617" y="159"/>
                      <a:pt x="593" y="111"/>
                      <a:pt x="557" y="75"/>
                    </a:cubicBezTo>
                    <a:cubicBezTo>
                      <a:pt x="508" y="25"/>
                      <a:pt x="438" y="1"/>
                      <a:pt x="366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4" name="Google Shape;754;p3"/>
              <p:cNvSpPr/>
              <p:nvPr/>
            </p:nvSpPr>
            <p:spPr>
              <a:xfrm>
                <a:off x="841423" y="1265196"/>
                <a:ext cx="34010" cy="27093"/>
              </a:xfrm>
              <a:custGeom>
                <a:avLst/>
                <a:gdLst/>
                <a:ahLst/>
                <a:cxnLst/>
                <a:rect l="l" t="t" r="r" b="b"/>
                <a:pathLst>
                  <a:path w="654" h="521" extrusionOk="0">
                    <a:moveTo>
                      <a:pt x="327" y="1"/>
                    </a:moveTo>
                    <a:cubicBezTo>
                      <a:pt x="1" y="25"/>
                      <a:pt x="1" y="497"/>
                      <a:pt x="327" y="521"/>
                    </a:cubicBezTo>
                    <a:cubicBezTo>
                      <a:pt x="654" y="497"/>
                      <a:pt x="654" y="25"/>
                      <a:pt x="327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5" name="Google Shape;755;p3"/>
              <p:cNvSpPr/>
              <p:nvPr/>
            </p:nvSpPr>
            <p:spPr>
              <a:xfrm>
                <a:off x="724887" y="1152613"/>
                <a:ext cx="29485" cy="20957"/>
              </a:xfrm>
              <a:custGeom>
                <a:avLst/>
                <a:gdLst/>
                <a:ahLst/>
                <a:cxnLst/>
                <a:rect l="l" t="t" r="r" b="b"/>
                <a:pathLst>
                  <a:path w="567" h="403" extrusionOk="0">
                    <a:moveTo>
                      <a:pt x="283" y="1"/>
                    </a:moveTo>
                    <a:cubicBezTo>
                      <a:pt x="234" y="1"/>
                      <a:pt x="182" y="19"/>
                      <a:pt x="137" y="61"/>
                    </a:cubicBezTo>
                    <a:cubicBezTo>
                      <a:pt x="0" y="198"/>
                      <a:pt x="193" y="403"/>
                      <a:pt x="348" y="403"/>
                    </a:cubicBezTo>
                    <a:cubicBezTo>
                      <a:pt x="399" y="403"/>
                      <a:pt x="446" y="381"/>
                      <a:pt x="476" y="327"/>
                    </a:cubicBezTo>
                    <a:cubicBezTo>
                      <a:pt x="566" y="164"/>
                      <a:pt x="432" y="1"/>
                      <a:pt x="283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6" name="Google Shape;756;p3"/>
              <p:cNvSpPr/>
              <p:nvPr/>
            </p:nvSpPr>
            <p:spPr>
              <a:xfrm>
                <a:off x="782765" y="1017512"/>
                <a:ext cx="34270" cy="25273"/>
              </a:xfrm>
              <a:custGeom>
                <a:avLst/>
                <a:gdLst/>
                <a:ahLst/>
                <a:cxnLst/>
                <a:rect l="l" t="t" r="r" b="b"/>
                <a:pathLst>
                  <a:path w="659" h="486" extrusionOk="0">
                    <a:moveTo>
                      <a:pt x="345" y="1"/>
                    </a:moveTo>
                    <a:cubicBezTo>
                      <a:pt x="112" y="1"/>
                      <a:pt x="0" y="325"/>
                      <a:pt x="221" y="457"/>
                    </a:cubicBezTo>
                    <a:cubicBezTo>
                      <a:pt x="252" y="477"/>
                      <a:pt x="282" y="486"/>
                      <a:pt x="311" y="486"/>
                    </a:cubicBezTo>
                    <a:cubicBezTo>
                      <a:pt x="513" y="486"/>
                      <a:pt x="658" y="63"/>
                      <a:pt x="415" y="10"/>
                    </a:cubicBezTo>
                    <a:cubicBezTo>
                      <a:pt x="391" y="4"/>
                      <a:pt x="368" y="1"/>
                      <a:pt x="345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7" name="Google Shape;757;p3"/>
              <p:cNvSpPr/>
              <p:nvPr/>
            </p:nvSpPr>
            <p:spPr>
              <a:xfrm>
                <a:off x="706166" y="988287"/>
                <a:ext cx="34686" cy="28809"/>
              </a:xfrm>
              <a:custGeom>
                <a:avLst/>
                <a:gdLst/>
                <a:ahLst/>
                <a:cxnLst/>
                <a:rect l="l" t="t" r="r" b="b"/>
                <a:pathLst>
                  <a:path w="667" h="554" extrusionOk="0">
                    <a:moveTo>
                      <a:pt x="416" y="1"/>
                    </a:moveTo>
                    <a:cubicBezTo>
                      <a:pt x="380" y="1"/>
                      <a:pt x="345" y="11"/>
                      <a:pt x="315" y="32"/>
                    </a:cubicBezTo>
                    <a:lnTo>
                      <a:pt x="315" y="32"/>
                    </a:lnTo>
                    <a:cubicBezTo>
                      <a:pt x="306" y="31"/>
                      <a:pt x="296" y="30"/>
                      <a:pt x="287" y="30"/>
                    </a:cubicBezTo>
                    <a:cubicBezTo>
                      <a:pt x="187" y="30"/>
                      <a:pt x="91" y="95"/>
                      <a:pt x="61" y="185"/>
                    </a:cubicBezTo>
                    <a:cubicBezTo>
                      <a:pt x="1" y="306"/>
                      <a:pt x="49" y="439"/>
                      <a:pt x="158" y="499"/>
                    </a:cubicBezTo>
                    <a:lnTo>
                      <a:pt x="158" y="511"/>
                    </a:lnTo>
                    <a:cubicBezTo>
                      <a:pt x="206" y="540"/>
                      <a:pt x="259" y="554"/>
                      <a:pt x="313" y="554"/>
                    </a:cubicBezTo>
                    <a:cubicBezTo>
                      <a:pt x="396" y="554"/>
                      <a:pt x="479" y="522"/>
                      <a:pt x="545" y="463"/>
                    </a:cubicBezTo>
                    <a:cubicBezTo>
                      <a:pt x="642" y="366"/>
                      <a:pt x="666" y="209"/>
                      <a:pt x="594" y="100"/>
                    </a:cubicBezTo>
                    <a:cubicBezTo>
                      <a:pt x="551" y="36"/>
                      <a:pt x="482" y="1"/>
                      <a:pt x="416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8" name="Google Shape;758;p3"/>
              <p:cNvSpPr/>
              <p:nvPr/>
            </p:nvSpPr>
            <p:spPr>
              <a:xfrm>
                <a:off x="835755" y="968943"/>
                <a:ext cx="29641" cy="23921"/>
              </a:xfrm>
              <a:custGeom>
                <a:avLst/>
                <a:gdLst/>
                <a:ahLst/>
                <a:cxnLst/>
                <a:rect l="l" t="t" r="r" b="b"/>
                <a:pathLst>
                  <a:path w="570" h="460" extrusionOk="0">
                    <a:moveTo>
                      <a:pt x="291" y="0"/>
                    </a:moveTo>
                    <a:cubicBezTo>
                      <a:pt x="1" y="12"/>
                      <a:pt x="1" y="436"/>
                      <a:pt x="291" y="460"/>
                    </a:cubicBezTo>
                    <a:cubicBezTo>
                      <a:pt x="569" y="436"/>
                      <a:pt x="569" y="12"/>
                      <a:pt x="291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9" name="Google Shape;759;p3"/>
              <p:cNvSpPr/>
              <p:nvPr/>
            </p:nvSpPr>
            <p:spPr>
              <a:xfrm>
                <a:off x="821298" y="994111"/>
                <a:ext cx="35258" cy="26469"/>
              </a:xfrm>
              <a:custGeom>
                <a:avLst/>
                <a:gdLst/>
                <a:ahLst/>
                <a:cxnLst/>
                <a:rect l="l" t="t" r="r" b="b"/>
                <a:pathLst>
                  <a:path w="678" h="509" extrusionOk="0">
                    <a:moveTo>
                      <a:pt x="339" y="0"/>
                    </a:moveTo>
                    <a:cubicBezTo>
                      <a:pt x="1" y="0"/>
                      <a:pt x="1" y="508"/>
                      <a:pt x="339" y="508"/>
                    </a:cubicBezTo>
                    <a:cubicBezTo>
                      <a:pt x="678" y="508"/>
                      <a:pt x="678" y="0"/>
                      <a:pt x="339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0" name="Google Shape;760;p3"/>
              <p:cNvSpPr/>
              <p:nvPr/>
            </p:nvSpPr>
            <p:spPr>
              <a:xfrm>
                <a:off x="1305695" y="931449"/>
                <a:ext cx="35258" cy="30629"/>
              </a:xfrm>
              <a:custGeom>
                <a:avLst/>
                <a:gdLst/>
                <a:ahLst/>
                <a:cxnLst/>
                <a:rect l="l" t="t" r="r" b="b"/>
                <a:pathLst>
                  <a:path w="678" h="589" extrusionOk="0">
                    <a:moveTo>
                      <a:pt x="290" y="0"/>
                    </a:moveTo>
                    <a:cubicBezTo>
                      <a:pt x="142" y="0"/>
                      <a:pt x="0" y="119"/>
                      <a:pt x="0" y="298"/>
                    </a:cubicBezTo>
                    <a:cubicBezTo>
                      <a:pt x="0" y="455"/>
                      <a:pt x="133" y="576"/>
                      <a:pt x="290" y="588"/>
                    </a:cubicBezTo>
                    <a:cubicBezTo>
                      <a:pt x="544" y="588"/>
                      <a:pt x="678" y="274"/>
                      <a:pt x="496" y="92"/>
                    </a:cubicBezTo>
                    <a:cubicBezTo>
                      <a:pt x="437" y="29"/>
                      <a:pt x="363" y="0"/>
                      <a:pt x="29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1" name="Google Shape;761;p3"/>
              <p:cNvSpPr/>
              <p:nvPr/>
            </p:nvSpPr>
            <p:spPr>
              <a:xfrm>
                <a:off x="1347817" y="942526"/>
                <a:ext cx="35258" cy="30213"/>
              </a:xfrm>
              <a:custGeom>
                <a:avLst/>
                <a:gdLst/>
                <a:ahLst/>
                <a:cxnLst/>
                <a:rect l="l" t="t" r="r" b="b"/>
                <a:pathLst>
                  <a:path w="678" h="581" extrusionOk="0">
                    <a:moveTo>
                      <a:pt x="291" y="1"/>
                    </a:moveTo>
                    <a:cubicBezTo>
                      <a:pt x="140" y="1"/>
                      <a:pt x="1" y="118"/>
                      <a:pt x="1" y="291"/>
                    </a:cubicBezTo>
                    <a:cubicBezTo>
                      <a:pt x="1" y="448"/>
                      <a:pt x="122" y="581"/>
                      <a:pt x="291" y="581"/>
                    </a:cubicBezTo>
                    <a:cubicBezTo>
                      <a:pt x="545" y="581"/>
                      <a:pt x="678" y="266"/>
                      <a:pt x="497" y="85"/>
                    </a:cubicBezTo>
                    <a:cubicBezTo>
                      <a:pt x="435" y="27"/>
                      <a:pt x="362" y="1"/>
                      <a:pt x="291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2" name="Google Shape;762;p3"/>
              <p:cNvSpPr/>
              <p:nvPr/>
            </p:nvSpPr>
            <p:spPr>
              <a:xfrm>
                <a:off x="1302523" y="1045021"/>
                <a:ext cx="20801" cy="15809"/>
              </a:xfrm>
              <a:custGeom>
                <a:avLst/>
                <a:gdLst/>
                <a:ahLst/>
                <a:cxnLst/>
                <a:rect l="l" t="t" r="r" b="b"/>
                <a:pathLst>
                  <a:path w="400" h="304" extrusionOk="0">
                    <a:moveTo>
                      <a:pt x="206" y="1"/>
                    </a:moveTo>
                    <a:cubicBezTo>
                      <a:pt x="1" y="1"/>
                      <a:pt x="1" y="303"/>
                      <a:pt x="206" y="303"/>
                    </a:cubicBezTo>
                    <a:cubicBezTo>
                      <a:pt x="400" y="303"/>
                      <a:pt x="400" y="1"/>
                      <a:pt x="206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3" name="Google Shape;763;p3"/>
              <p:cNvSpPr/>
              <p:nvPr/>
            </p:nvSpPr>
            <p:spPr>
              <a:xfrm>
                <a:off x="1301275" y="1085426"/>
                <a:ext cx="29589" cy="30265"/>
              </a:xfrm>
              <a:custGeom>
                <a:avLst/>
                <a:gdLst/>
                <a:ahLst/>
                <a:cxnLst/>
                <a:rect l="l" t="t" r="r" b="b"/>
                <a:pathLst>
                  <a:path w="569" h="582" extrusionOk="0">
                    <a:moveTo>
                      <a:pt x="309" y="0"/>
                    </a:moveTo>
                    <a:cubicBezTo>
                      <a:pt x="267" y="0"/>
                      <a:pt x="223" y="11"/>
                      <a:pt x="182" y="34"/>
                    </a:cubicBezTo>
                    <a:cubicBezTo>
                      <a:pt x="0" y="131"/>
                      <a:pt x="0" y="373"/>
                      <a:pt x="182" y="482"/>
                    </a:cubicBezTo>
                    <a:cubicBezTo>
                      <a:pt x="218" y="506"/>
                      <a:pt x="254" y="530"/>
                      <a:pt x="291" y="555"/>
                    </a:cubicBezTo>
                    <a:cubicBezTo>
                      <a:pt x="321" y="573"/>
                      <a:pt x="353" y="581"/>
                      <a:pt x="384" y="581"/>
                    </a:cubicBezTo>
                    <a:cubicBezTo>
                      <a:pt x="476" y="581"/>
                      <a:pt x="557" y="509"/>
                      <a:pt x="557" y="409"/>
                    </a:cubicBezTo>
                    <a:cubicBezTo>
                      <a:pt x="557" y="361"/>
                      <a:pt x="557" y="313"/>
                      <a:pt x="569" y="252"/>
                    </a:cubicBezTo>
                    <a:cubicBezTo>
                      <a:pt x="569" y="105"/>
                      <a:pt x="444" y="0"/>
                      <a:pt x="309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4" name="Google Shape;764;p3"/>
              <p:cNvSpPr/>
              <p:nvPr/>
            </p:nvSpPr>
            <p:spPr>
              <a:xfrm>
                <a:off x="1294359" y="1127444"/>
                <a:ext cx="37182" cy="27717"/>
              </a:xfrm>
              <a:custGeom>
                <a:avLst/>
                <a:gdLst/>
                <a:ahLst/>
                <a:cxnLst/>
                <a:rect l="l" t="t" r="r" b="b"/>
                <a:pathLst>
                  <a:path w="715" h="533" extrusionOk="0">
                    <a:moveTo>
                      <a:pt x="363" y="1"/>
                    </a:moveTo>
                    <a:cubicBezTo>
                      <a:pt x="0" y="1"/>
                      <a:pt x="0" y="533"/>
                      <a:pt x="363" y="533"/>
                    </a:cubicBezTo>
                    <a:cubicBezTo>
                      <a:pt x="714" y="533"/>
                      <a:pt x="714" y="1"/>
                      <a:pt x="363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5" name="Google Shape;765;p3"/>
              <p:cNvSpPr/>
              <p:nvPr/>
            </p:nvSpPr>
            <p:spPr>
              <a:xfrm>
                <a:off x="1340277" y="1012312"/>
                <a:ext cx="37182" cy="28393"/>
              </a:xfrm>
              <a:custGeom>
                <a:avLst/>
                <a:gdLst/>
                <a:ahLst/>
                <a:cxnLst/>
                <a:rect l="l" t="t" r="r" b="b"/>
                <a:pathLst>
                  <a:path w="715" h="546" extrusionOk="0">
                    <a:moveTo>
                      <a:pt x="363" y="1"/>
                    </a:moveTo>
                    <a:cubicBezTo>
                      <a:pt x="0" y="1"/>
                      <a:pt x="0" y="545"/>
                      <a:pt x="363" y="545"/>
                    </a:cubicBezTo>
                    <a:cubicBezTo>
                      <a:pt x="714" y="533"/>
                      <a:pt x="714" y="1"/>
                      <a:pt x="363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6" name="Google Shape;766;p3"/>
              <p:cNvSpPr/>
              <p:nvPr/>
            </p:nvSpPr>
            <p:spPr>
              <a:xfrm>
                <a:off x="1277354" y="1162025"/>
                <a:ext cx="32762" cy="27145"/>
              </a:xfrm>
              <a:custGeom>
                <a:avLst/>
                <a:gdLst/>
                <a:ahLst/>
                <a:cxnLst/>
                <a:rect l="l" t="t" r="r" b="b"/>
                <a:pathLst>
                  <a:path w="630" h="522" extrusionOk="0">
                    <a:moveTo>
                      <a:pt x="315" y="1"/>
                    </a:moveTo>
                    <a:cubicBezTo>
                      <a:pt x="1" y="25"/>
                      <a:pt x="1" y="485"/>
                      <a:pt x="315" y="521"/>
                    </a:cubicBezTo>
                    <a:cubicBezTo>
                      <a:pt x="630" y="485"/>
                      <a:pt x="630" y="25"/>
                      <a:pt x="315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7" name="Google Shape;767;p3"/>
              <p:cNvSpPr/>
              <p:nvPr/>
            </p:nvSpPr>
            <p:spPr>
              <a:xfrm>
                <a:off x="1196856" y="1190990"/>
                <a:ext cx="40926" cy="3026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582" extrusionOk="0">
                    <a:moveTo>
                      <a:pt x="411" y="0"/>
                    </a:moveTo>
                    <a:cubicBezTo>
                      <a:pt x="407" y="0"/>
                      <a:pt x="403" y="0"/>
                      <a:pt x="400" y="0"/>
                    </a:cubicBezTo>
                    <a:cubicBezTo>
                      <a:pt x="0" y="0"/>
                      <a:pt x="0" y="581"/>
                      <a:pt x="400" y="581"/>
                    </a:cubicBezTo>
                    <a:cubicBezTo>
                      <a:pt x="783" y="581"/>
                      <a:pt x="787" y="0"/>
                      <a:pt x="411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8" name="Google Shape;768;p3"/>
              <p:cNvSpPr/>
              <p:nvPr/>
            </p:nvSpPr>
            <p:spPr>
              <a:xfrm>
                <a:off x="204817" y="324797"/>
                <a:ext cx="99481" cy="99429"/>
              </a:xfrm>
              <a:custGeom>
                <a:avLst/>
                <a:gdLst/>
                <a:ahLst/>
                <a:cxnLst/>
                <a:rect l="l" t="t" r="r" b="b"/>
                <a:pathLst>
                  <a:path w="1913" h="1912" extrusionOk="0">
                    <a:moveTo>
                      <a:pt x="956" y="0"/>
                    </a:moveTo>
                    <a:cubicBezTo>
                      <a:pt x="932" y="907"/>
                      <a:pt x="908" y="932"/>
                      <a:pt x="1" y="956"/>
                    </a:cubicBezTo>
                    <a:cubicBezTo>
                      <a:pt x="908" y="980"/>
                      <a:pt x="932" y="1004"/>
                      <a:pt x="956" y="1912"/>
                    </a:cubicBezTo>
                    <a:cubicBezTo>
                      <a:pt x="981" y="1004"/>
                      <a:pt x="1005" y="980"/>
                      <a:pt x="1912" y="956"/>
                    </a:cubicBezTo>
                    <a:cubicBezTo>
                      <a:pt x="993" y="932"/>
                      <a:pt x="981" y="907"/>
                      <a:pt x="95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9" name="Google Shape;769;p3"/>
              <p:cNvSpPr/>
              <p:nvPr/>
            </p:nvSpPr>
            <p:spPr>
              <a:xfrm>
                <a:off x="1459153" y="307793"/>
                <a:ext cx="98805" cy="99429"/>
              </a:xfrm>
              <a:custGeom>
                <a:avLst/>
                <a:gdLst/>
                <a:ahLst/>
                <a:cxnLst/>
                <a:rect l="l" t="t" r="r" b="b"/>
                <a:pathLst>
                  <a:path w="1900" h="1912" extrusionOk="0">
                    <a:moveTo>
                      <a:pt x="956" y="1"/>
                    </a:moveTo>
                    <a:cubicBezTo>
                      <a:pt x="424" y="1"/>
                      <a:pt x="1" y="436"/>
                      <a:pt x="1" y="956"/>
                    </a:cubicBezTo>
                    <a:cubicBezTo>
                      <a:pt x="1" y="1489"/>
                      <a:pt x="424" y="1912"/>
                      <a:pt x="956" y="1912"/>
                    </a:cubicBezTo>
                    <a:cubicBezTo>
                      <a:pt x="1477" y="1912"/>
                      <a:pt x="1900" y="1489"/>
                      <a:pt x="1900" y="956"/>
                    </a:cubicBezTo>
                    <a:cubicBezTo>
                      <a:pt x="1900" y="436"/>
                      <a:pt x="1477" y="1"/>
                      <a:pt x="956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0" name="Google Shape;770;p3"/>
              <p:cNvSpPr/>
              <p:nvPr/>
            </p:nvSpPr>
            <p:spPr>
              <a:xfrm>
                <a:off x="1688117" y="429841"/>
                <a:ext cx="98857" cy="99429"/>
              </a:xfrm>
              <a:custGeom>
                <a:avLst/>
                <a:gdLst/>
                <a:ahLst/>
                <a:cxnLst/>
                <a:rect l="l" t="t" r="r" b="b"/>
                <a:pathLst>
                  <a:path w="1901" h="1912" extrusionOk="0">
                    <a:moveTo>
                      <a:pt x="957" y="0"/>
                    </a:moveTo>
                    <a:cubicBezTo>
                      <a:pt x="932" y="908"/>
                      <a:pt x="908" y="932"/>
                      <a:pt x="1" y="956"/>
                    </a:cubicBezTo>
                    <a:cubicBezTo>
                      <a:pt x="908" y="980"/>
                      <a:pt x="932" y="1004"/>
                      <a:pt x="957" y="1912"/>
                    </a:cubicBezTo>
                    <a:cubicBezTo>
                      <a:pt x="981" y="1004"/>
                      <a:pt x="993" y="980"/>
                      <a:pt x="1900" y="956"/>
                    </a:cubicBezTo>
                    <a:cubicBezTo>
                      <a:pt x="993" y="932"/>
                      <a:pt x="981" y="908"/>
                      <a:pt x="95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1" name="Google Shape;771;p3"/>
              <p:cNvSpPr/>
              <p:nvPr/>
            </p:nvSpPr>
            <p:spPr>
              <a:xfrm>
                <a:off x="1688117" y="768268"/>
                <a:ext cx="98857" cy="98805"/>
              </a:xfrm>
              <a:custGeom>
                <a:avLst/>
                <a:gdLst/>
                <a:ahLst/>
                <a:cxnLst/>
                <a:rect l="l" t="t" r="r" b="b"/>
                <a:pathLst>
                  <a:path w="1901" h="1900" extrusionOk="0">
                    <a:moveTo>
                      <a:pt x="957" y="0"/>
                    </a:moveTo>
                    <a:cubicBezTo>
                      <a:pt x="932" y="908"/>
                      <a:pt x="908" y="920"/>
                      <a:pt x="1" y="944"/>
                    </a:cubicBezTo>
                    <a:cubicBezTo>
                      <a:pt x="908" y="980"/>
                      <a:pt x="932" y="992"/>
                      <a:pt x="957" y="1900"/>
                    </a:cubicBezTo>
                    <a:cubicBezTo>
                      <a:pt x="981" y="992"/>
                      <a:pt x="993" y="980"/>
                      <a:pt x="1900" y="944"/>
                    </a:cubicBezTo>
                    <a:cubicBezTo>
                      <a:pt x="993" y="920"/>
                      <a:pt x="981" y="908"/>
                      <a:pt x="95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2" name="Google Shape;772;p3"/>
              <p:cNvSpPr/>
              <p:nvPr/>
            </p:nvSpPr>
            <p:spPr>
              <a:xfrm>
                <a:off x="1182399" y="1446994"/>
                <a:ext cx="99429" cy="99481"/>
              </a:xfrm>
              <a:custGeom>
                <a:avLst/>
                <a:gdLst/>
                <a:ahLst/>
                <a:cxnLst/>
                <a:rect l="l" t="t" r="r" b="b"/>
                <a:pathLst>
                  <a:path w="1912" h="1913" extrusionOk="0">
                    <a:moveTo>
                      <a:pt x="956" y="1"/>
                    </a:moveTo>
                    <a:cubicBezTo>
                      <a:pt x="436" y="1"/>
                      <a:pt x="0" y="424"/>
                      <a:pt x="0" y="956"/>
                    </a:cubicBezTo>
                    <a:cubicBezTo>
                      <a:pt x="0" y="1477"/>
                      <a:pt x="436" y="1912"/>
                      <a:pt x="956" y="1912"/>
                    </a:cubicBezTo>
                    <a:cubicBezTo>
                      <a:pt x="1488" y="1912"/>
                      <a:pt x="1911" y="1477"/>
                      <a:pt x="1911" y="956"/>
                    </a:cubicBezTo>
                    <a:cubicBezTo>
                      <a:pt x="1911" y="424"/>
                      <a:pt x="1488" y="1"/>
                      <a:pt x="956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3" name="Google Shape;773;p3"/>
              <p:cNvSpPr/>
              <p:nvPr/>
            </p:nvSpPr>
            <p:spPr>
              <a:xfrm>
                <a:off x="776629" y="1051313"/>
                <a:ext cx="99429" cy="98857"/>
              </a:xfrm>
              <a:custGeom>
                <a:avLst/>
                <a:gdLst/>
                <a:ahLst/>
                <a:cxnLst/>
                <a:rect l="l" t="t" r="r" b="b"/>
                <a:pathLst>
                  <a:path w="1912" h="1901" extrusionOk="0">
                    <a:moveTo>
                      <a:pt x="956" y="1"/>
                    </a:moveTo>
                    <a:cubicBezTo>
                      <a:pt x="932" y="908"/>
                      <a:pt x="908" y="920"/>
                      <a:pt x="1" y="944"/>
                    </a:cubicBezTo>
                    <a:cubicBezTo>
                      <a:pt x="908" y="981"/>
                      <a:pt x="932" y="993"/>
                      <a:pt x="956" y="1900"/>
                    </a:cubicBezTo>
                    <a:cubicBezTo>
                      <a:pt x="981" y="993"/>
                      <a:pt x="1005" y="981"/>
                      <a:pt x="1912" y="944"/>
                    </a:cubicBezTo>
                    <a:cubicBezTo>
                      <a:pt x="1005" y="920"/>
                      <a:pt x="981" y="908"/>
                      <a:pt x="956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4" name="Google Shape;774;p3"/>
              <p:cNvSpPr/>
              <p:nvPr/>
            </p:nvSpPr>
            <p:spPr>
              <a:xfrm>
                <a:off x="896805" y="1316782"/>
                <a:ext cx="99429" cy="99481"/>
              </a:xfrm>
              <a:custGeom>
                <a:avLst/>
                <a:gdLst/>
                <a:ahLst/>
                <a:cxnLst/>
                <a:rect l="l" t="t" r="r" b="b"/>
                <a:pathLst>
                  <a:path w="1912" h="1913" extrusionOk="0">
                    <a:moveTo>
                      <a:pt x="956" y="1"/>
                    </a:moveTo>
                    <a:cubicBezTo>
                      <a:pt x="932" y="908"/>
                      <a:pt x="907" y="932"/>
                      <a:pt x="0" y="956"/>
                    </a:cubicBezTo>
                    <a:cubicBezTo>
                      <a:pt x="907" y="981"/>
                      <a:pt x="932" y="1005"/>
                      <a:pt x="956" y="1912"/>
                    </a:cubicBezTo>
                    <a:cubicBezTo>
                      <a:pt x="980" y="1005"/>
                      <a:pt x="1004" y="981"/>
                      <a:pt x="1911" y="956"/>
                    </a:cubicBezTo>
                    <a:cubicBezTo>
                      <a:pt x="1004" y="932"/>
                      <a:pt x="980" y="908"/>
                      <a:pt x="956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5" name="Google Shape;775;p3"/>
              <p:cNvSpPr/>
              <p:nvPr/>
            </p:nvSpPr>
            <p:spPr>
              <a:xfrm>
                <a:off x="1671164" y="1281577"/>
                <a:ext cx="61051" cy="61675"/>
              </a:xfrm>
              <a:custGeom>
                <a:avLst/>
                <a:gdLst/>
                <a:ahLst/>
                <a:cxnLst/>
                <a:rect l="l" t="t" r="r" b="b"/>
                <a:pathLst>
                  <a:path w="1174" h="1186" extrusionOk="0">
                    <a:moveTo>
                      <a:pt x="581" y="0"/>
                    </a:moveTo>
                    <a:cubicBezTo>
                      <a:pt x="569" y="569"/>
                      <a:pt x="557" y="581"/>
                      <a:pt x="0" y="593"/>
                    </a:cubicBezTo>
                    <a:cubicBezTo>
                      <a:pt x="557" y="605"/>
                      <a:pt x="569" y="617"/>
                      <a:pt x="581" y="1186"/>
                    </a:cubicBezTo>
                    <a:cubicBezTo>
                      <a:pt x="605" y="617"/>
                      <a:pt x="617" y="605"/>
                      <a:pt x="1174" y="593"/>
                    </a:cubicBezTo>
                    <a:cubicBezTo>
                      <a:pt x="617" y="581"/>
                      <a:pt x="593" y="569"/>
                      <a:pt x="581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6" name="Google Shape;776;p3"/>
              <p:cNvSpPr/>
              <p:nvPr/>
            </p:nvSpPr>
            <p:spPr>
              <a:xfrm>
                <a:off x="1071687" y="1454535"/>
                <a:ext cx="37754" cy="37806"/>
              </a:xfrm>
              <a:custGeom>
                <a:avLst/>
                <a:gdLst/>
                <a:ahLst/>
                <a:cxnLst/>
                <a:rect l="l" t="t" r="r" b="b"/>
                <a:pathLst>
                  <a:path w="726" h="727" extrusionOk="0">
                    <a:moveTo>
                      <a:pt x="363" y="1"/>
                    </a:moveTo>
                    <a:cubicBezTo>
                      <a:pt x="351" y="352"/>
                      <a:pt x="339" y="364"/>
                      <a:pt x="0" y="364"/>
                    </a:cubicBezTo>
                    <a:cubicBezTo>
                      <a:pt x="339" y="376"/>
                      <a:pt x="351" y="388"/>
                      <a:pt x="363" y="727"/>
                    </a:cubicBezTo>
                    <a:cubicBezTo>
                      <a:pt x="363" y="388"/>
                      <a:pt x="375" y="376"/>
                      <a:pt x="726" y="364"/>
                    </a:cubicBezTo>
                    <a:cubicBezTo>
                      <a:pt x="387" y="352"/>
                      <a:pt x="363" y="352"/>
                      <a:pt x="363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7" name="Google Shape;777;p3"/>
              <p:cNvSpPr/>
              <p:nvPr/>
            </p:nvSpPr>
            <p:spPr>
              <a:xfrm>
                <a:off x="742672" y="1220527"/>
                <a:ext cx="37806" cy="37806"/>
              </a:xfrm>
              <a:custGeom>
                <a:avLst/>
                <a:gdLst/>
                <a:ahLst/>
                <a:cxnLst/>
                <a:rect l="l" t="t" r="r" b="b"/>
                <a:pathLst>
                  <a:path w="727" h="727" extrusionOk="0">
                    <a:moveTo>
                      <a:pt x="363" y="1"/>
                    </a:moveTo>
                    <a:cubicBezTo>
                      <a:pt x="351" y="340"/>
                      <a:pt x="339" y="352"/>
                      <a:pt x="0" y="364"/>
                    </a:cubicBezTo>
                    <a:cubicBezTo>
                      <a:pt x="339" y="376"/>
                      <a:pt x="351" y="376"/>
                      <a:pt x="363" y="727"/>
                    </a:cubicBezTo>
                    <a:cubicBezTo>
                      <a:pt x="375" y="376"/>
                      <a:pt x="375" y="376"/>
                      <a:pt x="726" y="364"/>
                    </a:cubicBezTo>
                    <a:cubicBezTo>
                      <a:pt x="375" y="352"/>
                      <a:pt x="375" y="340"/>
                      <a:pt x="363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8" name="Google Shape;778;p3"/>
              <p:cNvSpPr/>
              <p:nvPr/>
            </p:nvSpPr>
            <p:spPr>
              <a:xfrm>
                <a:off x="1871111" y="197601"/>
                <a:ext cx="23817" cy="21061"/>
              </a:xfrm>
              <a:custGeom>
                <a:avLst/>
                <a:gdLst/>
                <a:ahLst/>
                <a:cxnLst/>
                <a:rect l="l" t="t" r="r" b="b"/>
                <a:pathLst>
                  <a:path w="458" h="405" extrusionOk="0">
                    <a:moveTo>
                      <a:pt x="227" y="0"/>
                    </a:moveTo>
                    <a:cubicBezTo>
                      <a:pt x="135" y="0"/>
                      <a:pt x="41" y="54"/>
                      <a:pt x="14" y="172"/>
                    </a:cubicBezTo>
                    <a:cubicBezTo>
                      <a:pt x="1" y="320"/>
                      <a:pt x="114" y="404"/>
                      <a:pt x="229" y="404"/>
                    </a:cubicBezTo>
                    <a:cubicBezTo>
                      <a:pt x="320" y="404"/>
                      <a:pt x="411" y="351"/>
                      <a:pt x="438" y="233"/>
                    </a:cubicBezTo>
                    <a:cubicBezTo>
                      <a:pt x="458" y="85"/>
                      <a:pt x="343" y="0"/>
                      <a:pt x="227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9" name="Google Shape;779;p3"/>
              <p:cNvSpPr/>
              <p:nvPr/>
            </p:nvSpPr>
            <p:spPr>
              <a:xfrm>
                <a:off x="1976883" y="267908"/>
                <a:ext cx="42538" cy="30005"/>
              </a:xfrm>
              <a:custGeom>
                <a:avLst/>
                <a:gdLst/>
                <a:ahLst/>
                <a:cxnLst/>
                <a:rect l="l" t="t" r="r" b="b"/>
                <a:pathLst>
                  <a:path w="818" h="577" extrusionOk="0">
                    <a:moveTo>
                      <a:pt x="497" y="0"/>
                    </a:moveTo>
                    <a:cubicBezTo>
                      <a:pt x="270" y="0"/>
                      <a:pt x="1" y="334"/>
                      <a:pt x="218" y="514"/>
                    </a:cubicBezTo>
                    <a:cubicBezTo>
                      <a:pt x="278" y="558"/>
                      <a:pt x="341" y="577"/>
                      <a:pt x="402" y="577"/>
                    </a:cubicBezTo>
                    <a:cubicBezTo>
                      <a:pt x="626" y="577"/>
                      <a:pt x="818" y="318"/>
                      <a:pt x="666" y="90"/>
                    </a:cubicBezTo>
                    <a:cubicBezTo>
                      <a:pt x="621" y="26"/>
                      <a:pt x="560" y="0"/>
                      <a:pt x="497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0" name="Google Shape;780;p3"/>
              <p:cNvSpPr/>
              <p:nvPr/>
            </p:nvSpPr>
            <p:spPr>
              <a:xfrm>
                <a:off x="1980211" y="422457"/>
                <a:ext cx="31097" cy="27873"/>
              </a:xfrm>
              <a:custGeom>
                <a:avLst/>
                <a:gdLst/>
                <a:ahLst/>
                <a:cxnLst/>
                <a:rect l="l" t="t" r="r" b="b"/>
                <a:pathLst>
                  <a:path w="598" h="536" extrusionOk="0">
                    <a:moveTo>
                      <a:pt x="292" y="0"/>
                    </a:moveTo>
                    <a:cubicBezTo>
                      <a:pt x="175" y="0"/>
                      <a:pt x="58" y="68"/>
                      <a:pt x="21" y="215"/>
                    </a:cubicBezTo>
                    <a:cubicBezTo>
                      <a:pt x="1" y="419"/>
                      <a:pt x="156" y="535"/>
                      <a:pt x="309" y="535"/>
                    </a:cubicBezTo>
                    <a:cubicBezTo>
                      <a:pt x="428" y="535"/>
                      <a:pt x="546" y="465"/>
                      <a:pt x="577" y="312"/>
                    </a:cubicBezTo>
                    <a:cubicBezTo>
                      <a:pt x="598" y="114"/>
                      <a:pt x="445" y="0"/>
                      <a:pt x="292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1" name="Google Shape;781;p3"/>
              <p:cNvSpPr/>
              <p:nvPr/>
            </p:nvSpPr>
            <p:spPr>
              <a:xfrm>
                <a:off x="2145057" y="651160"/>
                <a:ext cx="21633" cy="19501"/>
              </a:xfrm>
              <a:custGeom>
                <a:avLst/>
                <a:gdLst/>
                <a:ahLst/>
                <a:cxnLst/>
                <a:rect l="l" t="t" r="r" b="b"/>
                <a:pathLst>
                  <a:path w="416" h="375" extrusionOk="0">
                    <a:moveTo>
                      <a:pt x="203" y="1"/>
                    </a:moveTo>
                    <a:cubicBezTo>
                      <a:pt x="122" y="1"/>
                      <a:pt x="41" y="49"/>
                      <a:pt x="20" y="160"/>
                    </a:cubicBezTo>
                    <a:cubicBezTo>
                      <a:pt x="0" y="296"/>
                      <a:pt x="106" y="374"/>
                      <a:pt x="211" y="374"/>
                    </a:cubicBezTo>
                    <a:cubicBezTo>
                      <a:pt x="292" y="374"/>
                      <a:pt x="374" y="326"/>
                      <a:pt x="395" y="220"/>
                    </a:cubicBezTo>
                    <a:cubicBezTo>
                      <a:pt x="416" y="83"/>
                      <a:pt x="309" y="1"/>
                      <a:pt x="203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2" name="Google Shape;782;p3"/>
              <p:cNvSpPr/>
              <p:nvPr/>
            </p:nvSpPr>
            <p:spPr>
              <a:xfrm>
                <a:off x="2053014" y="833166"/>
                <a:ext cx="14509" cy="10869"/>
              </a:xfrm>
              <a:custGeom>
                <a:avLst/>
                <a:gdLst/>
                <a:ahLst/>
                <a:cxnLst/>
                <a:rect l="l" t="t" r="r" b="b"/>
                <a:pathLst>
                  <a:path w="279" h="209" extrusionOk="0">
                    <a:moveTo>
                      <a:pt x="126" y="1"/>
                    </a:moveTo>
                    <a:cubicBezTo>
                      <a:pt x="76" y="1"/>
                      <a:pt x="26" y="26"/>
                      <a:pt x="0" y="83"/>
                    </a:cubicBezTo>
                    <a:cubicBezTo>
                      <a:pt x="7" y="165"/>
                      <a:pt x="76" y="209"/>
                      <a:pt x="146" y="209"/>
                    </a:cubicBezTo>
                    <a:cubicBezTo>
                      <a:pt x="199" y="209"/>
                      <a:pt x="252" y="184"/>
                      <a:pt x="278" y="131"/>
                    </a:cubicBezTo>
                    <a:cubicBezTo>
                      <a:pt x="264" y="48"/>
                      <a:pt x="195" y="1"/>
                      <a:pt x="126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3" name="Google Shape;783;p3"/>
              <p:cNvSpPr/>
              <p:nvPr/>
            </p:nvSpPr>
            <p:spPr>
              <a:xfrm>
                <a:off x="2119680" y="1159841"/>
                <a:ext cx="34790" cy="32086"/>
              </a:xfrm>
              <a:custGeom>
                <a:avLst/>
                <a:gdLst/>
                <a:ahLst/>
                <a:cxnLst/>
                <a:rect l="l" t="t" r="r" b="b"/>
                <a:pathLst>
                  <a:path w="669" h="617" extrusionOk="0">
                    <a:moveTo>
                      <a:pt x="274" y="0"/>
                    </a:moveTo>
                    <a:cubicBezTo>
                      <a:pt x="137" y="0"/>
                      <a:pt x="12" y="64"/>
                      <a:pt x="12" y="212"/>
                    </a:cubicBezTo>
                    <a:cubicBezTo>
                      <a:pt x="0" y="309"/>
                      <a:pt x="25" y="418"/>
                      <a:pt x="85" y="515"/>
                    </a:cubicBezTo>
                    <a:cubicBezTo>
                      <a:pt x="137" y="582"/>
                      <a:pt x="217" y="617"/>
                      <a:pt x="299" y="617"/>
                    </a:cubicBezTo>
                    <a:cubicBezTo>
                      <a:pt x="350" y="617"/>
                      <a:pt x="401" y="603"/>
                      <a:pt x="448" y="575"/>
                    </a:cubicBezTo>
                    <a:cubicBezTo>
                      <a:pt x="533" y="503"/>
                      <a:pt x="581" y="418"/>
                      <a:pt x="605" y="309"/>
                    </a:cubicBezTo>
                    <a:cubicBezTo>
                      <a:pt x="668" y="120"/>
                      <a:pt x="460" y="0"/>
                      <a:pt x="274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4" name="Google Shape;784;p3"/>
              <p:cNvSpPr/>
              <p:nvPr/>
            </p:nvSpPr>
            <p:spPr>
              <a:xfrm>
                <a:off x="1958006" y="1217251"/>
                <a:ext cx="52887" cy="54551"/>
              </a:xfrm>
              <a:custGeom>
                <a:avLst/>
                <a:gdLst/>
                <a:ahLst/>
                <a:cxnLst/>
                <a:rect l="l" t="t" r="r" b="b"/>
                <a:pathLst>
                  <a:path w="1017" h="1049" extrusionOk="0">
                    <a:moveTo>
                      <a:pt x="520" y="0"/>
                    </a:moveTo>
                    <a:cubicBezTo>
                      <a:pt x="437" y="0"/>
                      <a:pt x="354" y="25"/>
                      <a:pt x="279" y="76"/>
                    </a:cubicBezTo>
                    <a:cubicBezTo>
                      <a:pt x="134" y="161"/>
                      <a:pt x="49" y="318"/>
                      <a:pt x="25" y="487"/>
                    </a:cubicBezTo>
                    <a:cubicBezTo>
                      <a:pt x="0" y="608"/>
                      <a:pt x="37" y="741"/>
                      <a:pt x="109" y="850"/>
                    </a:cubicBezTo>
                    <a:cubicBezTo>
                      <a:pt x="182" y="947"/>
                      <a:pt x="291" y="1020"/>
                      <a:pt x="424" y="1044"/>
                    </a:cubicBezTo>
                    <a:cubicBezTo>
                      <a:pt x="447" y="1047"/>
                      <a:pt x="469" y="1048"/>
                      <a:pt x="492" y="1048"/>
                    </a:cubicBezTo>
                    <a:cubicBezTo>
                      <a:pt x="730" y="1048"/>
                      <a:pt x="936" y="877"/>
                      <a:pt x="980" y="645"/>
                    </a:cubicBezTo>
                    <a:cubicBezTo>
                      <a:pt x="1017" y="475"/>
                      <a:pt x="980" y="306"/>
                      <a:pt x="871" y="173"/>
                    </a:cubicBezTo>
                    <a:cubicBezTo>
                      <a:pt x="782" y="62"/>
                      <a:pt x="652" y="0"/>
                      <a:pt x="52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5" name="Google Shape;785;p3"/>
              <p:cNvSpPr/>
              <p:nvPr/>
            </p:nvSpPr>
            <p:spPr>
              <a:xfrm>
                <a:off x="2016508" y="1370708"/>
                <a:ext cx="51638" cy="42590"/>
              </a:xfrm>
              <a:custGeom>
                <a:avLst/>
                <a:gdLst/>
                <a:ahLst/>
                <a:cxnLst/>
                <a:rect l="l" t="t" r="r" b="b"/>
                <a:pathLst>
                  <a:path w="993" h="819" extrusionOk="0">
                    <a:moveTo>
                      <a:pt x="346" y="1"/>
                    </a:moveTo>
                    <a:cubicBezTo>
                      <a:pt x="221" y="1"/>
                      <a:pt x="103" y="63"/>
                      <a:pt x="37" y="210"/>
                    </a:cubicBezTo>
                    <a:cubicBezTo>
                      <a:pt x="13" y="282"/>
                      <a:pt x="0" y="355"/>
                      <a:pt x="0" y="427"/>
                    </a:cubicBezTo>
                    <a:cubicBezTo>
                      <a:pt x="13" y="488"/>
                      <a:pt x="37" y="548"/>
                      <a:pt x="73" y="609"/>
                    </a:cubicBezTo>
                    <a:lnTo>
                      <a:pt x="61" y="584"/>
                    </a:lnTo>
                    <a:lnTo>
                      <a:pt x="61" y="584"/>
                    </a:lnTo>
                    <a:cubicBezTo>
                      <a:pt x="140" y="733"/>
                      <a:pt x="287" y="818"/>
                      <a:pt x="450" y="818"/>
                    </a:cubicBezTo>
                    <a:cubicBezTo>
                      <a:pt x="469" y="818"/>
                      <a:pt x="489" y="817"/>
                      <a:pt x="509" y="815"/>
                    </a:cubicBezTo>
                    <a:cubicBezTo>
                      <a:pt x="896" y="778"/>
                      <a:pt x="992" y="246"/>
                      <a:pt x="629" y="89"/>
                    </a:cubicBezTo>
                    <a:lnTo>
                      <a:pt x="629" y="89"/>
                    </a:lnTo>
                    <a:cubicBezTo>
                      <a:pt x="660" y="109"/>
                      <a:pt x="675" y="119"/>
                      <a:pt x="675" y="119"/>
                    </a:cubicBezTo>
                    <a:cubicBezTo>
                      <a:pt x="675" y="119"/>
                      <a:pt x="645" y="100"/>
                      <a:pt x="581" y="65"/>
                    </a:cubicBezTo>
                    <a:cubicBezTo>
                      <a:pt x="557" y="48"/>
                      <a:pt x="532" y="37"/>
                      <a:pt x="504" y="32"/>
                    </a:cubicBezTo>
                    <a:lnTo>
                      <a:pt x="504" y="32"/>
                    </a:lnTo>
                    <a:cubicBezTo>
                      <a:pt x="452" y="12"/>
                      <a:pt x="399" y="1"/>
                      <a:pt x="346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6" name="Google Shape;786;p3"/>
              <p:cNvSpPr/>
              <p:nvPr/>
            </p:nvSpPr>
            <p:spPr>
              <a:xfrm>
                <a:off x="1866483" y="1384436"/>
                <a:ext cx="54447" cy="45034"/>
              </a:xfrm>
              <a:custGeom>
                <a:avLst/>
                <a:gdLst/>
                <a:ahLst/>
                <a:cxnLst/>
                <a:rect l="l" t="t" r="r" b="b"/>
                <a:pathLst>
                  <a:path w="1047" h="866" extrusionOk="0">
                    <a:moveTo>
                      <a:pt x="481" y="1"/>
                    </a:moveTo>
                    <a:cubicBezTo>
                      <a:pt x="268" y="1"/>
                      <a:pt x="88" y="149"/>
                      <a:pt x="55" y="357"/>
                    </a:cubicBezTo>
                    <a:cubicBezTo>
                      <a:pt x="1" y="645"/>
                      <a:pt x="228" y="866"/>
                      <a:pt x="477" y="866"/>
                    </a:cubicBezTo>
                    <a:cubicBezTo>
                      <a:pt x="563" y="866"/>
                      <a:pt x="652" y="839"/>
                      <a:pt x="732" y="780"/>
                    </a:cubicBezTo>
                    <a:cubicBezTo>
                      <a:pt x="1047" y="563"/>
                      <a:pt x="926" y="67"/>
                      <a:pt x="551" y="6"/>
                    </a:cubicBezTo>
                    <a:cubicBezTo>
                      <a:pt x="527" y="3"/>
                      <a:pt x="504" y="1"/>
                      <a:pt x="481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7" name="Google Shape;787;p3"/>
              <p:cNvSpPr/>
              <p:nvPr/>
            </p:nvSpPr>
            <p:spPr>
              <a:xfrm>
                <a:off x="1892744" y="1549906"/>
                <a:ext cx="47686" cy="39782"/>
              </a:xfrm>
              <a:custGeom>
                <a:avLst/>
                <a:gdLst/>
                <a:ahLst/>
                <a:cxnLst/>
                <a:rect l="l" t="t" r="r" b="b"/>
                <a:pathLst>
                  <a:path w="917" h="765" extrusionOk="0">
                    <a:moveTo>
                      <a:pt x="418" y="0"/>
                    </a:moveTo>
                    <a:cubicBezTo>
                      <a:pt x="237" y="0"/>
                      <a:pt x="78" y="136"/>
                      <a:pt x="46" y="320"/>
                    </a:cubicBezTo>
                    <a:cubicBezTo>
                      <a:pt x="0" y="566"/>
                      <a:pt x="202" y="764"/>
                      <a:pt x="423" y="764"/>
                    </a:cubicBezTo>
                    <a:cubicBezTo>
                      <a:pt x="495" y="764"/>
                      <a:pt x="570" y="743"/>
                      <a:pt x="639" y="695"/>
                    </a:cubicBezTo>
                    <a:cubicBezTo>
                      <a:pt x="917" y="490"/>
                      <a:pt x="820" y="66"/>
                      <a:pt x="481" y="6"/>
                    </a:cubicBezTo>
                    <a:cubicBezTo>
                      <a:pt x="460" y="2"/>
                      <a:pt x="439" y="0"/>
                      <a:pt x="418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8" name="Google Shape;788;p3"/>
              <p:cNvSpPr/>
              <p:nvPr/>
            </p:nvSpPr>
            <p:spPr>
              <a:xfrm>
                <a:off x="1776416" y="1516157"/>
                <a:ext cx="19761" cy="17525"/>
              </a:xfrm>
              <a:custGeom>
                <a:avLst/>
                <a:gdLst/>
                <a:ahLst/>
                <a:cxnLst/>
                <a:rect l="l" t="t" r="r" b="b"/>
                <a:pathLst>
                  <a:path w="380" h="337" extrusionOk="0">
                    <a:moveTo>
                      <a:pt x="187" y="0"/>
                    </a:moveTo>
                    <a:cubicBezTo>
                      <a:pt x="111" y="0"/>
                      <a:pt x="37" y="45"/>
                      <a:pt x="21" y="147"/>
                    </a:cubicBezTo>
                    <a:cubicBezTo>
                      <a:pt x="1" y="267"/>
                      <a:pt x="96" y="336"/>
                      <a:pt x="191" y="336"/>
                    </a:cubicBezTo>
                    <a:cubicBezTo>
                      <a:pt x="267" y="336"/>
                      <a:pt x="343" y="292"/>
                      <a:pt x="359" y="195"/>
                    </a:cubicBezTo>
                    <a:cubicBezTo>
                      <a:pt x="380" y="73"/>
                      <a:pt x="283" y="0"/>
                      <a:pt x="187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9" name="Google Shape;789;p3"/>
              <p:cNvSpPr/>
              <p:nvPr/>
            </p:nvSpPr>
            <p:spPr>
              <a:xfrm>
                <a:off x="1720982" y="1624736"/>
                <a:ext cx="37286" cy="32710"/>
              </a:xfrm>
              <a:custGeom>
                <a:avLst/>
                <a:gdLst/>
                <a:ahLst/>
                <a:cxnLst/>
                <a:rect l="l" t="t" r="r" b="b"/>
                <a:pathLst>
                  <a:path w="717" h="629" extrusionOk="0">
                    <a:moveTo>
                      <a:pt x="346" y="1"/>
                    </a:moveTo>
                    <a:cubicBezTo>
                      <a:pt x="205" y="1"/>
                      <a:pt x="66" y="81"/>
                      <a:pt x="34" y="260"/>
                    </a:cubicBezTo>
                    <a:cubicBezTo>
                      <a:pt x="0" y="493"/>
                      <a:pt x="190" y="628"/>
                      <a:pt x="372" y="628"/>
                    </a:cubicBezTo>
                    <a:cubicBezTo>
                      <a:pt x="513" y="628"/>
                      <a:pt x="649" y="548"/>
                      <a:pt x="675" y="369"/>
                    </a:cubicBezTo>
                    <a:cubicBezTo>
                      <a:pt x="716" y="137"/>
                      <a:pt x="530" y="1"/>
                      <a:pt x="346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0" name="Google Shape;790;p3"/>
              <p:cNvSpPr/>
              <p:nvPr/>
            </p:nvSpPr>
            <p:spPr>
              <a:xfrm>
                <a:off x="1648907" y="1686670"/>
                <a:ext cx="36662" cy="31930"/>
              </a:xfrm>
              <a:custGeom>
                <a:avLst/>
                <a:gdLst/>
                <a:ahLst/>
                <a:cxnLst/>
                <a:rect l="l" t="t" r="r" b="b"/>
                <a:pathLst>
                  <a:path w="705" h="614" extrusionOk="0">
                    <a:moveTo>
                      <a:pt x="347" y="0"/>
                    </a:moveTo>
                    <a:cubicBezTo>
                      <a:pt x="209" y="0"/>
                      <a:pt x="73" y="80"/>
                      <a:pt x="41" y="255"/>
                    </a:cubicBezTo>
                    <a:cubicBezTo>
                      <a:pt x="0" y="481"/>
                      <a:pt x="184" y="614"/>
                      <a:pt x="365" y="614"/>
                    </a:cubicBezTo>
                    <a:cubicBezTo>
                      <a:pt x="503" y="614"/>
                      <a:pt x="639" y="536"/>
                      <a:pt x="670" y="364"/>
                    </a:cubicBezTo>
                    <a:cubicBezTo>
                      <a:pt x="704" y="132"/>
                      <a:pt x="524" y="0"/>
                      <a:pt x="347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1" name="Google Shape;791;p3"/>
              <p:cNvSpPr/>
              <p:nvPr/>
            </p:nvSpPr>
            <p:spPr>
              <a:xfrm>
                <a:off x="1563052" y="1560618"/>
                <a:ext cx="34426" cy="30265"/>
              </a:xfrm>
              <a:custGeom>
                <a:avLst/>
                <a:gdLst/>
                <a:ahLst/>
                <a:cxnLst/>
                <a:rect l="l" t="t" r="r" b="b"/>
                <a:pathLst>
                  <a:path w="662" h="582" extrusionOk="0">
                    <a:moveTo>
                      <a:pt x="322" y="1"/>
                    </a:moveTo>
                    <a:cubicBezTo>
                      <a:pt x="190" y="1"/>
                      <a:pt x="61" y="78"/>
                      <a:pt x="35" y="247"/>
                    </a:cubicBezTo>
                    <a:cubicBezTo>
                      <a:pt x="1" y="459"/>
                      <a:pt x="170" y="581"/>
                      <a:pt x="338" y="581"/>
                    </a:cubicBezTo>
                    <a:cubicBezTo>
                      <a:pt x="468" y="581"/>
                      <a:pt x="596" y="508"/>
                      <a:pt x="628" y="344"/>
                    </a:cubicBezTo>
                    <a:cubicBezTo>
                      <a:pt x="662" y="127"/>
                      <a:pt x="490" y="1"/>
                      <a:pt x="322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2" name="Google Shape;792;p3"/>
              <p:cNvSpPr/>
              <p:nvPr/>
            </p:nvSpPr>
            <p:spPr>
              <a:xfrm>
                <a:off x="1529459" y="1614440"/>
                <a:ext cx="29641" cy="26885"/>
              </a:xfrm>
              <a:custGeom>
                <a:avLst/>
                <a:gdLst/>
                <a:ahLst/>
                <a:cxnLst/>
                <a:rect l="l" t="t" r="r" b="b"/>
                <a:pathLst>
                  <a:path w="570" h="517" extrusionOk="0">
                    <a:moveTo>
                      <a:pt x="280" y="1"/>
                    </a:moveTo>
                    <a:cubicBezTo>
                      <a:pt x="167" y="1"/>
                      <a:pt x="54" y="68"/>
                      <a:pt x="28" y="216"/>
                    </a:cubicBezTo>
                    <a:cubicBezTo>
                      <a:pt x="1" y="406"/>
                      <a:pt x="145" y="517"/>
                      <a:pt x="288" y="517"/>
                    </a:cubicBezTo>
                    <a:cubicBezTo>
                      <a:pt x="399" y="517"/>
                      <a:pt x="509" y="449"/>
                      <a:pt x="536" y="301"/>
                    </a:cubicBezTo>
                    <a:cubicBezTo>
                      <a:pt x="570" y="111"/>
                      <a:pt x="424" y="1"/>
                      <a:pt x="280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3" name="Google Shape;793;p3"/>
              <p:cNvSpPr/>
              <p:nvPr/>
            </p:nvSpPr>
            <p:spPr>
              <a:xfrm>
                <a:off x="1382398" y="1754272"/>
                <a:ext cx="42486" cy="33282"/>
              </a:xfrm>
              <a:custGeom>
                <a:avLst/>
                <a:gdLst/>
                <a:ahLst/>
                <a:cxnLst/>
                <a:rect l="l" t="t" r="r" b="b"/>
                <a:pathLst>
                  <a:path w="817" h="640" extrusionOk="0">
                    <a:moveTo>
                      <a:pt x="418" y="0"/>
                    </a:moveTo>
                    <a:cubicBezTo>
                      <a:pt x="337" y="0"/>
                      <a:pt x="255" y="33"/>
                      <a:pt x="194" y="104"/>
                    </a:cubicBezTo>
                    <a:lnTo>
                      <a:pt x="170" y="116"/>
                    </a:lnTo>
                    <a:cubicBezTo>
                      <a:pt x="1" y="297"/>
                      <a:pt x="146" y="600"/>
                      <a:pt x="364" y="636"/>
                    </a:cubicBezTo>
                    <a:cubicBezTo>
                      <a:pt x="379" y="639"/>
                      <a:pt x="393" y="640"/>
                      <a:pt x="408" y="640"/>
                    </a:cubicBezTo>
                    <a:cubicBezTo>
                      <a:pt x="613" y="640"/>
                      <a:pt x="816" y="416"/>
                      <a:pt x="715" y="213"/>
                    </a:cubicBezTo>
                    <a:lnTo>
                      <a:pt x="690" y="176"/>
                    </a:lnTo>
                    <a:cubicBezTo>
                      <a:pt x="641" y="64"/>
                      <a:pt x="530" y="0"/>
                      <a:pt x="418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4" name="Google Shape;794;p3"/>
              <p:cNvSpPr/>
              <p:nvPr/>
            </p:nvSpPr>
            <p:spPr>
              <a:xfrm>
                <a:off x="1482658" y="1705651"/>
                <a:ext cx="23921" cy="21425"/>
              </a:xfrm>
              <a:custGeom>
                <a:avLst/>
                <a:gdLst/>
                <a:ahLst/>
                <a:cxnLst/>
                <a:rect l="l" t="t" r="r" b="b"/>
                <a:pathLst>
                  <a:path w="460" h="412" extrusionOk="0">
                    <a:moveTo>
                      <a:pt x="221" y="1"/>
                    </a:moveTo>
                    <a:cubicBezTo>
                      <a:pt x="130" y="1"/>
                      <a:pt x="41" y="53"/>
                      <a:pt x="20" y="168"/>
                    </a:cubicBezTo>
                    <a:cubicBezTo>
                      <a:pt x="0" y="324"/>
                      <a:pt x="117" y="411"/>
                      <a:pt x="231" y="411"/>
                    </a:cubicBezTo>
                    <a:cubicBezTo>
                      <a:pt x="321" y="411"/>
                      <a:pt x="411" y="357"/>
                      <a:pt x="432" y="240"/>
                    </a:cubicBezTo>
                    <a:cubicBezTo>
                      <a:pt x="459" y="90"/>
                      <a:pt x="339" y="1"/>
                      <a:pt x="221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5" name="Google Shape;795;p3"/>
              <p:cNvSpPr/>
              <p:nvPr/>
            </p:nvSpPr>
            <p:spPr>
              <a:xfrm>
                <a:off x="1338300" y="1644549"/>
                <a:ext cx="30161" cy="26469"/>
              </a:xfrm>
              <a:custGeom>
                <a:avLst/>
                <a:gdLst/>
                <a:ahLst/>
                <a:cxnLst/>
                <a:rect l="l" t="t" r="r" b="b"/>
                <a:pathLst>
                  <a:path w="580" h="509" extrusionOk="0">
                    <a:moveTo>
                      <a:pt x="279" y="0"/>
                    </a:moveTo>
                    <a:cubicBezTo>
                      <a:pt x="165" y="0"/>
                      <a:pt x="51" y="64"/>
                      <a:pt x="14" y="206"/>
                    </a:cubicBezTo>
                    <a:cubicBezTo>
                      <a:pt x="1" y="398"/>
                      <a:pt x="150" y="508"/>
                      <a:pt x="298" y="508"/>
                    </a:cubicBezTo>
                    <a:cubicBezTo>
                      <a:pt x="410" y="508"/>
                      <a:pt x="522" y="444"/>
                      <a:pt x="559" y="303"/>
                    </a:cubicBezTo>
                    <a:cubicBezTo>
                      <a:pt x="579" y="110"/>
                      <a:pt x="429" y="0"/>
                      <a:pt x="279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6" name="Google Shape;796;p3"/>
              <p:cNvSpPr/>
              <p:nvPr/>
            </p:nvSpPr>
            <p:spPr>
              <a:xfrm>
                <a:off x="1294567" y="1741584"/>
                <a:ext cx="30473" cy="27405"/>
              </a:xfrm>
              <a:custGeom>
                <a:avLst/>
                <a:gdLst/>
                <a:ahLst/>
                <a:cxnLst/>
                <a:rect l="l" t="t" r="r" b="b"/>
                <a:pathLst>
                  <a:path w="586" h="527" extrusionOk="0">
                    <a:moveTo>
                      <a:pt x="282" y="0"/>
                    </a:moveTo>
                    <a:cubicBezTo>
                      <a:pt x="166" y="0"/>
                      <a:pt x="52" y="67"/>
                      <a:pt x="21" y="215"/>
                    </a:cubicBezTo>
                    <a:cubicBezTo>
                      <a:pt x="0" y="413"/>
                      <a:pt x="153" y="526"/>
                      <a:pt x="303" y="526"/>
                    </a:cubicBezTo>
                    <a:cubicBezTo>
                      <a:pt x="419" y="526"/>
                      <a:pt x="533" y="459"/>
                      <a:pt x="565" y="312"/>
                    </a:cubicBezTo>
                    <a:cubicBezTo>
                      <a:pt x="585" y="113"/>
                      <a:pt x="432" y="0"/>
                      <a:pt x="282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7" name="Google Shape;797;p3"/>
              <p:cNvSpPr/>
              <p:nvPr/>
            </p:nvSpPr>
            <p:spPr>
              <a:xfrm>
                <a:off x="1122077" y="1649801"/>
                <a:ext cx="33802" cy="29329"/>
              </a:xfrm>
              <a:custGeom>
                <a:avLst/>
                <a:gdLst/>
                <a:ahLst/>
                <a:cxnLst/>
                <a:rect l="l" t="t" r="r" b="b"/>
                <a:pathLst>
                  <a:path w="650" h="564" extrusionOk="0">
                    <a:moveTo>
                      <a:pt x="315" y="0"/>
                    </a:moveTo>
                    <a:cubicBezTo>
                      <a:pt x="187" y="0"/>
                      <a:pt x="62" y="74"/>
                      <a:pt x="35" y="238"/>
                    </a:cubicBezTo>
                    <a:cubicBezTo>
                      <a:pt x="1" y="443"/>
                      <a:pt x="172" y="563"/>
                      <a:pt x="338" y="563"/>
                    </a:cubicBezTo>
                    <a:cubicBezTo>
                      <a:pt x="465" y="563"/>
                      <a:pt x="589" y="492"/>
                      <a:pt x="616" y="335"/>
                    </a:cubicBezTo>
                    <a:cubicBezTo>
                      <a:pt x="650" y="123"/>
                      <a:pt x="480" y="0"/>
                      <a:pt x="315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8" name="Google Shape;798;p3"/>
              <p:cNvSpPr/>
              <p:nvPr/>
            </p:nvSpPr>
            <p:spPr>
              <a:xfrm>
                <a:off x="1102056" y="1717923"/>
                <a:ext cx="28341" cy="25013"/>
              </a:xfrm>
              <a:custGeom>
                <a:avLst/>
                <a:gdLst/>
                <a:ahLst/>
                <a:cxnLst/>
                <a:rect l="l" t="t" r="r" b="b"/>
                <a:pathLst>
                  <a:path w="545" h="481" extrusionOk="0">
                    <a:moveTo>
                      <a:pt x="266" y="0"/>
                    </a:moveTo>
                    <a:cubicBezTo>
                      <a:pt x="159" y="0"/>
                      <a:pt x="52" y="62"/>
                      <a:pt x="21" y="198"/>
                    </a:cubicBezTo>
                    <a:cubicBezTo>
                      <a:pt x="0" y="376"/>
                      <a:pt x="143" y="480"/>
                      <a:pt x="281" y="480"/>
                    </a:cubicBezTo>
                    <a:cubicBezTo>
                      <a:pt x="387" y="480"/>
                      <a:pt x="491" y="419"/>
                      <a:pt x="517" y="283"/>
                    </a:cubicBezTo>
                    <a:cubicBezTo>
                      <a:pt x="544" y="105"/>
                      <a:pt x="405" y="0"/>
                      <a:pt x="26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9" name="Google Shape;799;p3"/>
              <p:cNvSpPr/>
              <p:nvPr/>
            </p:nvSpPr>
            <p:spPr>
              <a:xfrm>
                <a:off x="1176731" y="1742000"/>
                <a:ext cx="48570" cy="34998"/>
              </a:xfrm>
              <a:custGeom>
                <a:avLst/>
                <a:gdLst/>
                <a:ahLst/>
                <a:cxnLst/>
                <a:rect l="l" t="t" r="r" b="b"/>
                <a:pathLst>
                  <a:path w="934" h="673" extrusionOk="0">
                    <a:moveTo>
                      <a:pt x="589" y="1"/>
                    </a:moveTo>
                    <a:cubicBezTo>
                      <a:pt x="335" y="1"/>
                      <a:pt x="0" y="340"/>
                      <a:pt x="242" y="545"/>
                    </a:cubicBezTo>
                    <a:lnTo>
                      <a:pt x="291" y="594"/>
                    </a:lnTo>
                    <a:cubicBezTo>
                      <a:pt x="349" y="649"/>
                      <a:pt x="418" y="673"/>
                      <a:pt x="488" y="673"/>
                    </a:cubicBezTo>
                    <a:cubicBezTo>
                      <a:pt x="709" y="673"/>
                      <a:pt x="933" y="436"/>
                      <a:pt x="823" y="207"/>
                    </a:cubicBezTo>
                    <a:cubicBezTo>
                      <a:pt x="811" y="195"/>
                      <a:pt x="811" y="170"/>
                      <a:pt x="799" y="146"/>
                    </a:cubicBezTo>
                    <a:cubicBezTo>
                      <a:pt x="758" y="43"/>
                      <a:pt x="679" y="1"/>
                      <a:pt x="589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0" name="Google Shape;800;p3"/>
              <p:cNvSpPr/>
              <p:nvPr/>
            </p:nvSpPr>
            <p:spPr>
              <a:xfrm>
                <a:off x="1001693" y="1706431"/>
                <a:ext cx="24545" cy="21581"/>
              </a:xfrm>
              <a:custGeom>
                <a:avLst/>
                <a:gdLst/>
                <a:ahLst/>
                <a:cxnLst/>
                <a:rect l="l" t="t" r="r" b="b"/>
                <a:pathLst>
                  <a:path w="472" h="415" extrusionOk="0">
                    <a:moveTo>
                      <a:pt x="233" y="0"/>
                    </a:moveTo>
                    <a:cubicBezTo>
                      <a:pt x="140" y="0"/>
                      <a:pt x="49" y="55"/>
                      <a:pt x="28" y="177"/>
                    </a:cubicBezTo>
                    <a:cubicBezTo>
                      <a:pt x="0" y="326"/>
                      <a:pt x="118" y="414"/>
                      <a:pt x="236" y="414"/>
                    </a:cubicBezTo>
                    <a:cubicBezTo>
                      <a:pt x="330" y="414"/>
                      <a:pt x="424" y="360"/>
                      <a:pt x="451" y="238"/>
                    </a:cubicBezTo>
                    <a:cubicBezTo>
                      <a:pt x="471" y="89"/>
                      <a:pt x="351" y="0"/>
                      <a:pt x="233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1" name="Google Shape;801;p3"/>
              <p:cNvSpPr/>
              <p:nvPr/>
            </p:nvSpPr>
            <p:spPr>
              <a:xfrm>
                <a:off x="838043" y="1616104"/>
                <a:ext cx="38898" cy="34114"/>
              </a:xfrm>
              <a:custGeom>
                <a:avLst/>
                <a:gdLst/>
                <a:ahLst/>
                <a:cxnLst/>
                <a:rect l="l" t="t" r="r" b="b"/>
                <a:pathLst>
                  <a:path w="748" h="656" extrusionOk="0">
                    <a:moveTo>
                      <a:pt x="365" y="1"/>
                    </a:moveTo>
                    <a:cubicBezTo>
                      <a:pt x="218" y="1"/>
                      <a:pt x="73" y="84"/>
                      <a:pt x="41" y="269"/>
                    </a:cubicBezTo>
                    <a:cubicBezTo>
                      <a:pt x="1" y="513"/>
                      <a:pt x="193" y="655"/>
                      <a:pt x="382" y="655"/>
                    </a:cubicBezTo>
                    <a:cubicBezTo>
                      <a:pt x="529" y="655"/>
                      <a:pt x="675" y="569"/>
                      <a:pt x="707" y="378"/>
                    </a:cubicBezTo>
                    <a:cubicBezTo>
                      <a:pt x="748" y="139"/>
                      <a:pt x="554" y="1"/>
                      <a:pt x="365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2" name="Google Shape;802;p3"/>
              <p:cNvSpPr/>
              <p:nvPr/>
            </p:nvSpPr>
            <p:spPr>
              <a:xfrm>
                <a:off x="735495" y="1541065"/>
                <a:ext cx="37338" cy="32710"/>
              </a:xfrm>
              <a:custGeom>
                <a:avLst/>
                <a:gdLst/>
                <a:ahLst/>
                <a:cxnLst/>
                <a:rect l="l" t="t" r="r" b="b"/>
                <a:pathLst>
                  <a:path w="718" h="629" extrusionOk="0">
                    <a:moveTo>
                      <a:pt x="350" y="1"/>
                    </a:moveTo>
                    <a:cubicBezTo>
                      <a:pt x="210" y="1"/>
                      <a:pt x="73" y="81"/>
                      <a:pt x="42" y="260"/>
                    </a:cubicBezTo>
                    <a:cubicBezTo>
                      <a:pt x="1" y="493"/>
                      <a:pt x="188" y="629"/>
                      <a:pt x="371" y="629"/>
                    </a:cubicBezTo>
                    <a:cubicBezTo>
                      <a:pt x="512" y="629"/>
                      <a:pt x="651" y="548"/>
                      <a:pt x="683" y="369"/>
                    </a:cubicBezTo>
                    <a:cubicBezTo>
                      <a:pt x="717" y="137"/>
                      <a:pt x="531" y="1"/>
                      <a:pt x="350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3" name="Google Shape;803;p3"/>
              <p:cNvSpPr/>
              <p:nvPr/>
            </p:nvSpPr>
            <p:spPr>
              <a:xfrm>
                <a:off x="802370" y="1481419"/>
                <a:ext cx="19085" cy="17109"/>
              </a:xfrm>
              <a:custGeom>
                <a:avLst/>
                <a:gdLst/>
                <a:ahLst/>
                <a:cxnLst/>
                <a:rect l="l" t="t" r="r" b="b"/>
                <a:pathLst>
                  <a:path w="367" h="329" extrusionOk="0">
                    <a:moveTo>
                      <a:pt x="172" y="1"/>
                    </a:moveTo>
                    <a:cubicBezTo>
                      <a:pt x="99" y="1"/>
                      <a:pt x="29" y="43"/>
                      <a:pt x="14" y="137"/>
                    </a:cubicBezTo>
                    <a:cubicBezTo>
                      <a:pt x="0" y="260"/>
                      <a:pt x="94" y="329"/>
                      <a:pt x="187" y="329"/>
                    </a:cubicBezTo>
                    <a:cubicBezTo>
                      <a:pt x="260" y="329"/>
                      <a:pt x="331" y="287"/>
                      <a:pt x="352" y="198"/>
                    </a:cubicBezTo>
                    <a:cubicBezTo>
                      <a:pt x="366" y="74"/>
                      <a:pt x="267" y="1"/>
                      <a:pt x="172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4" name="Google Shape;804;p3"/>
              <p:cNvSpPr/>
              <p:nvPr/>
            </p:nvSpPr>
            <p:spPr>
              <a:xfrm>
                <a:off x="678085" y="1290417"/>
                <a:ext cx="27977" cy="24961"/>
              </a:xfrm>
              <a:custGeom>
                <a:avLst/>
                <a:gdLst/>
                <a:ahLst/>
                <a:cxnLst/>
                <a:rect l="l" t="t" r="r" b="b"/>
                <a:pathLst>
                  <a:path w="538" h="480" extrusionOk="0">
                    <a:moveTo>
                      <a:pt x="259" y="1"/>
                    </a:moveTo>
                    <a:cubicBezTo>
                      <a:pt x="152" y="1"/>
                      <a:pt x="47" y="61"/>
                      <a:pt x="21" y="193"/>
                    </a:cubicBezTo>
                    <a:cubicBezTo>
                      <a:pt x="0" y="376"/>
                      <a:pt x="136" y="480"/>
                      <a:pt x="272" y="480"/>
                    </a:cubicBezTo>
                    <a:cubicBezTo>
                      <a:pt x="378" y="480"/>
                      <a:pt x="485" y="416"/>
                      <a:pt x="517" y="278"/>
                    </a:cubicBezTo>
                    <a:cubicBezTo>
                      <a:pt x="537" y="101"/>
                      <a:pt x="397" y="1"/>
                      <a:pt x="259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5" name="Google Shape;805;p3"/>
              <p:cNvSpPr/>
              <p:nvPr/>
            </p:nvSpPr>
            <p:spPr>
              <a:xfrm>
                <a:off x="610431" y="1283449"/>
                <a:ext cx="26781" cy="23973"/>
              </a:xfrm>
              <a:custGeom>
                <a:avLst/>
                <a:gdLst/>
                <a:ahLst/>
                <a:cxnLst/>
                <a:rect l="l" t="t" r="r" b="b"/>
                <a:pathLst>
                  <a:path w="515" h="461" extrusionOk="0">
                    <a:moveTo>
                      <a:pt x="252" y="0"/>
                    </a:moveTo>
                    <a:cubicBezTo>
                      <a:pt x="150" y="0"/>
                      <a:pt x="49" y="61"/>
                      <a:pt x="27" y="194"/>
                    </a:cubicBezTo>
                    <a:cubicBezTo>
                      <a:pt x="0" y="363"/>
                      <a:pt x="128" y="461"/>
                      <a:pt x="257" y="461"/>
                    </a:cubicBezTo>
                    <a:cubicBezTo>
                      <a:pt x="358" y="461"/>
                      <a:pt x="460" y="400"/>
                      <a:pt x="487" y="267"/>
                    </a:cubicBezTo>
                    <a:cubicBezTo>
                      <a:pt x="514" y="98"/>
                      <a:pt x="382" y="0"/>
                      <a:pt x="252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6" name="Google Shape;806;p3"/>
              <p:cNvSpPr/>
              <p:nvPr/>
            </p:nvSpPr>
            <p:spPr>
              <a:xfrm>
                <a:off x="668569" y="1386828"/>
                <a:ext cx="36662" cy="31930"/>
              </a:xfrm>
              <a:custGeom>
                <a:avLst/>
                <a:gdLst/>
                <a:ahLst/>
                <a:cxnLst/>
                <a:rect l="l" t="t" r="r" b="b"/>
                <a:pathLst>
                  <a:path w="705" h="614" extrusionOk="0">
                    <a:moveTo>
                      <a:pt x="340" y="0"/>
                    </a:moveTo>
                    <a:cubicBezTo>
                      <a:pt x="202" y="0"/>
                      <a:pt x="66" y="78"/>
                      <a:pt x="34" y="251"/>
                    </a:cubicBezTo>
                    <a:cubicBezTo>
                      <a:pt x="0" y="482"/>
                      <a:pt x="185" y="614"/>
                      <a:pt x="363" y="614"/>
                    </a:cubicBezTo>
                    <a:cubicBezTo>
                      <a:pt x="502" y="614"/>
                      <a:pt x="637" y="534"/>
                      <a:pt x="663" y="359"/>
                    </a:cubicBezTo>
                    <a:cubicBezTo>
                      <a:pt x="705" y="133"/>
                      <a:pt x="520" y="0"/>
                      <a:pt x="34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7" name="Google Shape;807;p3"/>
              <p:cNvSpPr/>
              <p:nvPr/>
            </p:nvSpPr>
            <p:spPr>
              <a:xfrm>
                <a:off x="711055" y="1093019"/>
                <a:ext cx="21425" cy="19241"/>
              </a:xfrm>
              <a:custGeom>
                <a:avLst/>
                <a:gdLst/>
                <a:ahLst/>
                <a:cxnLst/>
                <a:rect l="l" t="t" r="r" b="b"/>
                <a:pathLst>
                  <a:path w="412" h="370" extrusionOk="0">
                    <a:moveTo>
                      <a:pt x="203" y="1"/>
                    </a:moveTo>
                    <a:cubicBezTo>
                      <a:pt x="122" y="1"/>
                      <a:pt x="44" y="49"/>
                      <a:pt x="28" y="155"/>
                    </a:cubicBezTo>
                    <a:cubicBezTo>
                      <a:pt x="1" y="290"/>
                      <a:pt x="103" y="369"/>
                      <a:pt x="207" y="369"/>
                    </a:cubicBezTo>
                    <a:cubicBezTo>
                      <a:pt x="288" y="369"/>
                      <a:pt x="370" y="321"/>
                      <a:pt x="391" y="215"/>
                    </a:cubicBezTo>
                    <a:cubicBezTo>
                      <a:pt x="411" y="79"/>
                      <a:pt x="306" y="1"/>
                      <a:pt x="203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8" name="Google Shape;808;p3"/>
              <p:cNvSpPr/>
              <p:nvPr/>
            </p:nvSpPr>
            <p:spPr>
              <a:xfrm>
                <a:off x="609703" y="1039717"/>
                <a:ext cx="37286" cy="32710"/>
              </a:xfrm>
              <a:custGeom>
                <a:avLst/>
                <a:gdLst/>
                <a:ahLst/>
                <a:cxnLst/>
                <a:rect l="l" t="t" r="r" b="b"/>
                <a:pathLst>
                  <a:path w="717" h="629" extrusionOk="0">
                    <a:moveTo>
                      <a:pt x="349" y="1"/>
                    </a:moveTo>
                    <a:cubicBezTo>
                      <a:pt x="210" y="1"/>
                      <a:pt x="73" y="81"/>
                      <a:pt x="41" y="260"/>
                    </a:cubicBezTo>
                    <a:cubicBezTo>
                      <a:pt x="0" y="493"/>
                      <a:pt x="187" y="628"/>
                      <a:pt x="371" y="628"/>
                    </a:cubicBezTo>
                    <a:cubicBezTo>
                      <a:pt x="512" y="628"/>
                      <a:pt x="651" y="548"/>
                      <a:pt x="682" y="369"/>
                    </a:cubicBezTo>
                    <a:cubicBezTo>
                      <a:pt x="717" y="137"/>
                      <a:pt x="531" y="1"/>
                      <a:pt x="349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9" name="Google Shape;809;p3"/>
              <p:cNvSpPr/>
              <p:nvPr/>
            </p:nvSpPr>
            <p:spPr>
              <a:xfrm>
                <a:off x="692490" y="1011168"/>
                <a:ext cx="37234" cy="32398"/>
              </a:xfrm>
              <a:custGeom>
                <a:avLst/>
                <a:gdLst/>
                <a:ahLst/>
                <a:cxnLst/>
                <a:rect l="l" t="t" r="r" b="b"/>
                <a:pathLst>
                  <a:path w="716" h="623" extrusionOk="0">
                    <a:moveTo>
                      <a:pt x="353" y="1"/>
                    </a:moveTo>
                    <a:cubicBezTo>
                      <a:pt x="209" y="1"/>
                      <a:pt x="66" y="83"/>
                      <a:pt x="34" y="265"/>
                    </a:cubicBezTo>
                    <a:cubicBezTo>
                      <a:pt x="0" y="489"/>
                      <a:pt x="184" y="622"/>
                      <a:pt x="365" y="622"/>
                    </a:cubicBezTo>
                    <a:cubicBezTo>
                      <a:pt x="505" y="622"/>
                      <a:pt x="643" y="542"/>
                      <a:pt x="675" y="362"/>
                    </a:cubicBezTo>
                    <a:cubicBezTo>
                      <a:pt x="716" y="132"/>
                      <a:pt x="534" y="1"/>
                      <a:pt x="353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0" name="Google Shape;810;p3"/>
              <p:cNvSpPr/>
              <p:nvPr/>
            </p:nvSpPr>
            <p:spPr>
              <a:xfrm>
                <a:off x="627124" y="935402"/>
                <a:ext cx="31826" cy="28289"/>
              </a:xfrm>
              <a:custGeom>
                <a:avLst/>
                <a:gdLst/>
                <a:ahLst/>
                <a:cxnLst/>
                <a:rect l="l" t="t" r="r" b="b"/>
                <a:pathLst>
                  <a:path w="612" h="544" extrusionOk="0">
                    <a:moveTo>
                      <a:pt x="296" y="0"/>
                    </a:moveTo>
                    <a:cubicBezTo>
                      <a:pt x="171" y="0"/>
                      <a:pt x="48" y="73"/>
                      <a:pt x="21" y="234"/>
                    </a:cubicBezTo>
                    <a:cubicBezTo>
                      <a:pt x="1" y="430"/>
                      <a:pt x="151" y="543"/>
                      <a:pt x="302" y="543"/>
                    </a:cubicBezTo>
                    <a:cubicBezTo>
                      <a:pt x="421" y="543"/>
                      <a:pt x="540" y="473"/>
                      <a:pt x="577" y="319"/>
                    </a:cubicBezTo>
                    <a:cubicBezTo>
                      <a:pt x="611" y="116"/>
                      <a:pt x="453" y="0"/>
                      <a:pt x="29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1" name="Google Shape;811;p3"/>
              <p:cNvSpPr/>
              <p:nvPr/>
            </p:nvSpPr>
            <p:spPr>
              <a:xfrm>
                <a:off x="1281983" y="732907"/>
                <a:ext cx="16277" cy="14925"/>
              </a:xfrm>
              <a:custGeom>
                <a:avLst/>
                <a:gdLst/>
                <a:ahLst/>
                <a:cxnLst/>
                <a:rect l="l" t="t" r="r" b="b"/>
                <a:pathLst>
                  <a:path w="313" h="287" extrusionOk="0">
                    <a:moveTo>
                      <a:pt x="152" y="1"/>
                    </a:moveTo>
                    <a:cubicBezTo>
                      <a:pt x="91" y="1"/>
                      <a:pt x="31" y="39"/>
                      <a:pt x="21" y="124"/>
                    </a:cubicBezTo>
                    <a:cubicBezTo>
                      <a:pt x="0" y="227"/>
                      <a:pt x="80" y="287"/>
                      <a:pt x="160" y="287"/>
                    </a:cubicBezTo>
                    <a:cubicBezTo>
                      <a:pt x="222" y="287"/>
                      <a:pt x="283" y="251"/>
                      <a:pt x="299" y="172"/>
                    </a:cubicBezTo>
                    <a:cubicBezTo>
                      <a:pt x="312" y="64"/>
                      <a:pt x="231" y="1"/>
                      <a:pt x="152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2" name="Google Shape;812;p3"/>
              <p:cNvSpPr/>
              <p:nvPr/>
            </p:nvSpPr>
            <p:spPr>
              <a:xfrm>
                <a:off x="1372570" y="843463"/>
                <a:ext cx="21945" cy="19657"/>
              </a:xfrm>
              <a:custGeom>
                <a:avLst/>
                <a:gdLst/>
                <a:ahLst/>
                <a:cxnLst/>
                <a:rect l="l" t="t" r="r" b="b"/>
                <a:pathLst>
                  <a:path w="422" h="378" extrusionOk="0">
                    <a:moveTo>
                      <a:pt x="208" y="0"/>
                    </a:moveTo>
                    <a:cubicBezTo>
                      <a:pt x="125" y="0"/>
                      <a:pt x="42" y="51"/>
                      <a:pt x="21" y="163"/>
                    </a:cubicBezTo>
                    <a:cubicBezTo>
                      <a:pt x="0" y="299"/>
                      <a:pt x="106" y="378"/>
                      <a:pt x="213" y="378"/>
                    </a:cubicBezTo>
                    <a:cubicBezTo>
                      <a:pt x="296" y="378"/>
                      <a:pt x="381" y="330"/>
                      <a:pt x="408" y="224"/>
                    </a:cubicBezTo>
                    <a:cubicBezTo>
                      <a:pt x="421" y="82"/>
                      <a:pt x="314" y="0"/>
                      <a:pt x="208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3" name="Google Shape;813;p3"/>
              <p:cNvSpPr/>
              <p:nvPr/>
            </p:nvSpPr>
            <p:spPr>
              <a:xfrm>
                <a:off x="1401119" y="910285"/>
                <a:ext cx="26157" cy="25741"/>
              </a:xfrm>
              <a:custGeom>
                <a:avLst/>
                <a:gdLst/>
                <a:ahLst/>
                <a:cxnLst/>
                <a:rect l="l" t="t" r="r" b="b"/>
                <a:pathLst>
                  <a:path w="503" h="495" extrusionOk="0">
                    <a:moveTo>
                      <a:pt x="251" y="1"/>
                    </a:moveTo>
                    <a:cubicBezTo>
                      <a:pt x="155" y="1"/>
                      <a:pt x="61" y="59"/>
                      <a:pt x="40" y="185"/>
                    </a:cubicBezTo>
                    <a:lnTo>
                      <a:pt x="28" y="221"/>
                    </a:lnTo>
                    <a:cubicBezTo>
                      <a:pt x="0" y="393"/>
                      <a:pt x="133" y="495"/>
                      <a:pt x="262" y="495"/>
                    </a:cubicBezTo>
                    <a:cubicBezTo>
                      <a:pt x="360" y="495"/>
                      <a:pt x="455" y="436"/>
                      <a:pt x="476" y="306"/>
                    </a:cubicBezTo>
                    <a:lnTo>
                      <a:pt x="476" y="269"/>
                    </a:lnTo>
                    <a:cubicBezTo>
                      <a:pt x="503" y="98"/>
                      <a:pt x="376" y="1"/>
                      <a:pt x="251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4" name="Google Shape;814;p3"/>
              <p:cNvSpPr/>
              <p:nvPr/>
            </p:nvSpPr>
            <p:spPr>
              <a:xfrm>
                <a:off x="1427068" y="983555"/>
                <a:ext cx="676" cy="1248"/>
              </a:xfrm>
              <a:custGeom>
                <a:avLst/>
                <a:gdLst/>
                <a:ahLst/>
                <a:cxnLst/>
                <a:rect l="l" t="t" r="r" b="b"/>
                <a:pathLst>
                  <a:path w="13" h="24" extrusionOk="0">
                    <a:moveTo>
                      <a:pt x="7" y="1"/>
                    </a:moveTo>
                    <a:cubicBezTo>
                      <a:pt x="4" y="1"/>
                      <a:pt x="1" y="4"/>
                      <a:pt x="1" y="10"/>
                    </a:cubicBezTo>
                    <a:cubicBezTo>
                      <a:pt x="1" y="17"/>
                      <a:pt x="5" y="24"/>
                      <a:pt x="8" y="24"/>
                    </a:cubicBezTo>
                    <a:cubicBezTo>
                      <a:pt x="11" y="24"/>
                      <a:pt x="13" y="20"/>
                      <a:pt x="13" y="10"/>
                    </a:cubicBezTo>
                    <a:cubicBezTo>
                      <a:pt x="13" y="4"/>
                      <a:pt x="10" y="1"/>
                      <a:pt x="7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5" name="Google Shape;815;p3"/>
              <p:cNvSpPr/>
              <p:nvPr/>
            </p:nvSpPr>
            <p:spPr>
              <a:xfrm>
                <a:off x="1415991" y="1063170"/>
                <a:ext cx="23505" cy="21061"/>
              </a:xfrm>
              <a:custGeom>
                <a:avLst/>
                <a:gdLst/>
                <a:ahLst/>
                <a:cxnLst/>
                <a:rect l="l" t="t" r="r" b="b"/>
                <a:pathLst>
                  <a:path w="452" h="405" extrusionOk="0">
                    <a:moveTo>
                      <a:pt x="228" y="0"/>
                    </a:moveTo>
                    <a:cubicBezTo>
                      <a:pt x="138" y="0"/>
                      <a:pt x="47" y="54"/>
                      <a:pt x="20" y="172"/>
                    </a:cubicBezTo>
                    <a:cubicBezTo>
                      <a:pt x="0" y="320"/>
                      <a:pt x="115" y="405"/>
                      <a:pt x="228" y="405"/>
                    </a:cubicBezTo>
                    <a:cubicBezTo>
                      <a:pt x="319" y="405"/>
                      <a:pt x="410" y="351"/>
                      <a:pt x="432" y="233"/>
                    </a:cubicBezTo>
                    <a:cubicBezTo>
                      <a:pt x="452" y="85"/>
                      <a:pt x="341" y="0"/>
                      <a:pt x="228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6" name="Google Shape;816;p3"/>
              <p:cNvSpPr/>
              <p:nvPr/>
            </p:nvSpPr>
            <p:spPr>
              <a:xfrm>
                <a:off x="1397063" y="1120996"/>
                <a:ext cx="26365" cy="23037"/>
              </a:xfrm>
              <a:custGeom>
                <a:avLst/>
                <a:gdLst/>
                <a:ahLst/>
                <a:cxnLst/>
                <a:rect l="l" t="t" r="r" b="b"/>
                <a:pathLst>
                  <a:path w="507" h="443" extrusionOk="0">
                    <a:moveTo>
                      <a:pt x="252" y="0"/>
                    </a:moveTo>
                    <a:cubicBezTo>
                      <a:pt x="152" y="0"/>
                      <a:pt x="53" y="58"/>
                      <a:pt x="21" y="185"/>
                    </a:cubicBezTo>
                    <a:cubicBezTo>
                      <a:pt x="1" y="348"/>
                      <a:pt x="129" y="443"/>
                      <a:pt x="259" y="443"/>
                    </a:cubicBezTo>
                    <a:cubicBezTo>
                      <a:pt x="360" y="443"/>
                      <a:pt x="461" y="385"/>
                      <a:pt x="493" y="258"/>
                    </a:cubicBezTo>
                    <a:cubicBezTo>
                      <a:pt x="507" y="95"/>
                      <a:pt x="379" y="0"/>
                      <a:pt x="252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7" name="Google Shape;817;p3"/>
              <p:cNvSpPr/>
              <p:nvPr/>
            </p:nvSpPr>
            <p:spPr>
              <a:xfrm>
                <a:off x="1348649" y="1174609"/>
                <a:ext cx="27353" cy="23973"/>
              </a:xfrm>
              <a:custGeom>
                <a:avLst/>
                <a:gdLst/>
                <a:ahLst/>
                <a:cxnLst/>
                <a:rect l="l" t="t" r="r" b="b"/>
                <a:pathLst>
                  <a:path w="526" h="461" extrusionOk="0">
                    <a:moveTo>
                      <a:pt x="262" y="1"/>
                    </a:moveTo>
                    <a:cubicBezTo>
                      <a:pt x="158" y="1"/>
                      <a:pt x="53" y="61"/>
                      <a:pt x="21" y="194"/>
                    </a:cubicBezTo>
                    <a:cubicBezTo>
                      <a:pt x="1" y="364"/>
                      <a:pt x="135" y="461"/>
                      <a:pt x="269" y="461"/>
                    </a:cubicBezTo>
                    <a:cubicBezTo>
                      <a:pt x="374" y="461"/>
                      <a:pt x="478" y="400"/>
                      <a:pt x="505" y="267"/>
                    </a:cubicBezTo>
                    <a:cubicBezTo>
                      <a:pt x="525" y="98"/>
                      <a:pt x="394" y="1"/>
                      <a:pt x="262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8" name="Google Shape;818;p3"/>
              <p:cNvSpPr/>
              <p:nvPr/>
            </p:nvSpPr>
            <p:spPr>
              <a:xfrm>
                <a:off x="1282243" y="1261348"/>
                <a:ext cx="23661" cy="21425"/>
              </a:xfrm>
              <a:custGeom>
                <a:avLst/>
                <a:gdLst/>
                <a:ahLst/>
                <a:cxnLst/>
                <a:rect l="l" t="t" r="r" b="b"/>
                <a:pathLst>
                  <a:path w="455" h="412" extrusionOk="0">
                    <a:moveTo>
                      <a:pt x="222" y="1"/>
                    </a:moveTo>
                    <a:cubicBezTo>
                      <a:pt x="132" y="1"/>
                      <a:pt x="44" y="55"/>
                      <a:pt x="28" y="172"/>
                    </a:cubicBezTo>
                    <a:cubicBezTo>
                      <a:pt x="0" y="322"/>
                      <a:pt x="117" y="411"/>
                      <a:pt x="232" y="411"/>
                    </a:cubicBezTo>
                    <a:cubicBezTo>
                      <a:pt x="319" y="411"/>
                      <a:pt x="406" y="359"/>
                      <a:pt x="427" y="244"/>
                    </a:cubicBezTo>
                    <a:cubicBezTo>
                      <a:pt x="454" y="88"/>
                      <a:pt x="337" y="1"/>
                      <a:pt x="222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9" name="Google Shape;819;p3"/>
              <p:cNvSpPr/>
              <p:nvPr/>
            </p:nvSpPr>
            <p:spPr>
              <a:xfrm>
                <a:off x="2137464" y="865667"/>
                <a:ext cx="26365" cy="23557"/>
              </a:xfrm>
              <a:custGeom>
                <a:avLst/>
                <a:gdLst/>
                <a:ahLst/>
                <a:cxnLst/>
                <a:rect l="l" t="t" r="r" b="b"/>
                <a:pathLst>
                  <a:path w="507" h="453" extrusionOk="0">
                    <a:moveTo>
                      <a:pt x="244" y="0"/>
                    </a:moveTo>
                    <a:cubicBezTo>
                      <a:pt x="145" y="0"/>
                      <a:pt x="48" y="58"/>
                      <a:pt x="21" y="184"/>
                    </a:cubicBezTo>
                    <a:cubicBezTo>
                      <a:pt x="1" y="355"/>
                      <a:pt x="131" y="452"/>
                      <a:pt x="261" y="452"/>
                    </a:cubicBezTo>
                    <a:cubicBezTo>
                      <a:pt x="361" y="452"/>
                      <a:pt x="461" y="395"/>
                      <a:pt x="493" y="269"/>
                    </a:cubicBezTo>
                    <a:cubicBezTo>
                      <a:pt x="507" y="98"/>
                      <a:pt x="373" y="0"/>
                      <a:pt x="244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0" name="Google Shape;820;p3"/>
              <p:cNvSpPr/>
              <p:nvPr/>
            </p:nvSpPr>
            <p:spPr>
              <a:xfrm>
                <a:off x="2043133" y="1052769"/>
                <a:ext cx="21009" cy="19189"/>
              </a:xfrm>
              <a:custGeom>
                <a:avLst/>
                <a:gdLst/>
                <a:ahLst/>
                <a:cxnLst/>
                <a:rect l="l" t="t" r="r" b="b"/>
                <a:pathLst>
                  <a:path w="404" h="369" extrusionOk="0">
                    <a:moveTo>
                      <a:pt x="196" y="0"/>
                    </a:moveTo>
                    <a:cubicBezTo>
                      <a:pt x="115" y="0"/>
                      <a:pt x="37" y="48"/>
                      <a:pt x="21" y="154"/>
                    </a:cubicBezTo>
                    <a:cubicBezTo>
                      <a:pt x="0" y="290"/>
                      <a:pt x="106" y="369"/>
                      <a:pt x="209" y="369"/>
                    </a:cubicBezTo>
                    <a:cubicBezTo>
                      <a:pt x="289" y="369"/>
                      <a:pt x="368" y="321"/>
                      <a:pt x="384" y="215"/>
                    </a:cubicBezTo>
                    <a:cubicBezTo>
                      <a:pt x="404" y="79"/>
                      <a:pt x="298" y="0"/>
                      <a:pt x="19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1" name="Google Shape;821;p3"/>
              <p:cNvSpPr/>
              <p:nvPr/>
            </p:nvSpPr>
            <p:spPr>
              <a:xfrm>
                <a:off x="2060450" y="1272321"/>
                <a:ext cx="21633" cy="19189"/>
              </a:xfrm>
              <a:custGeom>
                <a:avLst/>
                <a:gdLst/>
                <a:ahLst/>
                <a:cxnLst/>
                <a:rect l="l" t="t" r="r" b="b"/>
                <a:pathLst>
                  <a:path w="416" h="369" extrusionOk="0">
                    <a:moveTo>
                      <a:pt x="200" y="0"/>
                    </a:moveTo>
                    <a:cubicBezTo>
                      <a:pt x="117" y="0"/>
                      <a:pt x="36" y="48"/>
                      <a:pt x="14" y="154"/>
                    </a:cubicBezTo>
                    <a:cubicBezTo>
                      <a:pt x="1" y="290"/>
                      <a:pt x="105" y="369"/>
                      <a:pt x="211" y="369"/>
                    </a:cubicBezTo>
                    <a:cubicBezTo>
                      <a:pt x="293" y="369"/>
                      <a:pt x="375" y="321"/>
                      <a:pt x="401" y="215"/>
                    </a:cubicBezTo>
                    <a:cubicBezTo>
                      <a:pt x="415" y="79"/>
                      <a:pt x="307" y="0"/>
                      <a:pt x="20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2" name="Google Shape;822;p3"/>
              <p:cNvSpPr/>
              <p:nvPr/>
            </p:nvSpPr>
            <p:spPr>
              <a:xfrm>
                <a:off x="1941626" y="1384020"/>
                <a:ext cx="30317" cy="24285"/>
              </a:xfrm>
              <a:custGeom>
                <a:avLst/>
                <a:gdLst/>
                <a:ahLst/>
                <a:cxnLst/>
                <a:rect l="l" t="t" r="r" b="b"/>
                <a:pathLst>
                  <a:path w="583" h="467" extrusionOk="0">
                    <a:moveTo>
                      <a:pt x="219" y="1"/>
                    </a:moveTo>
                    <a:cubicBezTo>
                      <a:pt x="119" y="1"/>
                      <a:pt x="23" y="71"/>
                      <a:pt x="1" y="184"/>
                    </a:cubicBezTo>
                    <a:cubicBezTo>
                      <a:pt x="1" y="244"/>
                      <a:pt x="1" y="305"/>
                      <a:pt x="25" y="365"/>
                    </a:cubicBezTo>
                    <a:cubicBezTo>
                      <a:pt x="53" y="437"/>
                      <a:pt x="109" y="466"/>
                      <a:pt x="171" y="466"/>
                    </a:cubicBezTo>
                    <a:cubicBezTo>
                      <a:pt x="348" y="466"/>
                      <a:pt x="582" y="230"/>
                      <a:pt x="412" y="87"/>
                    </a:cubicBezTo>
                    <a:cubicBezTo>
                      <a:pt x="364" y="50"/>
                      <a:pt x="303" y="26"/>
                      <a:pt x="243" y="2"/>
                    </a:cubicBezTo>
                    <a:cubicBezTo>
                      <a:pt x="235" y="1"/>
                      <a:pt x="227" y="1"/>
                      <a:pt x="219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3" name="Google Shape;823;p3"/>
              <p:cNvSpPr/>
              <p:nvPr/>
            </p:nvSpPr>
            <p:spPr>
              <a:xfrm>
                <a:off x="1865027" y="1475491"/>
                <a:ext cx="32658" cy="28913"/>
              </a:xfrm>
              <a:custGeom>
                <a:avLst/>
                <a:gdLst/>
                <a:ahLst/>
                <a:cxnLst/>
                <a:rect l="l" t="t" r="r" b="b"/>
                <a:pathLst>
                  <a:path w="628" h="556" extrusionOk="0">
                    <a:moveTo>
                      <a:pt x="281" y="0"/>
                    </a:moveTo>
                    <a:cubicBezTo>
                      <a:pt x="131" y="0"/>
                      <a:pt x="0" y="145"/>
                      <a:pt x="47" y="312"/>
                    </a:cubicBezTo>
                    <a:cubicBezTo>
                      <a:pt x="64" y="458"/>
                      <a:pt x="186" y="556"/>
                      <a:pt x="315" y="556"/>
                    </a:cubicBezTo>
                    <a:cubicBezTo>
                      <a:pt x="368" y="556"/>
                      <a:pt x="421" y="540"/>
                      <a:pt x="470" y="505"/>
                    </a:cubicBezTo>
                    <a:cubicBezTo>
                      <a:pt x="627" y="384"/>
                      <a:pt x="603" y="130"/>
                      <a:pt x="422" y="46"/>
                    </a:cubicBezTo>
                    <a:cubicBezTo>
                      <a:pt x="376" y="14"/>
                      <a:pt x="327" y="0"/>
                      <a:pt x="281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4" name="Google Shape;824;p3"/>
              <p:cNvSpPr/>
              <p:nvPr/>
            </p:nvSpPr>
            <p:spPr>
              <a:xfrm>
                <a:off x="1749791" y="1680794"/>
                <a:ext cx="45606" cy="32554"/>
              </a:xfrm>
              <a:custGeom>
                <a:avLst/>
                <a:gdLst/>
                <a:ahLst/>
                <a:cxnLst/>
                <a:rect l="l" t="t" r="r" b="b"/>
                <a:pathLst>
                  <a:path w="877" h="626" extrusionOk="0">
                    <a:moveTo>
                      <a:pt x="431" y="0"/>
                    </a:moveTo>
                    <a:cubicBezTo>
                      <a:pt x="365" y="0"/>
                      <a:pt x="297" y="14"/>
                      <a:pt x="242" y="41"/>
                    </a:cubicBezTo>
                    <a:cubicBezTo>
                      <a:pt x="37" y="114"/>
                      <a:pt x="0" y="368"/>
                      <a:pt x="158" y="513"/>
                    </a:cubicBezTo>
                    <a:cubicBezTo>
                      <a:pt x="218" y="573"/>
                      <a:pt x="303" y="610"/>
                      <a:pt x="400" y="622"/>
                    </a:cubicBezTo>
                    <a:cubicBezTo>
                      <a:pt x="419" y="625"/>
                      <a:pt x="437" y="626"/>
                      <a:pt x="454" y="626"/>
                    </a:cubicBezTo>
                    <a:cubicBezTo>
                      <a:pt x="807" y="626"/>
                      <a:pt x="877" y="74"/>
                      <a:pt x="496" y="17"/>
                    </a:cubicBezTo>
                    <a:lnTo>
                      <a:pt x="496" y="5"/>
                    </a:lnTo>
                    <a:cubicBezTo>
                      <a:pt x="475" y="2"/>
                      <a:pt x="453" y="0"/>
                      <a:pt x="431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5" name="Google Shape;825;p3"/>
              <p:cNvSpPr/>
              <p:nvPr/>
            </p:nvSpPr>
            <p:spPr>
              <a:xfrm>
                <a:off x="1618174" y="1636801"/>
                <a:ext cx="33542" cy="27561"/>
              </a:xfrm>
              <a:custGeom>
                <a:avLst/>
                <a:gdLst/>
                <a:ahLst/>
                <a:cxnLst/>
                <a:rect l="l" t="t" r="r" b="b"/>
                <a:pathLst>
                  <a:path w="645" h="530" extrusionOk="0">
                    <a:moveTo>
                      <a:pt x="285" y="0"/>
                    </a:moveTo>
                    <a:cubicBezTo>
                      <a:pt x="158" y="0"/>
                      <a:pt x="49" y="92"/>
                      <a:pt x="27" y="222"/>
                    </a:cubicBezTo>
                    <a:cubicBezTo>
                      <a:pt x="0" y="392"/>
                      <a:pt x="140" y="530"/>
                      <a:pt x="293" y="530"/>
                    </a:cubicBezTo>
                    <a:cubicBezTo>
                      <a:pt x="346" y="530"/>
                      <a:pt x="401" y="513"/>
                      <a:pt x="451" y="476"/>
                    </a:cubicBezTo>
                    <a:cubicBezTo>
                      <a:pt x="644" y="343"/>
                      <a:pt x="572" y="28"/>
                      <a:pt x="330" y="4"/>
                    </a:cubicBezTo>
                    <a:cubicBezTo>
                      <a:pt x="315" y="1"/>
                      <a:pt x="300" y="0"/>
                      <a:pt x="285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6" name="Google Shape;826;p3"/>
              <p:cNvSpPr/>
              <p:nvPr/>
            </p:nvSpPr>
            <p:spPr>
              <a:xfrm>
                <a:off x="1489574" y="1761501"/>
                <a:ext cx="22569" cy="20437"/>
              </a:xfrm>
              <a:custGeom>
                <a:avLst/>
                <a:gdLst/>
                <a:ahLst/>
                <a:cxnLst/>
                <a:rect l="l" t="t" r="r" b="b"/>
                <a:pathLst>
                  <a:path w="434" h="393" extrusionOk="0">
                    <a:moveTo>
                      <a:pt x="206" y="0"/>
                    </a:moveTo>
                    <a:cubicBezTo>
                      <a:pt x="123" y="0"/>
                      <a:pt x="41" y="49"/>
                      <a:pt x="21" y="158"/>
                    </a:cubicBezTo>
                    <a:cubicBezTo>
                      <a:pt x="0" y="308"/>
                      <a:pt x="110" y="393"/>
                      <a:pt x="221" y="393"/>
                    </a:cubicBezTo>
                    <a:cubicBezTo>
                      <a:pt x="307" y="393"/>
                      <a:pt x="393" y="342"/>
                      <a:pt x="420" y="231"/>
                    </a:cubicBezTo>
                    <a:cubicBezTo>
                      <a:pt x="434" y="86"/>
                      <a:pt x="318" y="0"/>
                      <a:pt x="20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7" name="Google Shape;827;p3"/>
              <p:cNvSpPr/>
              <p:nvPr/>
            </p:nvSpPr>
            <p:spPr>
              <a:xfrm>
                <a:off x="1161962" y="1700867"/>
                <a:ext cx="30525" cy="21789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19" extrusionOk="0">
                    <a:moveTo>
                      <a:pt x="182" y="1"/>
                    </a:moveTo>
                    <a:cubicBezTo>
                      <a:pt x="54" y="1"/>
                      <a:pt x="1" y="150"/>
                      <a:pt x="67" y="260"/>
                    </a:cubicBezTo>
                    <a:cubicBezTo>
                      <a:pt x="91" y="296"/>
                      <a:pt x="115" y="320"/>
                      <a:pt x="139" y="357"/>
                    </a:cubicBezTo>
                    <a:cubicBezTo>
                      <a:pt x="166" y="400"/>
                      <a:pt x="202" y="418"/>
                      <a:pt x="240" y="418"/>
                    </a:cubicBezTo>
                    <a:cubicBezTo>
                      <a:pt x="393" y="418"/>
                      <a:pt x="587" y="132"/>
                      <a:pt x="393" y="54"/>
                    </a:cubicBezTo>
                    <a:lnTo>
                      <a:pt x="381" y="54"/>
                    </a:lnTo>
                    <a:cubicBezTo>
                      <a:pt x="333" y="30"/>
                      <a:pt x="272" y="18"/>
                      <a:pt x="224" y="6"/>
                    </a:cubicBezTo>
                    <a:cubicBezTo>
                      <a:pt x="209" y="2"/>
                      <a:pt x="195" y="1"/>
                      <a:pt x="182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8" name="Google Shape;828;p3"/>
              <p:cNvSpPr/>
              <p:nvPr/>
            </p:nvSpPr>
            <p:spPr>
              <a:xfrm>
                <a:off x="959675" y="1603207"/>
                <a:ext cx="44930" cy="33646"/>
              </a:xfrm>
              <a:custGeom>
                <a:avLst/>
                <a:gdLst/>
                <a:ahLst/>
                <a:cxnLst/>
                <a:rect l="l" t="t" r="r" b="b"/>
                <a:pathLst>
                  <a:path w="864" h="647" extrusionOk="0">
                    <a:moveTo>
                      <a:pt x="311" y="0"/>
                    </a:moveTo>
                    <a:cubicBezTo>
                      <a:pt x="208" y="0"/>
                      <a:pt x="111" y="42"/>
                      <a:pt x="49" y="142"/>
                    </a:cubicBezTo>
                    <a:cubicBezTo>
                      <a:pt x="1" y="215"/>
                      <a:pt x="1" y="311"/>
                      <a:pt x="49" y="396"/>
                    </a:cubicBezTo>
                    <a:cubicBezTo>
                      <a:pt x="73" y="432"/>
                      <a:pt x="110" y="481"/>
                      <a:pt x="158" y="505"/>
                    </a:cubicBezTo>
                    <a:lnTo>
                      <a:pt x="194" y="541"/>
                    </a:lnTo>
                    <a:cubicBezTo>
                      <a:pt x="263" y="616"/>
                      <a:pt x="343" y="647"/>
                      <a:pt x="420" y="647"/>
                    </a:cubicBezTo>
                    <a:cubicBezTo>
                      <a:pt x="655" y="647"/>
                      <a:pt x="864" y="358"/>
                      <a:pt x="654" y="130"/>
                    </a:cubicBezTo>
                    <a:lnTo>
                      <a:pt x="654" y="130"/>
                    </a:lnTo>
                    <a:lnTo>
                      <a:pt x="654" y="142"/>
                    </a:lnTo>
                    <a:cubicBezTo>
                      <a:pt x="563" y="57"/>
                      <a:pt x="433" y="0"/>
                      <a:pt x="311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9" name="Google Shape;829;p3"/>
              <p:cNvSpPr/>
              <p:nvPr/>
            </p:nvSpPr>
            <p:spPr>
              <a:xfrm>
                <a:off x="907049" y="1672942"/>
                <a:ext cx="30109" cy="26625"/>
              </a:xfrm>
              <a:custGeom>
                <a:avLst/>
                <a:gdLst/>
                <a:ahLst/>
                <a:cxnLst/>
                <a:rect l="l" t="t" r="r" b="b"/>
                <a:pathLst>
                  <a:path w="579" h="512" extrusionOk="0">
                    <a:moveTo>
                      <a:pt x="286" y="1"/>
                    </a:moveTo>
                    <a:cubicBezTo>
                      <a:pt x="172" y="1"/>
                      <a:pt x="58" y="68"/>
                      <a:pt x="21" y="216"/>
                    </a:cubicBezTo>
                    <a:cubicBezTo>
                      <a:pt x="1" y="405"/>
                      <a:pt x="146" y="512"/>
                      <a:pt x="294" y="512"/>
                    </a:cubicBezTo>
                    <a:cubicBezTo>
                      <a:pt x="410" y="512"/>
                      <a:pt x="528" y="445"/>
                      <a:pt x="565" y="301"/>
                    </a:cubicBezTo>
                    <a:cubicBezTo>
                      <a:pt x="579" y="111"/>
                      <a:pt x="432" y="1"/>
                      <a:pt x="286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0" name="Google Shape;830;p3"/>
              <p:cNvSpPr/>
              <p:nvPr/>
            </p:nvSpPr>
            <p:spPr>
              <a:xfrm>
                <a:off x="855464" y="1567742"/>
                <a:ext cx="29485" cy="25949"/>
              </a:xfrm>
              <a:custGeom>
                <a:avLst/>
                <a:gdLst/>
                <a:ahLst/>
                <a:cxnLst/>
                <a:rect l="l" t="t" r="r" b="b"/>
                <a:pathLst>
                  <a:path w="567" h="499" extrusionOk="0">
                    <a:moveTo>
                      <a:pt x="274" y="0"/>
                    </a:moveTo>
                    <a:cubicBezTo>
                      <a:pt x="163" y="0"/>
                      <a:pt x="53" y="65"/>
                      <a:pt x="21" y="207"/>
                    </a:cubicBezTo>
                    <a:cubicBezTo>
                      <a:pt x="1" y="391"/>
                      <a:pt x="145" y="498"/>
                      <a:pt x="291" y="498"/>
                    </a:cubicBezTo>
                    <a:cubicBezTo>
                      <a:pt x="403" y="498"/>
                      <a:pt x="516" y="434"/>
                      <a:pt x="553" y="292"/>
                    </a:cubicBezTo>
                    <a:cubicBezTo>
                      <a:pt x="567" y="108"/>
                      <a:pt x="419" y="0"/>
                      <a:pt x="274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1" name="Google Shape;831;p3"/>
              <p:cNvSpPr/>
              <p:nvPr/>
            </p:nvSpPr>
            <p:spPr>
              <a:xfrm>
                <a:off x="672313" y="1466131"/>
                <a:ext cx="33802" cy="29277"/>
              </a:xfrm>
              <a:custGeom>
                <a:avLst/>
                <a:gdLst/>
                <a:ahLst/>
                <a:cxnLst/>
                <a:rect l="l" t="t" r="r" b="b"/>
                <a:pathLst>
                  <a:path w="650" h="563" extrusionOk="0">
                    <a:moveTo>
                      <a:pt x="320" y="0"/>
                    </a:moveTo>
                    <a:cubicBezTo>
                      <a:pt x="193" y="0"/>
                      <a:pt x="67" y="74"/>
                      <a:pt x="35" y="238"/>
                    </a:cubicBezTo>
                    <a:cubicBezTo>
                      <a:pt x="1" y="443"/>
                      <a:pt x="172" y="563"/>
                      <a:pt x="337" y="563"/>
                    </a:cubicBezTo>
                    <a:cubicBezTo>
                      <a:pt x="465" y="563"/>
                      <a:pt x="589" y="492"/>
                      <a:pt x="616" y="334"/>
                    </a:cubicBezTo>
                    <a:cubicBezTo>
                      <a:pt x="650" y="123"/>
                      <a:pt x="484" y="0"/>
                      <a:pt x="32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2" name="Google Shape;832;p3"/>
              <p:cNvSpPr/>
              <p:nvPr/>
            </p:nvSpPr>
            <p:spPr>
              <a:xfrm>
                <a:off x="744700" y="1353391"/>
                <a:ext cx="35050" cy="30993"/>
              </a:xfrm>
              <a:custGeom>
                <a:avLst/>
                <a:gdLst/>
                <a:ahLst/>
                <a:cxnLst/>
                <a:rect l="l" t="t" r="r" b="b"/>
                <a:pathLst>
                  <a:path w="674" h="596" extrusionOk="0">
                    <a:moveTo>
                      <a:pt x="323" y="1"/>
                    </a:moveTo>
                    <a:cubicBezTo>
                      <a:pt x="190" y="1"/>
                      <a:pt x="60" y="78"/>
                      <a:pt x="34" y="252"/>
                    </a:cubicBezTo>
                    <a:cubicBezTo>
                      <a:pt x="0" y="470"/>
                      <a:pt x="176" y="596"/>
                      <a:pt x="347" y="596"/>
                    </a:cubicBezTo>
                    <a:cubicBezTo>
                      <a:pt x="481" y="596"/>
                      <a:pt x="612" y="519"/>
                      <a:pt x="639" y="349"/>
                    </a:cubicBezTo>
                    <a:cubicBezTo>
                      <a:pt x="673" y="131"/>
                      <a:pt x="495" y="1"/>
                      <a:pt x="323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3" name="Google Shape;833;p3"/>
              <p:cNvSpPr/>
              <p:nvPr/>
            </p:nvSpPr>
            <p:spPr>
              <a:xfrm>
                <a:off x="591554" y="1188910"/>
                <a:ext cx="36038" cy="29433"/>
              </a:xfrm>
              <a:custGeom>
                <a:avLst/>
                <a:gdLst/>
                <a:ahLst/>
                <a:cxnLst/>
                <a:rect l="l" t="t" r="r" b="b"/>
                <a:pathLst>
                  <a:path w="693" h="566" extrusionOk="0">
                    <a:moveTo>
                      <a:pt x="318" y="0"/>
                    </a:moveTo>
                    <a:cubicBezTo>
                      <a:pt x="180" y="0"/>
                      <a:pt x="60" y="93"/>
                      <a:pt x="27" y="234"/>
                    </a:cubicBezTo>
                    <a:cubicBezTo>
                      <a:pt x="0" y="423"/>
                      <a:pt x="148" y="566"/>
                      <a:pt x="310" y="566"/>
                    </a:cubicBezTo>
                    <a:cubicBezTo>
                      <a:pt x="366" y="566"/>
                      <a:pt x="423" y="549"/>
                      <a:pt x="475" y="512"/>
                    </a:cubicBezTo>
                    <a:cubicBezTo>
                      <a:pt x="693" y="367"/>
                      <a:pt x="608" y="40"/>
                      <a:pt x="366" y="4"/>
                    </a:cubicBezTo>
                    <a:cubicBezTo>
                      <a:pt x="350" y="2"/>
                      <a:pt x="334" y="0"/>
                      <a:pt x="318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4" name="Google Shape;834;p3"/>
              <p:cNvSpPr/>
              <p:nvPr/>
            </p:nvSpPr>
            <p:spPr>
              <a:xfrm>
                <a:off x="683182" y="1203678"/>
                <a:ext cx="24025" cy="21217"/>
              </a:xfrm>
              <a:custGeom>
                <a:avLst/>
                <a:gdLst/>
                <a:ahLst/>
                <a:cxnLst/>
                <a:rect l="l" t="t" r="r" b="b"/>
                <a:pathLst>
                  <a:path w="462" h="408" extrusionOk="0">
                    <a:moveTo>
                      <a:pt x="221" y="1"/>
                    </a:moveTo>
                    <a:cubicBezTo>
                      <a:pt x="129" y="1"/>
                      <a:pt x="39" y="52"/>
                      <a:pt x="7" y="168"/>
                    </a:cubicBezTo>
                    <a:cubicBezTo>
                      <a:pt x="1" y="319"/>
                      <a:pt x="122" y="407"/>
                      <a:pt x="242" y="407"/>
                    </a:cubicBezTo>
                    <a:cubicBezTo>
                      <a:pt x="333" y="407"/>
                      <a:pt x="424" y="356"/>
                      <a:pt x="455" y="240"/>
                    </a:cubicBezTo>
                    <a:cubicBezTo>
                      <a:pt x="462" y="89"/>
                      <a:pt x="340" y="1"/>
                      <a:pt x="221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5" name="Google Shape;835;p3"/>
              <p:cNvSpPr/>
              <p:nvPr/>
            </p:nvSpPr>
            <p:spPr>
              <a:xfrm>
                <a:off x="648080" y="1143564"/>
                <a:ext cx="35414" cy="30993"/>
              </a:xfrm>
              <a:custGeom>
                <a:avLst/>
                <a:gdLst/>
                <a:ahLst/>
                <a:cxnLst/>
                <a:rect l="l" t="t" r="r" b="b"/>
                <a:pathLst>
                  <a:path w="681" h="596" extrusionOk="0">
                    <a:moveTo>
                      <a:pt x="333" y="1"/>
                    </a:moveTo>
                    <a:cubicBezTo>
                      <a:pt x="199" y="1"/>
                      <a:pt x="68" y="77"/>
                      <a:pt x="41" y="247"/>
                    </a:cubicBezTo>
                    <a:cubicBezTo>
                      <a:pt x="0" y="465"/>
                      <a:pt x="175" y="595"/>
                      <a:pt x="348" y="595"/>
                    </a:cubicBezTo>
                    <a:cubicBezTo>
                      <a:pt x="482" y="595"/>
                      <a:pt x="614" y="518"/>
                      <a:pt x="646" y="344"/>
                    </a:cubicBezTo>
                    <a:cubicBezTo>
                      <a:pt x="680" y="126"/>
                      <a:pt x="504" y="1"/>
                      <a:pt x="333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6" name="Google Shape;836;p3"/>
              <p:cNvSpPr/>
              <p:nvPr/>
            </p:nvSpPr>
            <p:spPr>
              <a:xfrm>
                <a:off x="746000" y="1048297"/>
                <a:ext cx="20749" cy="18721"/>
              </a:xfrm>
              <a:custGeom>
                <a:avLst/>
                <a:gdLst/>
                <a:ahLst/>
                <a:cxnLst/>
                <a:rect l="l" t="t" r="r" b="b"/>
                <a:pathLst>
                  <a:path w="399" h="360" extrusionOk="0">
                    <a:moveTo>
                      <a:pt x="198" y="1"/>
                    </a:moveTo>
                    <a:cubicBezTo>
                      <a:pt x="117" y="1"/>
                      <a:pt x="37" y="48"/>
                      <a:pt x="21" y="156"/>
                    </a:cubicBezTo>
                    <a:cubicBezTo>
                      <a:pt x="1" y="284"/>
                      <a:pt x="101" y="359"/>
                      <a:pt x="199" y="359"/>
                    </a:cubicBezTo>
                    <a:cubicBezTo>
                      <a:pt x="278" y="359"/>
                      <a:pt x="356" y="311"/>
                      <a:pt x="372" y="204"/>
                    </a:cubicBezTo>
                    <a:cubicBezTo>
                      <a:pt x="399" y="76"/>
                      <a:pt x="298" y="1"/>
                      <a:pt x="198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7" name="Google Shape;837;p3"/>
              <p:cNvSpPr/>
              <p:nvPr/>
            </p:nvSpPr>
            <p:spPr>
              <a:xfrm>
                <a:off x="1298311" y="731555"/>
                <a:ext cx="28601" cy="25221"/>
              </a:xfrm>
              <a:custGeom>
                <a:avLst/>
                <a:gdLst/>
                <a:ahLst/>
                <a:cxnLst/>
                <a:rect l="l" t="t" r="r" b="b"/>
                <a:pathLst>
                  <a:path w="550" h="485" extrusionOk="0">
                    <a:moveTo>
                      <a:pt x="267" y="1"/>
                    </a:moveTo>
                    <a:cubicBezTo>
                      <a:pt x="159" y="1"/>
                      <a:pt x="53" y="62"/>
                      <a:pt x="21" y="198"/>
                    </a:cubicBezTo>
                    <a:cubicBezTo>
                      <a:pt x="1" y="381"/>
                      <a:pt x="140" y="485"/>
                      <a:pt x="279" y="485"/>
                    </a:cubicBezTo>
                    <a:cubicBezTo>
                      <a:pt x="388" y="485"/>
                      <a:pt x="497" y="421"/>
                      <a:pt x="529" y="283"/>
                    </a:cubicBezTo>
                    <a:cubicBezTo>
                      <a:pt x="550" y="105"/>
                      <a:pt x="407" y="1"/>
                      <a:pt x="267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8" name="Google Shape;838;p3"/>
              <p:cNvSpPr/>
              <p:nvPr/>
            </p:nvSpPr>
            <p:spPr>
              <a:xfrm>
                <a:off x="1304967" y="794373"/>
                <a:ext cx="18721" cy="16641"/>
              </a:xfrm>
              <a:custGeom>
                <a:avLst/>
                <a:gdLst/>
                <a:ahLst/>
                <a:cxnLst/>
                <a:rect l="l" t="t" r="r" b="b"/>
                <a:pathLst>
                  <a:path w="360" h="320" extrusionOk="0">
                    <a:moveTo>
                      <a:pt x="171" y="0"/>
                    </a:moveTo>
                    <a:cubicBezTo>
                      <a:pt x="102" y="0"/>
                      <a:pt x="35" y="39"/>
                      <a:pt x="14" y="127"/>
                    </a:cubicBezTo>
                    <a:cubicBezTo>
                      <a:pt x="0" y="250"/>
                      <a:pt x="94" y="319"/>
                      <a:pt x="188" y="319"/>
                    </a:cubicBezTo>
                    <a:cubicBezTo>
                      <a:pt x="260" y="319"/>
                      <a:pt x="332" y="278"/>
                      <a:pt x="353" y="188"/>
                    </a:cubicBezTo>
                    <a:cubicBezTo>
                      <a:pt x="360" y="70"/>
                      <a:pt x="264" y="0"/>
                      <a:pt x="171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9" name="Google Shape;839;p3"/>
              <p:cNvSpPr/>
              <p:nvPr/>
            </p:nvSpPr>
            <p:spPr>
              <a:xfrm>
                <a:off x="1353589" y="818346"/>
                <a:ext cx="28445" cy="25273"/>
              </a:xfrm>
              <a:custGeom>
                <a:avLst/>
                <a:gdLst/>
                <a:ahLst/>
                <a:cxnLst/>
                <a:rect l="l" t="t" r="r" b="b"/>
                <a:pathLst>
                  <a:path w="547" h="486" extrusionOk="0">
                    <a:moveTo>
                      <a:pt x="265" y="1"/>
                    </a:moveTo>
                    <a:cubicBezTo>
                      <a:pt x="159" y="1"/>
                      <a:pt x="56" y="62"/>
                      <a:pt x="35" y="199"/>
                    </a:cubicBezTo>
                    <a:cubicBezTo>
                      <a:pt x="1" y="382"/>
                      <a:pt x="138" y="485"/>
                      <a:pt x="276" y="485"/>
                    </a:cubicBezTo>
                    <a:cubicBezTo>
                      <a:pt x="384" y="485"/>
                      <a:pt x="492" y="422"/>
                      <a:pt x="519" y="283"/>
                    </a:cubicBezTo>
                    <a:cubicBezTo>
                      <a:pt x="546" y="105"/>
                      <a:pt x="403" y="1"/>
                      <a:pt x="265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0" name="Google Shape;840;p3"/>
              <p:cNvSpPr/>
              <p:nvPr/>
            </p:nvSpPr>
            <p:spPr>
              <a:xfrm>
                <a:off x="1309387" y="910753"/>
                <a:ext cx="31358" cy="27873"/>
              </a:xfrm>
              <a:custGeom>
                <a:avLst/>
                <a:gdLst/>
                <a:ahLst/>
                <a:cxnLst/>
                <a:rect l="l" t="t" r="r" b="b"/>
                <a:pathLst>
                  <a:path w="603" h="536" extrusionOk="0">
                    <a:moveTo>
                      <a:pt x="292" y="1"/>
                    </a:moveTo>
                    <a:cubicBezTo>
                      <a:pt x="171" y="1"/>
                      <a:pt x="51" y="71"/>
                      <a:pt x="14" y="224"/>
                    </a:cubicBezTo>
                    <a:cubicBezTo>
                      <a:pt x="0" y="422"/>
                      <a:pt x="156" y="536"/>
                      <a:pt x="310" y="536"/>
                    </a:cubicBezTo>
                    <a:cubicBezTo>
                      <a:pt x="428" y="536"/>
                      <a:pt x="545" y="468"/>
                      <a:pt x="582" y="321"/>
                    </a:cubicBezTo>
                    <a:cubicBezTo>
                      <a:pt x="603" y="117"/>
                      <a:pt x="447" y="1"/>
                      <a:pt x="292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1" name="Google Shape;841;p3"/>
              <p:cNvSpPr/>
              <p:nvPr/>
            </p:nvSpPr>
            <p:spPr>
              <a:xfrm>
                <a:off x="1352965" y="921205"/>
                <a:ext cx="33178" cy="29329"/>
              </a:xfrm>
              <a:custGeom>
                <a:avLst/>
                <a:gdLst/>
                <a:ahLst/>
                <a:cxnLst/>
                <a:rect l="l" t="t" r="r" b="b"/>
                <a:pathLst>
                  <a:path w="638" h="564" extrusionOk="0">
                    <a:moveTo>
                      <a:pt x="308" y="0"/>
                    </a:moveTo>
                    <a:cubicBezTo>
                      <a:pt x="183" y="0"/>
                      <a:pt x="61" y="71"/>
                      <a:pt x="35" y="229"/>
                    </a:cubicBezTo>
                    <a:cubicBezTo>
                      <a:pt x="1" y="440"/>
                      <a:pt x="166" y="563"/>
                      <a:pt x="328" y="563"/>
                    </a:cubicBezTo>
                    <a:cubicBezTo>
                      <a:pt x="454" y="563"/>
                      <a:pt x="577" y="489"/>
                      <a:pt x="603" y="326"/>
                    </a:cubicBezTo>
                    <a:cubicBezTo>
                      <a:pt x="637" y="120"/>
                      <a:pt x="470" y="0"/>
                      <a:pt x="308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2" name="Google Shape;842;p3"/>
              <p:cNvSpPr/>
              <p:nvPr/>
            </p:nvSpPr>
            <p:spPr>
              <a:xfrm>
                <a:off x="1410635" y="993747"/>
                <a:ext cx="19709" cy="17733"/>
              </a:xfrm>
              <a:custGeom>
                <a:avLst/>
                <a:gdLst/>
                <a:ahLst/>
                <a:cxnLst/>
                <a:rect l="l" t="t" r="r" b="b"/>
                <a:pathLst>
                  <a:path w="379" h="341" extrusionOk="0">
                    <a:moveTo>
                      <a:pt x="186" y="0"/>
                    </a:moveTo>
                    <a:cubicBezTo>
                      <a:pt x="111" y="0"/>
                      <a:pt x="36" y="44"/>
                      <a:pt x="14" y="140"/>
                    </a:cubicBezTo>
                    <a:cubicBezTo>
                      <a:pt x="1" y="269"/>
                      <a:pt x="97" y="341"/>
                      <a:pt x="193" y="341"/>
                    </a:cubicBezTo>
                    <a:cubicBezTo>
                      <a:pt x="269" y="341"/>
                      <a:pt x="344" y="296"/>
                      <a:pt x="365" y="201"/>
                    </a:cubicBezTo>
                    <a:cubicBezTo>
                      <a:pt x="379" y="72"/>
                      <a:pt x="282" y="0"/>
                      <a:pt x="18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3" name="Google Shape;843;p3"/>
              <p:cNvSpPr/>
              <p:nvPr/>
            </p:nvSpPr>
            <p:spPr>
              <a:xfrm>
                <a:off x="1457489" y="963950"/>
                <a:ext cx="27301" cy="24493"/>
              </a:xfrm>
              <a:custGeom>
                <a:avLst/>
                <a:gdLst/>
                <a:ahLst/>
                <a:cxnLst/>
                <a:rect l="l" t="t" r="r" b="b"/>
                <a:pathLst>
                  <a:path w="525" h="471" extrusionOk="0">
                    <a:moveTo>
                      <a:pt x="259" y="0"/>
                    </a:moveTo>
                    <a:cubicBezTo>
                      <a:pt x="156" y="0"/>
                      <a:pt x="52" y="61"/>
                      <a:pt x="21" y="193"/>
                    </a:cubicBezTo>
                    <a:cubicBezTo>
                      <a:pt x="0" y="370"/>
                      <a:pt x="137" y="470"/>
                      <a:pt x="271" y="470"/>
                    </a:cubicBezTo>
                    <a:cubicBezTo>
                      <a:pt x="375" y="470"/>
                      <a:pt x="478" y="410"/>
                      <a:pt x="504" y="278"/>
                    </a:cubicBezTo>
                    <a:cubicBezTo>
                      <a:pt x="525" y="101"/>
                      <a:pt x="392" y="0"/>
                      <a:pt x="259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4" name="Google Shape;844;p3"/>
              <p:cNvSpPr/>
              <p:nvPr/>
            </p:nvSpPr>
            <p:spPr>
              <a:xfrm>
                <a:off x="1416511" y="1032645"/>
                <a:ext cx="31878" cy="29017"/>
              </a:xfrm>
              <a:custGeom>
                <a:avLst/>
                <a:gdLst/>
                <a:ahLst/>
                <a:cxnLst/>
                <a:rect l="l" t="t" r="r" b="b"/>
                <a:pathLst>
                  <a:path w="613" h="558" extrusionOk="0">
                    <a:moveTo>
                      <a:pt x="302" y="0"/>
                    </a:moveTo>
                    <a:cubicBezTo>
                      <a:pt x="181" y="0"/>
                      <a:pt x="61" y="74"/>
                      <a:pt x="34" y="239"/>
                    </a:cubicBezTo>
                    <a:cubicBezTo>
                      <a:pt x="1" y="441"/>
                      <a:pt x="155" y="557"/>
                      <a:pt x="309" y="557"/>
                    </a:cubicBezTo>
                    <a:cubicBezTo>
                      <a:pt x="431" y="557"/>
                      <a:pt x="552" y="484"/>
                      <a:pt x="579" y="324"/>
                    </a:cubicBezTo>
                    <a:cubicBezTo>
                      <a:pt x="613" y="120"/>
                      <a:pt x="457" y="0"/>
                      <a:pt x="302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5" name="Google Shape;845;p3"/>
              <p:cNvSpPr/>
              <p:nvPr/>
            </p:nvSpPr>
            <p:spPr>
              <a:xfrm>
                <a:off x="1327536" y="1089015"/>
                <a:ext cx="28653" cy="25689"/>
              </a:xfrm>
              <a:custGeom>
                <a:avLst/>
                <a:gdLst/>
                <a:ahLst/>
                <a:cxnLst/>
                <a:rect l="l" t="t" r="r" b="b"/>
                <a:pathLst>
                  <a:path w="551" h="494" extrusionOk="0">
                    <a:moveTo>
                      <a:pt x="269" y="1"/>
                    </a:moveTo>
                    <a:cubicBezTo>
                      <a:pt x="161" y="1"/>
                      <a:pt x="54" y="65"/>
                      <a:pt x="28" y="207"/>
                    </a:cubicBezTo>
                    <a:cubicBezTo>
                      <a:pt x="1" y="390"/>
                      <a:pt x="141" y="494"/>
                      <a:pt x="280" y="494"/>
                    </a:cubicBezTo>
                    <a:cubicBezTo>
                      <a:pt x="389" y="494"/>
                      <a:pt x="497" y="430"/>
                      <a:pt x="524" y="292"/>
                    </a:cubicBezTo>
                    <a:cubicBezTo>
                      <a:pt x="551" y="108"/>
                      <a:pt x="409" y="1"/>
                      <a:pt x="269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6" name="Google Shape;846;p3"/>
              <p:cNvSpPr/>
              <p:nvPr/>
            </p:nvSpPr>
            <p:spPr>
              <a:xfrm>
                <a:off x="1308295" y="1142160"/>
                <a:ext cx="32918" cy="29797"/>
              </a:xfrm>
              <a:custGeom>
                <a:avLst/>
                <a:gdLst/>
                <a:ahLst/>
                <a:cxnLst/>
                <a:rect l="l" t="t" r="r" b="b"/>
                <a:pathLst>
                  <a:path w="633" h="573" extrusionOk="0">
                    <a:moveTo>
                      <a:pt x="309" y="0"/>
                    </a:moveTo>
                    <a:cubicBezTo>
                      <a:pt x="184" y="0"/>
                      <a:pt x="61" y="74"/>
                      <a:pt x="35" y="238"/>
                    </a:cubicBezTo>
                    <a:cubicBezTo>
                      <a:pt x="1" y="449"/>
                      <a:pt x="162" y="572"/>
                      <a:pt x="321" y="572"/>
                    </a:cubicBezTo>
                    <a:cubicBezTo>
                      <a:pt x="444" y="572"/>
                      <a:pt x="565" y="498"/>
                      <a:pt x="591" y="335"/>
                    </a:cubicBezTo>
                    <a:cubicBezTo>
                      <a:pt x="632" y="123"/>
                      <a:pt x="469" y="0"/>
                      <a:pt x="309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7" name="Google Shape;847;p3"/>
              <p:cNvSpPr/>
              <p:nvPr/>
            </p:nvSpPr>
            <p:spPr>
              <a:xfrm>
                <a:off x="1257802" y="1228067"/>
                <a:ext cx="8008" cy="7228"/>
              </a:xfrm>
              <a:custGeom>
                <a:avLst/>
                <a:gdLst/>
                <a:ahLst/>
                <a:cxnLst/>
                <a:rect l="l" t="t" r="r" b="b"/>
                <a:pathLst>
                  <a:path w="154" h="139" extrusionOk="0">
                    <a:moveTo>
                      <a:pt x="77" y="0"/>
                    </a:moveTo>
                    <a:cubicBezTo>
                      <a:pt x="48" y="0"/>
                      <a:pt x="19" y="19"/>
                      <a:pt x="14" y="62"/>
                    </a:cubicBezTo>
                    <a:cubicBezTo>
                      <a:pt x="0" y="110"/>
                      <a:pt x="41" y="138"/>
                      <a:pt x="82" y="138"/>
                    </a:cubicBezTo>
                    <a:cubicBezTo>
                      <a:pt x="112" y="138"/>
                      <a:pt x="142" y="122"/>
                      <a:pt x="147" y="86"/>
                    </a:cubicBezTo>
                    <a:cubicBezTo>
                      <a:pt x="154" y="31"/>
                      <a:pt x="115" y="0"/>
                      <a:pt x="77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8" name="Google Shape;848;p3"/>
              <p:cNvSpPr/>
              <p:nvPr/>
            </p:nvSpPr>
            <p:spPr>
              <a:xfrm>
                <a:off x="1297635" y="1215015"/>
                <a:ext cx="30265" cy="27353"/>
              </a:xfrm>
              <a:custGeom>
                <a:avLst/>
                <a:gdLst/>
                <a:ahLst/>
                <a:cxnLst/>
                <a:rect l="l" t="t" r="r" b="b"/>
                <a:pathLst>
                  <a:path w="582" h="526" extrusionOk="0">
                    <a:moveTo>
                      <a:pt x="282" y="0"/>
                    </a:moveTo>
                    <a:cubicBezTo>
                      <a:pt x="167" y="0"/>
                      <a:pt x="55" y="67"/>
                      <a:pt x="34" y="216"/>
                    </a:cubicBezTo>
                    <a:cubicBezTo>
                      <a:pt x="0" y="412"/>
                      <a:pt x="148" y="525"/>
                      <a:pt x="296" y="525"/>
                    </a:cubicBezTo>
                    <a:cubicBezTo>
                      <a:pt x="412" y="525"/>
                      <a:pt x="528" y="455"/>
                      <a:pt x="554" y="301"/>
                    </a:cubicBezTo>
                    <a:cubicBezTo>
                      <a:pt x="581" y="110"/>
                      <a:pt x="429" y="0"/>
                      <a:pt x="282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9" name="Google Shape;849;p3"/>
              <p:cNvSpPr/>
              <p:nvPr/>
            </p:nvSpPr>
            <p:spPr>
              <a:xfrm>
                <a:off x="1186819" y="1265040"/>
                <a:ext cx="36506" cy="30317"/>
              </a:xfrm>
              <a:custGeom>
                <a:avLst/>
                <a:gdLst/>
                <a:ahLst/>
                <a:cxnLst/>
                <a:rect l="l" t="t" r="r" b="b"/>
                <a:pathLst>
                  <a:path w="702" h="583" extrusionOk="0">
                    <a:moveTo>
                      <a:pt x="319" y="0"/>
                    </a:moveTo>
                    <a:cubicBezTo>
                      <a:pt x="179" y="0"/>
                      <a:pt x="58" y="103"/>
                      <a:pt x="36" y="246"/>
                    </a:cubicBezTo>
                    <a:cubicBezTo>
                      <a:pt x="0" y="434"/>
                      <a:pt x="151" y="583"/>
                      <a:pt x="315" y="583"/>
                    </a:cubicBezTo>
                    <a:cubicBezTo>
                      <a:pt x="372" y="583"/>
                      <a:pt x="431" y="565"/>
                      <a:pt x="484" y="524"/>
                    </a:cubicBezTo>
                    <a:cubicBezTo>
                      <a:pt x="701" y="379"/>
                      <a:pt x="617" y="52"/>
                      <a:pt x="363" y="4"/>
                    </a:cubicBezTo>
                    <a:cubicBezTo>
                      <a:pt x="348" y="2"/>
                      <a:pt x="333" y="0"/>
                      <a:pt x="319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0" name="Google Shape;850;p3"/>
              <p:cNvSpPr/>
              <p:nvPr/>
            </p:nvSpPr>
            <p:spPr>
              <a:xfrm>
                <a:off x="1168567" y="1304666"/>
                <a:ext cx="36506" cy="30317"/>
              </a:xfrm>
              <a:custGeom>
                <a:avLst/>
                <a:gdLst/>
                <a:ahLst/>
                <a:cxnLst/>
                <a:rect l="l" t="t" r="r" b="b"/>
                <a:pathLst>
                  <a:path w="702" h="583" extrusionOk="0">
                    <a:moveTo>
                      <a:pt x="319" y="1"/>
                    </a:moveTo>
                    <a:cubicBezTo>
                      <a:pt x="180" y="1"/>
                      <a:pt x="58" y="103"/>
                      <a:pt x="36" y="246"/>
                    </a:cubicBezTo>
                    <a:cubicBezTo>
                      <a:pt x="0" y="434"/>
                      <a:pt x="151" y="583"/>
                      <a:pt x="315" y="583"/>
                    </a:cubicBezTo>
                    <a:cubicBezTo>
                      <a:pt x="372" y="583"/>
                      <a:pt x="431" y="565"/>
                      <a:pt x="484" y="524"/>
                    </a:cubicBezTo>
                    <a:cubicBezTo>
                      <a:pt x="702" y="379"/>
                      <a:pt x="617" y="40"/>
                      <a:pt x="363" y="4"/>
                    </a:cubicBezTo>
                    <a:cubicBezTo>
                      <a:pt x="348" y="2"/>
                      <a:pt x="334" y="1"/>
                      <a:pt x="319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1" name="Google Shape;851;p3"/>
              <p:cNvSpPr/>
              <p:nvPr/>
            </p:nvSpPr>
            <p:spPr>
              <a:xfrm>
                <a:off x="1090720" y="1246892"/>
                <a:ext cx="17577" cy="15913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06" extrusionOk="0">
                    <a:moveTo>
                      <a:pt x="160" y="1"/>
                    </a:moveTo>
                    <a:cubicBezTo>
                      <a:pt x="94" y="1"/>
                      <a:pt x="32" y="39"/>
                      <a:pt x="21" y="123"/>
                    </a:cubicBezTo>
                    <a:cubicBezTo>
                      <a:pt x="1" y="240"/>
                      <a:pt x="89" y="306"/>
                      <a:pt x="176" y="306"/>
                    </a:cubicBezTo>
                    <a:cubicBezTo>
                      <a:pt x="242" y="306"/>
                      <a:pt x="308" y="267"/>
                      <a:pt x="324" y="183"/>
                    </a:cubicBezTo>
                    <a:cubicBezTo>
                      <a:pt x="337" y="67"/>
                      <a:pt x="246" y="1"/>
                      <a:pt x="160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2" name="Google Shape;852;p3"/>
              <p:cNvSpPr/>
              <p:nvPr/>
            </p:nvSpPr>
            <p:spPr>
              <a:xfrm>
                <a:off x="1033934" y="1237947"/>
                <a:ext cx="35622" cy="26937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18" extrusionOk="0">
                    <a:moveTo>
                      <a:pt x="384" y="1"/>
                    </a:moveTo>
                    <a:cubicBezTo>
                      <a:pt x="314" y="1"/>
                      <a:pt x="244" y="30"/>
                      <a:pt x="194" y="89"/>
                    </a:cubicBezTo>
                    <a:lnTo>
                      <a:pt x="182" y="89"/>
                    </a:lnTo>
                    <a:cubicBezTo>
                      <a:pt x="145" y="126"/>
                      <a:pt x="109" y="162"/>
                      <a:pt x="85" y="198"/>
                    </a:cubicBezTo>
                    <a:cubicBezTo>
                      <a:pt x="0" y="295"/>
                      <a:pt x="61" y="452"/>
                      <a:pt x="194" y="476"/>
                    </a:cubicBezTo>
                    <a:lnTo>
                      <a:pt x="339" y="513"/>
                    </a:lnTo>
                    <a:cubicBezTo>
                      <a:pt x="355" y="516"/>
                      <a:pt x="371" y="517"/>
                      <a:pt x="386" y="517"/>
                    </a:cubicBezTo>
                    <a:cubicBezTo>
                      <a:pt x="557" y="517"/>
                      <a:pt x="685" y="340"/>
                      <a:pt x="629" y="174"/>
                    </a:cubicBezTo>
                    <a:cubicBezTo>
                      <a:pt x="587" y="60"/>
                      <a:pt x="485" y="1"/>
                      <a:pt x="384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3" name="Google Shape;853;p3"/>
              <p:cNvSpPr/>
              <p:nvPr/>
            </p:nvSpPr>
            <p:spPr>
              <a:xfrm>
                <a:off x="997273" y="1226975"/>
                <a:ext cx="30213" cy="26833"/>
              </a:xfrm>
              <a:custGeom>
                <a:avLst/>
                <a:gdLst/>
                <a:ahLst/>
                <a:cxnLst/>
                <a:rect l="l" t="t" r="r" b="b"/>
                <a:pathLst>
                  <a:path w="581" h="516" extrusionOk="0">
                    <a:moveTo>
                      <a:pt x="287" y="0"/>
                    </a:moveTo>
                    <a:cubicBezTo>
                      <a:pt x="173" y="0"/>
                      <a:pt x="60" y="67"/>
                      <a:pt x="28" y="216"/>
                    </a:cubicBezTo>
                    <a:cubicBezTo>
                      <a:pt x="1" y="406"/>
                      <a:pt x="149" y="516"/>
                      <a:pt x="297" y="516"/>
                    </a:cubicBezTo>
                    <a:cubicBezTo>
                      <a:pt x="413" y="516"/>
                      <a:pt x="528" y="449"/>
                      <a:pt x="560" y="300"/>
                    </a:cubicBezTo>
                    <a:cubicBezTo>
                      <a:pt x="581" y="110"/>
                      <a:pt x="433" y="0"/>
                      <a:pt x="287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4" name="Google Shape;854;p3"/>
              <p:cNvSpPr/>
              <p:nvPr/>
            </p:nvSpPr>
            <p:spPr>
              <a:xfrm>
                <a:off x="1102940" y="1291093"/>
                <a:ext cx="29953" cy="26885"/>
              </a:xfrm>
              <a:custGeom>
                <a:avLst/>
                <a:gdLst/>
                <a:ahLst/>
                <a:cxnLst/>
                <a:rect l="l" t="t" r="r" b="b"/>
                <a:pathLst>
                  <a:path w="576" h="517" extrusionOk="0">
                    <a:moveTo>
                      <a:pt x="281" y="1"/>
                    </a:moveTo>
                    <a:cubicBezTo>
                      <a:pt x="167" y="1"/>
                      <a:pt x="55" y="68"/>
                      <a:pt x="28" y="217"/>
                    </a:cubicBezTo>
                    <a:cubicBezTo>
                      <a:pt x="1" y="407"/>
                      <a:pt x="149" y="517"/>
                      <a:pt x="295" y="517"/>
                    </a:cubicBezTo>
                    <a:cubicBezTo>
                      <a:pt x="409" y="517"/>
                      <a:pt x="522" y="450"/>
                      <a:pt x="548" y="301"/>
                    </a:cubicBezTo>
                    <a:cubicBezTo>
                      <a:pt x="575" y="111"/>
                      <a:pt x="427" y="1"/>
                      <a:pt x="281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5" name="Google Shape;855;p3"/>
              <p:cNvSpPr/>
              <p:nvPr/>
            </p:nvSpPr>
            <p:spPr>
              <a:xfrm>
                <a:off x="966747" y="1202430"/>
                <a:ext cx="29641" cy="26417"/>
              </a:xfrm>
              <a:custGeom>
                <a:avLst/>
                <a:gdLst/>
                <a:ahLst/>
                <a:cxnLst/>
                <a:rect l="l" t="t" r="r" b="b"/>
                <a:pathLst>
                  <a:path w="570" h="508" extrusionOk="0">
                    <a:moveTo>
                      <a:pt x="282" y="0"/>
                    </a:moveTo>
                    <a:cubicBezTo>
                      <a:pt x="171" y="0"/>
                      <a:pt x="61" y="67"/>
                      <a:pt x="34" y="216"/>
                    </a:cubicBezTo>
                    <a:cubicBezTo>
                      <a:pt x="0" y="400"/>
                      <a:pt x="147" y="507"/>
                      <a:pt x="292" y="507"/>
                    </a:cubicBezTo>
                    <a:cubicBezTo>
                      <a:pt x="404" y="507"/>
                      <a:pt x="516" y="443"/>
                      <a:pt x="542" y="301"/>
                    </a:cubicBezTo>
                    <a:cubicBezTo>
                      <a:pt x="569" y="110"/>
                      <a:pt x="425" y="0"/>
                      <a:pt x="282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6" name="Google Shape;856;p3"/>
              <p:cNvSpPr/>
              <p:nvPr/>
            </p:nvSpPr>
            <p:spPr>
              <a:xfrm>
                <a:off x="947247" y="1120736"/>
                <a:ext cx="33750" cy="29225"/>
              </a:xfrm>
              <a:custGeom>
                <a:avLst/>
                <a:gdLst/>
                <a:ahLst/>
                <a:cxnLst/>
                <a:rect l="l" t="t" r="r" b="b"/>
                <a:pathLst>
                  <a:path w="649" h="562" extrusionOk="0">
                    <a:moveTo>
                      <a:pt x="317" y="0"/>
                    </a:moveTo>
                    <a:cubicBezTo>
                      <a:pt x="188" y="0"/>
                      <a:pt x="61" y="74"/>
                      <a:pt x="34" y="239"/>
                    </a:cubicBezTo>
                    <a:cubicBezTo>
                      <a:pt x="0" y="442"/>
                      <a:pt x="168" y="562"/>
                      <a:pt x="332" y="562"/>
                    </a:cubicBezTo>
                    <a:cubicBezTo>
                      <a:pt x="461" y="562"/>
                      <a:pt x="588" y="488"/>
                      <a:pt x="615" y="323"/>
                    </a:cubicBezTo>
                    <a:cubicBezTo>
                      <a:pt x="649" y="120"/>
                      <a:pt x="481" y="0"/>
                      <a:pt x="317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7" name="Google Shape;857;p3"/>
              <p:cNvSpPr/>
              <p:nvPr/>
            </p:nvSpPr>
            <p:spPr>
              <a:xfrm>
                <a:off x="1894460" y="274460"/>
                <a:ext cx="98181" cy="97557"/>
              </a:xfrm>
              <a:custGeom>
                <a:avLst/>
                <a:gdLst/>
                <a:ahLst/>
                <a:cxnLst/>
                <a:rect l="l" t="t" r="r" b="b"/>
                <a:pathLst>
                  <a:path w="1888" h="1876" extrusionOk="0">
                    <a:moveTo>
                      <a:pt x="1101" y="0"/>
                    </a:moveTo>
                    <a:lnTo>
                      <a:pt x="1101" y="0"/>
                    </a:lnTo>
                    <a:cubicBezTo>
                      <a:pt x="977" y="649"/>
                      <a:pt x="931" y="834"/>
                      <a:pt x="556" y="834"/>
                    </a:cubicBezTo>
                    <a:cubicBezTo>
                      <a:pt x="420" y="834"/>
                      <a:pt x="242" y="810"/>
                      <a:pt x="1" y="775"/>
                    </a:cubicBezTo>
                    <a:lnTo>
                      <a:pt x="1" y="775"/>
                    </a:lnTo>
                    <a:cubicBezTo>
                      <a:pt x="896" y="956"/>
                      <a:pt x="908" y="980"/>
                      <a:pt x="787" y="1875"/>
                    </a:cubicBezTo>
                    <a:cubicBezTo>
                      <a:pt x="912" y="1215"/>
                      <a:pt x="958" y="1035"/>
                      <a:pt x="1339" y="1035"/>
                    </a:cubicBezTo>
                    <a:cubicBezTo>
                      <a:pt x="1473" y="1035"/>
                      <a:pt x="1650" y="1058"/>
                      <a:pt x="1888" y="1089"/>
                    </a:cubicBezTo>
                    <a:cubicBezTo>
                      <a:pt x="993" y="920"/>
                      <a:pt x="981" y="908"/>
                      <a:pt x="110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8" name="Google Shape;858;p3"/>
              <p:cNvSpPr/>
              <p:nvPr/>
            </p:nvSpPr>
            <p:spPr>
              <a:xfrm>
                <a:off x="2130340" y="973311"/>
                <a:ext cx="98233" cy="97557"/>
              </a:xfrm>
              <a:custGeom>
                <a:avLst/>
                <a:gdLst/>
                <a:ahLst/>
                <a:cxnLst/>
                <a:rect l="l" t="t" r="r" b="b"/>
                <a:pathLst>
                  <a:path w="1889" h="1876" extrusionOk="0">
                    <a:moveTo>
                      <a:pt x="1102" y="1"/>
                    </a:moveTo>
                    <a:cubicBezTo>
                      <a:pt x="977" y="649"/>
                      <a:pt x="931" y="835"/>
                      <a:pt x="556" y="835"/>
                    </a:cubicBezTo>
                    <a:cubicBezTo>
                      <a:pt x="421" y="835"/>
                      <a:pt x="242" y="810"/>
                      <a:pt x="1" y="775"/>
                    </a:cubicBezTo>
                    <a:lnTo>
                      <a:pt x="1" y="775"/>
                    </a:lnTo>
                    <a:cubicBezTo>
                      <a:pt x="896" y="957"/>
                      <a:pt x="920" y="981"/>
                      <a:pt x="787" y="1876"/>
                    </a:cubicBezTo>
                    <a:cubicBezTo>
                      <a:pt x="922" y="1219"/>
                      <a:pt x="970" y="1037"/>
                      <a:pt x="1355" y="1037"/>
                    </a:cubicBezTo>
                    <a:cubicBezTo>
                      <a:pt x="1487" y="1037"/>
                      <a:pt x="1659" y="1059"/>
                      <a:pt x="1888" y="1090"/>
                    </a:cubicBezTo>
                    <a:cubicBezTo>
                      <a:pt x="993" y="920"/>
                      <a:pt x="981" y="896"/>
                      <a:pt x="1102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9" name="Google Shape;859;p3"/>
              <p:cNvSpPr/>
              <p:nvPr/>
            </p:nvSpPr>
            <p:spPr>
              <a:xfrm>
                <a:off x="1703873" y="1513713"/>
                <a:ext cx="98181" cy="98181"/>
              </a:xfrm>
              <a:custGeom>
                <a:avLst/>
                <a:gdLst/>
                <a:ahLst/>
                <a:cxnLst/>
                <a:rect l="l" t="t" r="r" b="b"/>
                <a:pathLst>
                  <a:path w="1888" h="1888" extrusionOk="0">
                    <a:moveTo>
                      <a:pt x="1101" y="0"/>
                    </a:moveTo>
                    <a:cubicBezTo>
                      <a:pt x="967" y="661"/>
                      <a:pt x="926" y="841"/>
                      <a:pt x="548" y="841"/>
                    </a:cubicBezTo>
                    <a:cubicBezTo>
                      <a:pt x="414" y="841"/>
                      <a:pt x="238" y="818"/>
                      <a:pt x="0" y="786"/>
                    </a:cubicBezTo>
                    <a:lnTo>
                      <a:pt x="0" y="786"/>
                    </a:lnTo>
                    <a:cubicBezTo>
                      <a:pt x="896" y="956"/>
                      <a:pt x="908" y="980"/>
                      <a:pt x="787" y="1887"/>
                    </a:cubicBezTo>
                    <a:cubicBezTo>
                      <a:pt x="912" y="1226"/>
                      <a:pt x="958" y="1047"/>
                      <a:pt x="1338" y="1047"/>
                    </a:cubicBezTo>
                    <a:cubicBezTo>
                      <a:pt x="1473" y="1047"/>
                      <a:pt x="1650" y="1069"/>
                      <a:pt x="1887" y="1101"/>
                    </a:cubicBezTo>
                    <a:cubicBezTo>
                      <a:pt x="992" y="931"/>
                      <a:pt x="968" y="907"/>
                      <a:pt x="1101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0" name="Google Shape;860;p3"/>
              <p:cNvSpPr/>
              <p:nvPr/>
            </p:nvSpPr>
            <p:spPr>
              <a:xfrm>
                <a:off x="1545996" y="1719379"/>
                <a:ext cx="98181" cy="98181"/>
              </a:xfrm>
              <a:custGeom>
                <a:avLst/>
                <a:gdLst/>
                <a:ahLst/>
                <a:cxnLst/>
                <a:rect l="l" t="t" r="r" b="b"/>
                <a:pathLst>
                  <a:path w="1888" h="1888" extrusionOk="0">
                    <a:moveTo>
                      <a:pt x="1101" y="1"/>
                    </a:moveTo>
                    <a:lnTo>
                      <a:pt x="1101" y="1"/>
                    </a:lnTo>
                    <a:cubicBezTo>
                      <a:pt x="976" y="662"/>
                      <a:pt x="930" y="841"/>
                      <a:pt x="549" y="841"/>
                    </a:cubicBezTo>
                    <a:cubicBezTo>
                      <a:pt x="414" y="841"/>
                      <a:pt x="237" y="819"/>
                      <a:pt x="0" y="787"/>
                    </a:cubicBezTo>
                    <a:lnTo>
                      <a:pt x="0" y="787"/>
                    </a:lnTo>
                    <a:cubicBezTo>
                      <a:pt x="895" y="956"/>
                      <a:pt x="919" y="980"/>
                      <a:pt x="786" y="1888"/>
                    </a:cubicBezTo>
                    <a:cubicBezTo>
                      <a:pt x="911" y="1227"/>
                      <a:pt x="957" y="1047"/>
                      <a:pt x="1338" y="1047"/>
                    </a:cubicBezTo>
                    <a:cubicBezTo>
                      <a:pt x="1473" y="1047"/>
                      <a:pt x="1650" y="1070"/>
                      <a:pt x="1887" y="1101"/>
                    </a:cubicBezTo>
                    <a:cubicBezTo>
                      <a:pt x="992" y="920"/>
                      <a:pt x="980" y="908"/>
                      <a:pt x="1101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1" name="Google Shape;861;p3"/>
              <p:cNvSpPr/>
              <p:nvPr/>
            </p:nvSpPr>
            <p:spPr>
              <a:xfrm>
                <a:off x="1212560" y="1663425"/>
                <a:ext cx="97557" cy="98181"/>
              </a:xfrm>
              <a:custGeom>
                <a:avLst/>
                <a:gdLst/>
                <a:ahLst/>
                <a:cxnLst/>
                <a:rect l="l" t="t" r="r" b="b"/>
                <a:pathLst>
                  <a:path w="1876" h="1888" extrusionOk="0">
                    <a:moveTo>
                      <a:pt x="1102" y="0"/>
                    </a:moveTo>
                    <a:lnTo>
                      <a:pt x="1102" y="0"/>
                    </a:lnTo>
                    <a:cubicBezTo>
                      <a:pt x="968" y="661"/>
                      <a:pt x="926" y="841"/>
                      <a:pt x="548" y="841"/>
                    </a:cubicBezTo>
                    <a:cubicBezTo>
                      <a:pt x="414" y="841"/>
                      <a:pt x="238" y="818"/>
                      <a:pt x="1" y="786"/>
                    </a:cubicBezTo>
                    <a:lnTo>
                      <a:pt x="1" y="786"/>
                    </a:lnTo>
                    <a:cubicBezTo>
                      <a:pt x="896" y="956"/>
                      <a:pt x="908" y="980"/>
                      <a:pt x="775" y="1887"/>
                    </a:cubicBezTo>
                    <a:cubicBezTo>
                      <a:pt x="909" y="1226"/>
                      <a:pt x="957" y="1047"/>
                      <a:pt x="1334" y="1047"/>
                    </a:cubicBezTo>
                    <a:cubicBezTo>
                      <a:pt x="1467" y="1047"/>
                      <a:pt x="1642" y="1069"/>
                      <a:pt x="1876" y="1101"/>
                    </a:cubicBezTo>
                    <a:cubicBezTo>
                      <a:pt x="981" y="932"/>
                      <a:pt x="969" y="907"/>
                      <a:pt x="1102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2" name="Google Shape;862;p3"/>
              <p:cNvSpPr/>
              <p:nvPr/>
            </p:nvSpPr>
            <p:spPr>
              <a:xfrm>
                <a:off x="626292" y="1053237"/>
                <a:ext cx="97557" cy="97557"/>
              </a:xfrm>
              <a:custGeom>
                <a:avLst/>
                <a:gdLst/>
                <a:ahLst/>
                <a:cxnLst/>
                <a:rect l="l" t="t" r="r" b="b"/>
                <a:pathLst>
                  <a:path w="1876" h="1876" extrusionOk="0">
                    <a:moveTo>
                      <a:pt x="1101" y="0"/>
                    </a:moveTo>
                    <a:lnTo>
                      <a:pt x="1101" y="0"/>
                    </a:lnTo>
                    <a:cubicBezTo>
                      <a:pt x="968" y="649"/>
                      <a:pt x="926" y="834"/>
                      <a:pt x="554" y="834"/>
                    </a:cubicBezTo>
                    <a:cubicBezTo>
                      <a:pt x="419" y="834"/>
                      <a:pt x="242" y="810"/>
                      <a:pt x="1" y="774"/>
                    </a:cubicBezTo>
                    <a:lnTo>
                      <a:pt x="1" y="774"/>
                    </a:lnTo>
                    <a:cubicBezTo>
                      <a:pt x="896" y="956"/>
                      <a:pt x="908" y="968"/>
                      <a:pt x="787" y="1875"/>
                    </a:cubicBezTo>
                    <a:cubicBezTo>
                      <a:pt x="912" y="1214"/>
                      <a:pt x="958" y="1035"/>
                      <a:pt x="1334" y="1035"/>
                    </a:cubicBezTo>
                    <a:cubicBezTo>
                      <a:pt x="1467" y="1035"/>
                      <a:pt x="1641" y="1057"/>
                      <a:pt x="1876" y="1089"/>
                    </a:cubicBezTo>
                    <a:cubicBezTo>
                      <a:pt x="993" y="920"/>
                      <a:pt x="968" y="895"/>
                      <a:pt x="1101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3" name="Google Shape;863;p3"/>
              <p:cNvSpPr/>
              <p:nvPr/>
            </p:nvSpPr>
            <p:spPr>
              <a:xfrm>
                <a:off x="748964" y="1565246"/>
                <a:ext cx="60427" cy="60479"/>
              </a:xfrm>
              <a:custGeom>
                <a:avLst/>
                <a:gdLst/>
                <a:ahLst/>
                <a:cxnLst/>
                <a:rect l="l" t="t" r="r" b="b"/>
                <a:pathLst>
                  <a:path w="1162" h="1163" extrusionOk="0">
                    <a:moveTo>
                      <a:pt x="678" y="1"/>
                    </a:moveTo>
                    <a:lnTo>
                      <a:pt x="678" y="1"/>
                    </a:lnTo>
                    <a:cubicBezTo>
                      <a:pt x="599" y="397"/>
                      <a:pt x="571" y="512"/>
                      <a:pt x="346" y="512"/>
                    </a:cubicBezTo>
                    <a:cubicBezTo>
                      <a:pt x="263" y="512"/>
                      <a:pt x="152" y="496"/>
                      <a:pt x="0" y="473"/>
                    </a:cubicBezTo>
                    <a:lnTo>
                      <a:pt x="0" y="473"/>
                    </a:lnTo>
                    <a:cubicBezTo>
                      <a:pt x="557" y="582"/>
                      <a:pt x="569" y="606"/>
                      <a:pt x="484" y="1162"/>
                    </a:cubicBezTo>
                    <a:cubicBezTo>
                      <a:pt x="564" y="756"/>
                      <a:pt x="592" y="640"/>
                      <a:pt x="818" y="640"/>
                    </a:cubicBezTo>
                    <a:cubicBezTo>
                      <a:pt x="901" y="640"/>
                      <a:pt x="1012" y="656"/>
                      <a:pt x="1162" y="678"/>
                    </a:cubicBezTo>
                    <a:cubicBezTo>
                      <a:pt x="617" y="570"/>
                      <a:pt x="605" y="557"/>
                      <a:pt x="678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4" name="Google Shape;864;p3"/>
              <p:cNvSpPr/>
              <p:nvPr/>
            </p:nvSpPr>
            <p:spPr>
              <a:xfrm>
                <a:off x="1332736" y="987195"/>
                <a:ext cx="60427" cy="60427"/>
              </a:xfrm>
              <a:custGeom>
                <a:avLst/>
                <a:gdLst/>
                <a:ahLst/>
                <a:cxnLst/>
                <a:rect l="l" t="t" r="r" b="b"/>
                <a:pathLst>
                  <a:path w="1162" h="1162" extrusionOk="0">
                    <a:moveTo>
                      <a:pt x="678" y="0"/>
                    </a:moveTo>
                    <a:cubicBezTo>
                      <a:pt x="598" y="397"/>
                      <a:pt x="570" y="511"/>
                      <a:pt x="346" y="511"/>
                    </a:cubicBezTo>
                    <a:cubicBezTo>
                      <a:pt x="262" y="511"/>
                      <a:pt x="151" y="495"/>
                      <a:pt x="0" y="472"/>
                    </a:cubicBezTo>
                    <a:lnTo>
                      <a:pt x="0" y="472"/>
                    </a:lnTo>
                    <a:cubicBezTo>
                      <a:pt x="557" y="581"/>
                      <a:pt x="569" y="605"/>
                      <a:pt x="484" y="1161"/>
                    </a:cubicBezTo>
                    <a:cubicBezTo>
                      <a:pt x="564" y="755"/>
                      <a:pt x="592" y="639"/>
                      <a:pt x="818" y="639"/>
                    </a:cubicBezTo>
                    <a:cubicBezTo>
                      <a:pt x="901" y="639"/>
                      <a:pt x="1012" y="655"/>
                      <a:pt x="1162" y="677"/>
                    </a:cubicBezTo>
                    <a:cubicBezTo>
                      <a:pt x="617" y="569"/>
                      <a:pt x="605" y="557"/>
                      <a:pt x="678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5" name="Google Shape;865;p3"/>
              <p:cNvSpPr/>
              <p:nvPr/>
            </p:nvSpPr>
            <p:spPr>
              <a:xfrm>
                <a:off x="702422" y="946894"/>
                <a:ext cx="37806" cy="37806"/>
              </a:xfrm>
              <a:custGeom>
                <a:avLst/>
                <a:gdLst/>
                <a:ahLst/>
                <a:cxnLst/>
                <a:rect l="l" t="t" r="r" b="b"/>
                <a:pathLst>
                  <a:path w="727" h="727" extrusionOk="0">
                    <a:moveTo>
                      <a:pt x="424" y="1"/>
                    </a:moveTo>
                    <a:lnTo>
                      <a:pt x="424" y="1"/>
                    </a:lnTo>
                    <a:cubicBezTo>
                      <a:pt x="370" y="253"/>
                      <a:pt x="349" y="324"/>
                      <a:pt x="203" y="324"/>
                    </a:cubicBezTo>
                    <a:cubicBezTo>
                      <a:pt x="152" y="324"/>
                      <a:pt x="87" y="316"/>
                      <a:pt x="0" y="303"/>
                    </a:cubicBezTo>
                    <a:lnTo>
                      <a:pt x="0" y="303"/>
                    </a:lnTo>
                    <a:cubicBezTo>
                      <a:pt x="339" y="376"/>
                      <a:pt x="351" y="376"/>
                      <a:pt x="303" y="727"/>
                    </a:cubicBezTo>
                    <a:cubicBezTo>
                      <a:pt x="357" y="475"/>
                      <a:pt x="371" y="403"/>
                      <a:pt x="519" y="403"/>
                    </a:cubicBezTo>
                    <a:cubicBezTo>
                      <a:pt x="570" y="403"/>
                      <a:pt x="636" y="412"/>
                      <a:pt x="726" y="424"/>
                    </a:cubicBezTo>
                    <a:cubicBezTo>
                      <a:pt x="375" y="352"/>
                      <a:pt x="375" y="340"/>
                      <a:pt x="424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6" name="Google Shape;866;p3"/>
              <p:cNvSpPr/>
              <p:nvPr/>
            </p:nvSpPr>
            <p:spPr>
              <a:xfrm>
                <a:off x="752476" y="2371795"/>
                <a:ext cx="32030" cy="26647"/>
              </a:xfrm>
              <a:custGeom>
                <a:avLst/>
                <a:gdLst/>
                <a:ahLst/>
                <a:cxnLst/>
                <a:rect l="l" t="t" r="r" b="b"/>
                <a:pathLst>
                  <a:path w="476" h="396" extrusionOk="0">
                    <a:moveTo>
                      <a:pt x="250" y="0"/>
                    </a:moveTo>
                    <a:cubicBezTo>
                      <a:pt x="127" y="0"/>
                      <a:pt x="1" y="107"/>
                      <a:pt x="38" y="265"/>
                    </a:cubicBezTo>
                    <a:cubicBezTo>
                      <a:pt x="75" y="356"/>
                      <a:pt x="150" y="396"/>
                      <a:pt x="225" y="396"/>
                    </a:cubicBezTo>
                    <a:cubicBezTo>
                      <a:pt x="349" y="396"/>
                      <a:pt x="475" y="289"/>
                      <a:pt x="438" y="131"/>
                    </a:cubicBezTo>
                    <a:cubicBezTo>
                      <a:pt x="401" y="40"/>
                      <a:pt x="326" y="0"/>
                      <a:pt x="25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7" name="Google Shape;867;p3"/>
              <p:cNvSpPr/>
              <p:nvPr/>
            </p:nvSpPr>
            <p:spPr>
              <a:xfrm>
                <a:off x="563323" y="2348849"/>
                <a:ext cx="54168" cy="42056"/>
              </a:xfrm>
              <a:custGeom>
                <a:avLst/>
                <a:gdLst/>
                <a:ahLst/>
                <a:cxnLst/>
                <a:rect l="l" t="t" r="r" b="b"/>
                <a:pathLst>
                  <a:path w="805" h="625" extrusionOk="0">
                    <a:moveTo>
                      <a:pt x="503" y="1"/>
                    </a:moveTo>
                    <a:lnTo>
                      <a:pt x="503" y="13"/>
                    </a:lnTo>
                    <a:cubicBezTo>
                      <a:pt x="482" y="9"/>
                      <a:pt x="461" y="7"/>
                      <a:pt x="442" y="7"/>
                    </a:cubicBezTo>
                    <a:cubicBezTo>
                      <a:pt x="133" y="7"/>
                      <a:pt x="0" y="434"/>
                      <a:pt x="285" y="593"/>
                    </a:cubicBezTo>
                    <a:cubicBezTo>
                      <a:pt x="330" y="614"/>
                      <a:pt x="378" y="624"/>
                      <a:pt x="426" y="624"/>
                    </a:cubicBezTo>
                    <a:cubicBezTo>
                      <a:pt x="543" y="624"/>
                      <a:pt x="657" y="564"/>
                      <a:pt x="708" y="460"/>
                    </a:cubicBezTo>
                    <a:cubicBezTo>
                      <a:pt x="805" y="267"/>
                      <a:pt x="696" y="49"/>
                      <a:pt x="503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8" name="Google Shape;868;p3"/>
              <p:cNvSpPr/>
              <p:nvPr/>
            </p:nvSpPr>
            <p:spPr>
              <a:xfrm>
                <a:off x="638720" y="1908302"/>
                <a:ext cx="35830" cy="29173"/>
              </a:xfrm>
              <a:custGeom>
                <a:avLst/>
                <a:gdLst/>
                <a:ahLst/>
                <a:cxnLst/>
                <a:rect l="l" t="t" r="r" b="b"/>
                <a:pathLst>
                  <a:path w="689" h="561" extrusionOk="0">
                    <a:moveTo>
                      <a:pt x="360" y="1"/>
                    </a:moveTo>
                    <a:cubicBezTo>
                      <a:pt x="183" y="1"/>
                      <a:pt x="1" y="154"/>
                      <a:pt x="76" y="372"/>
                    </a:cubicBezTo>
                    <a:cubicBezTo>
                      <a:pt x="117" y="504"/>
                      <a:pt x="221" y="561"/>
                      <a:pt x="328" y="561"/>
                    </a:cubicBezTo>
                    <a:cubicBezTo>
                      <a:pt x="503" y="561"/>
                      <a:pt x="688" y="408"/>
                      <a:pt x="620" y="190"/>
                    </a:cubicBezTo>
                    <a:cubicBezTo>
                      <a:pt x="575" y="58"/>
                      <a:pt x="468" y="1"/>
                      <a:pt x="360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9" name="Google Shape;869;p3"/>
              <p:cNvSpPr/>
              <p:nvPr/>
            </p:nvSpPr>
            <p:spPr>
              <a:xfrm>
                <a:off x="399408" y="1788594"/>
                <a:ext cx="22933" cy="19241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70" extrusionOk="0">
                    <a:moveTo>
                      <a:pt x="228" y="1"/>
                    </a:moveTo>
                    <a:cubicBezTo>
                      <a:pt x="116" y="1"/>
                      <a:pt x="0" y="101"/>
                      <a:pt x="45" y="242"/>
                    </a:cubicBezTo>
                    <a:cubicBezTo>
                      <a:pt x="73" y="331"/>
                      <a:pt x="143" y="370"/>
                      <a:pt x="214" y="370"/>
                    </a:cubicBezTo>
                    <a:cubicBezTo>
                      <a:pt x="326" y="370"/>
                      <a:pt x="440" y="274"/>
                      <a:pt x="396" y="133"/>
                    </a:cubicBezTo>
                    <a:cubicBezTo>
                      <a:pt x="368" y="40"/>
                      <a:pt x="299" y="1"/>
                      <a:pt x="228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0" name="Google Shape;870;p3"/>
              <p:cNvSpPr/>
              <p:nvPr/>
            </p:nvSpPr>
            <p:spPr>
              <a:xfrm>
                <a:off x="406116" y="1590831"/>
                <a:ext cx="14509" cy="11181"/>
              </a:xfrm>
              <a:custGeom>
                <a:avLst/>
                <a:gdLst/>
                <a:ahLst/>
                <a:cxnLst/>
                <a:rect l="l" t="t" r="r" b="b"/>
                <a:pathLst>
                  <a:path w="279" h="215" extrusionOk="0">
                    <a:moveTo>
                      <a:pt x="156" y="1"/>
                    </a:moveTo>
                    <a:cubicBezTo>
                      <a:pt x="78" y="1"/>
                      <a:pt x="1" y="59"/>
                      <a:pt x="1" y="150"/>
                    </a:cubicBezTo>
                    <a:cubicBezTo>
                      <a:pt x="32" y="195"/>
                      <a:pt x="78" y="215"/>
                      <a:pt x="124" y="215"/>
                    </a:cubicBezTo>
                    <a:cubicBezTo>
                      <a:pt x="202" y="215"/>
                      <a:pt x="279" y="157"/>
                      <a:pt x="279" y="65"/>
                    </a:cubicBezTo>
                    <a:cubicBezTo>
                      <a:pt x="248" y="21"/>
                      <a:pt x="201" y="1"/>
                      <a:pt x="156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1" name="Google Shape;871;p3"/>
              <p:cNvSpPr/>
              <p:nvPr/>
            </p:nvSpPr>
            <p:spPr>
              <a:xfrm>
                <a:off x="174656" y="1316678"/>
                <a:ext cx="36714" cy="32034"/>
              </a:xfrm>
              <a:custGeom>
                <a:avLst/>
                <a:gdLst/>
                <a:ahLst/>
                <a:cxnLst/>
                <a:rect l="l" t="t" r="r" b="b"/>
                <a:pathLst>
                  <a:path w="706" h="616" extrusionOk="0">
                    <a:moveTo>
                      <a:pt x="287" y="1"/>
                    </a:moveTo>
                    <a:cubicBezTo>
                      <a:pt x="195" y="1"/>
                      <a:pt x="103" y="50"/>
                      <a:pt x="61" y="136"/>
                    </a:cubicBezTo>
                    <a:cubicBezTo>
                      <a:pt x="12" y="233"/>
                      <a:pt x="0" y="341"/>
                      <a:pt x="36" y="438"/>
                    </a:cubicBezTo>
                    <a:cubicBezTo>
                      <a:pt x="54" y="564"/>
                      <a:pt x="152" y="615"/>
                      <a:pt x="263" y="615"/>
                    </a:cubicBezTo>
                    <a:cubicBezTo>
                      <a:pt x="463" y="615"/>
                      <a:pt x="706" y="451"/>
                      <a:pt x="605" y="257"/>
                    </a:cubicBezTo>
                    <a:cubicBezTo>
                      <a:pt x="557" y="160"/>
                      <a:pt x="496" y="75"/>
                      <a:pt x="399" y="27"/>
                    </a:cubicBezTo>
                    <a:cubicBezTo>
                      <a:pt x="364" y="9"/>
                      <a:pt x="326" y="1"/>
                      <a:pt x="287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2" name="Google Shape;872;p3"/>
              <p:cNvSpPr/>
              <p:nvPr/>
            </p:nvSpPr>
            <p:spPr>
              <a:xfrm>
                <a:off x="262123" y="1174349"/>
                <a:ext cx="56631" cy="54395"/>
              </a:xfrm>
              <a:custGeom>
                <a:avLst/>
                <a:gdLst/>
                <a:ahLst/>
                <a:cxnLst/>
                <a:rect l="l" t="t" r="r" b="b"/>
                <a:pathLst>
                  <a:path w="1089" h="1046" extrusionOk="0">
                    <a:moveTo>
                      <a:pt x="565" y="1"/>
                    </a:moveTo>
                    <a:cubicBezTo>
                      <a:pt x="258" y="1"/>
                      <a:pt x="1" y="302"/>
                      <a:pt x="108" y="635"/>
                    </a:cubicBezTo>
                    <a:cubicBezTo>
                      <a:pt x="157" y="804"/>
                      <a:pt x="266" y="937"/>
                      <a:pt x="423" y="998"/>
                    </a:cubicBezTo>
                    <a:cubicBezTo>
                      <a:pt x="484" y="1030"/>
                      <a:pt x="550" y="1046"/>
                      <a:pt x="614" y="1046"/>
                    </a:cubicBezTo>
                    <a:cubicBezTo>
                      <a:pt x="767" y="1046"/>
                      <a:pt x="915" y="961"/>
                      <a:pt x="991" y="816"/>
                    </a:cubicBezTo>
                    <a:cubicBezTo>
                      <a:pt x="1076" y="671"/>
                      <a:pt x="1088" y="502"/>
                      <a:pt x="1028" y="333"/>
                    </a:cubicBezTo>
                    <a:cubicBezTo>
                      <a:pt x="991" y="224"/>
                      <a:pt x="907" y="115"/>
                      <a:pt x="786" y="54"/>
                    </a:cubicBezTo>
                    <a:cubicBezTo>
                      <a:pt x="712" y="17"/>
                      <a:pt x="637" y="1"/>
                      <a:pt x="565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3" name="Google Shape;873;p3"/>
              <p:cNvSpPr/>
              <p:nvPr/>
            </p:nvSpPr>
            <p:spPr>
              <a:xfrm>
                <a:off x="145275" y="1074818"/>
                <a:ext cx="53771" cy="41394"/>
              </a:xfrm>
              <a:custGeom>
                <a:avLst/>
                <a:gdLst/>
                <a:ahLst/>
                <a:cxnLst/>
                <a:rect l="l" t="t" r="r" b="b"/>
                <a:pathLst>
                  <a:path w="1034" h="796" extrusionOk="0">
                    <a:moveTo>
                      <a:pt x="580" y="1"/>
                    </a:moveTo>
                    <a:cubicBezTo>
                      <a:pt x="491" y="1"/>
                      <a:pt x="400" y="28"/>
                      <a:pt x="323" y="81"/>
                    </a:cubicBezTo>
                    <a:cubicBezTo>
                      <a:pt x="0" y="296"/>
                      <a:pt x="162" y="795"/>
                      <a:pt x="539" y="795"/>
                    </a:cubicBezTo>
                    <a:cubicBezTo>
                      <a:pt x="544" y="795"/>
                      <a:pt x="548" y="795"/>
                      <a:pt x="553" y="795"/>
                    </a:cubicBezTo>
                    <a:cubicBezTo>
                      <a:pt x="511" y="789"/>
                      <a:pt x="496" y="786"/>
                      <a:pt x="505" y="786"/>
                    </a:cubicBezTo>
                    <a:cubicBezTo>
                      <a:pt x="514" y="786"/>
                      <a:pt x="547" y="789"/>
                      <a:pt x="601" y="795"/>
                    </a:cubicBezTo>
                    <a:cubicBezTo>
                      <a:pt x="644" y="795"/>
                      <a:pt x="686" y="786"/>
                      <a:pt x="720" y="767"/>
                    </a:cubicBezTo>
                    <a:lnTo>
                      <a:pt x="720" y="767"/>
                    </a:lnTo>
                    <a:cubicBezTo>
                      <a:pt x="896" y="734"/>
                      <a:pt x="1034" y="612"/>
                      <a:pt x="1025" y="396"/>
                    </a:cubicBezTo>
                    <a:cubicBezTo>
                      <a:pt x="1025" y="323"/>
                      <a:pt x="1001" y="251"/>
                      <a:pt x="952" y="190"/>
                    </a:cubicBezTo>
                    <a:cubicBezTo>
                      <a:pt x="918" y="145"/>
                      <a:pt x="873" y="99"/>
                      <a:pt x="818" y="74"/>
                    </a:cubicBezTo>
                    <a:lnTo>
                      <a:pt x="818" y="74"/>
                    </a:lnTo>
                    <a:cubicBezTo>
                      <a:pt x="748" y="25"/>
                      <a:pt x="665" y="1"/>
                      <a:pt x="580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4" name="Google Shape;874;p3"/>
              <p:cNvSpPr/>
              <p:nvPr/>
            </p:nvSpPr>
            <p:spPr>
              <a:xfrm>
                <a:off x="271379" y="991719"/>
                <a:ext cx="53043" cy="45138"/>
              </a:xfrm>
              <a:custGeom>
                <a:avLst/>
                <a:gdLst/>
                <a:ahLst/>
                <a:cxnLst/>
                <a:rect l="l" t="t" r="r" b="b"/>
                <a:pathLst>
                  <a:path w="1020" h="868" extrusionOk="0">
                    <a:moveTo>
                      <a:pt x="538" y="1"/>
                    </a:moveTo>
                    <a:cubicBezTo>
                      <a:pt x="386" y="1"/>
                      <a:pt x="232" y="78"/>
                      <a:pt x="148" y="240"/>
                    </a:cubicBezTo>
                    <a:cubicBezTo>
                      <a:pt x="0" y="535"/>
                      <a:pt x="230" y="867"/>
                      <a:pt x="540" y="867"/>
                    </a:cubicBezTo>
                    <a:cubicBezTo>
                      <a:pt x="585" y="867"/>
                      <a:pt x="632" y="860"/>
                      <a:pt x="680" y="845"/>
                    </a:cubicBezTo>
                    <a:cubicBezTo>
                      <a:pt x="898" y="772"/>
                      <a:pt x="1019" y="530"/>
                      <a:pt x="959" y="300"/>
                    </a:cubicBezTo>
                    <a:cubicBezTo>
                      <a:pt x="894" y="105"/>
                      <a:pt x="716" y="1"/>
                      <a:pt x="53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5" name="Google Shape;875;p3"/>
              <p:cNvSpPr/>
              <p:nvPr/>
            </p:nvSpPr>
            <p:spPr>
              <a:xfrm>
                <a:off x="178868" y="860987"/>
                <a:ext cx="46750" cy="39886"/>
              </a:xfrm>
              <a:custGeom>
                <a:avLst/>
                <a:gdLst/>
                <a:ahLst/>
                <a:cxnLst/>
                <a:rect l="l" t="t" r="r" b="b"/>
                <a:pathLst>
                  <a:path w="899" h="767" extrusionOk="0">
                    <a:moveTo>
                      <a:pt x="476" y="1"/>
                    </a:moveTo>
                    <a:cubicBezTo>
                      <a:pt x="341" y="1"/>
                      <a:pt x="205" y="71"/>
                      <a:pt x="137" y="213"/>
                    </a:cubicBezTo>
                    <a:cubicBezTo>
                      <a:pt x="0" y="476"/>
                      <a:pt x="202" y="766"/>
                      <a:pt x="471" y="766"/>
                    </a:cubicBezTo>
                    <a:cubicBezTo>
                      <a:pt x="512" y="766"/>
                      <a:pt x="554" y="760"/>
                      <a:pt x="597" y="746"/>
                    </a:cubicBezTo>
                    <a:cubicBezTo>
                      <a:pt x="790" y="673"/>
                      <a:pt x="899" y="467"/>
                      <a:pt x="838" y="262"/>
                    </a:cubicBezTo>
                    <a:cubicBezTo>
                      <a:pt x="781" y="89"/>
                      <a:pt x="629" y="1"/>
                      <a:pt x="476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6" name="Google Shape;876;p3"/>
              <p:cNvSpPr/>
              <p:nvPr/>
            </p:nvSpPr>
            <p:spPr>
              <a:xfrm>
                <a:off x="327801" y="853031"/>
                <a:ext cx="19553" cy="16069"/>
              </a:xfrm>
              <a:custGeom>
                <a:avLst/>
                <a:gdLst/>
                <a:ahLst/>
                <a:cxnLst/>
                <a:rect l="l" t="t" r="r" b="b"/>
                <a:pathLst>
                  <a:path w="376" h="309" extrusionOk="0">
                    <a:moveTo>
                      <a:pt x="199" y="1"/>
                    </a:moveTo>
                    <a:cubicBezTo>
                      <a:pt x="101" y="1"/>
                      <a:pt x="1" y="82"/>
                      <a:pt x="31" y="209"/>
                    </a:cubicBezTo>
                    <a:cubicBezTo>
                      <a:pt x="63" y="278"/>
                      <a:pt x="123" y="309"/>
                      <a:pt x="183" y="309"/>
                    </a:cubicBezTo>
                    <a:cubicBezTo>
                      <a:pt x="280" y="309"/>
                      <a:pt x="375" y="228"/>
                      <a:pt x="345" y="100"/>
                    </a:cubicBezTo>
                    <a:cubicBezTo>
                      <a:pt x="318" y="31"/>
                      <a:pt x="259" y="1"/>
                      <a:pt x="199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7" name="Google Shape;877;p3"/>
              <p:cNvSpPr/>
              <p:nvPr/>
            </p:nvSpPr>
            <p:spPr>
              <a:xfrm>
                <a:off x="304972" y="719958"/>
                <a:ext cx="40718" cy="33126"/>
              </a:xfrm>
              <a:custGeom>
                <a:avLst/>
                <a:gdLst/>
                <a:ahLst/>
                <a:cxnLst/>
                <a:rect l="l" t="t" r="r" b="b"/>
                <a:pathLst>
                  <a:path w="783" h="637" extrusionOk="0">
                    <a:moveTo>
                      <a:pt x="407" y="0"/>
                    </a:moveTo>
                    <a:cubicBezTo>
                      <a:pt x="207" y="0"/>
                      <a:pt x="0" y="173"/>
                      <a:pt x="83" y="421"/>
                    </a:cubicBezTo>
                    <a:cubicBezTo>
                      <a:pt x="133" y="573"/>
                      <a:pt x="253" y="637"/>
                      <a:pt x="375" y="637"/>
                    </a:cubicBezTo>
                    <a:cubicBezTo>
                      <a:pt x="576" y="637"/>
                      <a:pt x="782" y="464"/>
                      <a:pt x="700" y="216"/>
                    </a:cubicBezTo>
                    <a:cubicBezTo>
                      <a:pt x="649" y="65"/>
                      <a:pt x="530" y="0"/>
                      <a:pt x="407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8" name="Google Shape;878;p3"/>
              <p:cNvSpPr/>
              <p:nvPr/>
            </p:nvSpPr>
            <p:spPr>
              <a:xfrm>
                <a:off x="340802" y="632128"/>
                <a:ext cx="39730" cy="32658"/>
              </a:xfrm>
              <a:custGeom>
                <a:avLst/>
                <a:gdLst/>
                <a:ahLst/>
                <a:cxnLst/>
                <a:rect l="l" t="t" r="r" b="b"/>
                <a:pathLst>
                  <a:path w="764" h="628" extrusionOk="0">
                    <a:moveTo>
                      <a:pt x="399" y="1"/>
                    </a:moveTo>
                    <a:cubicBezTo>
                      <a:pt x="202" y="1"/>
                      <a:pt x="1" y="169"/>
                      <a:pt x="83" y="417"/>
                    </a:cubicBezTo>
                    <a:cubicBezTo>
                      <a:pt x="129" y="564"/>
                      <a:pt x="245" y="627"/>
                      <a:pt x="364" y="627"/>
                    </a:cubicBezTo>
                    <a:cubicBezTo>
                      <a:pt x="559" y="627"/>
                      <a:pt x="763" y="459"/>
                      <a:pt x="688" y="211"/>
                    </a:cubicBezTo>
                    <a:cubicBezTo>
                      <a:pt x="638" y="64"/>
                      <a:pt x="519" y="1"/>
                      <a:pt x="399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9" name="Google Shape;879;p3"/>
              <p:cNvSpPr/>
              <p:nvPr/>
            </p:nvSpPr>
            <p:spPr>
              <a:xfrm>
                <a:off x="1395450" y="538160"/>
                <a:ext cx="29953" cy="24701"/>
              </a:xfrm>
              <a:custGeom>
                <a:avLst/>
                <a:gdLst/>
                <a:ahLst/>
                <a:cxnLst/>
                <a:rect l="l" t="t" r="r" b="b"/>
                <a:pathLst>
                  <a:path w="576" h="475" extrusionOk="0">
                    <a:moveTo>
                      <a:pt x="297" y="1"/>
                    </a:moveTo>
                    <a:cubicBezTo>
                      <a:pt x="149" y="1"/>
                      <a:pt x="0" y="127"/>
                      <a:pt x="52" y="313"/>
                    </a:cubicBezTo>
                    <a:cubicBezTo>
                      <a:pt x="95" y="425"/>
                      <a:pt x="188" y="474"/>
                      <a:pt x="281" y="474"/>
                    </a:cubicBezTo>
                    <a:cubicBezTo>
                      <a:pt x="428" y="474"/>
                      <a:pt x="576" y="352"/>
                      <a:pt x="524" y="167"/>
                    </a:cubicBezTo>
                    <a:cubicBezTo>
                      <a:pt x="482" y="51"/>
                      <a:pt x="389" y="1"/>
                      <a:pt x="297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0" name="Google Shape;880;p3"/>
              <p:cNvSpPr/>
              <p:nvPr/>
            </p:nvSpPr>
            <p:spPr>
              <a:xfrm>
                <a:off x="1460817" y="514188"/>
                <a:ext cx="27509" cy="23037"/>
              </a:xfrm>
              <a:custGeom>
                <a:avLst/>
                <a:gdLst/>
                <a:ahLst/>
                <a:cxnLst/>
                <a:rect l="l" t="t" r="r" b="b"/>
                <a:pathLst>
                  <a:path w="529" h="443" extrusionOk="0">
                    <a:moveTo>
                      <a:pt x="275" y="0"/>
                    </a:moveTo>
                    <a:cubicBezTo>
                      <a:pt x="139" y="0"/>
                      <a:pt x="1" y="117"/>
                      <a:pt x="53" y="290"/>
                    </a:cubicBezTo>
                    <a:cubicBezTo>
                      <a:pt x="91" y="396"/>
                      <a:pt x="174" y="443"/>
                      <a:pt x="258" y="443"/>
                    </a:cubicBezTo>
                    <a:cubicBezTo>
                      <a:pt x="393" y="443"/>
                      <a:pt x="529" y="323"/>
                      <a:pt x="477" y="145"/>
                    </a:cubicBezTo>
                    <a:cubicBezTo>
                      <a:pt x="440" y="44"/>
                      <a:pt x="358" y="0"/>
                      <a:pt x="275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1" name="Google Shape;881;p3"/>
              <p:cNvSpPr/>
              <p:nvPr/>
            </p:nvSpPr>
            <p:spPr>
              <a:xfrm>
                <a:off x="1348961" y="443413"/>
                <a:ext cx="39314" cy="32658"/>
              </a:xfrm>
              <a:custGeom>
                <a:avLst/>
                <a:gdLst/>
                <a:ahLst/>
                <a:cxnLst/>
                <a:rect l="l" t="t" r="r" b="b"/>
                <a:pathLst>
                  <a:path w="756" h="628" extrusionOk="0">
                    <a:moveTo>
                      <a:pt x="394" y="1"/>
                    </a:moveTo>
                    <a:cubicBezTo>
                      <a:pt x="200" y="1"/>
                      <a:pt x="0" y="169"/>
                      <a:pt x="75" y="417"/>
                    </a:cubicBezTo>
                    <a:cubicBezTo>
                      <a:pt x="121" y="564"/>
                      <a:pt x="237" y="627"/>
                      <a:pt x="356" y="627"/>
                    </a:cubicBezTo>
                    <a:cubicBezTo>
                      <a:pt x="551" y="627"/>
                      <a:pt x="755" y="459"/>
                      <a:pt x="680" y="211"/>
                    </a:cubicBezTo>
                    <a:cubicBezTo>
                      <a:pt x="630" y="64"/>
                      <a:pt x="513" y="1"/>
                      <a:pt x="394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2" name="Google Shape;882;p3"/>
              <p:cNvSpPr/>
              <p:nvPr/>
            </p:nvSpPr>
            <p:spPr>
              <a:xfrm>
                <a:off x="1466433" y="733427"/>
                <a:ext cx="21425" cy="17317"/>
              </a:xfrm>
              <a:custGeom>
                <a:avLst/>
                <a:gdLst/>
                <a:ahLst/>
                <a:cxnLst/>
                <a:rect l="l" t="t" r="r" b="b"/>
                <a:pathLst>
                  <a:path w="412" h="333" extrusionOk="0">
                    <a:moveTo>
                      <a:pt x="210" y="1"/>
                    </a:moveTo>
                    <a:cubicBezTo>
                      <a:pt x="103" y="1"/>
                      <a:pt x="0" y="89"/>
                      <a:pt x="30" y="223"/>
                    </a:cubicBezTo>
                    <a:cubicBezTo>
                      <a:pt x="62" y="300"/>
                      <a:pt x="126" y="333"/>
                      <a:pt x="191" y="333"/>
                    </a:cubicBezTo>
                    <a:cubicBezTo>
                      <a:pt x="300" y="333"/>
                      <a:pt x="411" y="242"/>
                      <a:pt x="381" y="114"/>
                    </a:cubicBezTo>
                    <a:cubicBezTo>
                      <a:pt x="344" y="35"/>
                      <a:pt x="276" y="1"/>
                      <a:pt x="210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3" name="Google Shape;883;p3"/>
              <p:cNvSpPr/>
              <p:nvPr/>
            </p:nvSpPr>
            <p:spPr>
              <a:xfrm>
                <a:off x="1561180" y="723703"/>
                <a:ext cx="40094" cy="32918"/>
              </a:xfrm>
              <a:custGeom>
                <a:avLst/>
                <a:gdLst/>
                <a:ahLst/>
                <a:cxnLst/>
                <a:rect l="l" t="t" r="r" b="b"/>
                <a:pathLst>
                  <a:path w="771" h="633" extrusionOk="0">
                    <a:moveTo>
                      <a:pt x="399" y="1"/>
                    </a:moveTo>
                    <a:cubicBezTo>
                      <a:pt x="203" y="1"/>
                      <a:pt x="0" y="174"/>
                      <a:pt x="83" y="422"/>
                    </a:cubicBezTo>
                    <a:cubicBezTo>
                      <a:pt x="134" y="569"/>
                      <a:pt x="252" y="632"/>
                      <a:pt x="373" y="632"/>
                    </a:cubicBezTo>
                    <a:cubicBezTo>
                      <a:pt x="569" y="632"/>
                      <a:pt x="770" y="464"/>
                      <a:pt x="688" y="216"/>
                    </a:cubicBezTo>
                    <a:cubicBezTo>
                      <a:pt x="638" y="65"/>
                      <a:pt x="519" y="1"/>
                      <a:pt x="399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4" name="Google Shape;884;p3"/>
              <p:cNvSpPr/>
              <p:nvPr/>
            </p:nvSpPr>
            <p:spPr>
              <a:xfrm>
                <a:off x="1549844" y="916421"/>
                <a:ext cx="11805" cy="9776"/>
              </a:xfrm>
              <a:custGeom>
                <a:avLst/>
                <a:gdLst/>
                <a:ahLst/>
                <a:cxnLst/>
                <a:rect l="l" t="t" r="r" b="b"/>
                <a:pathLst>
                  <a:path w="227" h="188" extrusionOk="0">
                    <a:moveTo>
                      <a:pt x="114" y="1"/>
                    </a:moveTo>
                    <a:cubicBezTo>
                      <a:pt x="57" y="1"/>
                      <a:pt x="0" y="52"/>
                      <a:pt x="23" y="127"/>
                    </a:cubicBezTo>
                    <a:cubicBezTo>
                      <a:pt x="37" y="169"/>
                      <a:pt x="73" y="188"/>
                      <a:pt x="109" y="188"/>
                    </a:cubicBezTo>
                    <a:cubicBezTo>
                      <a:pt x="167" y="188"/>
                      <a:pt x="227" y="141"/>
                      <a:pt x="204" y="67"/>
                    </a:cubicBezTo>
                    <a:cubicBezTo>
                      <a:pt x="186" y="21"/>
                      <a:pt x="150" y="1"/>
                      <a:pt x="114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5" name="Google Shape;885;p3"/>
              <p:cNvSpPr/>
              <p:nvPr/>
            </p:nvSpPr>
            <p:spPr>
              <a:xfrm>
                <a:off x="1502626" y="913977"/>
                <a:ext cx="28913" cy="24233"/>
              </a:xfrm>
              <a:custGeom>
                <a:avLst/>
                <a:gdLst/>
                <a:ahLst/>
                <a:cxnLst/>
                <a:rect l="l" t="t" r="r" b="b"/>
                <a:pathLst>
                  <a:path w="556" h="466" extrusionOk="0">
                    <a:moveTo>
                      <a:pt x="281" y="1"/>
                    </a:moveTo>
                    <a:cubicBezTo>
                      <a:pt x="141" y="1"/>
                      <a:pt x="1" y="122"/>
                      <a:pt x="60" y="307"/>
                    </a:cubicBezTo>
                    <a:cubicBezTo>
                      <a:pt x="92" y="418"/>
                      <a:pt x="178" y="466"/>
                      <a:pt x="265" y="466"/>
                    </a:cubicBezTo>
                    <a:cubicBezTo>
                      <a:pt x="407" y="466"/>
                      <a:pt x="555" y="342"/>
                      <a:pt x="495" y="162"/>
                    </a:cubicBezTo>
                    <a:cubicBezTo>
                      <a:pt x="458" y="49"/>
                      <a:pt x="369" y="1"/>
                      <a:pt x="281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6" name="Google Shape;886;p3"/>
              <p:cNvSpPr/>
              <p:nvPr/>
            </p:nvSpPr>
            <p:spPr>
              <a:xfrm>
                <a:off x="1501430" y="787509"/>
                <a:ext cx="40094" cy="32658"/>
              </a:xfrm>
              <a:custGeom>
                <a:avLst/>
                <a:gdLst/>
                <a:ahLst/>
                <a:cxnLst/>
                <a:rect l="l" t="t" r="r" b="b"/>
                <a:pathLst>
                  <a:path w="771" h="628" extrusionOk="0">
                    <a:moveTo>
                      <a:pt x="398" y="1"/>
                    </a:moveTo>
                    <a:cubicBezTo>
                      <a:pt x="202" y="1"/>
                      <a:pt x="0" y="169"/>
                      <a:pt x="83" y="417"/>
                    </a:cubicBezTo>
                    <a:cubicBezTo>
                      <a:pt x="133" y="564"/>
                      <a:pt x="252" y="627"/>
                      <a:pt x="373" y="627"/>
                    </a:cubicBezTo>
                    <a:cubicBezTo>
                      <a:pt x="569" y="627"/>
                      <a:pt x="770" y="459"/>
                      <a:pt x="688" y="211"/>
                    </a:cubicBezTo>
                    <a:cubicBezTo>
                      <a:pt x="637" y="64"/>
                      <a:pt x="518" y="1"/>
                      <a:pt x="398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7" name="Google Shape;887;p3"/>
              <p:cNvSpPr/>
              <p:nvPr/>
            </p:nvSpPr>
            <p:spPr>
              <a:xfrm>
                <a:off x="1600754" y="826146"/>
                <a:ext cx="34166" cy="28497"/>
              </a:xfrm>
              <a:custGeom>
                <a:avLst/>
                <a:gdLst/>
                <a:ahLst/>
                <a:cxnLst/>
                <a:rect l="l" t="t" r="r" b="b"/>
                <a:pathLst>
                  <a:path w="657" h="548" extrusionOk="0">
                    <a:moveTo>
                      <a:pt x="339" y="1"/>
                    </a:moveTo>
                    <a:cubicBezTo>
                      <a:pt x="169" y="1"/>
                      <a:pt x="1" y="148"/>
                      <a:pt x="60" y="363"/>
                    </a:cubicBezTo>
                    <a:cubicBezTo>
                      <a:pt x="106" y="493"/>
                      <a:pt x="209" y="548"/>
                      <a:pt x="313" y="548"/>
                    </a:cubicBezTo>
                    <a:cubicBezTo>
                      <a:pt x="483" y="548"/>
                      <a:pt x="657" y="403"/>
                      <a:pt x="604" y="194"/>
                    </a:cubicBezTo>
                    <a:cubicBezTo>
                      <a:pt x="553" y="59"/>
                      <a:pt x="446" y="1"/>
                      <a:pt x="339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8" name="Google Shape;888;p3"/>
              <p:cNvSpPr/>
              <p:nvPr/>
            </p:nvSpPr>
            <p:spPr>
              <a:xfrm>
                <a:off x="1520047" y="1039821"/>
                <a:ext cx="38066" cy="30889"/>
              </a:xfrm>
              <a:custGeom>
                <a:avLst/>
                <a:gdLst/>
                <a:ahLst/>
                <a:cxnLst/>
                <a:rect l="l" t="t" r="r" b="b"/>
                <a:pathLst>
                  <a:path w="732" h="594" extrusionOk="0">
                    <a:moveTo>
                      <a:pt x="383" y="1"/>
                    </a:moveTo>
                    <a:cubicBezTo>
                      <a:pt x="195" y="1"/>
                      <a:pt x="1" y="159"/>
                      <a:pt x="76" y="391"/>
                    </a:cubicBezTo>
                    <a:cubicBezTo>
                      <a:pt x="121" y="533"/>
                      <a:pt x="233" y="594"/>
                      <a:pt x="348" y="594"/>
                    </a:cubicBezTo>
                    <a:cubicBezTo>
                      <a:pt x="536" y="594"/>
                      <a:pt x="731" y="431"/>
                      <a:pt x="656" y="198"/>
                    </a:cubicBezTo>
                    <a:cubicBezTo>
                      <a:pt x="610" y="60"/>
                      <a:pt x="498" y="1"/>
                      <a:pt x="383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9" name="Google Shape;889;p3"/>
              <p:cNvSpPr/>
              <p:nvPr/>
            </p:nvSpPr>
            <p:spPr>
              <a:xfrm>
                <a:off x="1447816" y="1079238"/>
                <a:ext cx="38274" cy="31722"/>
              </a:xfrm>
              <a:custGeom>
                <a:avLst/>
                <a:gdLst/>
                <a:ahLst/>
                <a:cxnLst/>
                <a:rect l="l" t="t" r="r" b="b"/>
                <a:pathLst>
                  <a:path w="736" h="610" extrusionOk="0">
                    <a:moveTo>
                      <a:pt x="396" y="1"/>
                    </a:moveTo>
                    <a:cubicBezTo>
                      <a:pt x="361" y="1"/>
                      <a:pt x="326" y="7"/>
                      <a:pt x="291" y="20"/>
                    </a:cubicBezTo>
                    <a:cubicBezTo>
                      <a:pt x="25" y="93"/>
                      <a:pt x="1" y="444"/>
                      <a:pt x="243" y="577"/>
                    </a:cubicBezTo>
                    <a:cubicBezTo>
                      <a:pt x="288" y="600"/>
                      <a:pt x="335" y="610"/>
                      <a:pt x="380" y="610"/>
                    </a:cubicBezTo>
                    <a:cubicBezTo>
                      <a:pt x="573" y="610"/>
                      <a:pt x="735" y="418"/>
                      <a:pt x="666" y="202"/>
                    </a:cubicBezTo>
                    <a:cubicBezTo>
                      <a:pt x="629" y="79"/>
                      <a:pt x="517" y="1"/>
                      <a:pt x="396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0" name="Google Shape;890;p3"/>
              <p:cNvSpPr/>
              <p:nvPr/>
            </p:nvSpPr>
            <p:spPr>
              <a:xfrm>
                <a:off x="1516199" y="1127028"/>
                <a:ext cx="28133" cy="23505"/>
              </a:xfrm>
              <a:custGeom>
                <a:avLst/>
                <a:gdLst/>
                <a:ahLst/>
                <a:cxnLst/>
                <a:rect l="l" t="t" r="r" b="b"/>
                <a:pathLst>
                  <a:path w="541" h="452" extrusionOk="0">
                    <a:moveTo>
                      <a:pt x="280" y="1"/>
                    </a:moveTo>
                    <a:cubicBezTo>
                      <a:pt x="142" y="1"/>
                      <a:pt x="1" y="120"/>
                      <a:pt x="53" y="299"/>
                    </a:cubicBezTo>
                    <a:cubicBezTo>
                      <a:pt x="90" y="406"/>
                      <a:pt x="175" y="452"/>
                      <a:pt x="261" y="452"/>
                    </a:cubicBezTo>
                    <a:cubicBezTo>
                      <a:pt x="400" y="452"/>
                      <a:pt x="541" y="333"/>
                      <a:pt x="488" y="154"/>
                    </a:cubicBezTo>
                    <a:cubicBezTo>
                      <a:pt x="451" y="47"/>
                      <a:pt x="366" y="1"/>
                      <a:pt x="280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1" name="Google Shape;891;p3"/>
              <p:cNvSpPr/>
              <p:nvPr/>
            </p:nvSpPr>
            <p:spPr>
              <a:xfrm>
                <a:off x="1424728" y="1180694"/>
                <a:ext cx="28913" cy="23765"/>
              </a:xfrm>
              <a:custGeom>
                <a:avLst/>
                <a:gdLst/>
                <a:ahLst/>
                <a:cxnLst/>
                <a:rect l="l" t="t" r="r" b="b"/>
                <a:pathLst>
                  <a:path w="556" h="457" extrusionOk="0">
                    <a:moveTo>
                      <a:pt x="296" y="1"/>
                    </a:moveTo>
                    <a:cubicBezTo>
                      <a:pt x="149" y="1"/>
                      <a:pt x="0" y="126"/>
                      <a:pt x="46" y="307"/>
                    </a:cubicBezTo>
                    <a:cubicBezTo>
                      <a:pt x="91" y="412"/>
                      <a:pt x="177" y="456"/>
                      <a:pt x="264" y="456"/>
                    </a:cubicBezTo>
                    <a:cubicBezTo>
                      <a:pt x="409" y="456"/>
                      <a:pt x="555" y="332"/>
                      <a:pt x="518" y="150"/>
                    </a:cubicBezTo>
                    <a:cubicBezTo>
                      <a:pt x="472" y="46"/>
                      <a:pt x="384" y="1"/>
                      <a:pt x="296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2" name="Google Shape;892;p3"/>
              <p:cNvSpPr/>
              <p:nvPr/>
            </p:nvSpPr>
            <p:spPr>
              <a:xfrm>
                <a:off x="1368202" y="1196502"/>
                <a:ext cx="33490" cy="28029"/>
              </a:xfrm>
              <a:custGeom>
                <a:avLst/>
                <a:gdLst/>
                <a:ahLst/>
                <a:cxnLst/>
                <a:rect l="l" t="t" r="r" b="b"/>
                <a:pathLst>
                  <a:path w="644" h="539" extrusionOk="0">
                    <a:moveTo>
                      <a:pt x="333" y="0"/>
                    </a:moveTo>
                    <a:cubicBezTo>
                      <a:pt x="169" y="0"/>
                      <a:pt x="1" y="145"/>
                      <a:pt x="68" y="354"/>
                    </a:cubicBezTo>
                    <a:cubicBezTo>
                      <a:pt x="110" y="483"/>
                      <a:pt x="210" y="539"/>
                      <a:pt x="311" y="539"/>
                    </a:cubicBezTo>
                    <a:cubicBezTo>
                      <a:pt x="475" y="539"/>
                      <a:pt x="644" y="394"/>
                      <a:pt x="576" y="185"/>
                    </a:cubicBezTo>
                    <a:cubicBezTo>
                      <a:pt x="535" y="55"/>
                      <a:pt x="435" y="0"/>
                      <a:pt x="333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3" name="Google Shape;893;p3"/>
              <p:cNvSpPr/>
              <p:nvPr/>
            </p:nvSpPr>
            <p:spPr>
              <a:xfrm>
                <a:off x="1291083" y="1247724"/>
                <a:ext cx="37390" cy="30629"/>
              </a:xfrm>
              <a:custGeom>
                <a:avLst/>
                <a:gdLst/>
                <a:ahLst/>
                <a:cxnLst/>
                <a:rect l="l" t="t" r="r" b="b"/>
                <a:pathLst>
                  <a:path w="719" h="589" extrusionOk="0">
                    <a:moveTo>
                      <a:pt x="374" y="1"/>
                    </a:moveTo>
                    <a:cubicBezTo>
                      <a:pt x="190" y="1"/>
                      <a:pt x="1" y="160"/>
                      <a:pt x="75" y="385"/>
                    </a:cubicBezTo>
                    <a:cubicBezTo>
                      <a:pt x="122" y="528"/>
                      <a:pt x="232" y="588"/>
                      <a:pt x="345" y="588"/>
                    </a:cubicBezTo>
                    <a:cubicBezTo>
                      <a:pt x="529" y="588"/>
                      <a:pt x="719" y="429"/>
                      <a:pt x="644" y="204"/>
                    </a:cubicBezTo>
                    <a:cubicBezTo>
                      <a:pt x="598" y="61"/>
                      <a:pt x="487" y="1"/>
                      <a:pt x="374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4" name="Google Shape;894;p3"/>
              <p:cNvSpPr/>
              <p:nvPr/>
            </p:nvSpPr>
            <p:spPr>
              <a:xfrm>
                <a:off x="1232633" y="1311270"/>
                <a:ext cx="22829" cy="18617"/>
              </a:xfrm>
              <a:custGeom>
                <a:avLst/>
                <a:gdLst/>
                <a:ahLst/>
                <a:cxnLst/>
                <a:rect l="l" t="t" r="r" b="b"/>
                <a:pathLst>
                  <a:path w="439" h="358" extrusionOk="0">
                    <a:moveTo>
                      <a:pt x="226" y="1"/>
                    </a:moveTo>
                    <a:cubicBezTo>
                      <a:pt x="113" y="1"/>
                      <a:pt x="1" y="97"/>
                      <a:pt x="38" y="240"/>
                    </a:cubicBezTo>
                    <a:cubicBezTo>
                      <a:pt x="70" y="322"/>
                      <a:pt x="139" y="358"/>
                      <a:pt x="208" y="358"/>
                    </a:cubicBezTo>
                    <a:cubicBezTo>
                      <a:pt x="322" y="358"/>
                      <a:pt x="439" y="262"/>
                      <a:pt x="401" y="119"/>
                    </a:cubicBezTo>
                    <a:cubicBezTo>
                      <a:pt x="364" y="36"/>
                      <a:pt x="295" y="1"/>
                      <a:pt x="226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5" name="Google Shape;895;p3"/>
              <p:cNvSpPr/>
              <p:nvPr/>
            </p:nvSpPr>
            <p:spPr>
              <a:xfrm>
                <a:off x="1132737" y="1319382"/>
                <a:ext cx="16901" cy="13729"/>
              </a:xfrm>
              <a:custGeom>
                <a:avLst/>
                <a:gdLst/>
                <a:ahLst/>
                <a:cxnLst/>
                <a:rect l="l" t="t" r="r" b="b"/>
                <a:pathLst>
                  <a:path w="325" h="264" extrusionOk="0">
                    <a:moveTo>
                      <a:pt x="175" y="1"/>
                    </a:moveTo>
                    <a:cubicBezTo>
                      <a:pt x="89" y="1"/>
                      <a:pt x="1" y="74"/>
                      <a:pt x="24" y="181"/>
                    </a:cubicBezTo>
                    <a:cubicBezTo>
                      <a:pt x="50" y="239"/>
                      <a:pt x="100" y="264"/>
                      <a:pt x="151" y="264"/>
                    </a:cubicBezTo>
                    <a:cubicBezTo>
                      <a:pt x="237" y="264"/>
                      <a:pt x="325" y="191"/>
                      <a:pt x="302" y="84"/>
                    </a:cubicBezTo>
                    <a:cubicBezTo>
                      <a:pt x="275" y="26"/>
                      <a:pt x="225" y="1"/>
                      <a:pt x="175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6" name="Google Shape;896;p3"/>
              <p:cNvSpPr/>
              <p:nvPr/>
            </p:nvSpPr>
            <p:spPr>
              <a:xfrm>
                <a:off x="993840" y="1259632"/>
                <a:ext cx="24181" cy="20229"/>
              </a:xfrm>
              <a:custGeom>
                <a:avLst/>
                <a:gdLst/>
                <a:ahLst/>
                <a:cxnLst/>
                <a:rect l="l" t="t" r="r" b="b"/>
                <a:pathLst>
                  <a:path w="465" h="389" extrusionOk="0">
                    <a:moveTo>
                      <a:pt x="241" y="0"/>
                    </a:moveTo>
                    <a:cubicBezTo>
                      <a:pt x="122" y="0"/>
                      <a:pt x="1" y="103"/>
                      <a:pt x="45" y="253"/>
                    </a:cubicBezTo>
                    <a:cubicBezTo>
                      <a:pt x="78" y="347"/>
                      <a:pt x="154" y="388"/>
                      <a:pt x="229" y="388"/>
                    </a:cubicBezTo>
                    <a:cubicBezTo>
                      <a:pt x="347" y="388"/>
                      <a:pt x="465" y="287"/>
                      <a:pt x="420" y="132"/>
                    </a:cubicBezTo>
                    <a:cubicBezTo>
                      <a:pt x="388" y="40"/>
                      <a:pt x="315" y="0"/>
                      <a:pt x="241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7" name="Google Shape;897;p3"/>
              <p:cNvSpPr/>
              <p:nvPr/>
            </p:nvSpPr>
            <p:spPr>
              <a:xfrm>
                <a:off x="931802" y="1209191"/>
                <a:ext cx="28809" cy="25481"/>
              </a:xfrm>
              <a:custGeom>
                <a:avLst/>
                <a:gdLst/>
                <a:ahLst/>
                <a:cxnLst/>
                <a:rect l="l" t="t" r="r" b="b"/>
                <a:pathLst>
                  <a:path w="554" h="490" extrusionOk="0">
                    <a:moveTo>
                      <a:pt x="281" y="0"/>
                    </a:moveTo>
                    <a:cubicBezTo>
                      <a:pt x="142" y="0"/>
                      <a:pt x="1" y="124"/>
                      <a:pt x="53" y="304"/>
                    </a:cubicBezTo>
                    <a:lnTo>
                      <a:pt x="77" y="340"/>
                    </a:lnTo>
                    <a:cubicBezTo>
                      <a:pt x="109" y="445"/>
                      <a:pt x="189" y="490"/>
                      <a:pt x="272" y="490"/>
                    </a:cubicBezTo>
                    <a:cubicBezTo>
                      <a:pt x="409" y="490"/>
                      <a:pt x="553" y="368"/>
                      <a:pt x="501" y="195"/>
                    </a:cubicBezTo>
                    <a:lnTo>
                      <a:pt x="488" y="158"/>
                    </a:lnTo>
                    <a:cubicBezTo>
                      <a:pt x="452" y="48"/>
                      <a:pt x="367" y="0"/>
                      <a:pt x="281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8" name="Google Shape;898;p3"/>
              <p:cNvSpPr/>
              <p:nvPr/>
            </p:nvSpPr>
            <p:spPr>
              <a:xfrm>
                <a:off x="906217" y="1173517"/>
                <a:ext cx="676" cy="832"/>
              </a:xfrm>
              <a:custGeom>
                <a:avLst/>
                <a:gdLst/>
                <a:ahLst/>
                <a:cxnLst/>
                <a:rect l="l" t="t" r="r" b="b"/>
                <a:pathLst>
                  <a:path w="13" h="16" extrusionOk="0">
                    <a:moveTo>
                      <a:pt x="7" y="1"/>
                    </a:moveTo>
                    <a:cubicBezTo>
                      <a:pt x="4" y="1"/>
                      <a:pt x="1" y="4"/>
                      <a:pt x="1" y="10"/>
                    </a:cubicBezTo>
                    <a:cubicBezTo>
                      <a:pt x="1" y="14"/>
                      <a:pt x="2" y="15"/>
                      <a:pt x="4" y="15"/>
                    </a:cubicBezTo>
                    <a:cubicBezTo>
                      <a:pt x="7" y="15"/>
                      <a:pt x="13" y="10"/>
                      <a:pt x="13" y="10"/>
                    </a:cubicBezTo>
                    <a:cubicBezTo>
                      <a:pt x="13" y="4"/>
                      <a:pt x="10" y="1"/>
                      <a:pt x="7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9" name="Google Shape;899;p3"/>
              <p:cNvSpPr/>
              <p:nvPr/>
            </p:nvSpPr>
            <p:spPr>
              <a:xfrm>
                <a:off x="851303" y="1084074"/>
                <a:ext cx="26261" cy="22049"/>
              </a:xfrm>
              <a:custGeom>
                <a:avLst/>
                <a:gdLst/>
                <a:ahLst/>
                <a:cxnLst/>
                <a:rect l="l" t="t" r="r" b="b"/>
                <a:pathLst>
                  <a:path w="505" h="424" extrusionOk="0">
                    <a:moveTo>
                      <a:pt x="262" y="0"/>
                    </a:moveTo>
                    <a:cubicBezTo>
                      <a:pt x="133" y="0"/>
                      <a:pt x="0" y="114"/>
                      <a:pt x="53" y="278"/>
                    </a:cubicBezTo>
                    <a:cubicBezTo>
                      <a:pt x="85" y="380"/>
                      <a:pt x="163" y="423"/>
                      <a:pt x="243" y="423"/>
                    </a:cubicBezTo>
                    <a:cubicBezTo>
                      <a:pt x="372" y="423"/>
                      <a:pt x="504" y="310"/>
                      <a:pt x="452" y="145"/>
                    </a:cubicBezTo>
                    <a:cubicBezTo>
                      <a:pt x="419" y="43"/>
                      <a:pt x="341" y="0"/>
                      <a:pt x="262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0" name="Google Shape;900;p3"/>
              <p:cNvSpPr/>
              <p:nvPr/>
            </p:nvSpPr>
            <p:spPr>
              <a:xfrm>
                <a:off x="837679" y="1022088"/>
                <a:ext cx="30213" cy="24909"/>
              </a:xfrm>
              <a:custGeom>
                <a:avLst/>
                <a:gdLst/>
                <a:ahLst/>
                <a:cxnLst/>
                <a:rect l="l" t="t" r="r" b="b"/>
                <a:pathLst>
                  <a:path w="581" h="479" extrusionOk="0">
                    <a:moveTo>
                      <a:pt x="299" y="1"/>
                    </a:moveTo>
                    <a:cubicBezTo>
                      <a:pt x="151" y="1"/>
                      <a:pt x="0" y="133"/>
                      <a:pt x="61" y="321"/>
                    </a:cubicBezTo>
                    <a:cubicBezTo>
                      <a:pt x="97" y="431"/>
                      <a:pt x="186" y="479"/>
                      <a:pt x="277" y="479"/>
                    </a:cubicBezTo>
                    <a:cubicBezTo>
                      <a:pt x="426" y="479"/>
                      <a:pt x="580" y="351"/>
                      <a:pt x="520" y="164"/>
                    </a:cubicBezTo>
                    <a:cubicBezTo>
                      <a:pt x="479" y="50"/>
                      <a:pt x="390" y="1"/>
                      <a:pt x="299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1" name="Google Shape;901;p3"/>
              <p:cNvSpPr/>
              <p:nvPr/>
            </p:nvSpPr>
            <p:spPr>
              <a:xfrm>
                <a:off x="855828" y="952666"/>
                <a:ext cx="28497" cy="23609"/>
              </a:xfrm>
              <a:custGeom>
                <a:avLst/>
                <a:gdLst/>
                <a:ahLst/>
                <a:cxnLst/>
                <a:rect l="l" t="t" r="r" b="b"/>
                <a:pathLst>
                  <a:path w="548" h="454" extrusionOk="0">
                    <a:moveTo>
                      <a:pt x="291" y="0"/>
                    </a:moveTo>
                    <a:cubicBezTo>
                      <a:pt x="146" y="0"/>
                      <a:pt x="0" y="120"/>
                      <a:pt x="38" y="301"/>
                    </a:cubicBezTo>
                    <a:cubicBezTo>
                      <a:pt x="84" y="407"/>
                      <a:pt x="172" y="453"/>
                      <a:pt x="261" y="453"/>
                    </a:cubicBezTo>
                    <a:cubicBezTo>
                      <a:pt x="404" y="453"/>
                      <a:pt x="547" y="331"/>
                      <a:pt x="510" y="144"/>
                    </a:cubicBezTo>
                    <a:cubicBezTo>
                      <a:pt x="464" y="44"/>
                      <a:pt x="378" y="0"/>
                      <a:pt x="291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2" name="Google Shape;902;p3"/>
              <p:cNvSpPr/>
              <p:nvPr/>
            </p:nvSpPr>
            <p:spPr>
              <a:xfrm>
                <a:off x="300500" y="1591819"/>
                <a:ext cx="29901" cy="24961"/>
              </a:xfrm>
              <a:custGeom>
                <a:avLst/>
                <a:gdLst/>
                <a:ahLst/>
                <a:cxnLst/>
                <a:rect l="l" t="t" r="r" b="b"/>
                <a:pathLst>
                  <a:path w="575" h="480" extrusionOk="0">
                    <a:moveTo>
                      <a:pt x="290" y="1"/>
                    </a:moveTo>
                    <a:cubicBezTo>
                      <a:pt x="146" y="1"/>
                      <a:pt x="1" y="127"/>
                      <a:pt x="60" y="313"/>
                    </a:cubicBezTo>
                    <a:cubicBezTo>
                      <a:pt x="97" y="429"/>
                      <a:pt x="189" y="479"/>
                      <a:pt x="281" y="479"/>
                    </a:cubicBezTo>
                    <a:cubicBezTo>
                      <a:pt x="427" y="479"/>
                      <a:pt x="574" y="353"/>
                      <a:pt x="508" y="167"/>
                    </a:cubicBezTo>
                    <a:cubicBezTo>
                      <a:pt x="470" y="51"/>
                      <a:pt x="380" y="1"/>
                      <a:pt x="290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3" name="Google Shape;903;p3"/>
              <p:cNvSpPr/>
              <p:nvPr/>
            </p:nvSpPr>
            <p:spPr>
              <a:xfrm>
                <a:off x="303776" y="1385684"/>
                <a:ext cx="22933" cy="18929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64" extrusionOk="0">
                    <a:moveTo>
                      <a:pt x="227" y="0"/>
                    </a:moveTo>
                    <a:cubicBezTo>
                      <a:pt x="115" y="0"/>
                      <a:pt x="1" y="95"/>
                      <a:pt x="45" y="236"/>
                    </a:cubicBezTo>
                    <a:cubicBezTo>
                      <a:pt x="78" y="325"/>
                      <a:pt x="149" y="364"/>
                      <a:pt x="220" y="364"/>
                    </a:cubicBezTo>
                    <a:cubicBezTo>
                      <a:pt x="331" y="364"/>
                      <a:pt x="441" y="268"/>
                      <a:pt x="396" y="127"/>
                    </a:cubicBezTo>
                    <a:cubicBezTo>
                      <a:pt x="368" y="38"/>
                      <a:pt x="298" y="0"/>
                      <a:pt x="227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4" name="Google Shape;904;p3"/>
              <p:cNvSpPr/>
              <p:nvPr/>
            </p:nvSpPr>
            <p:spPr>
              <a:xfrm>
                <a:off x="186512" y="1199310"/>
                <a:ext cx="22829" cy="18617"/>
              </a:xfrm>
              <a:custGeom>
                <a:avLst/>
                <a:gdLst/>
                <a:ahLst/>
                <a:cxnLst/>
                <a:rect l="l" t="t" r="r" b="b"/>
                <a:pathLst>
                  <a:path w="439" h="358" extrusionOk="0">
                    <a:moveTo>
                      <a:pt x="231" y="1"/>
                    </a:moveTo>
                    <a:cubicBezTo>
                      <a:pt x="117" y="1"/>
                      <a:pt x="1" y="97"/>
                      <a:pt x="38" y="240"/>
                    </a:cubicBezTo>
                    <a:cubicBezTo>
                      <a:pt x="70" y="322"/>
                      <a:pt x="139" y="358"/>
                      <a:pt x="208" y="358"/>
                    </a:cubicBezTo>
                    <a:cubicBezTo>
                      <a:pt x="322" y="358"/>
                      <a:pt x="439" y="262"/>
                      <a:pt x="401" y="119"/>
                    </a:cubicBezTo>
                    <a:cubicBezTo>
                      <a:pt x="369" y="36"/>
                      <a:pt x="301" y="1"/>
                      <a:pt x="231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5" name="Google Shape;905;p3"/>
              <p:cNvSpPr/>
              <p:nvPr/>
            </p:nvSpPr>
            <p:spPr>
              <a:xfrm>
                <a:off x="231650" y="1039561"/>
                <a:ext cx="31097" cy="24649"/>
              </a:xfrm>
              <a:custGeom>
                <a:avLst/>
                <a:gdLst/>
                <a:ahLst/>
                <a:cxnLst/>
                <a:rect l="l" t="t" r="r" b="b"/>
                <a:pathLst>
                  <a:path w="598" h="474" extrusionOk="0">
                    <a:moveTo>
                      <a:pt x="359" y="1"/>
                    </a:moveTo>
                    <a:cubicBezTo>
                      <a:pt x="163" y="1"/>
                      <a:pt x="1" y="418"/>
                      <a:pt x="247" y="469"/>
                    </a:cubicBezTo>
                    <a:cubicBezTo>
                      <a:pt x="265" y="472"/>
                      <a:pt x="282" y="474"/>
                      <a:pt x="300" y="474"/>
                    </a:cubicBezTo>
                    <a:cubicBezTo>
                      <a:pt x="343" y="474"/>
                      <a:pt x="386" y="465"/>
                      <a:pt x="428" y="457"/>
                    </a:cubicBezTo>
                    <a:cubicBezTo>
                      <a:pt x="537" y="420"/>
                      <a:pt x="598" y="300"/>
                      <a:pt x="561" y="191"/>
                    </a:cubicBezTo>
                    <a:cubicBezTo>
                      <a:pt x="537" y="142"/>
                      <a:pt x="501" y="82"/>
                      <a:pt x="465" y="45"/>
                    </a:cubicBezTo>
                    <a:cubicBezTo>
                      <a:pt x="430" y="14"/>
                      <a:pt x="394" y="1"/>
                      <a:pt x="359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6" name="Google Shape;906;p3"/>
              <p:cNvSpPr/>
              <p:nvPr/>
            </p:nvSpPr>
            <p:spPr>
              <a:xfrm>
                <a:off x="252762" y="921829"/>
                <a:ext cx="36558" cy="27821"/>
              </a:xfrm>
              <a:custGeom>
                <a:avLst/>
                <a:gdLst/>
                <a:ahLst/>
                <a:cxnLst/>
                <a:rect l="l" t="t" r="r" b="b"/>
                <a:pathLst>
                  <a:path w="703" h="535" extrusionOk="0">
                    <a:moveTo>
                      <a:pt x="330" y="0"/>
                    </a:moveTo>
                    <a:cubicBezTo>
                      <a:pt x="234" y="0"/>
                      <a:pt x="139" y="49"/>
                      <a:pt x="95" y="144"/>
                    </a:cubicBezTo>
                    <a:cubicBezTo>
                      <a:pt x="1" y="321"/>
                      <a:pt x="136" y="532"/>
                      <a:pt x="333" y="532"/>
                    </a:cubicBezTo>
                    <a:cubicBezTo>
                      <a:pt x="335" y="532"/>
                      <a:pt x="337" y="532"/>
                      <a:pt x="339" y="532"/>
                    </a:cubicBezTo>
                    <a:lnTo>
                      <a:pt x="339" y="532"/>
                    </a:lnTo>
                    <a:cubicBezTo>
                      <a:pt x="352" y="534"/>
                      <a:pt x="365" y="534"/>
                      <a:pt x="377" y="534"/>
                    </a:cubicBezTo>
                    <a:cubicBezTo>
                      <a:pt x="583" y="534"/>
                      <a:pt x="702" y="279"/>
                      <a:pt x="555" y="120"/>
                    </a:cubicBezTo>
                    <a:cubicBezTo>
                      <a:pt x="503" y="40"/>
                      <a:pt x="416" y="0"/>
                      <a:pt x="33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7" name="Google Shape;907;p3"/>
              <p:cNvSpPr/>
              <p:nvPr/>
            </p:nvSpPr>
            <p:spPr>
              <a:xfrm>
                <a:off x="246314" y="685793"/>
                <a:ext cx="46646" cy="33074"/>
              </a:xfrm>
              <a:custGeom>
                <a:avLst/>
                <a:gdLst/>
                <a:ahLst/>
                <a:cxnLst/>
                <a:rect l="l" t="t" r="r" b="b"/>
                <a:pathLst>
                  <a:path w="897" h="636" extrusionOk="0">
                    <a:moveTo>
                      <a:pt x="517" y="1"/>
                    </a:moveTo>
                    <a:cubicBezTo>
                      <a:pt x="461" y="1"/>
                      <a:pt x="404" y="11"/>
                      <a:pt x="352" y="26"/>
                    </a:cubicBezTo>
                    <a:cubicBezTo>
                      <a:pt x="1" y="147"/>
                      <a:pt x="127" y="635"/>
                      <a:pt x="442" y="635"/>
                    </a:cubicBezTo>
                    <a:cubicBezTo>
                      <a:pt x="475" y="635"/>
                      <a:pt x="509" y="630"/>
                      <a:pt x="545" y="619"/>
                    </a:cubicBezTo>
                    <a:cubicBezTo>
                      <a:pt x="630" y="594"/>
                      <a:pt x="703" y="534"/>
                      <a:pt x="763" y="474"/>
                    </a:cubicBezTo>
                    <a:cubicBezTo>
                      <a:pt x="896" y="304"/>
                      <a:pt x="812" y="62"/>
                      <a:pt x="618" y="14"/>
                    </a:cubicBezTo>
                    <a:cubicBezTo>
                      <a:pt x="586" y="5"/>
                      <a:pt x="552" y="1"/>
                      <a:pt x="517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8" name="Google Shape;908;p3"/>
              <p:cNvSpPr/>
              <p:nvPr/>
            </p:nvSpPr>
            <p:spPr>
              <a:xfrm>
                <a:off x="397432" y="665097"/>
                <a:ext cx="32658" cy="27821"/>
              </a:xfrm>
              <a:custGeom>
                <a:avLst/>
                <a:gdLst/>
                <a:ahLst/>
                <a:cxnLst/>
                <a:rect l="l" t="t" r="r" b="b"/>
                <a:pathLst>
                  <a:path w="628" h="535" extrusionOk="0">
                    <a:moveTo>
                      <a:pt x="340" y="0"/>
                    </a:moveTo>
                    <a:cubicBezTo>
                      <a:pt x="244" y="0"/>
                      <a:pt x="147" y="49"/>
                      <a:pt x="95" y="146"/>
                    </a:cubicBezTo>
                    <a:cubicBezTo>
                      <a:pt x="0" y="335"/>
                      <a:pt x="144" y="534"/>
                      <a:pt x="335" y="534"/>
                    </a:cubicBezTo>
                    <a:cubicBezTo>
                      <a:pt x="363" y="534"/>
                      <a:pt x="392" y="530"/>
                      <a:pt x="422" y="521"/>
                    </a:cubicBezTo>
                    <a:cubicBezTo>
                      <a:pt x="555" y="472"/>
                      <a:pt x="627" y="327"/>
                      <a:pt x="591" y="182"/>
                    </a:cubicBezTo>
                    <a:cubicBezTo>
                      <a:pt x="553" y="61"/>
                      <a:pt x="447" y="0"/>
                      <a:pt x="34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9" name="Google Shape;909;p3"/>
              <p:cNvSpPr/>
              <p:nvPr/>
            </p:nvSpPr>
            <p:spPr>
              <a:xfrm>
                <a:off x="1311832" y="376747"/>
                <a:ext cx="36766" cy="30109"/>
              </a:xfrm>
              <a:custGeom>
                <a:avLst/>
                <a:gdLst/>
                <a:ahLst/>
                <a:cxnLst/>
                <a:rect l="l" t="t" r="r" b="b"/>
                <a:pathLst>
                  <a:path w="707" h="579" extrusionOk="0">
                    <a:moveTo>
                      <a:pt x="365" y="1"/>
                    </a:moveTo>
                    <a:cubicBezTo>
                      <a:pt x="185" y="1"/>
                      <a:pt x="1" y="156"/>
                      <a:pt x="76" y="380"/>
                    </a:cubicBezTo>
                    <a:cubicBezTo>
                      <a:pt x="122" y="519"/>
                      <a:pt x="232" y="578"/>
                      <a:pt x="343" y="578"/>
                    </a:cubicBezTo>
                    <a:cubicBezTo>
                      <a:pt x="523" y="578"/>
                      <a:pt x="707" y="423"/>
                      <a:pt x="632" y="199"/>
                    </a:cubicBezTo>
                    <a:cubicBezTo>
                      <a:pt x="586" y="60"/>
                      <a:pt x="476" y="1"/>
                      <a:pt x="365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0" name="Google Shape;910;p3"/>
              <p:cNvSpPr/>
              <p:nvPr/>
            </p:nvSpPr>
            <p:spPr>
              <a:xfrm>
                <a:off x="1297999" y="509248"/>
                <a:ext cx="38690" cy="31202"/>
              </a:xfrm>
              <a:custGeom>
                <a:avLst/>
                <a:gdLst/>
                <a:ahLst/>
                <a:cxnLst/>
                <a:rect l="l" t="t" r="r" b="b"/>
                <a:pathLst>
                  <a:path w="744" h="600" extrusionOk="0">
                    <a:moveTo>
                      <a:pt x="392" y="1"/>
                    </a:moveTo>
                    <a:cubicBezTo>
                      <a:pt x="201" y="1"/>
                      <a:pt x="0" y="164"/>
                      <a:pt x="76" y="397"/>
                    </a:cubicBezTo>
                    <a:cubicBezTo>
                      <a:pt x="126" y="539"/>
                      <a:pt x="240" y="599"/>
                      <a:pt x="357" y="599"/>
                    </a:cubicBezTo>
                    <a:cubicBezTo>
                      <a:pt x="548" y="599"/>
                      <a:pt x="743" y="436"/>
                      <a:pt x="668" y="203"/>
                    </a:cubicBezTo>
                    <a:cubicBezTo>
                      <a:pt x="622" y="61"/>
                      <a:pt x="509" y="1"/>
                      <a:pt x="392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1" name="Google Shape;911;p3"/>
              <p:cNvSpPr/>
              <p:nvPr/>
            </p:nvSpPr>
            <p:spPr>
              <a:xfrm>
                <a:off x="1512247" y="584754"/>
                <a:ext cx="35050" cy="29693"/>
              </a:xfrm>
              <a:custGeom>
                <a:avLst/>
                <a:gdLst/>
                <a:ahLst/>
                <a:cxnLst/>
                <a:rect l="l" t="t" r="r" b="b"/>
                <a:pathLst>
                  <a:path w="674" h="571" extrusionOk="0">
                    <a:moveTo>
                      <a:pt x="355" y="0"/>
                    </a:moveTo>
                    <a:cubicBezTo>
                      <a:pt x="258" y="0"/>
                      <a:pt x="160" y="50"/>
                      <a:pt x="105" y="154"/>
                    </a:cubicBezTo>
                    <a:cubicBezTo>
                      <a:pt x="0" y="353"/>
                      <a:pt x="149" y="570"/>
                      <a:pt x="348" y="570"/>
                    </a:cubicBezTo>
                    <a:cubicBezTo>
                      <a:pt x="379" y="570"/>
                      <a:pt x="411" y="565"/>
                      <a:pt x="443" y="554"/>
                    </a:cubicBezTo>
                    <a:cubicBezTo>
                      <a:pt x="601" y="505"/>
                      <a:pt x="673" y="348"/>
                      <a:pt x="625" y="203"/>
                    </a:cubicBezTo>
                    <a:cubicBezTo>
                      <a:pt x="585" y="71"/>
                      <a:pt x="470" y="0"/>
                      <a:pt x="355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2" name="Google Shape;912;p3"/>
              <p:cNvSpPr/>
              <p:nvPr/>
            </p:nvSpPr>
            <p:spPr>
              <a:xfrm>
                <a:off x="1435440" y="619803"/>
                <a:ext cx="26105" cy="21789"/>
              </a:xfrm>
              <a:custGeom>
                <a:avLst/>
                <a:gdLst/>
                <a:ahLst/>
                <a:cxnLst/>
                <a:rect l="l" t="t" r="r" b="b"/>
                <a:pathLst>
                  <a:path w="502" h="419" extrusionOk="0">
                    <a:moveTo>
                      <a:pt x="261" y="1"/>
                    </a:moveTo>
                    <a:cubicBezTo>
                      <a:pt x="131" y="1"/>
                      <a:pt x="1" y="114"/>
                      <a:pt x="45" y="279"/>
                    </a:cubicBezTo>
                    <a:cubicBezTo>
                      <a:pt x="83" y="376"/>
                      <a:pt x="162" y="419"/>
                      <a:pt x="243" y="419"/>
                    </a:cubicBezTo>
                    <a:cubicBezTo>
                      <a:pt x="372" y="419"/>
                      <a:pt x="501" y="310"/>
                      <a:pt x="457" y="146"/>
                    </a:cubicBezTo>
                    <a:cubicBezTo>
                      <a:pt x="420" y="44"/>
                      <a:pt x="340" y="1"/>
                      <a:pt x="261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3" name="Google Shape;913;p3"/>
              <p:cNvSpPr/>
              <p:nvPr/>
            </p:nvSpPr>
            <p:spPr>
              <a:xfrm>
                <a:off x="1481097" y="650328"/>
                <a:ext cx="38378" cy="31045"/>
              </a:xfrm>
              <a:custGeom>
                <a:avLst/>
                <a:gdLst/>
                <a:ahLst/>
                <a:cxnLst/>
                <a:rect l="l" t="t" r="r" b="b"/>
                <a:pathLst>
                  <a:path w="738" h="597" extrusionOk="0">
                    <a:moveTo>
                      <a:pt x="378" y="0"/>
                    </a:moveTo>
                    <a:cubicBezTo>
                      <a:pt x="192" y="0"/>
                      <a:pt x="0" y="162"/>
                      <a:pt x="75" y="393"/>
                    </a:cubicBezTo>
                    <a:cubicBezTo>
                      <a:pt x="121" y="536"/>
                      <a:pt x="235" y="597"/>
                      <a:pt x="352" y="597"/>
                    </a:cubicBezTo>
                    <a:cubicBezTo>
                      <a:pt x="542" y="597"/>
                      <a:pt x="738" y="437"/>
                      <a:pt x="655" y="212"/>
                    </a:cubicBezTo>
                    <a:cubicBezTo>
                      <a:pt x="609" y="63"/>
                      <a:pt x="495" y="0"/>
                      <a:pt x="378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4" name="Google Shape;914;p3"/>
              <p:cNvSpPr/>
              <p:nvPr/>
            </p:nvSpPr>
            <p:spPr>
              <a:xfrm>
                <a:off x="1637103" y="913457"/>
                <a:ext cx="23245" cy="19189"/>
              </a:xfrm>
              <a:custGeom>
                <a:avLst/>
                <a:gdLst/>
                <a:ahLst/>
                <a:cxnLst/>
                <a:rect l="l" t="t" r="r" b="b"/>
                <a:pathLst>
                  <a:path w="447" h="369" extrusionOk="0">
                    <a:moveTo>
                      <a:pt x="233" y="0"/>
                    </a:moveTo>
                    <a:cubicBezTo>
                      <a:pt x="118" y="0"/>
                      <a:pt x="1" y="101"/>
                      <a:pt x="38" y="245"/>
                    </a:cubicBezTo>
                    <a:cubicBezTo>
                      <a:pt x="75" y="331"/>
                      <a:pt x="146" y="368"/>
                      <a:pt x="216" y="368"/>
                    </a:cubicBezTo>
                    <a:cubicBezTo>
                      <a:pt x="332" y="368"/>
                      <a:pt x="447" y="267"/>
                      <a:pt x="401" y="124"/>
                    </a:cubicBezTo>
                    <a:cubicBezTo>
                      <a:pt x="369" y="37"/>
                      <a:pt x="302" y="0"/>
                      <a:pt x="233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5" name="Google Shape;915;p3"/>
              <p:cNvSpPr/>
              <p:nvPr/>
            </p:nvSpPr>
            <p:spPr>
              <a:xfrm>
                <a:off x="1601170" y="1002484"/>
                <a:ext cx="34998" cy="28653"/>
              </a:xfrm>
              <a:custGeom>
                <a:avLst/>
                <a:gdLst/>
                <a:ahLst/>
                <a:cxnLst/>
                <a:rect l="l" t="t" r="r" b="b"/>
                <a:pathLst>
                  <a:path w="673" h="551" extrusionOk="0">
                    <a:moveTo>
                      <a:pt x="366" y="1"/>
                    </a:moveTo>
                    <a:cubicBezTo>
                      <a:pt x="188" y="1"/>
                      <a:pt x="1" y="153"/>
                      <a:pt x="76" y="371"/>
                    </a:cubicBezTo>
                    <a:cubicBezTo>
                      <a:pt x="127" y="496"/>
                      <a:pt x="230" y="550"/>
                      <a:pt x="334" y="550"/>
                    </a:cubicBezTo>
                    <a:cubicBezTo>
                      <a:pt x="503" y="550"/>
                      <a:pt x="673" y="407"/>
                      <a:pt x="621" y="190"/>
                    </a:cubicBezTo>
                    <a:cubicBezTo>
                      <a:pt x="579" y="57"/>
                      <a:pt x="474" y="1"/>
                      <a:pt x="366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6" name="Google Shape;916;p3"/>
              <p:cNvSpPr/>
              <p:nvPr/>
            </p:nvSpPr>
            <p:spPr>
              <a:xfrm>
                <a:off x="1455617" y="788081"/>
                <a:ext cx="22881" cy="18929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64" extrusionOk="0">
                    <a:moveTo>
                      <a:pt x="221" y="0"/>
                    </a:moveTo>
                    <a:cubicBezTo>
                      <a:pt x="110" y="0"/>
                      <a:pt x="0" y="96"/>
                      <a:pt x="45" y="236"/>
                    </a:cubicBezTo>
                    <a:cubicBezTo>
                      <a:pt x="73" y="325"/>
                      <a:pt x="143" y="364"/>
                      <a:pt x="213" y="364"/>
                    </a:cubicBezTo>
                    <a:cubicBezTo>
                      <a:pt x="325" y="364"/>
                      <a:pt x="440" y="268"/>
                      <a:pt x="395" y="127"/>
                    </a:cubicBezTo>
                    <a:cubicBezTo>
                      <a:pt x="363" y="38"/>
                      <a:pt x="292" y="0"/>
                      <a:pt x="221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7" name="Google Shape;917;p3"/>
              <p:cNvSpPr/>
              <p:nvPr/>
            </p:nvSpPr>
            <p:spPr>
              <a:xfrm>
                <a:off x="1498674" y="971491"/>
                <a:ext cx="35778" cy="29797"/>
              </a:xfrm>
              <a:custGeom>
                <a:avLst/>
                <a:gdLst/>
                <a:ahLst/>
                <a:cxnLst/>
                <a:rect l="l" t="t" r="r" b="b"/>
                <a:pathLst>
                  <a:path w="688" h="573" extrusionOk="0">
                    <a:moveTo>
                      <a:pt x="355" y="1"/>
                    </a:moveTo>
                    <a:cubicBezTo>
                      <a:pt x="179" y="1"/>
                      <a:pt x="1" y="151"/>
                      <a:pt x="75" y="375"/>
                    </a:cubicBezTo>
                    <a:cubicBezTo>
                      <a:pt x="122" y="513"/>
                      <a:pt x="228" y="572"/>
                      <a:pt x="335" y="572"/>
                    </a:cubicBezTo>
                    <a:cubicBezTo>
                      <a:pt x="509" y="572"/>
                      <a:pt x="687" y="417"/>
                      <a:pt x="620" y="193"/>
                    </a:cubicBezTo>
                    <a:cubicBezTo>
                      <a:pt x="573" y="59"/>
                      <a:pt x="465" y="1"/>
                      <a:pt x="355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8" name="Google Shape;918;p3"/>
              <p:cNvSpPr/>
              <p:nvPr/>
            </p:nvSpPr>
            <p:spPr>
              <a:xfrm>
                <a:off x="1437104" y="1179862"/>
                <a:ext cx="16485" cy="13521"/>
              </a:xfrm>
              <a:custGeom>
                <a:avLst/>
                <a:gdLst/>
                <a:ahLst/>
                <a:cxnLst/>
                <a:rect l="l" t="t" r="r" b="b"/>
                <a:pathLst>
                  <a:path w="317" h="260" extrusionOk="0">
                    <a:moveTo>
                      <a:pt x="161" y="0"/>
                    </a:moveTo>
                    <a:cubicBezTo>
                      <a:pt x="82" y="0"/>
                      <a:pt x="1" y="70"/>
                      <a:pt x="38" y="166"/>
                    </a:cubicBezTo>
                    <a:cubicBezTo>
                      <a:pt x="56" y="232"/>
                      <a:pt x="106" y="259"/>
                      <a:pt x="156" y="259"/>
                    </a:cubicBezTo>
                    <a:cubicBezTo>
                      <a:pt x="235" y="259"/>
                      <a:pt x="317" y="190"/>
                      <a:pt x="280" y="93"/>
                    </a:cubicBezTo>
                    <a:cubicBezTo>
                      <a:pt x="261" y="28"/>
                      <a:pt x="211" y="0"/>
                      <a:pt x="161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9" name="Google Shape;919;p3"/>
              <p:cNvSpPr/>
              <p:nvPr/>
            </p:nvSpPr>
            <p:spPr>
              <a:xfrm>
                <a:off x="1474545" y="1124792"/>
                <a:ext cx="33126" cy="25117"/>
              </a:xfrm>
              <a:custGeom>
                <a:avLst/>
                <a:gdLst/>
                <a:ahLst/>
                <a:cxnLst/>
                <a:rect l="l" t="t" r="r" b="b"/>
                <a:pathLst>
                  <a:path w="637" h="483" extrusionOk="0">
                    <a:moveTo>
                      <a:pt x="426" y="1"/>
                    </a:moveTo>
                    <a:cubicBezTo>
                      <a:pt x="235" y="1"/>
                      <a:pt x="0" y="156"/>
                      <a:pt x="116" y="342"/>
                    </a:cubicBezTo>
                    <a:lnTo>
                      <a:pt x="140" y="366"/>
                    </a:lnTo>
                    <a:cubicBezTo>
                      <a:pt x="198" y="446"/>
                      <a:pt x="281" y="482"/>
                      <a:pt x="362" y="482"/>
                    </a:cubicBezTo>
                    <a:cubicBezTo>
                      <a:pt x="501" y="482"/>
                      <a:pt x="636" y="377"/>
                      <a:pt x="636" y="209"/>
                    </a:cubicBezTo>
                    <a:lnTo>
                      <a:pt x="636" y="173"/>
                    </a:lnTo>
                    <a:cubicBezTo>
                      <a:pt x="627" y="50"/>
                      <a:pt x="534" y="1"/>
                      <a:pt x="426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0" name="Google Shape;920;p3"/>
              <p:cNvSpPr/>
              <p:nvPr/>
            </p:nvSpPr>
            <p:spPr>
              <a:xfrm>
                <a:off x="1485570" y="1178926"/>
                <a:ext cx="43838" cy="32346"/>
              </a:xfrm>
              <a:custGeom>
                <a:avLst/>
                <a:gdLst/>
                <a:ahLst/>
                <a:cxnLst/>
                <a:rect l="l" t="t" r="r" b="b"/>
                <a:pathLst>
                  <a:path w="843" h="622" extrusionOk="0">
                    <a:moveTo>
                      <a:pt x="334" y="0"/>
                    </a:moveTo>
                    <a:cubicBezTo>
                      <a:pt x="307" y="0"/>
                      <a:pt x="280" y="6"/>
                      <a:pt x="254" y="19"/>
                    </a:cubicBezTo>
                    <a:lnTo>
                      <a:pt x="254" y="19"/>
                    </a:lnTo>
                    <a:cubicBezTo>
                      <a:pt x="215" y="26"/>
                      <a:pt x="173" y="45"/>
                      <a:pt x="146" y="63"/>
                    </a:cubicBezTo>
                    <a:cubicBezTo>
                      <a:pt x="110" y="87"/>
                      <a:pt x="73" y="124"/>
                      <a:pt x="49" y="172"/>
                    </a:cubicBezTo>
                    <a:cubicBezTo>
                      <a:pt x="1" y="281"/>
                      <a:pt x="25" y="426"/>
                      <a:pt x="110" y="511"/>
                    </a:cubicBezTo>
                    <a:cubicBezTo>
                      <a:pt x="200" y="583"/>
                      <a:pt x="310" y="621"/>
                      <a:pt x="420" y="621"/>
                    </a:cubicBezTo>
                    <a:cubicBezTo>
                      <a:pt x="458" y="621"/>
                      <a:pt x="496" y="617"/>
                      <a:pt x="533" y="607"/>
                    </a:cubicBezTo>
                    <a:cubicBezTo>
                      <a:pt x="843" y="498"/>
                      <a:pt x="583" y="0"/>
                      <a:pt x="334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1" name="Google Shape;921;p3"/>
              <p:cNvSpPr/>
              <p:nvPr/>
            </p:nvSpPr>
            <p:spPr>
              <a:xfrm>
                <a:off x="1410999" y="1130408"/>
                <a:ext cx="32814" cy="27509"/>
              </a:xfrm>
              <a:custGeom>
                <a:avLst/>
                <a:gdLst/>
                <a:ahLst/>
                <a:cxnLst/>
                <a:rect l="l" t="t" r="r" b="b"/>
                <a:pathLst>
                  <a:path w="631" h="529" extrusionOk="0">
                    <a:moveTo>
                      <a:pt x="323" y="0"/>
                    </a:moveTo>
                    <a:cubicBezTo>
                      <a:pt x="163" y="0"/>
                      <a:pt x="1" y="142"/>
                      <a:pt x="68" y="343"/>
                    </a:cubicBezTo>
                    <a:cubicBezTo>
                      <a:pt x="110" y="473"/>
                      <a:pt x="209" y="528"/>
                      <a:pt x="309" y="528"/>
                    </a:cubicBezTo>
                    <a:cubicBezTo>
                      <a:pt x="469" y="528"/>
                      <a:pt x="631" y="387"/>
                      <a:pt x="564" y="186"/>
                    </a:cubicBezTo>
                    <a:cubicBezTo>
                      <a:pt x="522" y="55"/>
                      <a:pt x="423" y="0"/>
                      <a:pt x="323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2" name="Google Shape;922;p3"/>
              <p:cNvSpPr/>
              <p:nvPr/>
            </p:nvSpPr>
            <p:spPr>
              <a:xfrm>
                <a:off x="1342149" y="1281161"/>
                <a:ext cx="29485" cy="22517"/>
              </a:xfrm>
              <a:custGeom>
                <a:avLst/>
                <a:gdLst/>
                <a:ahLst/>
                <a:cxnLst/>
                <a:rect l="l" t="t" r="r" b="b"/>
                <a:pathLst>
                  <a:path w="567" h="433" extrusionOk="0">
                    <a:moveTo>
                      <a:pt x="249" y="1"/>
                    </a:moveTo>
                    <a:cubicBezTo>
                      <a:pt x="180" y="1"/>
                      <a:pt x="112" y="36"/>
                      <a:pt x="73" y="93"/>
                    </a:cubicBezTo>
                    <a:cubicBezTo>
                      <a:pt x="1" y="202"/>
                      <a:pt x="37" y="347"/>
                      <a:pt x="158" y="408"/>
                    </a:cubicBezTo>
                    <a:cubicBezTo>
                      <a:pt x="194" y="425"/>
                      <a:pt x="227" y="432"/>
                      <a:pt x="259" y="432"/>
                    </a:cubicBezTo>
                    <a:cubicBezTo>
                      <a:pt x="472" y="432"/>
                      <a:pt x="567" y="82"/>
                      <a:pt x="303" y="8"/>
                    </a:cubicBezTo>
                    <a:cubicBezTo>
                      <a:pt x="285" y="3"/>
                      <a:pt x="267" y="1"/>
                      <a:pt x="249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3" name="Google Shape;923;p3"/>
              <p:cNvSpPr/>
              <p:nvPr/>
            </p:nvSpPr>
            <p:spPr>
              <a:xfrm>
                <a:off x="1195920" y="1263064"/>
                <a:ext cx="28133" cy="25377"/>
              </a:xfrm>
              <a:custGeom>
                <a:avLst/>
                <a:gdLst/>
                <a:ahLst/>
                <a:cxnLst/>
                <a:rect l="l" t="t" r="r" b="b"/>
                <a:pathLst>
                  <a:path w="541" h="488" extrusionOk="0">
                    <a:moveTo>
                      <a:pt x="254" y="0"/>
                    </a:moveTo>
                    <a:cubicBezTo>
                      <a:pt x="127" y="0"/>
                      <a:pt x="1" y="83"/>
                      <a:pt x="6" y="260"/>
                    </a:cubicBezTo>
                    <a:cubicBezTo>
                      <a:pt x="13" y="408"/>
                      <a:pt x="132" y="487"/>
                      <a:pt x="254" y="487"/>
                    </a:cubicBezTo>
                    <a:cubicBezTo>
                      <a:pt x="360" y="487"/>
                      <a:pt x="468" y="426"/>
                      <a:pt x="502" y="296"/>
                    </a:cubicBezTo>
                    <a:cubicBezTo>
                      <a:pt x="541" y="104"/>
                      <a:pt x="396" y="0"/>
                      <a:pt x="254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4" name="Google Shape;924;p3"/>
              <p:cNvSpPr/>
              <p:nvPr/>
            </p:nvSpPr>
            <p:spPr>
              <a:xfrm>
                <a:off x="1104968" y="1321410"/>
                <a:ext cx="29069" cy="23505"/>
              </a:xfrm>
              <a:custGeom>
                <a:avLst/>
                <a:gdLst/>
                <a:ahLst/>
                <a:cxnLst/>
                <a:rect l="l" t="t" r="r" b="b"/>
                <a:pathLst>
                  <a:path w="559" h="452" extrusionOk="0">
                    <a:moveTo>
                      <a:pt x="293" y="1"/>
                    </a:moveTo>
                    <a:cubicBezTo>
                      <a:pt x="147" y="1"/>
                      <a:pt x="0" y="120"/>
                      <a:pt x="38" y="299"/>
                    </a:cubicBezTo>
                    <a:cubicBezTo>
                      <a:pt x="84" y="406"/>
                      <a:pt x="175" y="452"/>
                      <a:pt x="266" y="452"/>
                    </a:cubicBezTo>
                    <a:cubicBezTo>
                      <a:pt x="412" y="452"/>
                      <a:pt x="559" y="333"/>
                      <a:pt x="521" y="154"/>
                    </a:cubicBezTo>
                    <a:cubicBezTo>
                      <a:pt x="475" y="47"/>
                      <a:pt x="384" y="1"/>
                      <a:pt x="293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5" name="Google Shape;925;p3"/>
              <p:cNvSpPr/>
              <p:nvPr/>
            </p:nvSpPr>
            <p:spPr>
              <a:xfrm>
                <a:off x="1190147" y="1342523"/>
                <a:ext cx="32554" cy="30369"/>
              </a:xfrm>
              <a:custGeom>
                <a:avLst/>
                <a:gdLst/>
                <a:ahLst/>
                <a:cxnLst/>
                <a:rect l="l" t="t" r="r" b="b"/>
                <a:pathLst>
                  <a:path w="626" h="584" extrusionOk="0">
                    <a:moveTo>
                      <a:pt x="294" y="0"/>
                    </a:moveTo>
                    <a:cubicBezTo>
                      <a:pt x="209" y="0"/>
                      <a:pt x="124" y="40"/>
                      <a:pt x="69" y="111"/>
                    </a:cubicBezTo>
                    <a:cubicBezTo>
                      <a:pt x="1" y="188"/>
                      <a:pt x="11" y="290"/>
                      <a:pt x="74" y="358"/>
                    </a:cubicBezTo>
                    <a:lnTo>
                      <a:pt x="74" y="358"/>
                    </a:lnTo>
                    <a:cubicBezTo>
                      <a:pt x="83" y="373"/>
                      <a:pt x="92" y="387"/>
                      <a:pt x="102" y="397"/>
                    </a:cubicBezTo>
                    <a:lnTo>
                      <a:pt x="102" y="397"/>
                    </a:lnTo>
                    <a:cubicBezTo>
                      <a:pt x="130" y="497"/>
                      <a:pt x="217" y="572"/>
                      <a:pt x="323" y="582"/>
                    </a:cubicBezTo>
                    <a:cubicBezTo>
                      <a:pt x="331" y="583"/>
                      <a:pt x="338" y="584"/>
                      <a:pt x="346" y="584"/>
                    </a:cubicBezTo>
                    <a:cubicBezTo>
                      <a:pt x="459" y="584"/>
                      <a:pt x="566" y="502"/>
                      <a:pt x="589" y="389"/>
                    </a:cubicBezTo>
                    <a:lnTo>
                      <a:pt x="601" y="401"/>
                    </a:lnTo>
                    <a:cubicBezTo>
                      <a:pt x="625" y="256"/>
                      <a:pt x="565" y="111"/>
                      <a:pt x="432" y="38"/>
                    </a:cubicBezTo>
                    <a:cubicBezTo>
                      <a:pt x="389" y="12"/>
                      <a:pt x="342" y="0"/>
                      <a:pt x="294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6" name="Google Shape;926;p3"/>
              <p:cNvSpPr/>
              <p:nvPr/>
            </p:nvSpPr>
            <p:spPr>
              <a:xfrm>
                <a:off x="1080787" y="1274245"/>
                <a:ext cx="20177" cy="16589"/>
              </a:xfrm>
              <a:custGeom>
                <a:avLst/>
                <a:gdLst/>
                <a:ahLst/>
                <a:cxnLst/>
                <a:rect l="l" t="t" r="r" b="b"/>
                <a:pathLst>
                  <a:path w="388" h="319" extrusionOk="0">
                    <a:moveTo>
                      <a:pt x="203" y="0"/>
                    </a:moveTo>
                    <a:cubicBezTo>
                      <a:pt x="102" y="0"/>
                      <a:pt x="1" y="86"/>
                      <a:pt x="31" y="214"/>
                    </a:cubicBezTo>
                    <a:cubicBezTo>
                      <a:pt x="63" y="287"/>
                      <a:pt x="124" y="319"/>
                      <a:pt x="186" y="319"/>
                    </a:cubicBezTo>
                    <a:cubicBezTo>
                      <a:pt x="287" y="319"/>
                      <a:pt x="387" y="233"/>
                      <a:pt x="357" y="105"/>
                    </a:cubicBezTo>
                    <a:cubicBezTo>
                      <a:pt x="325" y="32"/>
                      <a:pt x="264" y="0"/>
                      <a:pt x="203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7" name="Google Shape;927;p3"/>
              <p:cNvSpPr/>
              <p:nvPr/>
            </p:nvSpPr>
            <p:spPr>
              <a:xfrm>
                <a:off x="1015109" y="1269773"/>
                <a:ext cx="30109" cy="24909"/>
              </a:xfrm>
              <a:custGeom>
                <a:avLst/>
                <a:gdLst/>
                <a:ahLst/>
                <a:cxnLst/>
                <a:rect l="l" t="t" r="r" b="b"/>
                <a:pathLst>
                  <a:path w="579" h="479" extrusionOk="0">
                    <a:moveTo>
                      <a:pt x="298" y="0"/>
                    </a:moveTo>
                    <a:cubicBezTo>
                      <a:pt x="151" y="0"/>
                      <a:pt x="0" y="126"/>
                      <a:pt x="60" y="312"/>
                    </a:cubicBezTo>
                    <a:cubicBezTo>
                      <a:pt x="102" y="429"/>
                      <a:pt x="194" y="479"/>
                      <a:pt x="287" y="479"/>
                    </a:cubicBezTo>
                    <a:cubicBezTo>
                      <a:pt x="433" y="479"/>
                      <a:pt x="579" y="352"/>
                      <a:pt x="520" y="167"/>
                    </a:cubicBezTo>
                    <a:cubicBezTo>
                      <a:pt x="482" y="50"/>
                      <a:pt x="391" y="0"/>
                      <a:pt x="298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8" name="Google Shape;928;p3"/>
              <p:cNvSpPr/>
              <p:nvPr/>
            </p:nvSpPr>
            <p:spPr>
              <a:xfrm>
                <a:off x="1132841" y="1232539"/>
                <a:ext cx="27405" cy="22621"/>
              </a:xfrm>
              <a:custGeom>
                <a:avLst/>
                <a:gdLst/>
                <a:ahLst/>
                <a:cxnLst/>
                <a:rect l="l" t="t" r="r" b="b"/>
                <a:pathLst>
                  <a:path w="527" h="435" extrusionOk="0">
                    <a:moveTo>
                      <a:pt x="274" y="1"/>
                    </a:moveTo>
                    <a:cubicBezTo>
                      <a:pt x="138" y="1"/>
                      <a:pt x="1" y="117"/>
                      <a:pt x="46" y="290"/>
                    </a:cubicBezTo>
                    <a:cubicBezTo>
                      <a:pt x="87" y="391"/>
                      <a:pt x="170" y="435"/>
                      <a:pt x="253" y="435"/>
                    </a:cubicBezTo>
                    <a:cubicBezTo>
                      <a:pt x="390" y="435"/>
                      <a:pt x="526" y="318"/>
                      <a:pt x="481" y="145"/>
                    </a:cubicBezTo>
                    <a:cubicBezTo>
                      <a:pt x="440" y="44"/>
                      <a:pt x="357" y="1"/>
                      <a:pt x="274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9" name="Google Shape;929;p3"/>
              <p:cNvSpPr/>
              <p:nvPr/>
            </p:nvSpPr>
            <p:spPr>
              <a:xfrm>
                <a:off x="1160558" y="1233891"/>
                <a:ext cx="29849" cy="24961"/>
              </a:xfrm>
              <a:custGeom>
                <a:avLst/>
                <a:gdLst/>
                <a:ahLst/>
                <a:cxnLst/>
                <a:rect l="l" t="t" r="r" b="b"/>
                <a:pathLst>
                  <a:path w="574" h="480" extrusionOk="0">
                    <a:moveTo>
                      <a:pt x="295" y="1"/>
                    </a:moveTo>
                    <a:cubicBezTo>
                      <a:pt x="147" y="1"/>
                      <a:pt x="1" y="127"/>
                      <a:pt x="45" y="313"/>
                    </a:cubicBezTo>
                    <a:cubicBezTo>
                      <a:pt x="92" y="429"/>
                      <a:pt x="185" y="479"/>
                      <a:pt x="279" y="479"/>
                    </a:cubicBezTo>
                    <a:cubicBezTo>
                      <a:pt x="427" y="479"/>
                      <a:pt x="574" y="353"/>
                      <a:pt x="529" y="167"/>
                    </a:cubicBezTo>
                    <a:cubicBezTo>
                      <a:pt x="482" y="51"/>
                      <a:pt x="389" y="1"/>
                      <a:pt x="295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0" name="Google Shape;930;p3"/>
              <p:cNvSpPr/>
              <p:nvPr/>
            </p:nvSpPr>
            <p:spPr>
              <a:xfrm>
                <a:off x="1007153" y="1164781"/>
                <a:ext cx="34998" cy="28913"/>
              </a:xfrm>
              <a:custGeom>
                <a:avLst/>
                <a:gdLst/>
                <a:ahLst/>
                <a:cxnLst/>
                <a:rect l="l" t="t" r="r" b="b"/>
                <a:pathLst>
                  <a:path w="673" h="556" extrusionOk="0">
                    <a:moveTo>
                      <a:pt x="355" y="1"/>
                    </a:moveTo>
                    <a:cubicBezTo>
                      <a:pt x="180" y="1"/>
                      <a:pt x="0" y="153"/>
                      <a:pt x="68" y="371"/>
                    </a:cubicBezTo>
                    <a:cubicBezTo>
                      <a:pt x="118" y="500"/>
                      <a:pt x="223" y="555"/>
                      <a:pt x="328" y="555"/>
                    </a:cubicBezTo>
                    <a:cubicBezTo>
                      <a:pt x="499" y="555"/>
                      <a:pt x="672" y="408"/>
                      <a:pt x="612" y="190"/>
                    </a:cubicBezTo>
                    <a:cubicBezTo>
                      <a:pt x="566" y="57"/>
                      <a:pt x="462" y="1"/>
                      <a:pt x="355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1" name="Google Shape;931;p3"/>
              <p:cNvSpPr/>
              <p:nvPr/>
            </p:nvSpPr>
            <p:spPr>
              <a:xfrm>
                <a:off x="961859" y="1175025"/>
                <a:ext cx="36402" cy="29641"/>
              </a:xfrm>
              <a:custGeom>
                <a:avLst/>
                <a:gdLst/>
                <a:ahLst/>
                <a:cxnLst/>
                <a:rect l="l" t="t" r="r" b="b"/>
                <a:pathLst>
                  <a:path w="700" h="570" extrusionOk="0">
                    <a:moveTo>
                      <a:pt x="366" y="1"/>
                    </a:moveTo>
                    <a:cubicBezTo>
                      <a:pt x="187" y="1"/>
                      <a:pt x="0" y="156"/>
                      <a:pt x="68" y="380"/>
                    </a:cubicBezTo>
                    <a:cubicBezTo>
                      <a:pt x="114" y="513"/>
                      <a:pt x="222" y="569"/>
                      <a:pt x="332" y="569"/>
                    </a:cubicBezTo>
                    <a:cubicBezTo>
                      <a:pt x="513" y="569"/>
                      <a:pt x="699" y="417"/>
                      <a:pt x="624" y="199"/>
                    </a:cubicBezTo>
                    <a:cubicBezTo>
                      <a:pt x="583" y="60"/>
                      <a:pt x="476" y="1"/>
                      <a:pt x="366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2" name="Google Shape;932;p3"/>
              <p:cNvSpPr/>
              <p:nvPr/>
            </p:nvSpPr>
            <p:spPr>
              <a:xfrm>
                <a:off x="892957" y="1145228"/>
                <a:ext cx="22205" cy="18617"/>
              </a:xfrm>
              <a:custGeom>
                <a:avLst/>
                <a:gdLst/>
                <a:ahLst/>
                <a:cxnLst/>
                <a:rect l="l" t="t" r="r" b="b"/>
                <a:pathLst>
                  <a:path w="427" h="358" extrusionOk="0">
                    <a:moveTo>
                      <a:pt x="223" y="0"/>
                    </a:moveTo>
                    <a:cubicBezTo>
                      <a:pt x="112" y="0"/>
                      <a:pt x="0" y="96"/>
                      <a:pt x="38" y="239"/>
                    </a:cubicBezTo>
                    <a:cubicBezTo>
                      <a:pt x="70" y="322"/>
                      <a:pt x="137" y="357"/>
                      <a:pt x="204" y="357"/>
                    </a:cubicBezTo>
                    <a:cubicBezTo>
                      <a:pt x="314" y="357"/>
                      <a:pt x="426" y="261"/>
                      <a:pt x="389" y="118"/>
                    </a:cubicBezTo>
                    <a:cubicBezTo>
                      <a:pt x="357" y="36"/>
                      <a:pt x="290" y="0"/>
                      <a:pt x="223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3" name="Google Shape;933;p3"/>
              <p:cNvSpPr/>
              <p:nvPr/>
            </p:nvSpPr>
            <p:spPr>
              <a:xfrm>
                <a:off x="856348" y="1189222"/>
                <a:ext cx="29953" cy="24701"/>
              </a:xfrm>
              <a:custGeom>
                <a:avLst/>
                <a:gdLst/>
                <a:ahLst/>
                <a:cxnLst/>
                <a:rect l="l" t="t" r="r" b="b"/>
                <a:pathLst>
                  <a:path w="576" h="475" extrusionOk="0">
                    <a:moveTo>
                      <a:pt x="297" y="1"/>
                    </a:moveTo>
                    <a:cubicBezTo>
                      <a:pt x="149" y="1"/>
                      <a:pt x="0" y="127"/>
                      <a:pt x="52" y="313"/>
                    </a:cubicBezTo>
                    <a:cubicBezTo>
                      <a:pt x="95" y="425"/>
                      <a:pt x="188" y="474"/>
                      <a:pt x="281" y="474"/>
                    </a:cubicBezTo>
                    <a:cubicBezTo>
                      <a:pt x="428" y="474"/>
                      <a:pt x="576" y="353"/>
                      <a:pt x="524" y="167"/>
                    </a:cubicBezTo>
                    <a:cubicBezTo>
                      <a:pt x="482" y="51"/>
                      <a:pt x="390" y="1"/>
                      <a:pt x="297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4" name="Google Shape;934;p3"/>
              <p:cNvSpPr/>
              <p:nvPr/>
            </p:nvSpPr>
            <p:spPr>
              <a:xfrm>
                <a:off x="855568" y="1106071"/>
                <a:ext cx="34686" cy="28965"/>
              </a:xfrm>
              <a:custGeom>
                <a:avLst/>
                <a:gdLst/>
                <a:ahLst/>
                <a:cxnLst/>
                <a:rect l="l" t="t" r="r" b="b"/>
                <a:pathLst>
                  <a:path w="667" h="557" extrusionOk="0">
                    <a:moveTo>
                      <a:pt x="341" y="1"/>
                    </a:moveTo>
                    <a:cubicBezTo>
                      <a:pt x="171" y="1"/>
                      <a:pt x="1" y="148"/>
                      <a:pt x="67" y="363"/>
                    </a:cubicBezTo>
                    <a:cubicBezTo>
                      <a:pt x="114" y="499"/>
                      <a:pt x="220" y="556"/>
                      <a:pt x="326" y="556"/>
                    </a:cubicBezTo>
                    <a:cubicBezTo>
                      <a:pt x="496" y="556"/>
                      <a:pt x="667" y="409"/>
                      <a:pt x="600" y="194"/>
                    </a:cubicBezTo>
                    <a:cubicBezTo>
                      <a:pt x="553" y="59"/>
                      <a:pt x="447" y="1"/>
                      <a:pt x="341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5" name="Google Shape;935;p3"/>
              <p:cNvSpPr/>
              <p:nvPr/>
            </p:nvSpPr>
            <p:spPr>
              <a:xfrm>
                <a:off x="912978" y="1017512"/>
                <a:ext cx="29953" cy="24961"/>
              </a:xfrm>
              <a:custGeom>
                <a:avLst/>
                <a:gdLst/>
                <a:ahLst/>
                <a:cxnLst/>
                <a:rect l="l" t="t" r="r" b="b"/>
                <a:pathLst>
                  <a:path w="576" h="480" extrusionOk="0">
                    <a:moveTo>
                      <a:pt x="296" y="0"/>
                    </a:moveTo>
                    <a:cubicBezTo>
                      <a:pt x="149" y="0"/>
                      <a:pt x="0" y="127"/>
                      <a:pt x="52" y="312"/>
                    </a:cubicBezTo>
                    <a:cubicBezTo>
                      <a:pt x="94" y="429"/>
                      <a:pt x="187" y="479"/>
                      <a:pt x="280" y="479"/>
                    </a:cubicBezTo>
                    <a:cubicBezTo>
                      <a:pt x="427" y="479"/>
                      <a:pt x="576" y="353"/>
                      <a:pt x="524" y="167"/>
                    </a:cubicBezTo>
                    <a:cubicBezTo>
                      <a:pt x="482" y="50"/>
                      <a:pt x="389" y="0"/>
                      <a:pt x="29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6" name="Google Shape;936;p3"/>
              <p:cNvSpPr/>
              <p:nvPr/>
            </p:nvSpPr>
            <p:spPr>
              <a:xfrm>
                <a:off x="900393" y="959166"/>
                <a:ext cx="33750" cy="28237"/>
              </a:xfrm>
              <a:custGeom>
                <a:avLst/>
                <a:gdLst/>
                <a:ahLst/>
                <a:cxnLst/>
                <a:rect l="l" t="t" r="r" b="b"/>
                <a:pathLst>
                  <a:path w="649" h="543" extrusionOk="0">
                    <a:moveTo>
                      <a:pt x="334" y="0"/>
                    </a:moveTo>
                    <a:cubicBezTo>
                      <a:pt x="166" y="0"/>
                      <a:pt x="0" y="143"/>
                      <a:pt x="52" y="358"/>
                    </a:cubicBezTo>
                    <a:cubicBezTo>
                      <a:pt x="103" y="487"/>
                      <a:pt x="207" y="542"/>
                      <a:pt x="311" y="542"/>
                    </a:cubicBezTo>
                    <a:cubicBezTo>
                      <a:pt x="479" y="542"/>
                      <a:pt x="649" y="398"/>
                      <a:pt x="597" y="188"/>
                    </a:cubicBezTo>
                    <a:cubicBezTo>
                      <a:pt x="545" y="57"/>
                      <a:pt x="439" y="0"/>
                      <a:pt x="334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7" name="Google Shape;937;p3"/>
              <p:cNvSpPr/>
              <p:nvPr/>
            </p:nvSpPr>
            <p:spPr>
              <a:xfrm>
                <a:off x="569447" y="2229207"/>
                <a:ext cx="122131" cy="121324"/>
              </a:xfrm>
              <a:custGeom>
                <a:avLst/>
                <a:gdLst/>
                <a:ahLst/>
                <a:cxnLst/>
                <a:rect l="l" t="t" r="r" b="b"/>
                <a:pathLst>
                  <a:path w="1815" h="1803" extrusionOk="0">
                    <a:moveTo>
                      <a:pt x="605" y="0"/>
                    </a:moveTo>
                    <a:lnTo>
                      <a:pt x="605" y="0"/>
                    </a:lnTo>
                    <a:cubicBezTo>
                      <a:pt x="859" y="871"/>
                      <a:pt x="859" y="896"/>
                      <a:pt x="0" y="1198"/>
                    </a:cubicBezTo>
                    <a:cubicBezTo>
                      <a:pt x="307" y="1104"/>
                      <a:pt x="510" y="1045"/>
                      <a:pt x="658" y="1045"/>
                    </a:cubicBezTo>
                    <a:cubicBezTo>
                      <a:pt x="930" y="1045"/>
                      <a:pt x="1014" y="1246"/>
                      <a:pt x="1210" y="1803"/>
                    </a:cubicBezTo>
                    <a:cubicBezTo>
                      <a:pt x="944" y="932"/>
                      <a:pt x="956" y="908"/>
                      <a:pt x="1815" y="605"/>
                    </a:cubicBezTo>
                    <a:lnTo>
                      <a:pt x="1815" y="605"/>
                    </a:lnTo>
                    <a:cubicBezTo>
                      <a:pt x="1508" y="699"/>
                      <a:pt x="1305" y="758"/>
                      <a:pt x="1158" y="758"/>
                    </a:cubicBezTo>
                    <a:cubicBezTo>
                      <a:pt x="885" y="758"/>
                      <a:pt x="801" y="557"/>
                      <a:pt x="605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8" name="Google Shape;938;p3"/>
              <p:cNvSpPr/>
              <p:nvPr/>
            </p:nvSpPr>
            <p:spPr>
              <a:xfrm>
                <a:off x="175904" y="1442002"/>
                <a:ext cx="93761" cy="94385"/>
              </a:xfrm>
              <a:custGeom>
                <a:avLst/>
                <a:gdLst/>
                <a:ahLst/>
                <a:cxnLst/>
                <a:rect l="l" t="t" r="r" b="b"/>
                <a:pathLst>
                  <a:path w="1803" h="1815" extrusionOk="0">
                    <a:moveTo>
                      <a:pt x="593" y="0"/>
                    </a:moveTo>
                    <a:lnTo>
                      <a:pt x="593" y="0"/>
                    </a:lnTo>
                    <a:cubicBezTo>
                      <a:pt x="859" y="871"/>
                      <a:pt x="847" y="895"/>
                      <a:pt x="0" y="1210"/>
                    </a:cubicBezTo>
                    <a:cubicBezTo>
                      <a:pt x="307" y="1116"/>
                      <a:pt x="508" y="1057"/>
                      <a:pt x="654" y="1057"/>
                    </a:cubicBezTo>
                    <a:cubicBezTo>
                      <a:pt x="923" y="1057"/>
                      <a:pt x="1002" y="1258"/>
                      <a:pt x="1198" y="1815"/>
                    </a:cubicBezTo>
                    <a:cubicBezTo>
                      <a:pt x="944" y="931"/>
                      <a:pt x="956" y="907"/>
                      <a:pt x="1803" y="605"/>
                    </a:cubicBezTo>
                    <a:lnTo>
                      <a:pt x="1803" y="605"/>
                    </a:lnTo>
                    <a:cubicBezTo>
                      <a:pt x="1496" y="698"/>
                      <a:pt x="1293" y="758"/>
                      <a:pt x="1145" y="758"/>
                    </a:cubicBezTo>
                    <a:cubicBezTo>
                      <a:pt x="873" y="758"/>
                      <a:pt x="789" y="557"/>
                      <a:pt x="593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9" name="Google Shape;939;p3"/>
              <p:cNvSpPr/>
              <p:nvPr/>
            </p:nvSpPr>
            <p:spPr>
              <a:xfrm>
                <a:off x="303568" y="765096"/>
                <a:ext cx="93813" cy="94437"/>
              </a:xfrm>
              <a:custGeom>
                <a:avLst/>
                <a:gdLst/>
                <a:ahLst/>
                <a:cxnLst/>
                <a:rect l="l" t="t" r="r" b="b"/>
                <a:pathLst>
                  <a:path w="1804" h="1816" extrusionOk="0">
                    <a:moveTo>
                      <a:pt x="594" y="1"/>
                    </a:moveTo>
                    <a:cubicBezTo>
                      <a:pt x="860" y="872"/>
                      <a:pt x="836" y="896"/>
                      <a:pt x="1" y="1211"/>
                    </a:cubicBezTo>
                    <a:cubicBezTo>
                      <a:pt x="307" y="1117"/>
                      <a:pt x="509" y="1058"/>
                      <a:pt x="655" y="1058"/>
                    </a:cubicBezTo>
                    <a:cubicBezTo>
                      <a:pt x="923" y="1058"/>
                      <a:pt x="1002" y="1259"/>
                      <a:pt x="1199" y="1815"/>
                    </a:cubicBezTo>
                    <a:cubicBezTo>
                      <a:pt x="932" y="932"/>
                      <a:pt x="944" y="908"/>
                      <a:pt x="1803" y="606"/>
                    </a:cubicBezTo>
                    <a:lnTo>
                      <a:pt x="1803" y="606"/>
                    </a:lnTo>
                    <a:cubicBezTo>
                      <a:pt x="1497" y="699"/>
                      <a:pt x="1294" y="759"/>
                      <a:pt x="1146" y="759"/>
                    </a:cubicBezTo>
                    <a:cubicBezTo>
                      <a:pt x="874" y="759"/>
                      <a:pt x="790" y="558"/>
                      <a:pt x="59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0" name="Google Shape;940;p3"/>
              <p:cNvSpPr/>
              <p:nvPr/>
            </p:nvSpPr>
            <p:spPr>
              <a:xfrm>
                <a:off x="1471113" y="673885"/>
                <a:ext cx="94437" cy="94437"/>
              </a:xfrm>
              <a:custGeom>
                <a:avLst/>
                <a:gdLst/>
                <a:ahLst/>
                <a:cxnLst/>
                <a:rect l="l" t="t" r="r" b="b"/>
                <a:pathLst>
                  <a:path w="1816" h="1816" extrusionOk="0">
                    <a:moveTo>
                      <a:pt x="617" y="1"/>
                    </a:moveTo>
                    <a:lnTo>
                      <a:pt x="617" y="1"/>
                    </a:lnTo>
                    <a:cubicBezTo>
                      <a:pt x="872" y="872"/>
                      <a:pt x="859" y="896"/>
                      <a:pt x="1" y="1211"/>
                    </a:cubicBezTo>
                    <a:cubicBezTo>
                      <a:pt x="311" y="1117"/>
                      <a:pt x="516" y="1058"/>
                      <a:pt x="663" y="1058"/>
                    </a:cubicBezTo>
                    <a:cubicBezTo>
                      <a:pt x="935" y="1058"/>
                      <a:pt x="1014" y="1259"/>
                      <a:pt x="1210" y="1815"/>
                    </a:cubicBezTo>
                    <a:cubicBezTo>
                      <a:pt x="944" y="932"/>
                      <a:pt x="956" y="908"/>
                      <a:pt x="1815" y="606"/>
                    </a:cubicBezTo>
                    <a:lnTo>
                      <a:pt x="1815" y="606"/>
                    </a:lnTo>
                    <a:cubicBezTo>
                      <a:pt x="1509" y="699"/>
                      <a:pt x="1307" y="759"/>
                      <a:pt x="1161" y="759"/>
                    </a:cubicBezTo>
                    <a:cubicBezTo>
                      <a:pt x="893" y="759"/>
                      <a:pt x="814" y="558"/>
                      <a:pt x="617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1" name="Google Shape;941;p3"/>
              <p:cNvSpPr/>
              <p:nvPr/>
            </p:nvSpPr>
            <p:spPr>
              <a:xfrm>
                <a:off x="1221400" y="1182826"/>
                <a:ext cx="94385" cy="93761"/>
              </a:xfrm>
              <a:custGeom>
                <a:avLst/>
                <a:gdLst/>
                <a:ahLst/>
                <a:cxnLst/>
                <a:rect l="l" t="t" r="r" b="b"/>
                <a:pathLst>
                  <a:path w="1815" h="1803" extrusionOk="0">
                    <a:moveTo>
                      <a:pt x="605" y="0"/>
                    </a:moveTo>
                    <a:cubicBezTo>
                      <a:pt x="859" y="871"/>
                      <a:pt x="847" y="895"/>
                      <a:pt x="0" y="1198"/>
                    </a:cubicBezTo>
                    <a:cubicBezTo>
                      <a:pt x="307" y="1104"/>
                      <a:pt x="510" y="1045"/>
                      <a:pt x="657" y="1045"/>
                    </a:cubicBezTo>
                    <a:cubicBezTo>
                      <a:pt x="930" y="1045"/>
                      <a:pt x="1014" y="1246"/>
                      <a:pt x="1210" y="1803"/>
                    </a:cubicBezTo>
                    <a:cubicBezTo>
                      <a:pt x="944" y="932"/>
                      <a:pt x="956" y="907"/>
                      <a:pt x="1815" y="605"/>
                    </a:cubicBezTo>
                    <a:lnTo>
                      <a:pt x="1815" y="605"/>
                    </a:lnTo>
                    <a:cubicBezTo>
                      <a:pt x="1507" y="693"/>
                      <a:pt x="1304" y="750"/>
                      <a:pt x="1157" y="750"/>
                    </a:cubicBezTo>
                    <a:cubicBezTo>
                      <a:pt x="881" y="750"/>
                      <a:pt x="802" y="552"/>
                      <a:pt x="605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2" name="Google Shape;942;p3"/>
              <p:cNvSpPr/>
              <p:nvPr/>
            </p:nvSpPr>
            <p:spPr>
              <a:xfrm>
                <a:off x="1437156" y="985895"/>
                <a:ext cx="93761" cy="94437"/>
              </a:xfrm>
              <a:custGeom>
                <a:avLst/>
                <a:gdLst/>
                <a:ahLst/>
                <a:cxnLst/>
                <a:rect l="l" t="t" r="r" b="b"/>
                <a:pathLst>
                  <a:path w="1803" h="1816" extrusionOk="0">
                    <a:moveTo>
                      <a:pt x="593" y="1"/>
                    </a:moveTo>
                    <a:cubicBezTo>
                      <a:pt x="847" y="872"/>
                      <a:pt x="835" y="896"/>
                      <a:pt x="0" y="1211"/>
                    </a:cubicBezTo>
                    <a:cubicBezTo>
                      <a:pt x="307" y="1117"/>
                      <a:pt x="508" y="1058"/>
                      <a:pt x="654" y="1058"/>
                    </a:cubicBezTo>
                    <a:cubicBezTo>
                      <a:pt x="923" y="1058"/>
                      <a:pt x="1002" y="1259"/>
                      <a:pt x="1198" y="1815"/>
                    </a:cubicBezTo>
                    <a:cubicBezTo>
                      <a:pt x="932" y="932"/>
                      <a:pt x="944" y="908"/>
                      <a:pt x="1803" y="606"/>
                    </a:cubicBezTo>
                    <a:lnTo>
                      <a:pt x="1803" y="606"/>
                    </a:lnTo>
                    <a:cubicBezTo>
                      <a:pt x="1492" y="699"/>
                      <a:pt x="1288" y="759"/>
                      <a:pt x="1140" y="759"/>
                    </a:cubicBezTo>
                    <a:cubicBezTo>
                      <a:pt x="868" y="759"/>
                      <a:pt x="789" y="558"/>
                      <a:pt x="593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3" name="Google Shape;943;p3"/>
              <p:cNvSpPr/>
              <p:nvPr/>
            </p:nvSpPr>
            <p:spPr>
              <a:xfrm>
                <a:off x="918802" y="1085946"/>
                <a:ext cx="58555" cy="57931"/>
              </a:xfrm>
              <a:custGeom>
                <a:avLst/>
                <a:gdLst/>
                <a:ahLst/>
                <a:cxnLst/>
                <a:rect l="l" t="t" r="r" b="b"/>
                <a:pathLst>
                  <a:path w="1126" h="1114" extrusionOk="0">
                    <a:moveTo>
                      <a:pt x="376" y="0"/>
                    </a:moveTo>
                    <a:cubicBezTo>
                      <a:pt x="545" y="533"/>
                      <a:pt x="533" y="557"/>
                      <a:pt x="1" y="738"/>
                    </a:cubicBezTo>
                    <a:cubicBezTo>
                      <a:pt x="188" y="684"/>
                      <a:pt x="313" y="650"/>
                      <a:pt x="403" y="650"/>
                    </a:cubicBezTo>
                    <a:cubicBezTo>
                      <a:pt x="575" y="650"/>
                      <a:pt x="624" y="773"/>
                      <a:pt x="751" y="1113"/>
                    </a:cubicBezTo>
                    <a:cubicBezTo>
                      <a:pt x="581" y="581"/>
                      <a:pt x="593" y="569"/>
                      <a:pt x="1126" y="375"/>
                    </a:cubicBezTo>
                    <a:lnTo>
                      <a:pt x="1126" y="375"/>
                    </a:lnTo>
                    <a:cubicBezTo>
                      <a:pt x="934" y="431"/>
                      <a:pt x="808" y="467"/>
                      <a:pt x="717" y="467"/>
                    </a:cubicBezTo>
                    <a:cubicBezTo>
                      <a:pt x="550" y="467"/>
                      <a:pt x="501" y="345"/>
                      <a:pt x="37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4" name="Google Shape;944;p3"/>
              <p:cNvSpPr/>
              <p:nvPr/>
            </p:nvSpPr>
            <p:spPr>
              <a:xfrm>
                <a:off x="1522699" y="845023"/>
                <a:ext cx="35882" cy="35882"/>
              </a:xfrm>
              <a:custGeom>
                <a:avLst/>
                <a:gdLst/>
                <a:ahLst/>
                <a:cxnLst/>
                <a:rect l="l" t="t" r="r" b="b"/>
                <a:pathLst>
                  <a:path w="690" h="690" extrusionOk="0">
                    <a:moveTo>
                      <a:pt x="230" y="0"/>
                    </a:moveTo>
                    <a:cubicBezTo>
                      <a:pt x="327" y="327"/>
                      <a:pt x="327" y="339"/>
                      <a:pt x="0" y="448"/>
                    </a:cubicBezTo>
                    <a:cubicBezTo>
                      <a:pt x="111" y="415"/>
                      <a:pt x="185" y="395"/>
                      <a:pt x="239" y="395"/>
                    </a:cubicBezTo>
                    <a:cubicBezTo>
                      <a:pt x="346" y="395"/>
                      <a:pt x="376" y="473"/>
                      <a:pt x="448" y="690"/>
                    </a:cubicBezTo>
                    <a:cubicBezTo>
                      <a:pt x="351" y="363"/>
                      <a:pt x="363" y="351"/>
                      <a:pt x="690" y="230"/>
                    </a:cubicBezTo>
                    <a:lnTo>
                      <a:pt x="690" y="230"/>
                    </a:lnTo>
                    <a:cubicBezTo>
                      <a:pt x="575" y="264"/>
                      <a:pt x="499" y="286"/>
                      <a:pt x="443" y="286"/>
                    </a:cubicBezTo>
                    <a:cubicBezTo>
                      <a:pt x="341" y="286"/>
                      <a:pt x="309" y="212"/>
                      <a:pt x="23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5" name="Google Shape;945;p3"/>
              <p:cNvSpPr/>
              <p:nvPr/>
            </p:nvSpPr>
            <p:spPr>
              <a:xfrm>
                <a:off x="1401899" y="1230615"/>
                <a:ext cx="35934" cy="35258"/>
              </a:xfrm>
              <a:custGeom>
                <a:avLst/>
                <a:gdLst/>
                <a:ahLst/>
                <a:cxnLst/>
                <a:rect l="l" t="t" r="r" b="b"/>
                <a:pathLst>
                  <a:path w="691" h="678" extrusionOk="0">
                    <a:moveTo>
                      <a:pt x="231" y="1"/>
                    </a:moveTo>
                    <a:lnTo>
                      <a:pt x="231" y="1"/>
                    </a:lnTo>
                    <a:cubicBezTo>
                      <a:pt x="328" y="327"/>
                      <a:pt x="328" y="339"/>
                      <a:pt x="1" y="448"/>
                    </a:cubicBezTo>
                    <a:cubicBezTo>
                      <a:pt x="116" y="414"/>
                      <a:pt x="192" y="392"/>
                      <a:pt x="247" y="392"/>
                    </a:cubicBezTo>
                    <a:cubicBezTo>
                      <a:pt x="348" y="392"/>
                      <a:pt x="378" y="466"/>
                      <a:pt x="448" y="678"/>
                    </a:cubicBezTo>
                    <a:cubicBezTo>
                      <a:pt x="352" y="351"/>
                      <a:pt x="352" y="351"/>
                      <a:pt x="690" y="230"/>
                    </a:cubicBezTo>
                    <a:lnTo>
                      <a:pt x="690" y="230"/>
                    </a:lnTo>
                    <a:cubicBezTo>
                      <a:pt x="575" y="264"/>
                      <a:pt x="499" y="287"/>
                      <a:pt x="444" y="287"/>
                    </a:cubicBezTo>
                    <a:cubicBezTo>
                      <a:pt x="342" y="287"/>
                      <a:pt x="309" y="212"/>
                      <a:pt x="231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6" name="Google Shape;946;p3"/>
              <p:cNvSpPr/>
              <p:nvPr/>
            </p:nvSpPr>
            <p:spPr>
              <a:xfrm>
                <a:off x="1062847" y="966499"/>
                <a:ext cx="10192" cy="10609"/>
              </a:xfrm>
              <a:custGeom>
                <a:avLst/>
                <a:gdLst/>
                <a:ahLst/>
                <a:cxnLst/>
                <a:rect l="l" t="t" r="r" b="b"/>
                <a:pathLst>
                  <a:path w="196" h="204" extrusionOk="0">
                    <a:moveTo>
                      <a:pt x="118" y="0"/>
                    </a:moveTo>
                    <a:cubicBezTo>
                      <a:pt x="109" y="0"/>
                      <a:pt x="98" y="4"/>
                      <a:pt x="85" y="11"/>
                    </a:cubicBezTo>
                    <a:lnTo>
                      <a:pt x="61" y="23"/>
                    </a:lnTo>
                    <a:cubicBezTo>
                      <a:pt x="1" y="59"/>
                      <a:pt x="1" y="144"/>
                      <a:pt x="61" y="180"/>
                    </a:cubicBezTo>
                    <a:lnTo>
                      <a:pt x="85" y="192"/>
                    </a:lnTo>
                    <a:cubicBezTo>
                      <a:pt x="98" y="200"/>
                      <a:pt x="109" y="203"/>
                      <a:pt x="118" y="203"/>
                    </a:cubicBezTo>
                    <a:cubicBezTo>
                      <a:pt x="195" y="203"/>
                      <a:pt x="195" y="0"/>
                      <a:pt x="118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7" name="Google Shape;947;p3"/>
              <p:cNvSpPr/>
              <p:nvPr/>
            </p:nvSpPr>
            <p:spPr>
              <a:xfrm>
                <a:off x="1008141" y="969567"/>
                <a:ext cx="11389" cy="9464"/>
              </a:xfrm>
              <a:custGeom>
                <a:avLst/>
                <a:gdLst/>
                <a:ahLst/>
                <a:cxnLst/>
                <a:rect l="l" t="t" r="r" b="b"/>
                <a:pathLst>
                  <a:path w="219" h="182" extrusionOk="0">
                    <a:moveTo>
                      <a:pt x="109" y="0"/>
                    </a:moveTo>
                    <a:cubicBezTo>
                      <a:pt x="0" y="12"/>
                      <a:pt x="0" y="170"/>
                      <a:pt x="109" y="182"/>
                    </a:cubicBezTo>
                    <a:cubicBezTo>
                      <a:pt x="218" y="170"/>
                      <a:pt x="218" y="12"/>
                      <a:pt x="109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8" name="Google Shape;948;p3"/>
              <p:cNvSpPr/>
              <p:nvPr/>
            </p:nvSpPr>
            <p:spPr>
              <a:xfrm>
                <a:off x="1038874" y="1028381"/>
                <a:ext cx="17109" cy="12689"/>
              </a:xfrm>
              <a:custGeom>
                <a:avLst/>
                <a:gdLst/>
                <a:ahLst/>
                <a:cxnLst/>
                <a:rect l="l" t="t" r="r" b="b"/>
                <a:pathLst>
                  <a:path w="329" h="244" extrusionOk="0">
                    <a:moveTo>
                      <a:pt x="168" y="0"/>
                    </a:moveTo>
                    <a:cubicBezTo>
                      <a:pt x="144" y="0"/>
                      <a:pt x="120" y="9"/>
                      <a:pt x="99" y="31"/>
                    </a:cubicBezTo>
                    <a:lnTo>
                      <a:pt x="75" y="55"/>
                    </a:lnTo>
                    <a:cubicBezTo>
                      <a:pt x="0" y="139"/>
                      <a:pt x="69" y="244"/>
                      <a:pt x="154" y="244"/>
                    </a:cubicBezTo>
                    <a:cubicBezTo>
                      <a:pt x="180" y="244"/>
                      <a:pt x="207" y="234"/>
                      <a:pt x="232" y="212"/>
                    </a:cubicBezTo>
                    <a:lnTo>
                      <a:pt x="220" y="212"/>
                    </a:lnTo>
                    <a:lnTo>
                      <a:pt x="244" y="188"/>
                    </a:lnTo>
                    <a:cubicBezTo>
                      <a:pt x="329" y="112"/>
                      <a:pt x="252" y="0"/>
                      <a:pt x="168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9" name="Google Shape;949;p3"/>
              <p:cNvSpPr/>
              <p:nvPr/>
            </p:nvSpPr>
            <p:spPr>
              <a:xfrm>
                <a:off x="1073559" y="1045697"/>
                <a:ext cx="12637" cy="10713"/>
              </a:xfrm>
              <a:custGeom>
                <a:avLst/>
                <a:gdLst/>
                <a:ahLst/>
                <a:cxnLst/>
                <a:rect l="l" t="t" r="r" b="b"/>
                <a:pathLst>
                  <a:path w="243" h="206" extrusionOk="0">
                    <a:moveTo>
                      <a:pt x="121" y="0"/>
                    </a:moveTo>
                    <a:cubicBezTo>
                      <a:pt x="0" y="12"/>
                      <a:pt x="0" y="182"/>
                      <a:pt x="121" y="206"/>
                    </a:cubicBezTo>
                    <a:cubicBezTo>
                      <a:pt x="242" y="182"/>
                      <a:pt x="242" y="12"/>
                      <a:pt x="121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0" name="Google Shape;950;p3"/>
              <p:cNvSpPr/>
              <p:nvPr/>
            </p:nvSpPr>
            <p:spPr>
              <a:xfrm>
                <a:off x="1033310" y="1104979"/>
                <a:ext cx="15029" cy="11545"/>
              </a:xfrm>
              <a:custGeom>
                <a:avLst/>
                <a:gdLst/>
                <a:ahLst/>
                <a:cxnLst/>
                <a:rect l="l" t="t" r="r" b="b"/>
                <a:pathLst>
                  <a:path w="289" h="222" extrusionOk="0">
                    <a:moveTo>
                      <a:pt x="98" y="1"/>
                    </a:moveTo>
                    <a:cubicBezTo>
                      <a:pt x="61" y="1"/>
                      <a:pt x="27" y="20"/>
                      <a:pt x="12" y="70"/>
                    </a:cubicBezTo>
                    <a:cubicBezTo>
                      <a:pt x="0" y="94"/>
                      <a:pt x="12" y="118"/>
                      <a:pt x="24" y="130"/>
                    </a:cubicBezTo>
                    <a:cubicBezTo>
                      <a:pt x="24" y="130"/>
                      <a:pt x="73" y="154"/>
                      <a:pt x="73" y="154"/>
                    </a:cubicBezTo>
                    <a:cubicBezTo>
                      <a:pt x="86" y="202"/>
                      <a:pt x="121" y="222"/>
                      <a:pt x="157" y="222"/>
                    </a:cubicBezTo>
                    <a:cubicBezTo>
                      <a:pt x="221" y="222"/>
                      <a:pt x="289" y="159"/>
                      <a:pt x="242" y="82"/>
                    </a:cubicBezTo>
                    <a:cubicBezTo>
                      <a:pt x="214" y="39"/>
                      <a:pt x="152" y="1"/>
                      <a:pt x="98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1" name="Google Shape;951;p3"/>
              <p:cNvSpPr/>
              <p:nvPr/>
            </p:nvSpPr>
            <p:spPr>
              <a:xfrm>
                <a:off x="1175483" y="967071"/>
                <a:ext cx="16381" cy="14509"/>
              </a:xfrm>
              <a:custGeom>
                <a:avLst/>
                <a:gdLst/>
                <a:ahLst/>
                <a:cxnLst/>
                <a:rect l="l" t="t" r="r" b="b"/>
                <a:pathLst>
                  <a:path w="315" h="279" extrusionOk="0">
                    <a:moveTo>
                      <a:pt x="185" y="0"/>
                    </a:moveTo>
                    <a:cubicBezTo>
                      <a:pt x="150" y="0"/>
                      <a:pt x="114" y="15"/>
                      <a:pt x="85" y="48"/>
                    </a:cubicBezTo>
                    <a:cubicBezTo>
                      <a:pt x="0" y="133"/>
                      <a:pt x="61" y="278"/>
                      <a:pt x="182" y="278"/>
                    </a:cubicBezTo>
                    <a:lnTo>
                      <a:pt x="230" y="278"/>
                    </a:lnTo>
                    <a:cubicBezTo>
                      <a:pt x="278" y="278"/>
                      <a:pt x="315" y="230"/>
                      <a:pt x="315" y="181"/>
                    </a:cubicBezTo>
                    <a:lnTo>
                      <a:pt x="315" y="133"/>
                    </a:lnTo>
                    <a:cubicBezTo>
                      <a:pt x="315" y="54"/>
                      <a:pt x="252" y="0"/>
                      <a:pt x="185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2" name="Google Shape;952;p3"/>
              <p:cNvSpPr/>
              <p:nvPr/>
            </p:nvSpPr>
            <p:spPr>
              <a:xfrm>
                <a:off x="1175899" y="1026977"/>
                <a:ext cx="24805" cy="17889"/>
              </a:xfrm>
              <a:custGeom>
                <a:avLst/>
                <a:gdLst/>
                <a:ahLst/>
                <a:cxnLst/>
                <a:rect l="l" t="t" r="r" b="b"/>
                <a:pathLst>
                  <a:path w="477" h="344" extrusionOk="0">
                    <a:moveTo>
                      <a:pt x="274" y="0"/>
                    </a:moveTo>
                    <a:cubicBezTo>
                      <a:pt x="245" y="0"/>
                      <a:pt x="214" y="10"/>
                      <a:pt x="186" y="33"/>
                    </a:cubicBezTo>
                    <a:lnTo>
                      <a:pt x="161" y="46"/>
                    </a:lnTo>
                    <a:cubicBezTo>
                      <a:pt x="1" y="162"/>
                      <a:pt x="110" y="343"/>
                      <a:pt x="242" y="343"/>
                    </a:cubicBezTo>
                    <a:cubicBezTo>
                      <a:pt x="288" y="343"/>
                      <a:pt x="338" y="320"/>
                      <a:pt x="379" y="263"/>
                    </a:cubicBezTo>
                    <a:lnTo>
                      <a:pt x="391" y="239"/>
                    </a:lnTo>
                    <a:cubicBezTo>
                      <a:pt x="477" y="135"/>
                      <a:pt x="383" y="0"/>
                      <a:pt x="274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3" name="Google Shape;953;p3"/>
              <p:cNvSpPr/>
              <p:nvPr/>
            </p:nvSpPr>
            <p:spPr>
              <a:xfrm>
                <a:off x="1178291" y="1066446"/>
                <a:ext cx="12325" cy="13105"/>
              </a:xfrm>
              <a:custGeom>
                <a:avLst/>
                <a:gdLst/>
                <a:ahLst/>
                <a:cxnLst/>
                <a:rect l="l" t="t" r="r" b="b"/>
                <a:pathLst>
                  <a:path w="237" h="252" extrusionOk="0">
                    <a:moveTo>
                      <a:pt x="117" y="0"/>
                    </a:moveTo>
                    <a:cubicBezTo>
                      <a:pt x="58" y="0"/>
                      <a:pt x="1" y="37"/>
                      <a:pt x="7" y="109"/>
                    </a:cubicBezTo>
                    <a:lnTo>
                      <a:pt x="7" y="133"/>
                    </a:lnTo>
                    <a:cubicBezTo>
                      <a:pt x="7" y="212"/>
                      <a:pt x="64" y="251"/>
                      <a:pt x="121" y="251"/>
                    </a:cubicBezTo>
                    <a:cubicBezTo>
                      <a:pt x="179" y="251"/>
                      <a:pt x="236" y="212"/>
                      <a:pt x="236" y="133"/>
                    </a:cubicBezTo>
                    <a:lnTo>
                      <a:pt x="236" y="109"/>
                    </a:lnTo>
                    <a:cubicBezTo>
                      <a:pt x="236" y="37"/>
                      <a:pt x="176" y="0"/>
                      <a:pt x="117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4" name="Google Shape;954;p3"/>
              <p:cNvSpPr/>
              <p:nvPr/>
            </p:nvSpPr>
            <p:spPr>
              <a:xfrm>
                <a:off x="1140226" y="1091927"/>
                <a:ext cx="32138" cy="33074"/>
              </a:xfrm>
              <a:custGeom>
                <a:avLst/>
                <a:gdLst/>
                <a:ahLst/>
                <a:cxnLst/>
                <a:rect l="l" t="t" r="r" b="b"/>
                <a:pathLst>
                  <a:path w="618" h="636" extrusionOk="0">
                    <a:moveTo>
                      <a:pt x="309" y="0"/>
                    </a:moveTo>
                    <a:cubicBezTo>
                      <a:pt x="155" y="0"/>
                      <a:pt x="1" y="103"/>
                      <a:pt x="1" y="309"/>
                    </a:cubicBezTo>
                    <a:lnTo>
                      <a:pt x="1" y="333"/>
                    </a:lnTo>
                    <a:cubicBezTo>
                      <a:pt x="1" y="502"/>
                      <a:pt x="134" y="635"/>
                      <a:pt x="303" y="635"/>
                    </a:cubicBezTo>
                    <a:cubicBezTo>
                      <a:pt x="472" y="635"/>
                      <a:pt x="593" y="502"/>
                      <a:pt x="605" y="333"/>
                    </a:cubicBezTo>
                    <a:lnTo>
                      <a:pt x="618" y="333"/>
                    </a:lnTo>
                    <a:lnTo>
                      <a:pt x="618" y="309"/>
                    </a:lnTo>
                    <a:cubicBezTo>
                      <a:pt x="618" y="103"/>
                      <a:pt x="463" y="0"/>
                      <a:pt x="309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5" name="Google Shape;955;p3"/>
              <p:cNvSpPr/>
              <p:nvPr/>
            </p:nvSpPr>
            <p:spPr>
              <a:xfrm>
                <a:off x="1001225" y="1054485"/>
                <a:ext cx="24597" cy="18305"/>
              </a:xfrm>
              <a:custGeom>
                <a:avLst/>
                <a:gdLst/>
                <a:ahLst/>
                <a:cxnLst/>
                <a:rect l="l" t="t" r="r" b="b"/>
                <a:pathLst>
                  <a:path w="473" h="352" extrusionOk="0">
                    <a:moveTo>
                      <a:pt x="242" y="0"/>
                    </a:moveTo>
                    <a:cubicBezTo>
                      <a:pt x="0" y="0"/>
                      <a:pt x="0" y="351"/>
                      <a:pt x="242" y="351"/>
                    </a:cubicBezTo>
                    <a:cubicBezTo>
                      <a:pt x="472" y="351"/>
                      <a:pt x="472" y="0"/>
                      <a:pt x="242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6" name="Google Shape;956;p3"/>
              <p:cNvSpPr/>
              <p:nvPr/>
            </p:nvSpPr>
            <p:spPr>
              <a:xfrm>
                <a:off x="1118229" y="1043773"/>
                <a:ext cx="25221" cy="18929"/>
              </a:xfrm>
              <a:custGeom>
                <a:avLst/>
                <a:gdLst/>
                <a:ahLst/>
                <a:cxnLst/>
                <a:rect l="l" t="t" r="r" b="b"/>
                <a:pathLst>
                  <a:path w="485" h="364" extrusionOk="0">
                    <a:moveTo>
                      <a:pt x="242" y="1"/>
                    </a:moveTo>
                    <a:cubicBezTo>
                      <a:pt x="0" y="1"/>
                      <a:pt x="0" y="364"/>
                      <a:pt x="242" y="364"/>
                    </a:cubicBezTo>
                    <a:cubicBezTo>
                      <a:pt x="484" y="364"/>
                      <a:pt x="484" y="1"/>
                      <a:pt x="242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7" name="Google Shape;957;p3"/>
              <p:cNvSpPr/>
              <p:nvPr/>
            </p:nvSpPr>
            <p:spPr>
              <a:xfrm>
                <a:off x="1063471" y="1115379"/>
                <a:ext cx="32762" cy="28497"/>
              </a:xfrm>
              <a:custGeom>
                <a:avLst/>
                <a:gdLst/>
                <a:ahLst/>
                <a:cxnLst/>
                <a:rect l="l" t="t" r="r" b="b"/>
                <a:pathLst>
                  <a:path w="630" h="548" extrusionOk="0">
                    <a:moveTo>
                      <a:pt x="268" y="1"/>
                    </a:moveTo>
                    <a:cubicBezTo>
                      <a:pt x="131" y="1"/>
                      <a:pt x="1" y="111"/>
                      <a:pt x="1" y="281"/>
                    </a:cubicBezTo>
                    <a:cubicBezTo>
                      <a:pt x="1" y="426"/>
                      <a:pt x="122" y="547"/>
                      <a:pt x="267" y="547"/>
                    </a:cubicBezTo>
                    <a:cubicBezTo>
                      <a:pt x="509" y="547"/>
                      <a:pt x="630" y="257"/>
                      <a:pt x="461" y="87"/>
                    </a:cubicBezTo>
                    <a:cubicBezTo>
                      <a:pt x="405" y="27"/>
                      <a:pt x="335" y="1"/>
                      <a:pt x="268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8" name="Google Shape;958;p3"/>
              <p:cNvSpPr/>
              <p:nvPr/>
            </p:nvSpPr>
            <p:spPr>
              <a:xfrm>
                <a:off x="1115681" y="1183190"/>
                <a:ext cx="28393" cy="25377"/>
              </a:xfrm>
              <a:custGeom>
                <a:avLst/>
                <a:gdLst/>
                <a:ahLst/>
                <a:cxnLst/>
                <a:rect l="l" t="t" r="r" b="b"/>
                <a:pathLst>
                  <a:path w="546" h="488" extrusionOk="0">
                    <a:moveTo>
                      <a:pt x="249" y="0"/>
                    </a:moveTo>
                    <a:cubicBezTo>
                      <a:pt x="121" y="0"/>
                      <a:pt x="1" y="99"/>
                      <a:pt x="1" y="247"/>
                    </a:cubicBezTo>
                    <a:cubicBezTo>
                      <a:pt x="1" y="384"/>
                      <a:pt x="119" y="487"/>
                      <a:pt x="244" y="487"/>
                    </a:cubicBezTo>
                    <a:cubicBezTo>
                      <a:pt x="284" y="487"/>
                      <a:pt x="325" y="476"/>
                      <a:pt x="364" y="453"/>
                    </a:cubicBezTo>
                    <a:lnTo>
                      <a:pt x="412" y="417"/>
                    </a:lnTo>
                    <a:cubicBezTo>
                      <a:pt x="545" y="344"/>
                      <a:pt x="545" y="150"/>
                      <a:pt x="412" y="66"/>
                    </a:cubicBezTo>
                    <a:lnTo>
                      <a:pt x="364" y="29"/>
                    </a:lnTo>
                    <a:cubicBezTo>
                      <a:pt x="327" y="10"/>
                      <a:pt x="287" y="0"/>
                      <a:pt x="249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9" name="Google Shape;959;p3"/>
              <p:cNvSpPr/>
              <p:nvPr/>
            </p:nvSpPr>
            <p:spPr>
              <a:xfrm>
                <a:off x="1215108" y="1131864"/>
                <a:ext cx="25221" cy="20801"/>
              </a:xfrm>
              <a:custGeom>
                <a:avLst/>
                <a:gdLst/>
                <a:ahLst/>
                <a:cxnLst/>
                <a:rect l="l" t="t" r="r" b="b"/>
                <a:pathLst>
                  <a:path w="485" h="400" extrusionOk="0">
                    <a:moveTo>
                      <a:pt x="242" y="0"/>
                    </a:moveTo>
                    <a:cubicBezTo>
                      <a:pt x="0" y="25"/>
                      <a:pt x="0" y="387"/>
                      <a:pt x="242" y="400"/>
                    </a:cubicBezTo>
                    <a:cubicBezTo>
                      <a:pt x="484" y="387"/>
                      <a:pt x="484" y="25"/>
                      <a:pt x="242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0" name="Google Shape;960;p3"/>
              <p:cNvSpPr/>
              <p:nvPr/>
            </p:nvSpPr>
            <p:spPr>
              <a:xfrm>
                <a:off x="1255982" y="1034985"/>
                <a:ext cx="35258" cy="26469"/>
              </a:xfrm>
              <a:custGeom>
                <a:avLst/>
                <a:gdLst/>
                <a:ahLst/>
                <a:cxnLst/>
                <a:rect l="l" t="t" r="r" b="b"/>
                <a:pathLst>
                  <a:path w="678" h="509" extrusionOk="0">
                    <a:moveTo>
                      <a:pt x="339" y="0"/>
                    </a:moveTo>
                    <a:cubicBezTo>
                      <a:pt x="0" y="0"/>
                      <a:pt x="0" y="508"/>
                      <a:pt x="339" y="508"/>
                    </a:cubicBezTo>
                    <a:cubicBezTo>
                      <a:pt x="678" y="508"/>
                      <a:pt x="678" y="0"/>
                      <a:pt x="339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1" name="Google Shape;961;p3"/>
              <p:cNvSpPr/>
              <p:nvPr/>
            </p:nvSpPr>
            <p:spPr>
              <a:xfrm>
                <a:off x="1255982" y="959478"/>
                <a:ext cx="19553" cy="14561"/>
              </a:xfrm>
              <a:custGeom>
                <a:avLst/>
                <a:gdLst/>
                <a:ahLst/>
                <a:cxnLst/>
                <a:rect l="l" t="t" r="r" b="b"/>
                <a:pathLst>
                  <a:path w="376" h="280" extrusionOk="0">
                    <a:moveTo>
                      <a:pt x="194" y="1"/>
                    </a:moveTo>
                    <a:cubicBezTo>
                      <a:pt x="0" y="1"/>
                      <a:pt x="0" y="279"/>
                      <a:pt x="194" y="279"/>
                    </a:cubicBezTo>
                    <a:cubicBezTo>
                      <a:pt x="375" y="279"/>
                      <a:pt x="375" y="1"/>
                      <a:pt x="194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2" name="Google Shape;962;p3"/>
              <p:cNvSpPr/>
              <p:nvPr/>
            </p:nvSpPr>
            <p:spPr>
              <a:xfrm>
                <a:off x="1091812" y="959478"/>
                <a:ext cx="32138" cy="24597"/>
              </a:xfrm>
              <a:custGeom>
                <a:avLst/>
                <a:gdLst/>
                <a:ahLst/>
                <a:cxnLst/>
                <a:rect l="l" t="t" r="r" b="b"/>
                <a:pathLst>
                  <a:path w="618" h="473" extrusionOk="0">
                    <a:moveTo>
                      <a:pt x="315" y="1"/>
                    </a:moveTo>
                    <a:cubicBezTo>
                      <a:pt x="0" y="1"/>
                      <a:pt x="0" y="473"/>
                      <a:pt x="315" y="473"/>
                    </a:cubicBezTo>
                    <a:cubicBezTo>
                      <a:pt x="617" y="473"/>
                      <a:pt x="617" y="1"/>
                      <a:pt x="315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3" name="Google Shape;963;p3"/>
              <p:cNvSpPr/>
              <p:nvPr/>
            </p:nvSpPr>
            <p:spPr>
              <a:xfrm>
                <a:off x="1115681" y="965771"/>
                <a:ext cx="35310" cy="27093"/>
              </a:xfrm>
              <a:custGeom>
                <a:avLst/>
                <a:gdLst/>
                <a:ahLst/>
                <a:cxnLst/>
                <a:rect l="l" t="t" r="r" b="b"/>
                <a:pathLst>
                  <a:path w="679" h="521" extrusionOk="0">
                    <a:moveTo>
                      <a:pt x="340" y="1"/>
                    </a:moveTo>
                    <a:cubicBezTo>
                      <a:pt x="1" y="1"/>
                      <a:pt x="1" y="521"/>
                      <a:pt x="340" y="521"/>
                    </a:cubicBezTo>
                    <a:cubicBezTo>
                      <a:pt x="678" y="521"/>
                      <a:pt x="678" y="1"/>
                      <a:pt x="340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4" name="Google Shape;964;p3"/>
              <p:cNvSpPr/>
              <p:nvPr/>
            </p:nvSpPr>
            <p:spPr>
              <a:xfrm>
                <a:off x="961599" y="1026197"/>
                <a:ext cx="27717" cy="23297"/>
              </a:xfrm>
              <a:custGeom>
                <a:avLst/>
                <a:gdLst/>
                <a:ahLst/>
                <a:cxnLst/>
                <a:rect l="l" t="t" r="r" b="b"/>
                <a:pathLst>
                  <a:path w="533" h="448" extrusionOk="0">
                    <a:moveTo>
                      <a:pt x="266" y="0"/>
                    </a:moveTo>
                    <a:cubicBezTo>
                      <a:pt x="0" y="24"/>
                      <a:pt x="0" y="423"/>
                      <a:pt x="266" y="448"/>
                    </a:cubicBezTo>
                    <a:cubicBezTo>
                      <a:pt x="532" y="423"/>
                      <a:pt x="532" y="24"/>
                      <a:pt x="26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5" name="Google Shape;965;p3"/>
              <p:cNvSpPr/>
              <p:nvPr/>
            </p:nvSpPr>
            <p:spPr>
              <a:xfrm>
                <a:off x="1068515" y="1045021"/>
                <a:ext cx="33386" cy="27145"/>
              </a:xfrm>
              <a:custGeom>
                <a:avLst/>
                <a:gdLst/>
                <a:ahLst/>
                <a:cxnLst/>
                <a:rect l="l" t="t" r="r" b="b"/>
                <a:pathLst>
                  <a:path w="642" h="522" extrusionOk="0">
                    <a:moveTo>
                      <a:pt x="315" y="1"/>
                    </a:moveTo>
                    <a:cubicBezTo>
                      <a:pt x="1" y="25"/>
                      <a:pt x="1" y="485"/>
                      <a:pt x="315" y="521"/>
                    </a:cubicBezTo>
                    <a:cubicBezTo>
                      <a:pt x="642" y="485"/>
                      <a:pt x="642" y="25"/>
                      <a:pt x="315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6" name="Google Shape;966;p3"/>
              <p:cNvSpPr/>
              <p:nvPr/>
            </p:nvSpPr>
            <p:spPr>
              <a:xfrm>
                <a:off x="1079227" y="1163325"/>
                <a:ext cx="32138" cy="24545"/>
              </a:xfrm>
              <a:custGeom>
                <a:avLst/>
                <a:gdLst/>
                <a:ahLst/>
                <a:cxnLst/>
                <a:rect l="l" t="t" r="r" b="b"/>
                <a:pathLst>
                  <a:path w="618" h="472" extrusionOk="0">
                    <a:moveTo>
                      <a:pt x="303" y="0"/>
                    </a:moveTo>
                    <a:cubicBezTo>
                      <a:pt x="0" y="0"/>
                      <a:pt x="0" y="472"/>
                      <a:pt x="303" y="472"/>
                    </a:cubicBezTo>
                    <a:cubicBezTo>
                      <a:pt x="617" y="472"/>
                      <a:pt x="617" y="0"/>
                      <a:pt x="303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7" name="Google Shape;967;p3"/>
              <p:cNvSpPr/>
              <p:nvPr/>
            </p:nvSpPr>
            <p:spPr>
              <a:xfrm>
                <a:off x="999301" y="1102899"/>
                <a:ext cx="23349" cy="17681"/>
              </a:xfrm>
              <a:custGeom>
                <a:avLst/>
                <a:gdLst/>
                <a:ahLst/>
                <a:cxnLst/>
                <a:rect l="l" t="t" r="r" b="b"/>
                <a:pathLst>
                  <a:path w="449" h="340" extrusionOk="0">
                    <a:moveTo>
                      <a:pt x="231" y="1"/>
                    </a:moveTo>
                    <a:cubicBezTo>
                      <a:pt x="1" y="1"/>
                      <a:pt x="1" y="340"/>
                      <a:pt x="231" y="340"/>
                    </a:cubicBezTo>
                    <a:cubicBezTo>
                      <a:pt x="449" y="340"/>
                      <a:pt x="449" y="1"/>
                      <a:pt x="231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8" name="Google Shape;968;p3"/>
              <p:cNvSpPr/>
              <p:nvPr/>
            </p:nvSpPr>
            <p:spPr>
              <a:xfrm>
                <a:off x="1245269" y="1006020"/>
                <a:ext cx="31514" cy="23349"/>
              </a:xfrm>
              <a:custGeom>
                <a:avLst/>
                <a:gdLst/>
                <a:ahLst/>
                <a:cxnLst/>
                <a:rect l="l" t="t" r="r" b="b"/>
                <a:pathLst>
                  <a:path w="606" h="449" extrusionOk="0">
                    <a:moveTo>
                      <a:pt x="303" y="1"/>
                    </a:moveTo>
                    <a:cubicBezTo>
                      <a:pt x="1" y="1"/>
                      <a:pt x="1" y="449"/>
                      <a:pt x="303" y="449"/>
                    </a:cubicBezTo>
                    <a:cubicBezTo>
                      <a:pt x="606" y="449"/>
                      <a:pt x="606" y="1"/>
                      <a:pt x="303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9" name="Google Shape;969;p3"/>
              <p:cNvSpPr/>
              <p:nvPr/>
            </p:nvSpPr>
            <p:spPr>
              <a:xfrm>
                <a:off x="1196856" y="1070190"/>
                <a:ext cx="26469" cy="22101"/>
              </a:xfrm>
              <a:custGeom>
                <a:avLst/>
                <a:gdLst/>
                <a:ahLst/>
                <a:cxnLst/>
                <a:rect l="l" t="t" r="r" b="b"/>
                <a:pathLst>
                  <a:path w="509" h="425" extrusionOk="0">
                    <a:moveTo>
                      <a:pt x="254" y="1"/>
                    </a:moveTo>
                    <a:cubicBezTo>
                      <a:pt x="0" y="25"/>
                      <a:pt x="0" y="400"/>
                      <a:pt x="254" y="424"/>
                    </a:cubicBezTo>
                    <a:cubicBezTo>
                      <a:pt x="508" y="400"/>
                      <a:pt x="508" y="25"/>
                      <a:pt x="254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970" name="Google Shape;970;p3"/>
              <p:cNvGrpSpPr/>
              <p:nvPr/>
            </p:nvGrpSpPr>
            <p:grpSpPr>
              <a:xfrm>
                <a:off x="-152337" y="-193233"/>
                <a:ext cx="2586475" cy="2532185"/>
                <a:chOff x="-152337" y="-193233"/>
                <a:chExt cx="2586475" cy="2532185"/>
              </a:xfrm>
            </p:grpSpPr>
            <p:sp>
              <p:nvSpPr>
                <p:cNvPr id="971" name="Google Shape;971;p3"/>
                <p:cNvSpPr/>
                <p:nvPr/>
              </p:nvSpPr>
              <p:spPr>
                <a:xfrm>
                  <a:off x="540749" y="99578"/>
                  <a:ext cx="23297" cy="1955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8" h="376" extrusionOk="0">
                      <a:moveTo>
                        <a:pt x="230" y="1"/>
                      </a:moveTo>
                      <a:cubicBezTo>
                        <a:pt x="0" y="25"/>
                        <a:pt x="0" y="351"/>
                        <a:pt x="230" y="376"/>
                      </a:cubicBezTo>
                      <a:cubicBezTo>
                        <a:pt x="448" y="351"/>
                        <a:pt x="448" y="25"/>
                        <a:pt x="230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72" name="Google Shape;972;p3"/>
                <p:cNvSpPr/>
                <p:nvPr/>
              </p:nvSpPr>
              <p:spPr>
                <a:xfrm>
                  <a:off x="736379" y="166868"/>
                  <a:ext cx="14509" cy="151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9" h="292" extrusionOk="0">
                      <a:moveTo>
                        <a:pt x="134" y="1"/>
                      </a:moveTo>
                      <a:cubicBezTo>
                        <a:pt x="1" y="49"/>
                        <a:pt x="1" y="243"/>
                        <a:pt x="134" y="291"/>
                      </a:cubicBezTo>
                      <a:cubicBezTo>
                        <a:pt x="279" y="243"/>
                        <a:pt x="279" y="49"/>
                        <a:pt x="134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73" name="Google Shape;973;p3"/>
                <p:cNvSpPr/>
                <p:nvPr/>
              </p:nvSpPr>
              <p:spPr>
                <a:xfrm>
                  <a:off x="1127017" y="156780"/>
                  <a:ext cx="64847" cy="5049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47" h="971" extrusionOk="0">
                      <a:moveTo>
                        <a:pt x="569" y="0"/>
                      </a:moveTo>
                      <a:cubicBezTo>
                        <a:pt x="412" y="0"/>
                        <a:pt x="259" y="71"/>
                        <a:pt x="158" y="183"/>
                      </a:cubicBezTo>
                      <a:cubicBezTo>
                        <a:pt x="1" y="352"/>
                        <a:pt x="1" y="618"/>
                        <a:pt x="158" y="776"/>
                      </a:cubicBezTo>
                      <a:cubicBezTo>
                        <a:pt x="259" y="899"/>
                        <a:pt x="412" y="970"/>
                        <a:pt x="569" y="970"/>
                      </a:cubicBezTo>
                      <a:cubicBezTo>
                        <a:pt x="581" y="970"/>
                        <a:pt x="593" y="970"/>
                        <a:pt x="605" y="969"/>
                      </a:cubicBezTo>
                      <a:cubicBezTo>
                        <a:pt x="726" y="969"/>
                        <a:pt x="847" y="909"/>
                        <a:pt x="944" y="824"/>
                      </a:cubicBezTo>
                      <a:cubicBezTo>
                        <a:pt x="1247" y="522"/>
                        <a:pt x="1029" y="1"/>
                        <a:pt x="605" y="1"/>
                      </a:cubicBezTo>
                      <a:cubicBezTo>
                        <a:pt x="593" y="1"/>
                        <a:pt x="581" y="0"/>
                        <a:pt x="569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74" name="Google Shape;974;p3"/>
                <p:cNvSpPr/>
                <p:nvPr/>
              </p:nvSpPr>
              <p:spPr>
                <a:xfrm>
                  <a:off x="1271114" y="81949"/>
                  <a:ext cx="45294" cy="4456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71" h="857" extrusionOk="0">
                      <a:moveTo>
                        <a:pt x="435" y="1"/>
                      </a:moveTo>
                      <a:cubicBezTo>
                        <a:pt x="266" y="1"/>
                        <a:pt x="109" y="110"/>
                        <a:pt x="60" y="279"/>
                      </a:cubicBezTo>
                      <a:cubicBezTo>
                        <a:pt x="80" y="245"/>
                        <a:pt x="90" y="228"/>
                        <a:pt x="91" y="228"/>
                      </a:cubicBezTo>
                      <a:lnTo>
                        <a:pt x="91" y="228"/>
                      </a:lnTo>
                      <a:cubicBezTo>
                        <a:pt x="93" y="228"/>
                        <a:pt x="77" y="263"/>
                        <a:pt x="48" y="328"/>
                      </a:cubicBezTo>
                      <a:cubicBezTo>
                        <a:pt x="41" y="349"/>
                        <a:pt x="38" y="375"/>
                        <a:pt x="37" y="400"/>
                      </a:cubicBezTo>
                      <a:lnTo>
                        <a:pt x="37" y="400"/>
                      </a:lnTo>
                      <a:cubicBezTo>
                        <a:pt x="0" y="594"/>
                        <a:pt x="68" y="790"/>
                        <a:pt x="290" y="848"/>
                      </a:cubicBezTo>
                      <a:cubicBezTo>
                        <a:pt x="326" y="854"/>
                        <a:pt x="363" y="857"/>
                        <a:pt x="399" y="857"/>
                      </a:cubicBezTo>
                      <a:cubicBezTo>
                        <a:pt x="435" y="857"/>
                        <a:pt x="472" y="854"/>
                        <a:pt x="508" y="848"/>
                      </a:cubicBezTo>
                      <a:cubicBezTo>
                        <a:pt x="568" y="823"/>
                        <a:pt x="629" y="799"/>
                        <a:pt x="677" y="751"/>
                      </a:cubicBezTo>
                      <a:lnTo>
                        <a:pt x="677" y="751"/>
                      </a:lnTo>
                      <a:lnTo>
                        <a:pt x="629" y="775"/>
                      </a:lnTo>
                      <a:cubicBezTo>
                        <a:pt x="798" y="666"/>
                        <a:pt x="871" y="461"/>
                        <a:pt x="810" y="279"/>
                      </a:cubicBezTo>
                      <a:cubicBezTo>
                        <a:pt x="762" y="110"/>
                        <a:pt x="605" y="1"/>
                        <a:pt x="435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75" name="Google Shape;975;p3"/>
                <p:cNvSpPr/>
                <p:nvPr/>
              </p:nvSpPr>
              <p:spPr>
                <a:xfrm>
                  <a:off x="855880" y="828642"/>
                  <a:ext cx="27769" cy="208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4" h="400" extrusionOk="0">
                      <a:moveTo>
                        <a:pt x="267" y="1"/>
                      </a:moveTo>
                      <a:cubicBezTo>
                        <a:pt x="1" y="1"/>
                        <a:pt x="1" y="400"/>
                        <a:pt x="267" y="400"/>
                      </a:cubicBezTo>
                      <a:cubicBezTo>
                        <a:pt x="533" y="400"/>
                        <a:pt x="533" y="1"/>
                        <a:pt x="267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76" name="Google Shape;976;p3"/>
                <p:cNvSpPr/>
                <p:nvPr/>
              </p:nvSpPr>
              <p:spPr>
                <a:xfrm>
                  <a:off x="918178" y="785273"/>
                  <a:ext cx="32138" cy="2329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8" h="448" extrusionOk="0">
                      <a:moveTo>
                        <a:pt x="279" y="0"/>
                      </a:moveTo>
                      <a:cubicBezTo>
                        <a:pt x="0" y="24"/>
                        <a:pt x="0" y="423"/>
                        <a:pt x="279" y="448"/>
                      </a:cubicBezTo>
                      <a:lnTo>
                        <a:pt x="315" y="448"/>
                      </a:lnTo>
                      <a:cubicBezTo>
                        <a:pt x="617" y="448"/>
                        <a:pt x="617" y="0"/>
                        <a:pt x="315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77" name="Google Shape;977;p3"/>
                <p:cNvSpPr/>
                <p:nvPr/>
              </p:nvSpPr>
              <p:spPr>
                <a:xfrm>
                  <a:off x="991136" y="773936"/>
                  <a:ext cx="1300" cy="6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5" h="13" extrusionOk="0">
                      <a:moveTo>
                        <a:pt x="13" y="0"/>
                      </a:moveTo>
                      <a:cubicBezTo>
                        <a:pt x="1" y="0"/>
                        <a:pt x="1" y="12"/>
                        <a:pt x="13" y="12"/>
                      </a:cubicBezTo>
                      <a:cubicBezTo>
                        <a:pt x="25" y="12"/>
                        <a:pt x="25" y="0"/>
                        <a:pt x="13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78" name="Google Shape;978;p3"/>
                <p:cNvSpPr/>
                <p:nvPr/>
              </p:nvSpPr>
              <p:spPr>
                <a:xfrm>
                  <a:off x="1066643" y="748143"/>
                  <a:ext cx="26469" cy="2204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09" h="424" extrusionOk="0">
                      <a:moveTo>
                        <a:pt x="254" y="0"/>
                      </a:moveTo>
                      <a:cubicBezTo>
                        <a:pt x="0" y="25"/>
                        <a:pt x="0" y="400"/>
                        <a:pt x="254" y="424"/>
                      </a:cubicBezTo>
                      <a:cubicBezTo>
                        <a:pt x="508" y="400"/>
                        <a:pt x="508" y="25"/>
                        <a:pt x="25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79" name="Google Shape;979;p3"/>
                <p:cNvSpPr/>
                <p:nvPr/>
              </p:nvSpPr>
              <p:spPr>
                <a:xfrm>
                  <a:off x="1124521" y="754436"/>
                  <a:ext cx="32762" cy="2459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0" h="473" extrusionOk="0">
                      <a:moveTo>
                        <a:pt x="315" y="0"/>
                      </a:moveTo>
                      <a:cubicBezTo>
                        <a:pt x="0" y="0"/>
                        <a:pt x="0" y="472"/>
                        <a:pt x="315" y="472"/>
                      </a:cubicBezTo>
                      <a:cubicBezTo>
                        <a:pt x="629" y="472"/>
                        <a:pt x="629" y="0"/>
                        <a:pt x="315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80" name="Google Shape;980;p3"/>
                <p:cNvSpPr/>
                <p:nvPr/>
              </p:nvSpPr>
              <p:spPr>
                <a:xfrm>
                  <a:off x="1186143" y="792189"/>
                  <a:ext cx="32138" cy="2516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8" h="484" extrusionOk="0">
                      <a:moveTo>
                        <a:pt x="315" y="0"/>
                      </a:moveTo>
                      <a:cubicBezTo>
                        <a:pt x="1" y="24"/>
                        <a:pt x="1" y="460"/>
                        <a:pt x="315" y="484"/>
                      </a:cubicBezTo>
                      <a:cubicBezTo>
                        <a:pt x="618" y="460"/>
                        <a:pt x="618" y="24"/>
                        <a:pt x="315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81" name="Google Shape;981;p3"/>
                <p:cNvSpPr/>
                <p:nvPr/>
              </p:nvSpPr>
              <p:spPr>
                <a:xfrm>
                  <a:off x="952759" y="134159"/>
                  <a:ext cx="25221" cy="1892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5" h="364" extrusionOk="0">
                      <a:moveTo>
                        <a:pt x="243" y="1"/>
                      </a:moveTo>
                      <a:cubicBezTo>
                        <a:pt x="1" y="1"/>
                        <a:pt x="1" y="364"/>
                        <a:pt x="243" y="364"/>
                      </a:cubicBezTo>
                      <a:cubicBezTo>
                        <a:pt x="485" y="364"/>
                        <a:pt x="485" y="1"/>
                        <a:pt x="243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82" name="Google Shape;982;p3"/>
                <p:cNvSpPr/>
                <p:nvPr/>
              </p:nvSpPr>
              <p:spPr>
                <a:xfrm>
                  <a:off x="1162003" y="-193233"/>
                  <a:ext cx="32636" cy="2610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5" h="388" extrusionOk="0">
                      <a:moveTo>
                        <a:pt x="243" y="1"/>
                      </a:moveTo>
                      <a:cubicBezTo>
                        <a:pt x="1" y="13"/>
                        <a:pt x="1" y="364"/>
                        <a:pt x="243" y="388"/>
                      </a:cubicBezTo>
                      <a:cubicBezTo>
                        <a:pt x="485" y="364"/>
                        <a:pt x="485" y="13"/>
                        <a:pt x="243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83" name="Google Shape;983;p3"/>
                <p:cNvSpPr/>
                <p:nvPr/>
              </p:nvSpPr>
              <p:spPr>
                <a:xfrm>
                  <a:off x="756504" y="914185"/>
                  <a:ext cx="35310" cy="258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79" h="497" extrusionOk="0">
                      <a:moveTo>
                        <a:pt x="339" y="1"/>
                      </a:moveTo>
                      <a:cubicBezTo>
                        <a:pt x="1" y="1"/>
                        <a:pt x="1" y="497"/>
                        <a:pt x="339" y="497"/>
                      </a:cubicBezTo>
                      <a:cubicBezTo>
                        <a:pt x="678" y="497"/>
                        <a:pt x="678" y="1"/>
                        <a:pt x="339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84" name="Google Shape;984;p3"/>
                <p:cNvSpPr/>
                <p:nvPr/>
              </p:nvSpPr>
              <p:spPr>
                <a:xfrm>
                  <a:off x="819426" y="906645"/>
                  <a:ext cx="23921" cy="1768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0" h="340" extrusionOk="0">
                      <a:moveTo>
                        <a:pt x="230" y="1"/>
                      </a:moveTo>
                      <a:cubicBezTo>
                        <a:pt x="4" y="1"/>
                        <a:pt x="0" y="340"/>
                        <a:pt x="219" y="340"/>
                      </a:cubicBezTo>
                      <a:cubicBezTo>
                        <a:pt x="222" y="340"/>
                        <a:pt x="226" y="340"/>
                        <a:pt x="230" y="339"/>
                      </a:cubicBezTo>
                      <a:cubicBezTo>
                        <a:pt x="460" y="339"/>
                        <a:pt x="460" y="1"/>
                        <a:pt x="230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85" name="Google Shape;985;p3"/>
                <p:cNvSpPr/>
                <p:nvPr/>
              </p:nvSpPr>
              <p:spPr>
                <a:xfrm>
                  <a:off x="833883" y="845647"/>
                  <a:ext cx="33386" cy="252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42" h="485" extrusionOk="0">
                      <a:moveTo>
                        <a:pt x="327" y="0"/>
                      </a:moveTo>
                      <a:cubicBezTo>
                        <a:pt x="1" y="0"/>
                        <a:pt x="1" y="484"/>
                        <a:pt x="327" y="484"/>
                      </a:cubicBezTo>
                      <a:cubicBezTo>
                        <a:pt x="642" y="484"/>
                        <a:pt x="642" y="0"/>
                        <a:pt x="327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86" name="Google Shape;986;p3"/>
                <p:cNvSpPr/>
                <p:nvPr/>
              </p:nvSpPr>
              <p:spPr>
                <a:xfrm>
                  <a:off x="931386" y="870191"/>
                  <a:ext cx="37182" cy="2958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5" h="569" extrusionOk="0">
                      <a:moveTo>
                        <a:pt x="363" y="0"/>
                      </a:moveTo>
                      <a:cubicBezTo>
                        <a:pt x="1" y="24"/>
                        <a:pt x="1" y="544"/>
                        <a:pt x="363" y="569"/>
                      </a:cubicBezTo>
                      <a:cubicBezTo>
                        <a:pt x="714" y="544"/>
                        <a:pt x="714" y="24"/>
                        <a:pt x="363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87" name="Google Shape;987;p3"/>
                <p:cNvSpPr/>
                <p:nvPr/>
              </p:nvSpPr>
              <p:spPr>
                <a:xfrm>
                  <a:off x="934558" y="824274"/>
                  <a:ext cx="39678" cy="30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3" h="581" extrusionOk="0">
                      <a:moveTo>
                        <a:pt x="375" y="0"/>
                      </a:moveTo>
                      <a:cubicBezTo>
                        <a:pt x="0" y="0"/>
                        <a:pt x="0" y="581"/>
                        <a:pt x="375" y="581"/>
                      </a:cubicBezTo>
                      <a:cubicBezTo>
                        <a:pt x="762" y="581"/>
                        <a:pt x="762" y="0"/>
                        <a:pt x="375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88" name="Google Shape;988;p3"/>
                <p:cNvSpPr/>
                <p:nvPr/>
              </p:nvSpPr>
              <p:spPr>
                <a:xfrm>
                  <a:off x="999301" y="768892"/>
                  <a:ext cx="23349" cy="1892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9" h="364" extrusionOk="0">
                      <a:moveTo>
                        <a:pt x="231" y="1"/>
                      </a:moveTo>
                      <a:cubicBezTo>
                        <a:pt x="1" y="13"/>
                        <a:pt x="1" y="339"/>
                        <a:pt x="231" y="363"/>
                      </a:cubicBezTo>
                      <a:cubicBezTo>
                        <a:pt x="449" y="339"/>
                        <a:pt x="449" y="13"/>
                        <a:pt x="231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89" name="Google Shape;989;p3"/>
                <p:cNvSpPr/>
                <p:nvPr/>
              </p:nvSpPr>
              <p:spPr>
                <a:xfrm>
                  <a:off x="960975" y="719178"/>
                  <a:ext cx="31462" cy="258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5" h="497" extrusionOk="0">
                      <a:moveTo>
                        <a:pt x="302" y="1"/>
                      </a:moveTo>
                      <a:cubicBezTo>
                        <a:pt x="0" y="25"/>
                        <a:pt x="0" y="473"/>
                        <a:pt x="302" y="497"/>
                      </a:cubicBezTo>
                      <a:cubicBezTo>
                        <a:pt x="605" y="473"/>
                        <a:pt x="605" y="25"/>
                        <a:pt x="302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90" name="Google Shape;990;p3"/>
                <p:cNvSpPr/>
                <p:nvPr/>
              </p:nvSpPr>
              <p:spPr>
                <a:xfrm>
                  <a:off x="1035182" y="744347"/>
                  <a:ext cx="35882" cy="2901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90" h="558" extrusionOk="0">
                      <a:moveTo>
                        <a:pt x="351" y="1"/>
                      </a:moveTo>
                      <a:cubicBezTo>
                        <a:pt x="0" y="25"/>
                        <a:pt x="0" y="521"/>
                        <a:pt x="351" y="557"/>
                      </a:cubicBezTo>
                      <a:cubicBezTo>
                        <a:pt x="690" y="521"/>
                        <a:pt x="690" y="25"/>
                        <a:pt x="351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91" name="Google Shape;991;p3"/>
                <p:cNvSpPr/>
                <p:nvPr/>
              </p:nvSpPr>
              <p:spPr>
                <a:xfrm>
                  <a:off x="1105020" y="826146"/>
                  <a:ext cx="34010" cy="258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54" h="497" extrusionOk="0">
                      <a:moveTo>
                        <a:pt x="327" y="0"/>
                      </a:moveTo>
                      <a:cubicBezTo>
                        <a:pt x="0" y="0"/>
                        <a:pt x="0" y="496"/>
                        <a:pt x="327" y="496"/>
                      </a:cubicBezTo>
                      <a:cubicBezTo>
                        <a:pt x="653" y="496"/>
                        <a:pt x="653" y="0"/>
                        <a:pt x="327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92" name="Google Shape;992;p3"/>
                <p:cNvSpPr/>
                <p:nvPr/>
              </p:nvSpPr>
              <p:spPr>
                <a:xfrm>
                  <a:off x="1160974" y="832438"/>
                  <a:ext cx="36558" cy="289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3" h="557" extrusionOk="0">
                      <a:moveTo>
                        <a:pt x="352" y="0"/>
                      </a:moveTo>
                      <a:cubicBezTo>
                        <a:pt x="1" y="24"/>
                        <a:pt x="1" y="533"/>
                        <a:pt x="352" y="557"/>
                      </a:cubicBezTo>
                      <a:cubicBezTo>
                        <a:pt x="702" y="533"/>
                        <a:pt x="702" y="24"/>
                        <a:pt x="352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93" name="Google Shape;993;p3"/>
                <p:cNvSpPr/>
                <p:nvPr/>
              </p:nvSpPr>
              <p:spPr>
                <a:xfrm>
                  <a:off x="1258478" y="892812"/>
                  <a:ext cx="9516" cy="759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3" h="146" extrusionOk="0">
                      <a:moveTo>
                        <a:pt x="98" y="1"/>
                      </a:moveTo>
                      <a:cubicBezTo>
                        <a:pt x="1" y="1"/>
                        <a:pt x="1" y="146"/>
                        <a:pt x="98" y="146"/>
                      </a:cubicBezTo>
                      <a:cubicBezTo>
                        <a:pt x="182" y="146"/>
                        <a:pt x="182" y="1"/>
                        <a:pt x="98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94" name="Google Shape;994;p3"/>
                <p:cNvSpPr/>
                <p:nvPr/>
              </p:nvSpPr>
              <p:spPr>
                <a:xfrm>
                  <a:off x="1234609" y="833062"/>
                  <a:ext cx="34010" cy="2771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54" h="533" extrusionOk="0">
                      <a:moveTo>
                        <a:pt x="327" y="0"/>
                      </a:moveTo>
                      <a:cubicBezTo>
                        <a:pt x="0" y="25"/>
                        <a:pt x="0" y="508"/>
                        <a:pt x="327" y="533"/>
                      </a:cubicBezTo>
                      <a:cubicBezTo>
                        <a:pt x="653" y="508"/>
                        <a:pt x="653" y="25"/>
                        <a:pt x="327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95" name="Google Shape;995;p3"/>
                <p:cNvSpPr/>
                <p:nvPr/>
              </p:nvSpPr>
              <p:spPr>
                <a:xfrm>
                  <a:off x="1004345" y="801601"/>
                  <a:ext cx="61103" cy="6105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75" h="1174" extrusionOk="0">
                      <a:moveTo>
                        <a:pt x="593" y="1"/>
                      </a:moveTo>
                      <a:cubicBezTo>
                        <a:pt x="569" y="557"/>
                        <a:pt x="557" y="569"/>
                        <a:pt x="1" y="593"/>
                      </a:cubicBezTo>
                      <a:cubicBezTo>
                        <a:pt x="557" y="605"/>
                        <a:pt x="569" y="617"/>
                        <a:pt x="593" y="1174"/>
                      </a:cubicBezTo>
                      <a:cubicBezTo>
                        <a:pt x="606" y="617"/>
                        <a:pt x="618" y="605"/>
                        <a:pt x="1174" y="593"/>
                      </a:cubicBezTo>
                      <a:cubicBezTo>
                        <a:pt x="618" y="569"/>
                        <a:pt x="606" y="557"/>
                        <a:pt x="593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96" name="Google Shape;996;p3"/>
                <p:cNvSpPr/>
                <p:nvPr/>
              </p:nvSpPr>
              <p:spPr>
                <a:xfrm>
                  <a:off x="729359" y="902588"/>
                  <a:ext cx="11181" cy="98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5" h="190" extrusionOk="0">
                      <a:moveTo>
                        <a:pt x="108" y="0"/>
                      </a:moveTo>
                      <a:cubicBezTo>
                        <a:pt x="66" y="0"/>
                        <a:pt x="25" y="25"/>
                        <a:pt x="15" y="79"/>
                      </a:cubicBezTo>
                      <a:cubicBezTo>
                        <a:pt x="1" y="148"/>
                        <a:pt x="58" y="190"/>
                        <a:pt x="115" y="190"/>
                      </a:cubicBezTo>
                      <a:cubicBezTo>
                        <a:pt x="157" y="190"/>
                        <a:pt x="198" y="167"/>
                        <a:pt x="208" y="115"/>
                      </a:cubicBezTo>
                      <a:cubicBezTo>
                        <a:pt x="215" y="41"/>
                        <a:pt x="161" y="0"/>
                        <a:pt x="108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97" name="Google Shape;997;p3"/>
                <p:cNvSpPr/>
                <p:nvPr/>
              </p:nvSpPr>
              <p:spPr>
                <a:xfrm>
                  <a:off x="759312" y="910805"/>
                  <a:ext cx="24025" cy="2048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2" h="394" extrusionOk="0">
                      <a:moveTo>
                        <a:pt x="228" y="1"/>
                      </a:moveTo>
                      <a:cubicBezTo>
                        <a:pt x="137" y="1"/>
                        <a:pt x="44" y="52"/>
                        <a:pt x="7" y="163"/>
                      </a:cubicBezTo>
                      <a:cubicBezTo>
                        <a:pt x="0" y="307"/>
                        <a:pt x="119" y="393"/>
                        <a:pt x="238" y="393"/>
                      </a:cubicBezTo>
                      <a:cubicBezTo>
                        <a:pt x="328" y="393"/>
                        <a:pt x="418" y="344"/>
                        <a:pt x="455" y="235"/>
                      </a:cubicBezTo>
                      <a:cubicBezTo>
                        <a:pt x="461" y="85"/>
                        <a:pt x="346" y="1"/>
                        <a:pt x="228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98" name="Google Shape;998;p3"/>
                <p:cNvSpPr/>
                <p:nvPr/>
              </p:nvSpPr>
              <p:spPr>
                <a:xfrm>
                  <a:off x="794361" y="780592"/>
                  <a:ext cx="35414" cy="307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1" h="591" extrusionOk="0">
                      <a:moveTo>
                        <a:pt x="335" y="1"/>
                      </a:moveTo>
                      <a:cubicBezTo>
                        <a:pt x="201" y="1"/>
                        <a:pt x="67" y="78"/>
                        <a:pt x="35" y="247"/>
                      </a:cubicBezTo>
                      <a:cubicBezTo>
                        <a:pt x="1" y="465"/>
                        <a:pt x="173" y="590"/>
                        <a:pt x="343" y="590"/>
                      </a:cubicBezTo>
                      <a:cubicBezTo>
                        <a:pt x="476" y="590"/>
                        <a:pt x="608" y="514"/>
                        <a:pt x="640" y="344"/>
                      </a:cubicBezTo>
                      <a:cubicBezTo>
                        <a:pt x="680" y="127"/>
                        <a:pt x="507" y="1"/>
                        <a:pt x="335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99" name="Google Shape;999;p3"/>
                <p:cNvSpPr/>
                <p:nvPr/>
              </p:nvSpPr>
              <p:spPr>
                <a:xfrm>
                  <a:off x="876004" y="778616"/>
                  <a:ext cx="37806" cy="3161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7" h="608" extrusionOk="0">
                      <a:moveTo>
                        <a:pt x="323" y="0"/>
                      </a:moveTo>
                      <a:cubicBezTo>
                        <a:pt x="180" y="0"/>
                        <a:pt x="58" y="102"/>
                        <a:pt x="37" y="249"/>
                      </a:cubicBezTo>
                      <a:cubicBezTo>
                        <a:pt x="1" y="449"/>
                        <a:pt x="163" y="608"/>
                        <a:pt x="338" y="608"/>
                      </a:cubicBezTo>
                      <a:cubicBezTo>
                        <a:pt x="396" y="608"/>
                        <a:pt x="455" y="591"/>
                        <a:pt x="509" y="551"/>
                      </a:cubicBezTo>
                      <a:cubicBezTo>
                        <a:pt x="727" y="394"/>
                        <a:pt x="654" y="43"/>
                        <a:pt x="388" y="7"/>
                      </a:cubicBezTo>
                      <a:cubicBezTo>
                        <a:pt x="366" y="2"/>
                        <a:pt x="344" y="0"/>
                        <a:pt x="323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00" name="Google Shape;1000;p3"/>
                <p:cNvSpPr/>
                <p:nvPr/>
              </p:nvSpPr>
              <p:spPr>
                <a:xfrm>
                  <a:off x="846363" y="715330"/>
                  <a:ext cx="24129" cy="218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4" h="421" extrusionOk="0">
                      <a:moveTo>
                        <a:pt x="226" y="1"/>
                      </a:moveTo>
                      <a:cubicBezTo>
                        <a:pt x="133" y="1"/>
                        <a:pt x="41" y="55"/>
                        <a:pt x="15" y="172"/>
                      </a:cubicBezTo>
                      <a:cubicBezTo>
                        <a:pt x="1" y="329"/>
                        <a:pt x="122" y="420"/>
                        <a:pt x="241" y="420"/>
                      </a:cubicBezTo>
                      <a:cubicBezTo>
                        <a:pt x="333" y="420"/>
                        <a:pt x="424" y="365"/>
                        <a:pt x="450" y="244"/>
                      </a:cubicBezTo>
                      <a:cubicBezTo>
                        <a:pt x="464" y="88"/>
                        <a:pt x="344" y="1"/>
                        <a:pt x="226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01" name="Google Shape;1001;p3"/>
                <p:cNvSpPr/>
                <p:nvPr/>
              </p:nvSpPr>
              <p:spPr>
                <a:xfrm>
                  <a:off x="949743" y="708102"/>
                  <a:ext cx="28133" cy="252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1" h="485" extrusionOk="0">
                      <a:moveTo>
                        <a:pt x="268" y="0"/>
                      </a:moveTo>
                      <a:cubicBezTo>
                        <a:pt x="161" y="0"/>
                        <a:pt x="56" y="64"/>
                        <a:pt x="35" y="202"/>
                      </a:cubicBezTo>
                      <a:cubicBezTo>
                        <a:pt x="0" y="380"/>
                        <a:pt x="141" y="484"/>
                        <a:pt x="278" y="484"/>
                      </a:cubicBezTo>
                      <a:cubicBezTo>
                        <a:pt x="382" y="484"/>
                        <a:pt x="485" y="423"/>
                        <a:pt x="506" y="286"/>
                      </a:cubicBezTo>
                      <a:cubicBezTo>
                        <a:pt x="540" y="103"/>
                        <a:pt x="403" y="0"/>
                        <a:pt x="268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02" name="Google Shape;1002;p3"/>
                <p:cNvSpPr/>
                <p:nvPr/>
              </p:nvSpPr>
              <p:spPr>
                <a:xfrm>
                  <a:off x="1005801" y="717254"/>
                  <a:ext cx="29225" cy="2568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2" h="494" extrusionOk="0">
                      <a:moveTo>
                        <a:pt x="274" y="1"/>
                      </a:moveTo>
                      <a:cubicBezTo>
                        <a:pt x="163" y="1"/>
                        <a:pt x="53" y="65"/>
                        <a:pt x="21" y="207"/>
                      </a:cubicBezTo>
                      <a:cubicBezTo>
                        <a:pt x="1" y="390"/>
                        <a:pt x="144" y="494"/>
                        <a:pt x="286" y="494"/>
                      </a:cubicBezTo>
                      <a:cubicBezTo>
                        <a:pt x="398" y="494"/>
                        <a:pt x="509" y="430"/>
                        <a:pt x="541" y="292"/>
                      </a:cubicBezTo>
                      <a:cubicBezTo>
                        <a:pt x="562" y="108"/>
                        <a:pt x="417" y="1"/>
                        <a:pt x="274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03" name="Google Shape;1003;p3"/>
                <p:cNvSpPr/>
                <p:nvPr/>
              </p:nvSpPr>
              <p:spPr>
                <a:xfrm>
                  <a:off x="1094412" y="703110"/>
                  <a:ext cx="34426" cy="3031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2" h="583" extrusionOk="0">
                      <a:moveTo>
                        <a:pt x="317" y="1"/>
                      </a:moveTo>
                      <a:cubicBezTo>
                        <a:pt x="187" y="1"/>
                        <a:pt x="61" y="75"/>
                        <a:pt x="35" y="237"/>
                      </a:cubicBezTo>
                      <a:cubicBezTo>
                        <a:pt x="1" y="457"/>
                        <a:pt x="176" y="583"/>
                        <a:pt x="345" y="583"/>
                      </a:cubicBezTo>
                      <a:cubicBezTo>
                        <a:pt x="475" y="583"/>
                        <a:pt x="601" y="509"/>
                        <a:pt x="628" y="346"/>
                      </a:cubicBezTo>
                      <a:cubicBezTo>
                        <a:pt x="662" y="127"/>
                        <a:pt x="487" y="1"/>
                        <a:pt x="317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04" name="Google Shape;1004;p3"/>
                <p:cNvSpPr/>
                <p:nvPr/>
              </p:nvSpPr>
              <p:spPr>
                <a:xfrm>
                  <a:off x="1186091" y="688185"/>
                  <a:ext cx="20957" cy="1892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3" h="364" extrusionOk="0">
                      <a:moveTo>
                        <a:pt x="197" y="0"/>
                      </a:moveTo>
                      <a:cubicBezTo>
                        <a:pt x="116" y="0"/>
                        <a:pt x="35" y="47"/>
                        <a:pt x="14" y="149"/>
                      </a:cubicBezTo>
                      <a:cubicBezTo>
                        <a:pt x="0" y="285"/>
                        <a:pt x="101" y="364"/>
                        <a:pt x="203" y="364"/>
                      </a:cubicBezTo>
                      <a:cubicBezTo>
                        <a:pt x="282" y="364"/>
                        <a:pt x="362" y="316"/>
                        <a:pt x="389" y="210"/>
                      </a:cubicBezTo>
                      <a:cubicBezTo>
                        <a:pt x="402" y="75"/>
                        <a:pt x="299" y="0"/>
                        <a:pt x="197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05" name="Google Shape;1005;p3"/>
                <p:cNvSpPr/>
                <p:nvPr/>
              </p:nvSpPr>
              <p:spPr>
                <a:xfrm>
                  <a:off x="642568" y="852979"/>
                  <a:ext cx="20957" cy="1898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3" h="365" extrusionOk="0">
                      <a:moveTo>
                        <a:pt x="203" y="1"/>
                      </a:moveTo>
                      <a:cubicBezTo>
                        <a:pt x="122" y="1"/>
                        <a:pt x="41" y="48"/>
                        <a:pt x="14" y="150"/>
                      </a:cubicBezTo>
                      <a:cubicBezTo>
                        <a:pt x="1" y="285"/>
                        <a:pt x="105" y="364"/>
                        <a:pt x="208" y="364"/>
                      </a:cubicBezTo>
                      <a:cubicBezTo>
                        <a:pt x="289" y="364"/>
                        <a:pt x="368" y="316"/>
                        <a:pt x="389" y="210"/>
                      </a:cubicBezTo>
                      <a:cubicBezTo>
                        <a:pt x="403" y="75"/>
                        <a:pt x="304" y="1"/>
                        <a:pt x="203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06" name="Google Shape;1006;p3"/>
                <p:cNvSpPr/>
                <p:nvPr/>
              </p:nvSpPr>
              <p:spPr>
                <a:xfrm>
                  <a:off x="706998" y="778668"/>
                  <a:ext cx="32398" cy="2834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3" h="545" extrusionOk="0">
                      <a:moveTo>
                        <a:pt x="304" y="0"/>
                      </a:moveTo>
                      <a:cubicBezTo>
                        <a:pt x="181" y="0"/>
                        <a:pt x="58" y="70"/>
                        <a:pt x="21" y="224"/>
                      </a:cubicBezTo>
                      <a:cubicBezTo>
                        <a:pt x="1" y="428"/>
                        <a:pt x="160" y="544"/>
                        <a:pt x="319" y="544"/>
                      </a:cubicBezTo>
                      <a:cubicBezTo>
                        <a:pt x="442" y="544"/>
                        <a:pt x="565" y="474"/>
                        <a:pt x="602" y="321"/>
                      </a:cubicBezTo>
                      <a:cubicBezTo>
                        <a:pt x="622" y="116"/>
                        <a:pt x="463" y="0"/>
                        <a:pt x="30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07" name="Google Shape;1007;p3"/>
                <p:cNvSpPr/>
                <p:nvPr/>
              </p:nvSpPr>
              <p:spPr>
                <a:xfrm>
                  <a:off x="784377" y="853239"/>
                  <a:ext cx="31826" cy="281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2" h="541" extrusionOk="0">
                      <a:moveTo>
                        <a:pt x="290" y="1"/>
                      </a:moveTo>
                      <a:cubicBezTo>
                        <a:pt x="167" y="1"/>
                        <a:pt x="47" y="72"/>
                        <a:pt x="21" y="229"/>
                      </a:cubicBezTo>
                      <a:cubicBezTo>
                        <a:pt x="1" y="427"/>
                        <a:pt x="154" y="541"/>
                        <a:pt x="306" y="541"/>
                      </a:cubicBezTo>
                      <a:cubicBezTo>
                        <a:pt x="424" y="541"/>
                        <a:pt x="541" y="473"/>
                        <a:pt x="578" y="326"/>
                      </a:cubicBezTo>
                      <a:cubicBezTo>
                        <a:pt x="612" y="121"/>
                        <a:pt x="449" y="1"/>
                        <a:pt x="290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08" name="Google Shape;1008;p3"/>
                <p:cNvSpPr/>
                <p:nvPr/>
              </p:nvSpPr>
              <p:spPr>
                <a:xfrm>
                  <a:off x="948287" y="716630"/>
                  <a:ext cx="14665" cy="1320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2" h="254" extrusionOk="0">
                      <a:moveTo>
                        <a:pt x="139" y="0"/>
                      </a:moveTo>
                      <a:cubicBezTo>
                        <a:pt x="82" y="0"/>
                        <a:pt x="25" y="35"/>
                        <a:pt x="14" y="110"/>
                      </a:cubicBezTo>
                      <a:cubicBezTo>
                        <a:pt x="1" y="199"/>
                        <a:pt x="75" y="253"/>
                        <a:pt x="147" y="253"/>
                      </a:cubicBezTo>
                      <a:cubicBezTo>
                        <a:pt x="203" y="253"/>
                        <a:pt x="258" y="221"/>
                        <a:pt x="268" y="147"/>
                      </a:cubicBezTo>
                      <a:cubicBezTo>
                        <a:pt x="282" y="53"/>
                        <a:pt x="210" y="0"/>
                        <a:pt x="139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09" name="Google Shape;1009;p3"/>
                <p:cNvSpPr/>
                <p:nvPr/>
              </p:nvSpPr>
              <p:spPr>
                <a:xfrm>
                  <a:off x="872260" y="731399"/>
                  <a:ext cx="32918" cy="248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3" h="478" extrusionOk="0">
                      <a:moveTo>
                        <a:pt x="342" y="1"/>
                      </a:moveTo>
                      <a:cubicBezTo>
                        <a:pt x="246" y="1"/>
                        <a:pt x="149" y="49"/>
                        <a:pt x="97" y="153"/>
                      </a:cubicBezTo>
                      <a:lnTo>
                        <a:pt x="85" y="177"/>
                      </a:lnTo>
                      <a:cubicBezTo>
                        <a:pt x="1" y="360"/>
                        <a:pt x="206" y="477"/>
                        <a:pt x="386" y="477"/>
                      </a:cubicBezTo>
                      <a:cubicBezTo>
                        <a:pt x="516" y="477"/>
                        <a:pt x="633" y="416"/>
                        <a:pt x="617" y="274"/>
                      </a:cubicBezTo>
                      <a:lnTo>
                        <a:pt x="617" y="238"/>
                      </a:lnTo>
                      <a:cubicBezTo>
                        <a:pt x="597" y="86"/>
                        <a:pt x="470" y="1"/>
                        <a:pt x="342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10" name="Google Shape;1010;p3"/>
                <p:cNvSpPr/>
                <p:nvPr/>
              </p:nvSpPr>
              <p:spPr>
                <a:xfrm>
                  <a:off x="888277" y="669985"/>
                  <a:ext cx="36870" cy="347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9" h="669" extrusionOk="0">
                      <a:moveTo>
                        <a:pt x="406" y="632"/>
                      </a:moveTo>
                      <a:lnTo>
                        <a:pt x="406" y="644"/>
                      </a:lnTo>
                      <a:lnTo>
                        <a:pt x="366" y="644"/>
                      </a:lnTo>
                      <a:cubicBezTo>
                        <a:pt x="379" y="642"/>
                        <a:pt x="392" y="638"/>
                        <a:pt x="406" y="632"/>
                      </a:cubicBezTo>
                      <a:close/>
                      <a:moveTo>
                        <a:pt x="307" y="0"/>
                      </a:moveTo>
                      <a:cubicBezTo>
                        <a:pt x="1" y="0"/>
                        <a:pt x="32" y="616"/>
                        <a:pt x="300" y="648"/>
                      </a:cubicBezTo>
                      <a:lnTo>
                        <a:pt x="300" y="648"/>
                      </a:lnTo>
                      <a:cubicBezTo>
                        <a:pt x="346" y="659"/>
                        <a:pt x="399" y="669"/>
                        <a:pt x="442" y="669"/>
                      </a:cubicBezTo>
                      <a:cubicBezTo>
                        <a:pt x="491" y="657"/>
                        <a:pt x="539" y="644"/>
                        <a:pt x="575" y="608"/>
                      </a:cubicBezTo>
                      <a:cubicBezTo>
                        <a:pt x="672" y="536"/>
                        <a:pt x="709" y="403"/>
                        <a:pt x="672" y="282"/>
                      </a:cubicBezTo>
                      <a:cubicBezTo>
                        <a:pt x="624" y="148"/>
                        <a:pt x="503" y="40"/>
                        <a:pt x="346" y="3"/>
                      </a:cubicBezTo>
                      <a:cubicBezTo>
                        <a:pt x="332" y="1"/>
                        <a:pt x="319" y="0"/>
                        <a:pt x="307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11" name="Google Shape;1011;p3"/>
                <p:cNvSpPr/>
                <p:nvPr/>
              </p:nvSpPr>
              <p:spPr>
                <a:xfrm>
                  <a:off x="936534" y="755320"/>
                  <a:ext cx="30629" cy="2735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9" h="526" extrusionOk="0">
                      <a:moveTo>
                        <a:pt x="293" y="1"/>
                      </a:moveTo>
                      <a:cubicBezTo>
                        <a:pt x="177" y="1"/>
                        <a:pt x="61" y="71"/>
                        <a:pt x="35" y="225"/>
                      </a:cubicBezTo>
                      <a:cubicBezTo>
                        <a:pt x="1" y="415"/>
                        <a:pt x="150" y="526"/>
                        <a:pt x="298" y="526"/>
                      </a:cubicBezTo>
                      <a:cubicBezTo>
                        <a:pt x="413" y="526"/>
                        <a:pt x="528" y="458"/>
                        <a:pt x="555" y="310"/>
                      </a:cubicBezTo>
                      <a:cubicBezTo>
                        <a:pt x="589" y="114"/>
                        <a:pt x="441" y="1"/>
                        <a:pt x="293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12" name="Google Shape;1012;p3"/>
                <p:cNvSpPr/>
                <p:nvPr/>
              </p:nvSpPr>
              <p:spPr>
                <a:xfrm>
                  <a:off x="1071687" y="659740"/>
                  <a:ext cx="25845" cy="2267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7" h="436" extrusionOk="0">
                      <a:moveTo>
                        <a:pt x="247" y="1"/>
                      </a:moveTo>
                      <a:cubicBezTo>
                        <a:pt x="203" y="1"/>
                        <a:pt x="159" y="14"/>
                        <a:pt x="121" y="43"/>
                      </a:cubicBezTo>
                      <a:cubicBezTo>
                        <a:pt x="12" y="128"/>
                        <a:pt x="0" y="297"/>
                        <a:pt x="109" y="382"/>
                      </a:cubicBezTo>
                      <a:cubicBezTo>
                        <a:pt x="151" y="417"/>
                        <a:pt x="202" y="436"/>
                        <a:pt x="251" y="436"/>
                      </a:cubicBezTo>
                      <a:cubicBezTo>
                        <a:pt x="286" y="436"/>
                        <a:pt x="321" y="426"/>
                        <a:pt x="351" y="406"/>
                      </a:cubicBezTo>
                      <a:cubicBezTo>
                        <a:pt x="460" y="345"/>
                        <a:pt x="496" y="200"/>
                        <a:pt x="423" y="91"/>
                      </a:cubicBezTo>
                      <a:cubicBezTo>
                        <a:pt x="380" y="33"/>
                        <a:pt x="313" y="1"/>
                        <a:pt x="247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13" name="Google Shape;1013;p3"/>
                <p:cNvSpPr/>
                <p:nvPr/>
              </p:nvSpPr>
              <p:spPr>
                <a:xfrm>
                  <a:off x="1191811" y="740447"/>
                  <a:ext cx="30525" cy="261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7" h="502" extrusionOk="0">
                      <a:moveTo>
                        <a:pt x="269" y="1"/>
                      </a:moveTo>
                      <a:cubicBezTo>
                        <a:pt x="205" y="1"/>
                        <a:pt x="140" y="27"/>
                        <a:pt x="85" y="88"/>
                      </a:cubicBezTo>
                      <a:cubicBezTo>
                        <a:pt x="1" y="197"/>
                        <a:pt x="13" y="354"/>
                        <a:pt x="122" y="451"/>
                      </a:cubicBezTo>
                      <a:cubicBezTo>
                        <a:pt x="164" y="485"/>
                        <a:pt x="216" y="501"/>
                        <a:pt x="269" y="501"/>
                      </a:cubicBezTo>
                      <a:cubicBezTo>
                        <a:pt x="364" y="501"/>
                        <a:pt x="462" y="448"/>
                        <a:pt x="509" y="354"/>
                      </a:cubicBezTo>
                      <a:cubicBezTo>
                        <a:pt x="587" y="171"/>
                        <a:pt x="434" y="1"/>
                        <a:pt x="269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14" name="Google Shape;1014;p3"/>
                <p:cNvSpPr/>
                <p:nvPr/>
              </p:nvSpPr>
              <p:spPr>
                <a:xfrm>
                  <a:off x="1230813" y="666657"/>
                  <a:ext cx="29797" cy="3130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73" h="602" extrusionOk="0">
                      <a:moveTo>
                        <a:pt x="521" y="285"/>
                      </a:moveTo>
                      <a:cubicBezTo>
                        <a:pt x="521" y="289"/>
                        <a:pt x="521" y="293"/>
                        <a:pt x="521" y="298"/>
                      </a:cubicBezTo>
                      <a:lnTo>
                        <a:pt x="521" y="298"/>
                      </a:lnTo>
                      <a:cubicBezTo>
                        <a:pt x="521" y="297"/>
                        <a:pt x="521" y="297"/>
                        <a:pt x="521" y="297"/>
                      </a:cubicBezTo>
                      <a:lnTo>
                        <a:pt x="521" y="285"/>
                      </a:lnTo>
                      <a:close/>
                      <a:moveTo>
                        <a:pt x="300" y="1"/>
                      </a:moveTo>
                      <a:cubicBezTo>
                        <a:pt x="230" y="1"/>
                        <a:pt x="161" y="33"/>
                        <a:pt x="109" y="92"/>
                      </a:cubicBezTo>
                      <a:lnTo>
                        <a:pt x="109" y="79"/>
                      </a:lnTo>
                      <a:cubicBezTo>
                        <a:pt x="13" y="188"/>
                        <a:pt x="1" y="358"/>
                        <a:pt x="85" y="479"/>
                      </a:cubicBezTo>
                      <a:cubicBezTo>
                        <a:pt x="136" y="555"/>
                        <a:pt x="229" y="602"/>
                        <a:pt x="322" y="602"/>
                      </a:cubicBezTo>
                      <a:cubicBezTo>
                        <a:pt x="361" y="602"/>
                        <a:pt x="400" y="593"/>
                        <a:pt x="436" y="575"/>
                      </a:cubicBezTo>
                      <a:cubicBezTo>
                        <a:pt x="529" y="547"/>
                        <a:pt x="572" y="455"/>
                        <a:pt x="554" y="370"/>
                      </a:cubicBezTo>
                      <a:lnTo>
                        <a:pt x="554" y="370"/>
                      </a:lnTo>
                      <a:cubicBezTo>
                        <a:pt x="554" y="350"/>
                        <a:pt x="552" y="331"/>
                        <a:pt x="548" y="309"/>
                      </a:cubicBezTo>
                      <a:lnTo>
                        <a:pt x="548" y="309"/>
                      </a:lnTo>
                      <a:cubicBezTo>
                        <a:pt x="570" y="203"/>
                        <a:pt x="530" y="96"/>
                        <a:pt x="436" y="43"/>
                      </a:cubicBezTo>
                      <a:cubicBezTo>
                        <a:pt x="393" y="15"/>
                        <a:pt x="346" y="1"/>
                        <a:pt x="300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15" name="Google Shape;1015;p3"/>
                <p:cNvSpPr/>
                <p:nvPr/>
              </p:nvSpPr>
              <p:spPr>
                <a:xfrm>
                  <a:off x="1234869" y="799885"/>
                  <a:ext cx="24649" cy="2173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4" h="418" extrusionOk="0">
                      <a:moveTo>
                        <a:pt x="223" y="1"/>
                      </a:moveTo>
                      <a:cubicBezTo>
                        <a:pt x="130" y="1"/>
                        <a:pt x="38" y="52"/>
                        <a:pt x="7" y="167"/>
                      </a:cubicBezTo>
                      <a:cubicBezTo>
                        <a:pt x="0" y="325"/>
                        <a:pt x="124" y="417"/>
                        <a:pt x="246" y="417"/>
                      </a:cubicBezTo>
                      <a:cubicBezTo>
                        <a:pt x="339" y="417"/>
                        <a:pt x="431" y="365"/>
                        <a:pt x="467" y="251"/>
                      </a:cubicBezTo>
                      <a:cubicBezTo>
                        <a:pt x="474" y="92"/>
                        <a:pt x="347" y="1"/>
                        <a:pt x="223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16" name="Google Shape;1016;p3"/>
                <p:cNvSpPr/>
                <p:nvPr/>
              </p:nvSpPr>
              <p:spPr>
                <a:xfrm>
                  <a:off x="1208348" y="782308"/>
                  <a:ext cx="28341" cy="2542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5" h="489" extrusionOk="0">
                      <a:moveTo>
                        <a:pt x="270" y="1"/>
                      </a:moveTo>
                      <a:cubicBezTo>
                        <a:pt x="162" y="1"/>
                        <a:pt x="53" y="64"/>
                        <a:pt x="21" y="202"/>
                      </a:cubicBezTo>
                      <a:cubicBezTo>
                        <a:pt x="1" y="385"/>
                        <a:pt x="140" y="489"/>
                        <a:pt x="277" y="489"/>
                      </a:cubicBezTo>
                      <a:cubicBezTo>
                        <a:pt x="385" y="489"/>
                        <a:pt x="491" y="425"/>
                        <a:pt x="517" y="287"/>
                      </a:cubicBezTo>
                      <a:cubicBezTo>
                        <a:pt x="544" y="104"/>
                        <a:pt x="408" y="1"/>
                        <a:pt x="270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17" name="Google Shape;1017;p3"/>
                <p:cNvSpPr/>
                <p:nvPr/>
              </p:nvSpPr>
              <p:spPr>
                <a:xfrm>
                  <a:off x="1083596" y="717930"/>
                  <a:ext cx="98233" cy="9818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89" h="1888" extrusionOk="0">
                      <a:moveTo>
                        <a:pt x="1102" y="1"/>
                      </a:moveTo>
                      <a:cubicBezTo>
                        <a:pt x="977" y="659"/>
                        <a:pt x="931" y="846"/>
                        <a:pt x="554" y="846"/>
                      </a:cubicBezTo>
                      <a:cubicBezTo>
                        <a:pt x="419" y="846"/>
                        <a:pt x="241" y="822"/>
                        <a:pt x="1" y="787"/>
                      </a:cubicBezTo>
                      <a:lnTo>
                        <a:pt x="1" y="787"/>
                      </a:lnTo>
                      <a:cubicBezTo>
                        <a:pt x="896" y="968"/>
                        <a:pt x="920" y="981"/>
                        <a:pt x="787" y="1888"/>
                      </a:cubicBezTo>
                      <a:cubicBezTo>
                        <a:pt x="921" y="1227"/>
                        <a:pt x="969" y="1047"/>
                        <a:pt x="1346" y="1047"/>
                      </a:cubicBezTo>
                      <a:cubicBezTo>
                        <a:pt x="1479" y="1047"/>
                        <a:pt x="1654" y="1070"/>
                        <a:pt x="1888" y="1101"/>
                      </a:cubicBezTo>
                      <a:cubicBezTo>
                        <a:pt x="993" y="932"/>
                        <a:pt x="981" y="908"/>
                        <a:pt x="1102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18" name="Google Shape;1018;p3"/>
                <p:cNvSpPr/>
                <p:nvPr/>
              </p:nvSpPr>
              <p:spPr>
                <a:xfrm>
                  <a:off x="801798" y="792813"/>
                  <a:ext cx="98181" cy="975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88" h="1876" extrusionOk="0">
                      <a:moveTo>
                        <a:pt x="1101" y="0"/>
                      </a:moveTo>
                      <a:cubicBezTo>
                        <a:pt x="977" y="649"/>
                        <a:pt x="931" y="834"/>
                        <a:pt x="556" y="834"/>
                      </a:cubicBezTo>
                      <a:cubicBezTo>
                        <a:pt x="420" y="834"/>
                        <a:pt x="242" y="810"/>
                        <a:pt x="1" y="774"/>
                      </a:cubicBezTo>
                      <a:lnTo>
                        <a:pt x="1" y="774"/>
                      </a:lnTo>
                      <a:cubicBezTo>
                        <a:pt x="896" y="956"/>
                        <a:pt x="908" y="980"/>
                        <a:pt x="787" y="1875"/>
                      </a:cubicBezTo>
                      <a:cubicBezTo>
                        <a:pt x="910" y="1223"/>
                        <a:pt x="957" y="1039"/>
                        <a:pt x="1324" y="1039"/>
                      </a:cubicBezTo>
                      <a:cubicBezTo>
                        <a:pt x="1460" y="1039"/>
                        <a:pt x="1642" y="1065"/>
                        <a:pt x="1888" y="1101"/>
                      </a:cubicBezTo>
                      <a:cubicBezTo>
                        <a:pt x="993" y="920"/>
                        <a:pt x="980" y="895"/>
                        <a:pt x="1101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19" name="Google Shape;1019;p3"/>
                <p:cNvSpPr/>
                <p:nvPr/>
              </p:nvSpPr>
              <p:spPr>
                <a:xfrm>
                  <a:off x="988016" y="661301"/>
                  <a:ext cx="37806" cy="3780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7" h="727" extrusionOk="0">
                      <a:moveTo>
                        <a:pt x="424" y="1"/>
                      </a:moveTo>
                      <a:cubicBezTo>
                        <a:pt x="370" y="253"/>
                        <a:pt x="349" y="324"/>
                        <a:pt x="203" y="324"/>
                      </a:cubicBezTo>
                      <a:cubicBezTo>
                        <a:pt x="152" y="324"/>
                        <a:pt x="87" y="316"/>
                        <a:pt x="0" y="303"/>
                      </a:cubicBezTo>
                      <a:lnTo>
                        <a:pt x="0" y="303"/>
                      </a:lnTo>
                      <a:cubicBezTo>
                        <a:pt x="339" y="364"/>
                        <a:pt x="351" y="376"/>
                        <a:pt x="303" y="727"/>
                      </a:cubicBezTo>
                      <a:cubicBezTo>
                        <a:pt x="347" y="471"/>
                        <a:pt x="365" y="402"/>
                        <a:pt x="508" y="402"/>
                      </a:cubicBezTo>
                      <a:cubicBezTo>
                        <a:pt x="561" y="402"/>
                        <a:pt x="631" y="411"/>
                        <a:pt x="726" y="424"/>
                      </a:cubicBezTo>
                      <a:cubicBezTo>
                        <a:pt x="375" y="352"/>
                        <a:pt x="375" y="340"/>
                        <a:pt x="424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20" name="Google Shape;1020;p3"/>
                <p:cNvSpPr/>
                <p:nvPr/>
              </p:nvSpPr>
              <p:spPr>
                <a:xfrm>
                  <a:off x="478346" y="705502"/>
                  <a:ext cx="37390" cy="3031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9" h="583" extrusionOk="0">
                      <a:moveTo>
                        <a:pt x="374" y="0"/>
                      </a:moveTo>
                      <a:cubicBezTo>
                        <a:pt x="190" y="0"/>
                        <a:pt x="1" y="160"/>
                        <a:pt x="75" y="385"/>
                      </a:cubicBezTo>
                      <a:cubicBezTo>
                        <a:pt x="122" y="523"/>
                        <a:pt x="233" y="583"/>
                        <a:pt x="347" y="583"/>
                      </a:cubicBezTo>
                      <a:cubicBezTo>
                        <a:pt x="530" y="583"/>
                        <a:pt x="719" y="428"/>
                        <a:pt x="644" y="203"/>
                      </a:cubicBezTo>
                      <a:cubicBezTo>
                        <a:pt x="598" y="61"/>
                        <a:pt x="487" y="0"/>
                        <a:pt x="37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21" name="Google Shape;1021;p3"/>
                <p:cNvSpPr/>
                <p:nvPr/>
              </p:nvSpPr>
              <p:spPr>
                <a:xfrm>
                  <a:off x="488851" y="644400"/>
                  <a:ext cx="32190" cy="2678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9" h="515" extrusionOk="0">
                      <a:moveTo>
                        <a:pt x="313" y="1"/>
                      </a:moveTo>
                      <a:cubicBezTo>
                        <a:pt x="157" y="1"/>
                        <a:pt x="0" y="137"/>
                        <a:pt x="67" y="338"/>
                      </a:cubicBezTo>
                      <a:cubicBezTo>
                        <a:pt x="108" y="462"/>
                        <a:pt x="204" y="515"/>
                        <a:pt x="301" y="515"/>
                      </a:cubicBezTo>
                      <a:cubicBezTo>
                        <a:pt x="458" y="515"/>
                        <a:pt x="618" y="376"/>
                        <a:pt x="551" y="181"/>
                      </a:cubicBezTo>
                      <a:cubicBezTo>
                        <a:pt x="509" y="55"/>
                        <a:pt x="411" y="1"/>
                        <a:pt x="313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22" name="Google Shape;1022;p3"/>
                <p:cNvSpPr/>
                <p:nvPr/>
              </p:nvSpPr>
              <p:spPr>
                <a:xfrm>
                  <a:off x="541373" y="450018"/>
                  <a:ext cx="40458" cy="327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78" h="629" extrusionOk="0">
                      <a:moveTo>
                        <a:pt x="387" y="0"/>
                      </a:moveTo>
                      <a:cubicBezTo>
                        <a:pt x="359" y="0"/>
                        <a:pt x="330" y="4"/>
                        <a:pt x="303" y="12"/>
                      </a:cubicBezTo>
                      <a:cubicBezTo>
                        <a:pt x="97" y="84"/>
                        <a:pt x="1" y="399"/>
                        <a:pt x="194" y="544"/>
                      </a:cubicBezTo>
                      <a:lnTo>
                        <a:pt x="218" y="556"/>
                      </a:lnTo>
                      <a:cubicBezTo>
                        <a:pt x="276" y="606"/>
                        <a:pt x="345" y="629"/>
                        <a:pt x="412" y="629"/>
                      </a:cubicBezTo>
                      <a:cubicBezTo>
                        <a:pt x="539" y="629"/>
                        <a:pt x="662" y="546"/>
                        <a:pt x="702" y="411"/>
                      </a:cubicBezTo>
                      <a:lnTo>
                        <a:pt x="714" y="374"/>
                      </a:lnTo>
                      <a:cubicBezTo>
                        <a:pt x="778" y="174"/>
                        <a:pt x="582" y="0"/>
                        <a:pt x="387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23" name="Google Shape;1023;p3"/>
                <p:cNvSpPr/>
                <p:nvPr/>
              </p:nvSpPr>
              <p:spPr>
                <a:xfrm>
                  <a:off x="495403" y="546117"/>
                  <a:ext cx="24077" cy="2022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3" h="389" extrusionOk="0">
                      <a:moveTo>
                        <a:pt x="236" y="0"/>
                      </a:moveTo>
                      <a:cubicBezTo>
                        <a:pt x="117" y="0"/>
                        <a:pt x="1" y="101"/>
                        <a:pt x="38" y="256"/>
                      </a:cubicBezTo>
                      <a:cubicBezTo>
                        <a:pt x="75" y="349"/>
                        <a:pt x="149" y="388"/>
                        <a:pt x="223" y="388"/>
                      </a:cubicBezTo>
                      <a:cubicBezTo>
                        <a:pt x="343" y="388"/>
                        <a:pt x="462" y="285"/>
                        <a:pt x="425" y="135"/>
                      </a:cubicBezTo>
                      <a:cubicBezTo>
                        <a:pt x="387" y="41"/>
                        <a:pt x="311" y="0"/>
                        <a:pt x="236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24" name="Google Shape;1024;p3"/>
                <p:cNvSpPr/>
                <p:nvPr/>
              </p:nvSpPr>
              <p:spPr>
                <a:xfrm>
                  <a:off x="643712" y="529164"/>
                  <a:ext cx="32502" cy="2678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5" h="515" extrusionOk="0">
                      <a:moveTo>
                        <a:pt x="324" y="0"/>
                      </a:moveTo>
                      <a:cubicBezTo>
                        <a:pt x="162" y="0"/>
                        <a:pt x="0" y="138"/>
                        <a:pt x="53" y="340"/>
                      </a:cubicBezTo>
                      <a:cubicBezTo>
                        <a:pt x="99" y="461"/>
                        <a:pt x="200" y="514"/>
                        <a:pt x="301" y="514"/>
                      </a:cubicBezTo>
                      <a:cubicBezTo>
                        <a:pt x="462" y="514"/>
                        <a:pt x="625" y="379"/>
                        <a:pt x="573" y="171"/>
                      </a:cubicBezTo>
                      <a:cubicBezTo>
                        <a:pt x="522" y="52"/>
                        <a:pt x="423" y="0"/>
                        <a:pt x="32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25" name="Google Shape;1025;p3"/>
                <p:cNvSpPr/>
                <p:nvPr/>
              </p:nvSpPr>
              <p:spPr>
                <a:xfrm>
                  <a:off x="635392" y="422145"/>
                  <a:ext cx="34582" cy="2776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5" h="534" extrusionOk="0">
                      <a:moveTo>
                        <a:pt x="352" y="0"/>
                      </a:moveTo>
                      <a:cubicBezTo>
                        <a:pt x="178" y="0"/>
                        <a:pt x="0" y="145"/>
                        <a:pt x="68" y="354"/>
                      </a:cubicBezTo>
                      <a:cubicBezTo>
                        <a:pt x="119" y="479"/>
                        <a:pt x="223" y="533"/>
                        <a:pt x="327" y="533"/>
                      </a:cubicBezTo>
                      <a:cubicBezTo>
                        <a:pt x="496" y="533"/>
                        <a:pt x="664" y="394"/>
                        <a:pt x="612" y="185"/>
                      </a:cubicBezTo>
                      <a:cubicBezTo>
                        <a:pt x="566" y="55"/>
                        <a:pt x="459" y="0"/>
                        <a:pt x="352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26" name="Google Shape;1026;p3"/>
                <p:cNvSpPr/>
                <p:nvPr/>
              </p:nvSpPr>
              <p:spPr>
                <a:xfrm>
                  <a:off x="828111" y="422249"/>
                  <a:ext cx="36766" cy="300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7" h="578" extrusionOk="0">
                      <a:moveTo>
                        <a:pt x="361" y="0"/>
                      </a:moveTo>
                      <a:cubicBezTo>
                        <a:pt x="182" y="0"/>
                        <a:pt x="1" y="158"/>
                        <a:pt x="75" y="388"/>
                      </a:cubicBezTo>
                      <a:cubicBezTo>
                        <a:pt x="121" y="521"/>
                        <a:pt x="229" y="578"/>
                        <a:pt x="339" y="578"/>
                      </a:cubicBezTo>
                      <a:cubicBezTo>
                        <a:pt x="520" y="578"/>
                        <a:pt x="707" y="425"/>
                        <a:pt x="632" y="207"/>
                      </a:cubicBezTo>
                      <a:cubicBezTo>
                        <a:pt x="585" y="62"/>
                        <a:pt x="474" y="0"/>
                        <a:pt x="361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27" name="Google Shape;1027;p3"/>
                <p:cNvSpPr/>
                <p:nvPr/>
              </p:nvSpPr>
              <p:spPr>
                <a:xfrm>
                  <a:off x="821090" y="355738"/>
                  <a:ext cx="30005" cy="247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77" h="475" extrusionOk="0">
                      <a:moveTo>
                        <a:pt x="297" y="0"/>
                      </a:moveTo>
                      <a:cubicBezTo>
                        <a:pt x="150" y="0"/>
                        <a:pt x="1" y="127"/>
                        <a:pt x="53" y="312"/>
                      </a:cubicBezTo>
                      <a:cubicBezTo>
                        <a:pt x="95" y="425"/>
                        <a:pt x="188" y="474"/>
                        <a:pt x="282" y="474"/>
                      </a:cubicBezTo>
                      <a:cubicBezTo>
                        <a:pt x="429" y="474"/>
                        <a:pt x="577" y="352"/>
                        <a:pt x="525" y="167"/>
                      </a:cubicBezTo>
                      <a:cubicBezTo>
                        <a:pt x="483" y="51"/>
                        <a:pt x="390" y="0"/>
                        <a:pt x="297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28" name="Google Shape;1028;p3"/>
                <p:cNvSpPr/>
                <p:nvPr/>
              </p:nvSpPr>
              <p:spPr>
                <a:xfrm>
                  <a:off x="721299" y="365619"/>
                  <a:ext cx="49090" cy="37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44" h="724" extrusionOk="0">
                      <a:moveTo>
                        <a:pt x="458" y="1"/>
                      </a:moveTo>
                      <a:cubicBezTo>
                        <a:pt x="178" y="1"/>
                        <a:pt x="0" y="407"/>
                        <a:pt x="242" y="594"/>
                      </a:cubicBezTo>
                      <a:lnTo>
                        <a:pt x="291" y="631"/>
                      </a:lnTo>
                      <a:cubicBezTo>
                        <a:pt x="358" y="694"/>
                        <a:pt x="444" y="724"/>
                        <a:pt x="529" y="724"/>
                      </a:cubicBezTo>
                      <a:cubicBezTo>
                        <a:pt x="656" y="724"/>
                        <a:pt x="782" y="657"/>
                        <a:pt x="847" y="534"/>
                      </a:cubicBezTo>
                      <a:cubicBezTo>
                        <a:pt x="944" y="316"/>
                        <a:pt x="823" y="74"/>
                        <a:pt x="593" y="26"/>
                      </a:cubicBezTo>
                      <a:lnTo>
                        <a:pt x="605" y="26"/>
                      </a:lnTo>
                      <a:lnTo>
                        <a:pt x="545" y="14"/>
                      </a:lnTo>
                      <a:cubicBezTo>
                        <a:pt x="515" y="5"/>
                        <a:pt x="486" y="1"/>
                        <a:pt x="458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29" name="Google Shape;1029;p3"/>
                <p:cNvSpPr/>
                <p:nvPr/>
              </p:nvSpPr>
              <p:spPr>
                <a:xfrm>
                  <a:off x="919478" y="321625"/>
                  <a:ext cx="27041" cy="221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20" h="425" extrusionOk="0">
                      <a:moveTo>
                        <a:pt x="266" y="1"/>
                      </a:moveTo>
                      <a:cubicBezTo>
                        <a:pt x="135" y="1"/>
                        <a:pt x="0" y="114"/>
                        <a:pt x="60" y="279"/>
                      </a:cubicBezTo>
                      <a:cubicBezTo>
                        <a:pt x="93" y="381"/>
                        <a:pt x="173" y="424"/>
                        <a:pt x="254" y="424"/>
                      </a:cubicBezTo>
                      <a:cubicBezTo>
                        <a:pt x="385" y="424"/>
                        <a:pt x="519" y="310"/>
                        <a:pt x="459" y="146"/>
                      </a:cubicBezTo>
                      <a:cubicBezTo>
                        <a:pt x="427" y="44"/>
                        <a:pt x="347" y="1"/>
                        <a:pt x="266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30" name="Google Shape;1030;p3"/>
                <p:cNvSpPr/>
                <p:nvPr/>
              </p:nvSpPr>
              <p:spPr>
                <a:xfrm>
                  <a:off x="1089420" y="317881"/>
                  <a:ext cx="42330" cy="3432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4" h="660" extrusionOk="0">
                      <a:moveTo>
                        <a:pt x="421" y="1"/>
                      </a:moveTo>
                      <a:cubicBezTo>
                        <a:pt x="215" y="1"/>
                        <a:pt x="0" y="181"/>
                        <a:pt x="82" y="436"/>
                      </a:cubicBezTo>
                      <a:cubicBezTo>
                        <a:pt x="133" y="593"/>
                        <a:pt x="260" y="660"/>
                        <a:pt x="389" y="660"/>
                      </a:cubicBezTo>
                      <a:cubicBezTo>
                        <a:pt x="598" y="660"/>
                        <a:pt x="813" y="484"/>
                        <a:pt x="724" y="230"/>
                      </a:cubicBezTo>
                      <a:cubicBezTo>
                        <a:pt x="673" y="69"/>
                        <a:pt x="549" y="1"/>
                        <a:pt x="421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31" name="Google Shape;1031;p3"/>
                <p:cNvSpPr/>
                <p:nvPr/>
              </p:nvSpPr>
              <p:spPr>
                <a:xfrm>
                  <a:off x="1217500" y="337278"/>
                  <a:ext cx="40302" cy="327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75" h="630" extrusionOk="0">
                      <a:moveTo>
                        <a:pt x="397" y="0"/>
                      </a:moveTo>
                      <a:cubicBezTo>
                        <a:pt x="201" y="0"/>
                        <a:pt x="1" y="168"/>
                        <a:pt x="75" y="413"/>
                      </a:cubicBezTo>
                      <a:cubicBezTo>
                        <a:pt x="126" y="565"/>
                        <a:pt x="247" y="630"/>
                        <a:pt x="369" y="630"/>
                      </a:cubicBezTo>
                      <a:cubicBezTo>
                        <a:pt x="569" y="630"/>
                        <a:pt x="774" y="460"/>
                        <a:pt x="692" y="220"/>
                      </a:cubicBezTo>
                      <a:cubicBezTo>
                        <a:pt x="641" y="66"/>
                        <a:pt x="520" y="0"/>
                        <a:pt x="397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32" name="Google Shape;1032;p3"/>
                <p:cNvSpPr/>
                <p:nvPr/>
              </p:nvSpPr>
              <p:spPr>
                <a:xfrm>
                  <a:off x="1207100" y="432129"/>
                  <a:ext cx="21061" cy="1747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5" h="336" extrusionOk="0">
                      <a:moveTo>
                        <a:pt x="205" y="0"/>
                      </a:moveTo>
                      <a:cubicBezTo>
                        <a:pt x="103" y="0"/>
                        <a:pt x="1" y="88"/>
                        <a:pt x="45" y="223"/>
                      </a:cubicBezTo>
                      <a:cubicBezTo>
                        <a:pt x="73" y="302"/>
                        <a:pt x="137" y="336"/>
                        <a:pt x="200" y="336"/>
                      </a:cubicBezTo>
                      <a:cubicBezTo>
                        <a:pt x="302" y="336"/>
                        <a:pt x="404" y="248"/>
                        <a:pt x="360" y="114"/>
                      </a:cubicBezTo>
                      <a:cubicBezTo>
                        <a:pt x="332" y="35"/>
                        <a:pt x="268" y="0"/>
                        <a:pt x="205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33" name="Google Shape;1033;p3"/>
                <p:cNvSpPr/>
                <p:nvPr/>
              </p:nvSpPr>
              <p:spPr>
                <a:xfrm>
                  <a:off x="878344" y="846219"/>
                  <a:ext cx="25585" cy="2152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2" h="414" extrusionOk="0">
                      <a:moveTo>
                        <a:pt x="252" y="1"/>
                      </a:moveTo>
                      <a:cubicBezTo>
                        <a:pt x="127" y="1"/>
                        <a:pt x="1" y="111"/>
                        <a:pt x="53" y="268"/>
                      </a:cubicBezTo>
                      <a:cubicBezTo>
                        <a:pt x="85" y="370"/>
                        <a:pt x="163" y="413"/>
                        <a:pt x="241" y="413"/>
                      </a:cubicBezTo>
                      <a:cubicBezTo>
                        <a:pt x="366" y="413"/>
                        <a:pt x="492" y="303"/>
                        <a:pt x="440" y="147"/>
                      </a:cubicBezTo>
                      <a:cubicBezTo>
                        <a:pt x="407" y="44"/>
                        <a:pt x="330" y="1"/>
                        <a:pt x="252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34" name="Google Shape;1034;p3"/>
                <p:cNvSpPr/>
                <p:nvPr/>
              </p:nvSpPr>
              <p:spPr>
                <a:xfrm>
                  <a:off x="463162" y="499627"/>
                  <a:ext cx="25585" cy="2121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2" h="408" extrusionOk="0">
                      <a:moveTo>
                        <a:pt x="252" y="1"/>
                      </a:moveTo>
                      <a:cubicBezTo>
                        <a:pt x="127" y="1"/>
                        <a:pt x="1" y="111"/>
                        <a:pt x="53" y="267"/>
                      </a:cubicBezTo>
                      <a:cubicBezTo>
                        <a:pt x="86" y="366"/>
                        <a:pt x="164" y="408"/>
                        <a:pt x="242" y="408"/>
                      </a:cubicBezTo>
                      <a:cubicBezTo>
                        <a:pt x="367" y="408"/>
                        <a:pt x="492" y="302"/>
                        <a:pt x="440" y="146"/>
                      </a:cubicBezTo>
                      <a:cubicBezTo>
                        <a:pt x="407" y="44"/>
                        <a:pt x="330" y="1"/>
                        <a:pt x="252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35" name="Google Shape;1035;p3"/>
                <p:cNvSpPr/>
                <p:nvPr/>
              </p:nvSpPr>
              <p:spPr>
                <a:xfrm>
                  <a:off x="777981" y="401032"/>
                  <a:ext cx="28913" cy="2204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56" h="424" extrusionOk="0">
                      <a:moveTo>
                        <a:pt x="233" y="1"/>
                      </a:moveTo>
                      <a:cubicBezTo>
                        <a:pt x="136" y="1"/>
                        <a:pt x="41" y="67"/>
                        <a:pt x="23" y="167"/>
                      </a:cubicBezTo>
                      <a:cubicBezTo>
                        <a:pt x="1" y="280"/>
                        <a:pt x="83" y="424"/>
                        <a:pt x="202" y="424"/>
                      </a:cubicBezTo>
                      <a:cubicBezTo>
                        <a:pt x="210" y="424"/>
                        <a:pt x="219" y="423"/>
                        <a:pt x="229" y="421"/>
                      </a:cubicBezTo>
                      <a:lnTo>
                        <a:pt x="241" y="421"/>
                      </a:lnTo>
                      <a:cubicBezTo>
                        <a:pt x="301" y="409"/>
                        <a:pt x="350" y="397"/>
                        <a:pt x="410" y="385"/>
                      </a:cubicBezTo>
                      <a:cubicBezTo>
                        <a:pt x="543" y="337"/>
                        <a:pt x="555" y="155"/>
                        <a:pt x="434" y="83"/>
                      </a:cubicBezTo>
                      <a:cubicBezTo>
                        <a:pt x="398" y="58"/>
                        <a:pt x="362" y="46"/>
                        <a:pt x="326" y="22"/>
                      </a:cubicBezTo>
                      <a:cubicBezTo>
                        <a:pt x="296" y="7"/>
                        <a:pt x="264" y="1"/>
                        <a:pt x="233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36" name="Google Shape;1036;p3"/>
                <p:cNvSpPr/>
                <p:nvPr/>
              </p:nvSpPr>
              <p:spPr>
                <a:xfrm>
                  <a:off x="982660" y="387096"/>
                  <a:ext cx="45658" cy="318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78" h="612" extrusionOk="0">
                      <a:moveTo>
                        <a:pt x="430" y="1"/>
                      </a:moveTo>
                      <a:cubicBezTo>
                        <a:pt x="126" y="1"/>
                        <a:pt x="1" y="474"/>
                        <a:pt x="345" y="593"/>
                      </a:cubicBezTo>
                      <a:cubicBezTo>
                        <a:pt x="390" y="605"/>
                        <a:pt x="437" y="611"/>
                        <a:pt x="485" y="611"/>
                      </a:cubicBezTo>
                      <a:cubicBezTo>
                        <a:pt x="671" y="611"/>
                        <a:pt x="858" y="516"/>
                        <a:pt x="877" y="314"/>
                      </a:cubicBezTo>
                      <a:cubicBezTo>
                        <a:pt x="877" y="218"/>
                        <a:pt x="829" y="133"/>
                        <a:pt x="756" y="84"/>
                      </a:cubicBezTo>
                      <a:cubicBezTo>
                        <a:pt x="708" y="60"/>
                        <a:pt x="660" y="36"/>
                        <a:pt x="611" y="36"/>
                      </a:cubicBezTo>
                      <a:lnTo>
                        <a:pt x="568" y="27"/>
                      </a:lnTo>
                      <a:lnTo>
                        <a:pt x="568" y="27"/>
                      </a:lnTo>
                      <a:cubicBezTo>
                        <a:pt x="566" y="26"/>
                        <a:pt x="560" y="24"/>
                        <a:pt x="551" y="24"/>
                      </a:cubicBezTo>
                      <a:cubicBezTo>
                        <a:pt x="508" y="8"/>
                        <a:pt x="468" y="1"/>
                        <a:pt x="430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37" name="Google Shape;1037;p3"/>
                <p:cNvSpPr/>
                <p:nvPr/>
              </p:nvSpPr>
              <p:spPr>
                <a:xfrm>
                  <a:off x="1012353" y="304153"/>
                  <a:ext cx="32554" cy="2704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6" h="520" extrusionOk="0">
                      <a:moveTo>
                        <a:pt x="321" y="0"/>
                      </a:moveTo>
                      <a:cubicBezTo>
                        <a:pt x="160" y="0"/>
                        <a:pt x="0" y="140"/>
                        <a:pt x="52" y="349"/>
                      </a:cubicBezTo>
                      <a:cubicBezTo>
                        <a:pt x="103" y="468"/>
                        <a:pt x="202" y="520"/>
                        <a:pt x="301" y="520"/>
                      </a:cubicBezTo>
                      <a:cubicBezTo>
                        <a:pt x="463" y="520"/>
                        <a:pt x="625" y="382"/>
                        <a:pt x="573" y="179"/>
                      </a:cubicBezTo>
                      <a:cubicBezTo>
                        <a:pt x="522" y="54"/>
                        <a:pt x="421" y="0"/>
                        <a:pt x="321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38" name="Google Shape;1038;p3"/>
                <p:cNvSpPr/>
                <p:nvPr/>
              </p:nvSpPr>
              <p:spPr>
                <a:xfrm>
                  <a:off x="1107308" y="373315"/>
                  <a:ext cx="32918" cy="2750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3" h="529" extrusionOk="0">
                      <a:moveTo>
                        <a:pt x="326" y="1"/>
                      </a:moveTo>
                      <a:cubicBezTo>
                        <a:pt x="165" y="1"/>
                        <a:pt x="1" y="141"/>
                        <a:pt x="53" y="349"/>
                      </a:cubicBezTo>
                      <a:cubicBezTo>
                        <a:pt x="99" y="475"/>
                        <a:pt x="201" y="529"/>
                        <a:pt x="303" y="529"/>
                      </a:cubicBezTo>
                      <a:cubicBezTo>
                        <a:pt x="467" y="529"/>
                        <a:pt x="633" y="389"/>
                        <a:pt x="573" y="180"/>
                      </a:cubicBezTo>
                      <a:cubicBezTo>
                        <a:pt x="527" y="55"/>
                        <a:pt x="427" y="1"/>
                        <a:pt x="326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39" name="Google Shape;1039;p3"/>
                <p:cNvSpPr/>
                <p:nvPr/>
              </p:nvSpPr>
              <p:spPr>
                <a:xfrm>
                  <a:off x="934350" y="874144"/>
                  <a:ext cx="8528" cy="733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4" h="141" extrusionOk="0">
                      <a:moveTo>
                        <a:pt x="92" y="1"/>
                      </a:moveTo>
                      <a:cubicBezTo>
                        <a:pt x="48" y="1"/>
                        <a:pt x="1" y="40"/>
                        <a:pt x="16" y="93"/>
                      </a:cubicBezTo>
                      <a:cubicBezTo>
                        <a:pt x="25" y="126"/>
                        <a:pt x="51" y="141"/>
                        <a:pt x="78" y="141"/>
                      </a:cubicBezTo>
                      <a:cubicBezTo>
                        <a:pt x="120" y="141"/>
                        <a:pt x="164" y="104"/>
                        <a:pt x="149" y="45"/>
                      </a:cubicBezTo>
                      <a:cubicBezTo>
                        <a:pt x="140" y="14"/>
                        <a:pt x="117" y="1"/>
                        <a:pt x="92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40" name="Google Shape;1040;p3"/>
                <p:cNvSpPr/>
                <p:nvPr/>
              </p:nvSpPr>
              <p:spPr>
                <a:xfrm>
                  <a:off x="878188" y="890420"/>
                  <a:ext cx="32814" cy="2750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1" h="529" extrusionOk="0">
                      <a:moveTo>
                        <a:pt x="324" y="0"/>
                      </a:moveTo>
                      <a:cubicBezTo>
                        <a:pt x="164" y="0"/>
                        <a:pt x="1" y="140"/>
                        <a:pt x="68" y="349"/>
                      </a:cubicBezTo>
                      <a:cubicBezTo>
                        <a:pt x="110" y="474"/>
                        <a:pt x="208" y="528"/>
                        <a:pt x="308" y="528"/>
                      </a:cubicBezTo>
                      <a:cubicBezTo>
                        <a:pt x="468" y="528"/>
                        <a:pt x="631" y="388"/>
                        <a:pt x="564" y="180"/>
                      </a:cubicBezTo>
                      <a:cubicBezTo>
                        <a:pt x="522" y="54"/>
                        <a:pt x="423" y="0"/>
                        <a:pt x="32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41" name="Google Shape;1041;p3"/>
                <p:cNvSpPr/>
                <p:nvPr/>
              </p:nvSpPr>
              <p:spPr>
                <a:xfrm>
                  <a:off x="949119" y="792657"/>
                  <a:ext cx="35154" cy="304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76" h="585" extrusionOk="0">
                      <a:moveTo>
                        <a:pt x="361" y="1"/>
                      </a:moveTo>
                      <a:cubicBezTo>
                        <a:pt x="259" y="1"/>
                        <a:pt x="158" y="53"/>
                        <a:pt x="107" y="160"/>
                      </a:cubicBezTo>
                      <a:cubicBezTo>
                        <a:pt x="0" y="363"/>
                        <a:pt x="157" y="584"/>
                        <a:pt x="361" y="584"/>
                      </a:cubicBezTo>
                      <a:cubicBezTo>
                        <a:pt x="389" y="584"/>
                        <a:pt x="417" y="580"/>
                        <a:pt x="446" y="572"/>
                      </a:cubicBezTo>
                      <a:cubicBezTo>
                        <a:pt x="591" y="511"/>
                        <a:pt x="676" y="354"/>
                        <a:pt x="639" y="197"/>
                      </a:cubicBezTo>
                      <a:cubicBezTo>
                        <a:pt x="594" y="68"/>
                        <a:pt x="477" y="1"/>
                        <a:pt x="361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42" name="Google Shape;1042;p3"/>
                <p:cNvSpPr/>
                <p:nvPr/>
              </p:nvSpPr>
              <p:spPr>
                <a:xfrm>
                  <a:off x="946623" y="749287"/>
                  <a:ext cx="35778" cy="3036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8" h="584" extrusionOk="0">
                      <a:moveTo>
                        <a:pt x="370" y="0"/>
                      </a:moveTo>
                      <a:cubicBezTo>
                        <a:pt x="268" y="0"/>
                        <a:pt x="163" y="52"/>
                        <a:pt x="107" y="160"/>
                      </a:cubicBezTo>
                      <a:cubicBezTo>
                        <a:pt x="0" y="362"/>
                        <a:pt x="157" y="584"/>
                        <a:pt x="369" y="584"/>
                      </a:cubicBezTo>
                      <a:cubicBezTo>
                        <a:pt x="398" y="584"/>
                        <a:pt x="427" y="580"/>
                        <a:pt x="458" y="571"/>
                      </a:cubicBezTo>
                      <a:cubicBezTo>
                        <a:pt x="603" y="511"/>
                        <a:pt x="687" y="353"/>
                        <a:pt x="639" y="196"/>
                      </a:cubicBezTo>
                      <a:cubicBezTo>
                        <a:pt x="600" y="67"/>
                        <a:pt x="486" y="0"/>
                        <a:pt x="370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43" name="Google Shape;1043;p3"/>
                <p:cNvSpPr/>
                <p:nvPr/>
              </p:nvSpPr>
              <p:spPr>
                <a:xfrm>
                  <a:off x="1063315" y="774820"/>
                  <a:ext cx="17161" cy="1419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0" h="273" extrusionOk="0">
                      <a:moveTo>
                        <a:pt x="175" y="1"/>
                      </a:moveTo>
                      <a:cubicBezTo>
                        <a:pt x="89" y="1"/>
                        <a:pt x="1" y="76"/>
                        <a:pt x="16" y="189"/>
                      </a:cubicBezTo>
                      <a:cubicBezTo>
                        <a:pt x="47" y="247"/>
                        <a:pt x="100" y="272"/>
                        <a:pt x="152" y="272"/>
                      </a:cubicBezTo>
                      <a:cubicBezTo>
                        <a:pt x="241" y="272"/>
                        <a:pt x="329" y="199"/>
                        <a:pt x="306" y="92"/>
                      </a:cubicBezTo>
                      <a:cubicBezTo>
                        <a:pt x="279" y="28"/>
                        <a:pt x="227" y="1"/>
                        <a:pt x="175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44" name="Google Shape;1044;p3"/>
                <p:cNvSpPr/>
                <p:nvPr/>
              </p:nvSpPr>
              <p:spPr>
                <a:xfrm>
                  <a:off x="1097480" y="748767"/>
                  <a:ext cx="32554" cy="281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6" h="541" extrusionOk="0">
                      <a:moveTo>
                        <a:pt x="440" y="1"/>
                      </a:moveTo>
                      <a:cubicBezTo>
                        <a:pt x="419" y="1"/>
                        <a:pt x="397" y="5"/>
                        <a:pt x="375" y="13"/>
                      </a:cubicBezTo>
                      <a:cubicBezTo>
                        <a:pt x="327" y="13"/>
                        <a:pt x="290" y="37"/>
                        <a:pt x="230" y="49"/>
                      </a:cubicBezTo>
                      <a:cubicBezTo>
                        <a:pt x="48" y="109"/>
                        <a:pt x="0" y="351"/>
                        <a:pt x="145" y="472"/>
                      </a:cubicBezTo>
                      <a:cubicBezTo>
                        <a:pt x="196" y="519"/>
                        <a:pt x="258" y="540"/>
                        <a:pt x="319" y="540"/>
                      </a:cubicBezTo>
                      <a:cubicBezTo>
                        <a:pt x="430" y="540"/>
                        <a:pt x="537" y="469"/>
                        <a:pt x="569" y="351"/>
                      </a:cubicBezTo>
                      <a:lnTo>
                        <a:pt x="569" y="339"/>
                      </a:lnTo>
                      <a:cubicBezTo>
                        <a:pt x="581" y="303"/>
                        <a:pt x="593" y="254"/>
                        <a:pt x="605" y="206"/>
                      </a:cubicBezTo>
                      <a:cubicBezTo>
                        <a:pt x="625" y="95"/>
                        <a:pt x="544" y="1"/>
                        <a:pt x="440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45" name="Google Shape;1045;p3"/>
                <p:cNvSpPr/>
                <p:nvPr/>
              </p:nvSpPr>
              <p:spPr>
                <a:xfrm>
                  <a:off x="1139394" y="741123"/>
                  <a:ext cx="31930" cy="26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4" h="512" extrusionOk="0">
                      <a:moveTo>
                        <a:pt x="321" y="1"/>
                      </a:moveTo>
                      <a:cubicBezTo>
                        <a:pt x="162" y="1"/>
                        <a:pt x="0" y="138"/>
                        <a:pt x="53" y="341"/>
                      </a:cubicBezTo>
                      <a:cubicBezTo>
                        <a:pt x="99" y="460"/>
                        <a:pt x="195" y="512"/>
                        <a:pt x="293" y="512"/>
                      </a:cubicBezTo>
                      <a:cubicBezTo>
                        <a:pt x="452" y="512"/>
                        <a:pt x="614" y="374"/>
                        <a:pt x="561" y="172"/>
                      </a:cubicBezTo>
                      <a:cubicBezTo>
                        <a:pt x="515" y="52"/>
                        <a:pt x="419" y="1"/>
                        <a:pt x="321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46" name="Google Shape;1046;p3"/>
                <p:cNvSpPr/>
                <p:nvPr/>
              </p:nvSpPr>
              <p:spPr>
                <a:xfrm>
                  <a:off x="1016097" y="733427"/>
                  <a:ext cx="31930" cy="2678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4" h="515" extrusionOk="0">
                      <a:moveTo>
                        <a:pt x="317" y="0"/>
                      </a:moveTo>
                      <a:cubicBezTo>
                        <a:pt x="159" y="0"/>
                        <a:pt x="1" y="136"/>
                        <a:pt x="53" y="344"/>
                      </a:cubicBezTo>
                      <a:cubicBezTo>
                        <a:pt x="99" y="463"/>
                        <a:pt x="195" y="515"/>
                        <a:pt x="293" y="515"/>
                      </a:cubicBezTo>
                      <a:cubicBezTo>
                        <a:pt x="452" y="515"/>
                        <a:pt x="614" y="377"/>
                        <a:pt x="561" y="174"/>
                      </a:cubicBezTo>
                      <a:cubicBezTo>
                        <a:pt x="514" y="53"/>
                        <a:pt x="416" y="0"/>
                        <a:pt x="317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47" name="Google Shape;1047;p3"/>
                <p:cNvSpPr/>
                <p:nvPr/>
              </p:nvSpPr>
              <p:spPr>
                <a:xfrm>
                  <a:off x="1178395" y="749287"/>
                  <a:ext cx="31306" cy="257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2" h="496" extrusionOk="0">
                      <a:moveTo>
                        <a:pt x="311" y="0"/>
                      </a:moveTo>
                      <a:cubicBezTo>
                        <a:pt x="156" y="0"/>
                        <a:pt x="1" y="135"/>
                        <a:pt x="53" y="329"/>
                      </a:cubicBezTo>
                      <a:cubicBezTo>
                        <a:pt x="99" y="445"/>
                        <a:pt x="196" y="495"/>
                        <a:pt x="292" y="495"/>
                      </a:cubicBezTo>
                      <a:cubicBezTo>
                        <a:pt x="446" y="495"/>
                        <a:pt x="601" y="366"/>
                        <a:pt x="549" y="172"/>
                      </a:cubicBezTo>
                      <a:cubicBezTo>
                        <a:pt x="503" y="52"/>
                        <a:pt x="407" y="0"/>
                        <a:pt x="311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48" name="Google Shape;1048;p3"/>
                <p:cNvSpPr/>
                <p:nvPr/>
              </p:nvSpPr>
              <p:spPr>
                <a:xfrm>
                  <a:off x="1228577" y="810181"/>
                  <a:ext cx="36610" cy="2964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4" h="570" extrusionOk="0">
                      <a:moveTo>
                        <a:pt x="368" y="1"/>
                      </a:moveTo>
                      <a:cubicBezTo>
                        <a:pt x="187" y="1"/>
                        <a:pt x="0" y="156"/>
                        <a:pt x="68" y="380"/>
                      </a:cubicBezTo>
                      <a:cubicBezTo>
                        <a:pt x="114" y="513"/>
                        <a:pt x="222" y="569"/>
                        <a:pt x="332" y="569"/>
                      </a:cubicBezTo>
                      <a:cubicBezTo>
                        <a:pt x="515" y="569"/>
                        <a:pt x="704" y="417"/>
                        <a:pt x="636" y="198"/>
                      </a:cubicBezTo>
                      <a:cubicBezTo>
                        <a:pt x="590" y="60"/>
                        <a:pt x="480" y="1"/>
                        <a:pt x="368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49" name="Google Shape;1049;p3"/>
                <p:cNvSpPr/>
                <p:nvPr/>
              </p:nvSpPr>
              <p:spPr>
                <a:xfrm>
                  <a:off x="347614" y="509716"/>
                  <a:ext cx="93813" cy="9443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04" h="1816" extrusionOk="0">
                      <a:moveTo>
                        <a:pt x="606" y="1"/>
                      </a:moveTo>
                      <a:cubicBezTo>
                        <a:pt x="860" y="872"/>
                        <a:pt x="847" y="896"/>
                        <a:pt x="1" y="1210"/>
                      </a:cubicBezTo>
                      <a:cubicBezTo>
                        <a:pt x="307" y="1117"/>
                        <a:pt x="509" y="1058"/>
                        <a:pt x="655" y="1058"/>
                      </a:cubicBezTo>
                      <a:cubicBezTo>
                        <a:pt x="923" y="1058"/>
                        <a:pt x="1002" y="1258"/>
                        <a:pt x="1198" y="1815"/>
                      </a:cubicBezTo>
                      <a:cubicBezTo>
                        <a:pt x="944" y="932"/>
                        <a:pt x="944" y="908"/>
                        <a:pt x="1803" y="605"/>
                      </a:cubicBezTo>
                      <a:lnTo>
                        <a:pt x="1803" y="605"/>
                      </a:lnTo>
                      <a:cubicBezTo>
                        <a:pt x="1497" y="699"/>
                        <a:pt x="1295" y="758"/>
                        <a:pt x="1149" y="758"/>
                      </a:cubicBezTo>
                      <a:cubicBezTo>
                        <a:pt x="881" y="758"/>
                        <a:pt x="802" y="557"/>
                        <a:pt x="606" y="1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50" name="Google Shape;1050;p3"/>
                <p:cNvSpPr/>
                <p:nvPr/>
              </p:nvSpPr>
              <p:spPr>
                <a:xfrm>
                  <a:off x="669089" y="404672"/>
                  <a:ext cx="94385" cy="9443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15" h="1816" extrusionOk="0">
                      <a:moveTo>
                        <a:pt x="605" y="1"/>
                      </a:moveTo>
                      <a:cubicBezTo>
                        <a:pt x="871" y="871"/>
                        <a:pt x="847" y="896"/>
                        <a:pt x="0" y="1210"/>
                      </a:cubicBezTo>
                      <a:cubicBezTo>
                        <a:pt x="311" y="1117"/>
                        <a:pt x="515" y="1057"/>
                        <a:pt x="663" y="1057"/>
                      </a:cubicBezTo>
                      <a:cubicBezTo>
                        <a:pt x="935" y="1057"/>
                        <a:pt x="1014" y="1258"/>
                        <a:pt x="1210" y="1815"/>
                      </a:cubicBezTo>
                      <a:cubicBezTo>
                        <a:pt x="944" y="932"/>
                        <a:pt x="956" y="908"/>
                        <a:pt x="1815" y="605"/>
                      </a:cubicBezTo>
                      <a:lnTo>
                        <a:pt x="1815" y="605"/>
                      </a:lnTo>
                      <a:cubicBezTo>
                        <a:pt x="1504" y="699"/>
                        <a:pt x="1300" y="758"/>
                        <a:pt x="1152" y="758"/>
                      </a:cubicBezTo>
                      <a:cubicBezTo>
                        <a:pt x="880" y="758"/>
                        <a:pt x="801" y="557"/>
                        <a:pt x="605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51" name="Google Shape;1051;p3"/>
                <p:cNvSpPr/>
                <p:nvPr/>
              </p:nvSpPr>
              <p:spPr>
                <a:xfrm>
                  <a:off x="1168567" y="302749"/>
                  <a:ext cx="57879" cy="585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13" h="1126" extrusionOk="0">
                      <a:moveTo>
                        <a:pt x="375" y="1"/>
                      </a:moveTo>
                      <a:cubicBezTo>
                        <a:pt x="532" y="545"/>
                        <a:pt x="520" y="557"/>
                        <a:pt x="0" y="751"/>
                      </a:cubicBezTo>
                      <a:cubicBezTo>
                        <a:pt x="187" y="695"/>
                        <a:pt x="310" y="660"/>
                        <a:pt x="399" y="660"/>
                      </a:cubicBezTo>
                      <a:cubicBezTo>
                        <a:pt x="563" y="660"/>
                        <a:pt x="613" y="781"/>
                        <a:pt x="738" y="1126"/>
                      </a:cubicBezTo>
                      <a:cubicBezTo>
                        <a:pt x="581" y="581"/>
                        <a:pt x="581" y="569"/>
                        <a:pt x="1113" y="388"/>
                      </a:cubicBezTo>
                      <a:lnTo>
                        <a:pt x="1113" y="388"/>
                      </a:lnTo>
                      <a:cubicBezTo>
                        <a:pt x="931" y="442"/>
                        <a:pt x="808" y="476"/>
                        <a:pt x="718" y="476"/>
                      </a:cubicBezTo>
                      <a:cubicBezTo>
                        <a:pt x="546" y="476"/>
                        <a:pt x="494" y="351"/>
                        <a:pt x="375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52" name="Google Shape;1052;p3"/>
                <p:cNvSpPr/>
                <p:nvPr/>
              </p:nvSpPr>
              <p:spPr>
                <a:xfrm>
                  <a:off x="1004969" y="928017"/>
                  <a:ext cx="6968" cy="57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4" h="110" extrusionOk="0">
                      <a:moveTo>
                        <a:pt x="73" y="1"/>
                      </a:moveTo>
                      <a:cubicBezTo>
                        <a:pt x="1" y="1"/>
                        <a:pt x="1" y="110"/>
                        <a:pt x="73" y="110"/>
                      </a:cubicBezTo>
                      <a:cubicBezTo>
                        <a:pt x="134" y="110"/>
                        <a:pt x="134" y="1"/>
                        <a:pt x="73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53" name="Google Shape;1053;p3"/>
                <p:cNvSpPr/>
                <p:nvPr/>
              </p:nvSpPr>
              <p:spPr>
                <a:xfrm>
                  <a:off x="1041474" y="899104"/>
                  <a:ext cx="10765" cy="759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7" h="146" extrusionOk="0">
                      <a:moveTo>
                        <a:pt x="97" y="1"/>
                      </a:moveTo>
                      <a:cubicBezTo>
                        <a:pt x="0" y="1"/>
                        <a:pt x="0" y="146"/>
                        <a:pt x="97" y="146"/>
                      </a:cubicBezTo>
                      <a:cubicBezTo>
                        <a:pt x="206" y="146"/>
                        <a:pt x="206" y="1"/>
                        <a:pt x="97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54" name="Google Shape;1054;p3"/>
                <p:cNvSpPr/>
                <p:nvPr/>
              </p:nvSpPr>
              <p:spPr>
                <a:xfrm>
                  <a:off x="1112769" y="911949"/>
                  <a:ext cx="23037" cy="2054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3" h="395" extrusionOk="0">
                      <a:moveTo>
                        <a:pt x="178" y="274"/>
                      </a:moveTo>
                      <a:lnTo>
                        <a:pt x="190" y="298"/>
                      </a:lnTo>
                      <a:lnTo>
                        <a:pt x="154" y="298"/>
                      </a:lnTo>
                      <a:lnTo>
                        <a:pt x="137" y="275"/>
                      </a:lnTo>
                      <a:lnTo>
                        <a:pt x="137" y="275"/>
                      </a:lnTo>
                      <a:cubicBezTo>
                        <a:pt x="142" y="276"/>
                        <a:pt x="148" y="276"/>
                        <a:pt x="154" y="276"/>
                      </a:cubicBezTo>
                      <a:cubicBezTo>
                        <a:pt x="162" y="276"/>
                        <a:pt x="170" y="275"/>
                        <a:pt x="178" y="274"/>
                      </a:cubicBezTo>
                      <a:close/>
                      <a:moveTo>
                        <a:pt x="215" y="1"/>
                      </a:moveTo>
                      <a:cubicBezTo>
                        <a:pt x="199" y="1"/>
                        <a:pt x="183" y="3"/>
                        <a:pt x="166" y="8"/>
                      </a:cubicBezTo>
                      <a:cubicBezTo>
                        <a:pt x="144" y="13"/>
                        <a:pt x="124" y="21"/>
                        <a:pt x="107" y="32"/>
                      </a:cubicBezTo>
                      <a:lnTo>
                        <a:pt x="107" y="32"/>
                      </a:lnTo>
                      <a:cubicBezTo>
                        <a:pt x="96" y="35"/>
                        <a:pt x="87" y="38"/>
                        <a:pt x="81" y="44"/>
                      </a:cubicBezTo>
                      <a:cubicBezTo>
                        <a:pt x="0" y="88"/>
                        <a:pt x="4" y="172"/>
                        <a:pt x="50" y="226"/>
                      </a:cubicBezTo>
                      <a:lnTo>
                        <a:pt x="50" y="226"/>
                      </a:lnTo>
                      <a:cubicBezTo>
                        <a:pt x="55" y="268"/>
                        <a:pt x="76" y="308"/>
                        <a:pt x="107" y="336"/>
                      </a:cubicBezTo>
                      <a:lnTo>
                        <a:pt x="107" y="336"/>
                      </a:lnTo>
                      <a:cubicBezTo>
                        <a:pt x="129" y="373"/>
                        <a:pt x="168" y="395"/>
                        <a:pt x="214" y="395"/>
                      </a:cubicBezTo>
                      <a:cubicBezTo>
                        <a:pt x="250" y="395"/>
                        <a:pt x="287" y="383"/>
                        <a:pt x="311" y="358"/>
                      </a:cubicBezTo>
                      <a:cubicBezTo>
                        <a:pt x="329" y="341"/>
                        <a:pt x="372" y="278"/>
                        <a:pt x="366" y="278"/>
                      </a:cubicBezTo>
                      <a:lnTo>
                        <a:pt x="366" y="278"/>
                      </a:lnTo>
                      <a:cubicBezTo>
                        <a:pt x="365" y="278"/>
                        <a:pt x="363" y="280"/>
                        <a:pt x="359" y="284"/>
                      </a:cubicBezTo>
                      <a:lnTo>
                        <a:pt x="359" y="284"/>
                      </a:lnTo>
                      <a:cubicBezTo>
                        <a:pt x="442" y="171"/>
                        <a:pt x="356" y="1"/>
                        <a:pt x="215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55" name="Google Shape;1055;p3"/>
                <p:cNvSpPr/>
                <p:nvPr/>
              </p:nvSpPr>
              <p:spPr>
                <a:xfrm>
                  <a:off x="1163522" y="895984"/>
                  <a:ext cx="11337" cy="88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8" h="170" extrusionOk="0">
                      <a:moveTo>
                        <a:pt x="109" y="0"/>
                      </a:moveTo>
                      <a:cubicBezTo>
                        <a:pt x="0" y="0"/>
                        <a:pt x="0" y="169"/>
                        <a:pt x="109" y="169"/>
                      </a:cubicBezTo>
                      <a:cubicBezTo>
                        <a:pt x="218" y="169"/>
                        <a:pt x="218" y="0"/>
                        <a:pt x="109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56" name="Google Shape;1056;p3"/>
                <p:cNvSpPr/>
                <p:nvPr/>
              </p:nvSpPr>
              <p:spPr>
                <a:xfrm>
                  <a:off x="1064771" y="862599"/>
                  <a:ext cx="32086" cy="2397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7" h="461" extrusionOk="0">
                      <a:moveTo>
                        <a:pt x="290" y="1"/>
                      </a:moveTo>
                      <a:cubicBezTo>
                        <a:pt x="0" y="1"/>
                        <a:pt x="0" y="449"/>
                        <a:pt x="290" y="449"/>
                      </a:cubicBezTo>
                      <a:lnTo>
                        <a:pt x="290" y="461"/>
                      </a:lnTo>
                      <a:lnTo>
                        <a:pt x="315" y="461"/>
                      </a:lnTo>
                      <a:cubicBezTo>
                        <a:pt x="617" y="461"/>
                        <a:pt x="617" y="1"/>
                        <a:pt x="315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57" name="Google Shape;1057;p3"/>
                <p:cNvSpPr/>
                <p:nvPr/>
              </p:nvSpPr>
              <p:spPr>
                <a:xfrm>
                  <a:off x="1223896" y="924897"/>
                  <a:ext cx="22673" cy="170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6" h="328" extrusionOk="0">
                      <a:moveTo>
                        <a:pt x="218" y="1"/>
                      </a:moveTo>
                      <a:cubicBezTo>
                        <a:pt x="1" y="1"/>
                        <a:pt x="1" y="327"/>
                        <a:pt x="218" y="327"/>
                      </a:cubicBezTo>
                      <a:cubicBezTo>
                        <a:pt x="436" y="327"/>
                        <a:pt x="436" y="1"/>
                        <a:pt x="218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58" name="Google Shape;1058;p3"/>
                <p:cNvSpPr/>
                <p:nvPr/>
              </p:nvSpPr>
              <p:spPr>
                <a:xfrm>
                  <a:off x="1206268" y="875808"/>
                  <a:ext cx="22101" cy="183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5" h="352" extrusionOk="0">
                      <a:moveTo>
                        <a:pt x="219" y="1"/>
                      </a:moveTo>
                      <a:cubicBezTo>
                        <a:pt x="1" y="25"/>
                        <a:pt x="1" y="328"/>
                        <a:pt x="219" y="352"/>
                      </a:cubicBezTo>
                      <a:cubicBezTo>
                        <a:pt x="424" y="328"/>
                        <a:pt x="424" y="25"/>
                        <a:pt x="219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59" name="Google Shape;1059;p3"/>
                <p:cNvSpPr/>
                <p:nvPr/>
              </p:nvSpPr>
              <p:spPr>
                <a:xfrm>
                  <a:off x="1044594" y="873311"/>
                  <a:ext cx="24597" cy="183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3" h="352" extrusionOk="0">
                      <a:moveTo>
                        <a:pt x="243" y="1"/>
                      </a:moveTo>
                      <a:cubicBezTo>
                        <a:pt x="1" y="1"/>
                        <a:pt x="1" y="351"/>
                        <a:pt x="243" y="351"/>
                      </a:cubicBezTo>
                      <a:cubicBezTo>
                        <a:pt x="473" y="351"/>
                        <a:pt x="473" y="1"/>
                        <a:pt x="243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60" name="Google Shape;1060;p3"/>
                <p:cNvSpPr/>
                <p:nvPr/>
              </p:nvSpPr>
              <p:spPr>
                <a:xfrm>
                  <a:off x="955931" y="908465"/>
                  <a:ext cx="29225" cy="242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2" h="467" extrusionOk="0">
                      <a:moveTo>
                        <a:pt x="217" y="0"/>
                      </a:moveTo>
                      <a:cubicBezTo>
                        <a:pt x="141" y="0"/>
                        <a:pt x="73" y="35"/>
                        <a:pt x="49" y="123"/>
                      </a:cubicBezTo>
                      <a:cubicBezTo>
                        <a:pt x="37" y="135"/>
                        <a:pt x="37" y="159"/>
                        <a:pt x="24" y="183"/>
                      </a:cubicBezTo>
                      <a:cubicBezTo>
                        <a:pt x="0" y="280"/>
                        <a:pt x="49" y="377"/>
                        <a:pt x="133" y="437"/>
                      </a:cubicBezTo>
                      <a:cubicBezTo>
                        <a:pt x="167" y="457"/>
                        <a:pt x="205" y="466"/>
                        <a:pt x="243" y="466"/>
                      </a:cubicBezTo>
                      <a:cubicBezTo>
                        <a:pt x="299" y="466"/>
                        <a:pt x="356" y="445"/>
                        <a:pt x="399" y="401"/>
                      </a:cubicBezTo>
                      <a:cubicBezTo>
                        <a:pt x="424" y="365"/>
                        <a:pt x="448" y="329"/>
                        <a:pt x="472" y="292"/>
                      </a:cubicBezTo>
                      <a:cubicBezTo>
                        <a:pt x="561" y="146"/>
                        <a:pt x="373" y="0"/>
                        <a:pt x="217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61" name="Google Shape;1061;p3"/>
                <p:cNvSpPr/>
                <p:nvPr/>
              </p:nvSpPr>
              <p:spPr>
                <a:xfrm>
                  <a:off x="-152337" y="-50625"/>
                  <a:ext cx="2586475" cy="23895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5151" h="41712" extrusionOk="0">
                      <a:moveTo>
                        <a:pt x="13338" y="9583"/>
                      </a:moveTo>
                      <a:cubicBezTo>
                        <a:pt x="13314" y="9598"/>
                        <a:pt x="13290" y="9612"/>
                        <a:pt x="13266" y="9627"/>
                      </a:cubicBezTo>
                      <a:lnTo>
                        <a:pt x="13266" y="9627"/>
                      </a:lnTo>
                      <a:cubicBezTo>
                        <a:pt x="13290" y="9612"/>
                        <a:pt x="13314" y="9598"/>
                        <a:pt x="13338" y="9583"/>
                      </a:cubicBezTo>
                      <a:close/>
                      <a:moveTo>
                        <a:pt x="19948" y="0"/>
                      </a:moveTo>
                      <a:cubicBezTo>
                        <a:pt x="12481" y="0"/>
                        <a:pt x="4987" y="4289"/>
                        <a:pt x="1689" y="11434"/>
                      </a:cubicBezTo>
                      <a:cubicBezTo>
                        <a:pt x="2270" y="10515"/>
                        <a:pt x="2923" y="9631"/>
                        <a:pt x="3637" y="8809"/>
                      </a:cubicBezTo>
                      <a:lnTo>
                        <a:pt x="3637" y="8809"/>
                      </a:lnTo>
                      <a:cubicBezTo>
                        <a:pt x="3407" y="9172"/>
                        <a:pt x="3189" y="9535"/>
                        <a:pt x="2959" y="9898"/>
                      </a:cubicBezTo>
                      <a:cubicBezTo>
                        <a:pt x="6381" y="5050"/>
                        <a:pt x="13084" y="2282"/>
                        <a:pt x="19513" y="2282"/>
                      </a:cubicBezTo>
                      <a:cubicBezTo>
                        <a:pt x="26880" y="2282"/>
                        <a:pt x="33887" y="5916"/>
                        <a:pt x="35185" y="14216"/>
                      </a:cubicBezTo>
                      <a:cubicBezTo>
                        <a:pt x="35137" y="13926"/>
                        <a:pt x="35088" y="13648"/>
                        <a:pt x="35028" y="13369"/>
                      </a:cubicBezTo>
                      <a:lnTo>
                        <a:pt x="35028" y="13369"/>
                      </a:lnTo>
                      <a:cubicBezTo>
                        <a:pt x="35851" y="18123"/>
                        <a:pt x="34701" y="23639"/>
                        <a:pt x="30298" y="26264"/>
                      </a:cubicBezTo>
                      <a:cubicBezTo>
                        <a:pt x="28832" y="27141"/>
                        <a:pt x="27070" y="27569"/>
                        <a:pt x="25314" y="27569"/>
                      </a:cubicBezTo>
                      <a:cubicBezTo>
                        <a:pt x="20910" y="27569"/>
                        <a:pt x="16535" y="24877"/>
                        <a:pt x="16907" y="19793"/>
                      </a:cubicBezTo>
                      <a:lnTo>
                        <a:pt x="16907" y="19793"/>
                      </a:lnTo>
                      <a:cubicBezTo>
                        <a:pt x="17374" y="23874"/>
                        <a:pt x="20170" y="25607"/>
                        <a:pt x="23197" y="25607"/>
                      </a:cubicBezTo>
                      <a:cubicBezTo>
                        <a:pt x="26290" y="25607"/>
                        <a:pt x="29625" y="23798"/>
                        <a:pt x="30963" y="20833"/>
                      </a:cubicBezTo>
                      <a:cubicBezTo>
                        <a:pt x="33613" y="14978"/>
                        <a:pt x="29173" y="7938"/>
                        <a:pt x="23258" y="6365"/>
                      </a:cubicBezTo>
                      <a:cubicBezTo>
                        <a:pt x="22129" y="6069"/>
                        <a:pt x="20990" y="5929"/>
                        <a:pt x="19860" y="5929"/>
                      </a:cubicBezTo>
                      <a:cubicBezTo>
                        <a:pt x="13603" y="5929"/>
                        <a:pt x="7645" y="10227"/>
                        <a:pt x="5524" y="16140"/>
                      </a:cubicBezTo>
                      <a:cubicBezTo>
                        <a:pt x="1205" y="28188"/>
                        <a:pt x="10822" y="41071"/>
                        <a:pt x="23197" y="41712"/>
                      </a:cubicBezTo>
                      <a:cubicBezTo>
                        <a:pt x="22133" y="41506"/>
                        <a:pt x="21068" y="41228"/>
                        <a:pt x="20040" y="40865"/>
                      </a:cubicBezTo>
                      <a:lnTo>
                        <a:pt x="20040" y="40865"/>
                      </a:lnTo>
                      <a:cubicBezTo>
                        <a:pt x="20463" y="40950"/>
                        <a:pt x="20875" y="41022"/>
                        <a:pt x="21310" y="41095"/>
                      </a:cubicBezTo>
                      <a:cubicBezTo>
                        <a:pt x="8991" y="38162"/>
                        <a:pt x="1" y="18035"/>
                        <a:pt x="12928" y="9835"/>
                      </a:cubicBezTo>
                      <a:lnTo>
                        <a:pt x="12928" y="9835"/>
                      </a:lnTo>
                      <a:cubicBezTo>
                        <a:pt x="15187" y="8521"/>
                        <a:pt x="17807" y="7724"/>
                        <a:pt x="20340" y="7724"/>
                      </a:cubicBezTo>
                      <a:cubicBezTo>
                        <a:pt x="23391" y="7724"/>
                        <a:pt x="26315" y="8881"/>
                        <a:pt x="28326" y="11688"/>
                      </a:cubicBezTo>
                      <a:cubicBezTo>
                        <a:pt x="31602" y="16259"/>
                        <a:pt x="30089" y="24890"/>
                        <a:pt x="23768" y="24890"/>
                      </a:cubicBezTo>
                      <a:cubicBezTo>
                        <a:pt x="23180" y="24890"/>
                        <a:pt x="22550" y="24815"/>
                        <a:pt x="21879" y="24656"/>
                      </a:cubicBezTo>
                      <a:lnTo>
                        <a:pt x="21879" y="24656"/>
                      </a:lnTo>
                      <a:cubicBezTo>
                        <a:pt x="22160" y="24683"/>
                        <a:pt x="22432" y="24696"/>
                        <a:pt x="22693" y="24696"/>
                      </a:cubicBezTo>
                      <a:cubicBezTo>
                        <a:pt x="30619" y="24696"/>
                        <a:pt x="29331" y="12656"/>
                        <a:pt x="21637" y="11930"/>
                      </a:cubicBezTo>
                      <a:cubicBezTo>
                        <a:pt x="21372" y="11905"/>
                        <a:pt x="21111" y="11894"/>
                        <a:pt x="20854" y="11894"/>
                      </a:cubicBezTo>
                      <a:cubicBezTo>
                        <a:pt x="14597" y="11894"/>
                        <a:pt x="10588" y="18934"/>
                        <a:pt x="11947" y="24813"/>
                      </a:cubicBezTo>
                      <a:cubicBezTo>
                        <a:pt x="13401" y="31070"/>
                        <a:pt x="19987" y="35037"/>
                        <a:pt x="26139" y="35037"/>
                      </a:cubicBezTo>
                      <a:cubicBezTo>
                        <a:pt x="26231" y="35037"/>
                        <a:pt x="26323" y="35036"/>
                        <a:pt x="26415" y="35035"/>
                      </a:cubicBezTo>
                      <a:cubicBezTo>
                        <a:pt x="35863" y="34865"/>
                        <a:pt x="43254" y="25551"/>
                        <a:pt x="43181" y="16490"/>
                      </a:cubicBezTo>
                      <a:cubicBezTo>
                        <a:pt x="43012" y="11373"/>
                        <a:pt x="41355" y="6462"/>
                        <a:pt x="37798" y="2700"/>
                      </a:cubicBezTo>
                      <a:lnTo>
                        <a:pt x="37798" y="2700"/>
                      </a:lnTo>
                      <a:cubicBezTo>
                        <a:pt x="38427" y="3583"/>
                        <a:pt x="38996" y="4515"/>
                        <a:pt x="39492" y="5494"/>
                      </a:cubicBezTo>
                      <a:cubicBezTo>
                        <a:pt x="39250" y="5144"/>
                        <a:pt x="38996" y="4805"/>
                        <a:pt x="38742" y="4454"/>
                      </a:cubicBezTo>
                      <a:lnTo>
                        <a:pt x="38742" y="4454"/>
                      </a:lnTo>
                      <a:cubicBezTo>
                        <a:pt x="45150" y="14341"/>
                        <a:pt x="39160" y="33163"/>
                        <a:pt x="26096" y="33163"/>
                      </a:cubicBezTo>
                      <a:cubicBezTo>
                        <a:pt x="25212" y="33163"/>
                        <a:pt x="24295" y="33077"/>
                        <a:pt x="23348" y="32896"/>
                      </a:cubicBezTo>
                      <a:lnTo>
                        <a:pt x="23348" y="32896"/>
                      </a:lnTo>
                      <a:cubicBezTo>
                        <a:pt x="17581" y="31559"/>
                        <a:pt x="12303" y="27014"/>
                        <a:pt x="13423" y="20579"/>
                      </a:cubicBezTo>
                      <a:cubicBezTo>
                        <a:pt x="14114" y="16579"/>
                        <a:pt x="18430" y="12904"/>
                        <a:pt x="22251" y="12904"/>
                      </a:cubicBezTo>
                      <a:cubicBezTo>
                        <a:pt x="24382" y="12904"/>
                        <a:pt x="26359" y="14047"/>
                        <a:pt x="27468" y="16914"/>
                      </a:cubicBezTo>
                      <a:cubicBezTo>
                        <a:pt x="26475" y="14674"/>
                        <a:pt x="24789" y="13747"/>
                        <a:pt x="23006" y="13747"/>
                      </a:cubicBezTo>
                      <a:cubicBezTo>
                        <a:pt x="18356" y="13747"/>
                        <a:pt x="13050" y="20056"/>
                        <a:pt x="17693" y="25853"/>
                      </a:cubicBezTo>
                      <a:cubicBezTo>
                        <a:pt x="19527" y="28145"/>
                        <a:pt x="22302" y="29180"/>
                        <a:pt x="25139" y="29180"/>
                      </a:cubicBezTo>
                      <a:cubicBezTo>
                        <a:pt x="28293" y="29180"/>
                        <a:pt x="31524" y="27902"/>
                        <a:pt x="33625" y="25648"/>
                      </a:cubicBezTo>
                      <a:cubicBezTo>
                        <a:pt x="39080" y="19781"/>
                        <a:pt x="37883" y="9922"/>
                        <a:pt x="32173" y="4684"/>
                      </a:cubicBezTo>
                      <a:cubicBezTo>
                        <a:pt x="28670" y="1466"/>
                        <a:pt x="24313" y="0"/>
                        <a:pt x="19948" y="0"/>
                      </a:cubicBezTo>
                      <a:close/>
                    </a:path>
                  </a:pathLst>
                </a:custGeom>
                <a:solidFill>
                  <a:schemeClr val="accent2">
                    <a:alpha val="27230"/>
                  </a:scheme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grpSp>
          <p:nvGrpSpPr>
            <p:cNvPr id="1062" name="Google Shape;1062;p3"/>
            <p:cNvGrpSpPr/>
            <p:nvPr/>
          </p:nvGrpSpPr>
          <p:grpSpPr>
            <a:xfrm>
              <a:off x="7335608" y="2845634"/>
              <a:ext cx="2735698" cy="2906951"/>
              <a:chOff x="7074538" y="2755486"/>
              <a:chExt cx="2010655" cy="2136521"/>
            </a:xfrm>
          </p:grpSpPr>
          <p:grpSp>
            <p:nvGrpSpPr>
              <p:cNvPr id="1063" name="Google Shape;1063;p3"/>
              <p:cNvGrpSpPr/>
              <p:nvPr/>
            </p:nvGrpSpPr>
            <p:grpSpPr>
              <a:xfrm flipH="1">
                <a:off x="7346152" y="2910434"/>
                <a:ext cx="1569582" cy="1981573"/>
                <a:chOff x="146217" y="2712579"/>
                <a:chExt cx="1552966" cy="1960401"/>
              </a:xfrm>
            </p:grpSpPr>
            <p:grpSp>
              <p:nvGrpSpPr>
                <p:cNvPr id="1064" name="Google Shape;1064;p3"/>
                <p:cNvGrpSpPr/>
                <p:nvPr/>
              </p:nvGrpSpPr>
              <p:grpSpPr>
                <a:xfrm>
                  <a:off x="146217" y="2712579"/>
                  <a:ext cx="1134008" cy="607901"/>
                  <a:chOff x="5206900" y="826150"/>
                  <a:chExt cx="599275" cy="321250"/>
                </a:xfrm>
              </p:grpSpPr>
              <p:sp>
                <p:nvSpPr>
                  <p:cNvPr id="1065" name="Google Shape;1065;p3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066" name="Google Shape;1066;p3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067" name="Google Shape;1067;p3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068" name="Google Shape;1068;p3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069" name="Google Shape;1069;p3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070" name="Google Shape;1070;p3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071" name="Google Shape;1071;p3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072" name="Google Shape;1072;p3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073" name="Google Shape;1073;p3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074" name="Google Shape;1074;p3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075" name="Google Shape;1075;p3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076" name="Google Shape;1076;p3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077" name="Google Shape;1077;p3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078" name="Google Shape;1078;p3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1079" name="Google Shape;1079;p3"/>
                <p:cNvGrpSpPr/>
                <p:nvPr/>
              </p:nvGrpSpPr>
              <p:grpSpPr>
                <a:xfrm rot="-9256633">
                  <a:off x="489429" y="3110262"/>
                  <a:ext cx="1134020" cy="607908"/>
                  <a:chOff x="5206900" y="826150"/>
                  <a:chExt cx="599275" cy="321250"/>
                </a:xfrm>
              </p:grpSpPr>
              <p:sp>
                <p:nvSpPr>
                  <p:cNvPr id="1080" name="Google Shape;1080;p3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081" name="Google Shape;1081;p3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082" name="Google Shape;1082;p3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083" name="Google Shape;1083;p3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084" name="Google Shape;1084;p3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085" name="Google Shape;1085;p3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086" name="Google Shape;1086;p3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087" name="Google Shape;1087;p3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088" name="Google Shape;1088;p3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089" name="Google Shape;1089;p3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090" name="Google Shape;1090;p3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091" name="Google Shape;1091;p3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092" name="Google Shape;1092;p3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093" name="Google Shape;1093;p3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1094" name="Google Shape;1094;p3"/>
                <p:cNvGrpSpPr/>
                <p:nvPr/>
              </p:nvGrpSpPr>
              <p:grpSpPr>
                <a:xfrm rot="7120513" flipH="1">
                  <a:off x="538618" y="3725726"/>
                  <a:ext cx="1133997" cy="607895"/>
                  <a:chOff x="5206900" y="826150"/>
                  <a:chExt cx="599275" cy="321250"/>
                </a:xfrm>
              </p:grpSpPr>
              <p:sp>
                <p:nvSpPr>
                  <p:cNvPr id="1095" name="Google Shape;1095;p3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096" name="Google Shape;1096;p3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097" name="Google Shape;1097;p3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098" name="Google Shape;1098;p3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099" name="Google Shape;1099;p3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00" name="Google Shape;1100;p3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01" name="Google Shape;1101;p3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02" name="Google Shape;1102;p3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03" name="Google Shape;1103;p3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04" name="Google Shape;1104;p3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05" name="Google Shape;1105;p3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06" name="Google Shape;1106;p3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07" name="Google Shape;1107;p3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08" name="Google Shape;1108;p3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sp>
            <p:nvSpPr>
              <p:cNvPr id="1109" name="Google Shape;1109;p3"/>
              <p:cNvSpPr/>
              <p:nvPr/>
            </p:nvSpPr>
            <p:spPr>
              <a:xfrm>
                <a:off x="7161230" y="2910343"/>
                <a:ext cx="1870244" cy="1349511"/>
              </a:xfrm>
              <a:custGeom>
                <a:avLst/>
                <a:gdLst/>
                <a:ahLst/>
                <a:cxnLst/>
                <a:rect l="l" t="t" r="r" b="b"/>
                <a:pathLst>
                  <a:path w="16610" h="11985" extrusionOk="0">
                    <a:moveTo>
                      <a:pt x="9059" y="0"/>
                    </a:moveTo>
                    <a:cubicBezTo>
                      <a:pt x="7874" y="0"/>
                      <a:pt x="6703" y="379"/>
                      <a:pt x="5722" y="1117"/>
                    </a:cubicBezTo>
                    <a:cubicBezTo>
                      <a:pt x="4694" y="1903"/>
                      <a:pt x="4004" y="3064"/>
                      <a:pt x="3799" y="4346"/>
                    </a:cubicBezTo>
                    <a:cubicBezTo>
                      <a:pt x="3654" y="5423"/>
                      <a:pt x="4113" y="6621"/>
                      <a:pt x="4972" y="7371"/>
                    </a:cubicBezTo>
                    <a:cubicBezTo>
                      <a:pt x="5537" y="7872"/>
                      <a:pt x="6191" y="8133"/>
                      <a:pt x="6857" y="8133"/>
                    </a:cubicBezTo>
                    <a:cubicBezTo>
                      <a:pt x="7075" y="8133"/>
                      <a:pt x="7295" y="8105"/>
                      <a:pt x="7512" y="8048"/>
                    </a:cubicBezTo>
                    <a:cubicBezTo>
                      <a:pt x="7633" y="8012"/>
                      <a:pt x="7754" y="7951"/>
                      <a:pt x="7863" y="7879"/>
                    </a:cubicBezTo>
                    <a:cubicBezTo>
                      <a:pt x="8178" y="7637"/>
                      <a:pt x="8359" y="7238"/>
                      <a:pt x="8541" y="6863"/>
                    </a:cubicBezTo>
                    <a:cubicBezTo>
                      <a:pt x="8698" y="6524"/>
                      <a:pt x="8855" y="6197"/>
                      <a:pt x="9097" y="6004"/>
                    </a:cubicBezTo>
                    <a:cubicBezTo>
                      <a:pt x="9234" y="5896"/>
                      <a:pt x="9402" y="5836"/>
                      <a:pt x="9577" y="5836"/>
                    </a:cubicBezTo>
                    <a:cubicBezTo>
                      <a:pt x="9618" y="5836"/>
                      <a:pt x="9660" y="5839"/>
                      <a:pt x="9702" y="5846"/>
                    </a:cubicBezTo>
                    <a:cubicBezTo>
                      <a:pt x="10246" y="5895"/>
                      <a:pt x="10718" y="6246"/>
                      <a:pt x="10936" y="6742"/>
                    </a:cubicBezTo>
                    <a:cubicBezTo>
                      <a:pt x="11371" y="7758"/>
                      <a:pt x="10900" y="9403"/>
                      <a:pt x="10210" y="10346"/>
                    </a:cubicBezTo>
                    <a:cubicBezTo>
                      <a:pt x="10053" y="10528"/>
                      <a:pt x="9871" y="10685"/>
                      <a:pt x="9690" y="10830"/>
                    </a:cubicBezTo>
                    <a:cubicBezTo>
                      <a:pt x="8621" y="11648"/>
                      <a:pt x="7295" y="11838"/>
                      <a:pt x="6167" y="11838"/>
                    </a:cubicBezTo>
                    <a:cubicBezTo>
                      <a:pt x="5828" y="11838"/>
                      <a:pt x="5506" y="11820"/>
                      <a:pt x="5214" y="11798"/>
                    </a:cubicBezTo>
                    <a:cubicBezTo>
                      <a:pt x="2783" y="11375"/>
                      <a:pt x="908" y="9488"/>
                      <a:pt x="0" y="7649"/>
                    </a:cubicBezTo>
                    <a:lnTo>
                      <a:pt x="0" y="7649"/>
                    </a:lnTo>
                    <a:cubicBezTo>
                      <a:pt x="1011" y="10334"/>
                      <a:pt x="3570" y="11984"/>
                      <a:pt x="6284" y="11984"/>
                    </a:cubicBezTo>
                    <a:cubicBezTo>
                      <a:pt x="7079" y="11984"/>
                      <a:pt x="7887" y="11843"/>
                      <a:pt x="8674" y="11544"/>
                    </a:cubicBezTo>
                    <a:cubicBezTo>
                      <a:pt x="9049" y="11387"/>
                      <a:pt x="9412" y="11181"/>
                      <a:pt x="9738" y="10927"/>
                    </a:cubicBezTo>
                    <a:cubicBezTo>
                      <a:pt x="10754" y="10165"/>
                      <a:pt x="11383" y="9016"/>
                      <a:pt x="11468" y="7758"/>
                    </a:cubicBezTo>
                    <a:cubicBezTo>
                      <a:pt x="11420" y="6258"/>
                      <a:pt x="10815" y="5121"/>
                      <a:pt x="9823" y="4649"/>
                    </a:cubicBezTo>
                    <a:cubicBezTo>
                      <a:pt x="9508" y="4491"/>
                      <a:pt x="9186" y="4414"/>
                      <a:pt x="8873" y="4414"/>
                    </a:cubicBezTo>
                    <a:cubicBezTo>
                      <a:pt x="8465" y="4414"/>
                      <a:pt x="8073" y="4546"/>
                      <a:pt x="7730" y="4806"/>
                    </a:cubicBezTo>
                    <a:cubicBezTo>
                      <a:pt x="7271" y="5181"/>
                      <a:pt x="6944" y="5701"/>
                      <a:pt x="6787" y="6270"/>
                    </a:cubicBezTo>
                    <a:cubicBezTo>
                      <a:pt x="6750" y="6439"/>
                      <a:pt x="6666" y="6584"/>
                      <a:pt x="6533" y="6681"/>
                    </a:cubicBezTo>
                    <a:cubicBezTo>
                      <a:pt x="6407" y="6778"/>
                      <a:pt x="6258" y="6818"/>
                      <a:pt x="6100" y="6818"/>
                    </a:cubicBezTo>
                    <a:cubicBezTo>
                      <a:pt x="5742" y="6818"/>
                      <a:pt x="5338" y="6610"/>
                      <a:pt x="5045" y="6367"/>
                    </a:cubicBezTo>
                    <a:lnTo>
                      <a:pt x="5033" y="6354"/>
                    </a:lnTo>
                    <a:cubicBezTo>
                      <a:pt x="4331" y="5677"/>
                      <a:pt x="4089" y="4613"/>
                      <a:pt x="4379" y="3427"/>
                    </a:cubicBezTo>
                    <a:cubicBezTo>
                      <a:pt x="4646" y="2532"/>
                      <a:pt x="5190" y="1734"/>
                      <a:pt x="5928" y="1165"/>
                    </a:cubicBezTo>
                    <a:cubicBezTo>
                      <a:pt x="6768" y="525"/>
                      <a:pt x="7830" y="207"/>
                      <a:pt x="8942" y="207"/>
                    </a:cubicBezTo>
                    <a:cubicBezTo>
                      <a:pt x="10122" y="207"/>
                      <a:pt x="11359" y="564"/>
                      <a:pt x="12448" y="1274"/>
                    </a:cubicBezTo>
                    <a:cubicBezTo>
                      <a:pt x="15968" y="3475"/>
                      <a:pt x="16609" y="7540"/>
                      <a:pt x="15521" y="11205"/>
                    </a:cubicBezTo>
                    <a:cubicBezTo>
                      <a:pt x="16246" y="9354"/>
                      <a:pt x="16343" y="7322"/>
                      <a:pt x="15811" y="5411"/>
                    </a:cubicBezTo>
                    <a:cubicBezTo>
                      <a:pt x="15133" y="3064"/>
                      <a:pt x="13476" y="1286"/>
                      <a:pt x="11142" y="403"/>
                    </a:cubicBezTo>
                    <a:cubicBezTo>
                      <a:pt x="10467" y="133"/>
                      <a:pt x="9761" y="0"/>
                      <a:pt x="9059" y="0"/>
                    </a:cubicBezTo>
                    <a:close/>
                  </a:path>
                </a:pathLst>
              </a:custGeom>
              <a:solidFill>
                <a:schemeClr val="accent2">
                  <a:alpha val="2723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1110" name="Google Shape;1110;p3"/>
              <p:cNvGrpSpPr/>
              <p:nvPr/>
            </p:nvGrpSpPr>
            <p:grpSpPr>
              <a:xfrm rot="-4586846" flipH="1">
                <a:off x="7577630" y="2882375"/>
                <a:ext cx="1351919" cy="1384943"/>
                <a:chOff x="146217" y="2712579"/>
                <a:chExt cx="1552966" cy="1960401"/>
              </a:xfrm>
            </p:grpSpPr>
            <p:grpSp>
              <p:nvGrpSpPr>
                <p:cNvPr id="1111" name="Google Shape;1111;p3"/>
                <p:cNvGrpSpPr/>
                <p:nvPr/>
              </p:nvGrpSpPr>
              <p:grpSpPr>
                <a:xfrm>
                  <a:off x="146217" y="2712579"/>
                  <a:ext cx="1134008" cy="607901"/>
                  <a:chOff x="5206900" y="826150"/>
                  <a:chExt cx="599275" cy="321250"/>
                </a:xfrm>
              </p:grpSpPr>
              <p:sp>
                <p:nvSpPr>
                  <p:cNvPr id="1112" name="Google Shape;1112;p3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13" name="Google Shape;1113;p3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14" name="Google Shape;1114;p3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15" name="Google Shape;1115;p3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16" name="Google Shape;1116;p3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17" name="Google Shape;1117;p3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18" name="Google Shape;1118;p3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19" name="Google Shape;1119;p3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20" name="Google Shape;1120;p3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21" name="Google Shape;1121;p3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22" name="Google Shape;1122;p3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23" name="Google Shape;1123;p3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24" name="Google Shape;1124;p3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25" name="Google Shape;1125;p3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1126" name="Google Shape;1126;p3"/>
                <p:cNvGrpSpPr/>
                <p:nvPr/>
              </p:nvGrpSpPr>
              <p:grpSpPr>
                <a:xfrm rot="-9256633">
                  <a:off x="489429" y="3110262"/>
                  <a:ext cx="1134020" cy="607908"/>
                  <a:chOff x="5206900" y="826150"/>
                  <a:chExt cx="599275" cy="321250"/>
                </a:xfrm>
              </p:grpSpPr>
              <p:sp>
                <p:nvSpPr>
                  <p:cNvPr id="1127" name="Google Shape;1127;p3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28" name="Google Shape;1128;p3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29" name="Google Shape;1129;p3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30" name="Google Shape;1130;p3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31" name="Google Shape;1131;p3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32" name="Google Shape;1132;p3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33" name="Google Shape;1133;p3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34" name="Google Shape;1134;p3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35" name="Google Shape;1135;p3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36" name="Google Shape;1136;p3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37" name="Google Shape;1137;p3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38" name="Google Shape;1138;p3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39" name="Google Shape;1139;p3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40" name="Google Shape;1140;p3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1141" name="Google Shape;1141;p3"/>
                <p:cNvGrpSpPr/>
                <p:nvPr/>
              </p:nvGrpSpPr>
              <p:grpSpPr>
                <a:xfrm rot="7120513" flipH="1">
                  <a:off x="538618" y="3725726"/>
                  <a:ext cx="1133997" cy="607895"/>
                  <a:chOff x="5206900" y="826150"/>
                  <a:chExt cx="599275" cy="321250"/>
                </a:xfrm>
              </p:grpSpPr>
              <p:sp>
                <p:nvSpPr>
                  <p:cNvPr id="1142" name="Google Shape;1142;p3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43" name="Google Shape;1143;p3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44" name="Google Shape;1144;p3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45" name="Google Shape;1145;p3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46" name="Google Shape;1146;p3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47" name="Google Shape;1147;p3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48" name="Google Shape;1148;p3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49" name="Google Shape;1149;p3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50" name="Google Shape;1150;p3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51" name="Google Shape;1151;p3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52" name="Google Shape;1152;p3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53" name="Google Shape;1153;p3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54" name="Google Shape;1154;p3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55" name="Google Shape;1155;p3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1156" name="Google Shape;1156;p3"/>
              <p:cNvGrpSpPr/>
              <p:nvPr/>
            </p:nvGrpSpPr>
            <p:grpSpPr>
              <a:xfrm rot="5833908" flipH="1">
                <a:off x="7188987" y="2833692"/>
                <a:ext cx="1612381" cy="1651433"/>
                <a:chOff x="146217" y="2712579"/>
                <a:chExt cx="1552966" cy="1960401"/>
              </a:xfrm>
            </p:grpSpPr>
            <p:grpSp>
              <p:nvGrpSpPr>
                <p:cNvPr id="1157" name="Google Shape;1157;p3"/>
                <p:cNvGrpSpPr/>
                <p:nvPr/>
              </p:nvGrpSpPr>
              <p:grpSpPr>
                <a:xfrm>
                  <a:off x="146217" y="2712579"/>
                  <a:ext cx="1134008" cy="607901"/>
                  <a:chOff x="5206900" y="826150"/>
                  <a:chExt cx="599275" cy="321250"/>
                </a:xfrm>
              </p:grpSpPr>
              <p:sp>
                <p:nvSpPr>
                  <p:cNvPr id="1158" name="Google Shape;1158;p3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59" name="Google Shape;1159;p3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60" name="Google Shape;1160;p3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61" name="Google Shape;1161;p3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62" name="Google Shape;1162;p3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63" name="Google Shape;1163;p3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64" name="Google Shape;1164;p3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65" name="Google Shape;1165;p3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66" name="Google Shape;1166;p3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67" name="Google Shape;1167;p3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68" name="Google Shape;1168;p3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69" name="Google Shape;1169;p3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70" name="Google Shape;1170;p3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71" name="Google Shape;1171;p3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1172" name="Google Shape;1172;p3"/>
                <p:cNvGrpSpPr/>
                <p:nvPr/>
              </p:nvGrpSpPr>
              <p:grpSpPr>
                <a:xfrm rot="-9256633">
                  <a:off x="489429" y="3110262"/>
                  <a:ext cx="1134020" cy="607908"/>
                  <a:chOff x="5206900" y="826150"/>
                  <a:chExt cx="599275" cy="321250"/>
                </a:xfrm>
              </p:grpSpPr>
              <p:sp>
                <p:nvSpPr>
                  <p:cNvPr id="1173" name="Google Shape;1173;p3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74" name="Google Shape;1174;p3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75" name="Google Shape;1175;p3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76" name="Google Shape;1176;p3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77" name="Google Shape;1177;p3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78" name="Google Shape;1178;p3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79" name="Google Shape;1179;p3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80" name="Google Shape;1180;p3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81" name="Google Shape;1181;p3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82" name="Google Shape;1182;p3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83" name="Google Shape;1183;p3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84" name="Google Shape;1184;p3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85" name="Google Shape;1185;p3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86" name="Google Shape;1186;p3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1187" name="Google Shape;1187;p3"/>
                <p:cNvGrpSpPr/>
                <p:nvPr/>
              </p:nvGrpSpPr>
              <p:grpSpPr>
                <a:xfrm rot="7120513" flipH="1">
                  <a:off x="538618" y="3725726"/>
                  <a:ext cx="1133997" cy="607895"/>
                  <a:chOff x="5206900" y="826150"/>
                  <a:chExt cx="599275" cy="321250"/>
                </a:xfrm>
              </p:grpSpPr>
              <p:sp>
                <p:nvSpPr>
                  <p:cNvPr id="1188" name="Google Shape;1188;p3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89" name="Google Shape;1189;p3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90" name="Google Shape;1190;p3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91" name="Google Shape;1191;p3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92" name="Google Shape;1192;p3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93" name="Google Shape;1193;p3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94" name="Google Shape;1194;p3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95" name="Google Shape;1195;p3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96" name="Google Shape;1196;p3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97" name="Google Shape;1197;p3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98" name="Google Shape;1198;p3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99" name="Google Shape;1199;p3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200" name="Google Shape;1200;p3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201" name="Google Shape;1201;p3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1202" name="Google Shape;1202;p3"/>
              <p:cNvGrpSpPr/>
              <p:nvPr/>
            </p:nvGrpSpPr>
            <p:grpSpPr>
              <a:xfrm>
                <a:off x="7351673" y="2996434"/>
                <a:ext cx="1612289" cy="1651638"/>
                <a:chOff x="146217" y="2712579"/>
                <a:chExt cx="1552966" cy="1960401"/>
              </a:xfrm>
            </p:grpSpPr>
            <p:grpSp>
              <p:nvGrpSpPr>
                <p:cNvPr id="1203" name="Google Shape;1203;p3"/>
                <p:cNvGrpSpPr/>
                <p:nvPr/>
              </p:nvGrpSpPr>
              <p:grpSpPr>
                <a:xfrm>
                  <a:off x="146217" y="2712579"/>
                  <a:ext cx="1134008" cy="607901"/>
                  <a:chOff x="5206900" y="826150"/>
                  <a:chExt cx="599275" cy="321250"/>
                </a:xfrm>
              </p:grpSpPr>
              <p:sp>
                <p:nvSpPr>
                  <p:cNvPr id="1204" name="Google Shape;1204;p3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205" name="Google Shape;1205;p3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206" name="Google Shape;1206;p3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207" name="Google Shape;1207;p3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208" name="Google Shape;1208;p3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209" name="Google Shape;1209;p3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210" name="Google Shape;1210;p3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211" name="Google Shape;1211;p3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212" name="Google Shape;1212;p3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213" name="Google Shape;1213;p3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214" name="Google Shape;1214;p3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215" name="Google Shape;1215;p3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216" name="Google Shape;1216;p3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217" name="Google Shape;1217;p3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1218" name="Google Shape;1218;p3"/>
                <p:cNvGrpSpPr/>
                <p:nvPr/>
              </p:nvGrpSpPr>
              <p:grpSpPr>
                <a:xfrm rot="-9256633">
                  <a:off x="489429" y="3110262"/>
                  <a:ext cx="1134020" cy="607908"/>
                  <a:chOff x="5206900" y="826150"/>
                  <a:chExt cx="599275" cy="321250"/>
                </a:xfrm>
              </p:grpSpPr>
              <p:sp>
                <p:nvSpPr>
                  <p:cNvPr id="1219" name="Google Shape;1219;p3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220" name="Google Shape;1220;p3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221" name="Google Shape;1221;p3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222" name="Google Shape;1222;p3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223" name="Google Shape;1223;p3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224" name="Google Shape;1224;p3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225" name="Google Shape;1225;p3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226" name="Google Shape;1226;p3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227" name="Google Shape;1227;p3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228" name="Google Shape;1228;p3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229" name="Google Shape;1229;p3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230" name="Google Shape;1230;p3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231" name="Google Shape;1231;p3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232" name="Google Shape;1232;p3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1233" name="Google Shape;1233;p3"/>
                <p:cNvGrpSpPr/>
                <p:nvPr/>
              </p:nvGrpSpPr>
              <p:grpSpPr>
                <a:xfrm rot="7120513" flipH="1">
                  <a:off x="538618" y="3725726"/>
                  <a:ext cx="1133997" cy="607895"/>
                  <a:chOff x="5206900" y="826150"/>
                  <a:chExt cx="599275" cy="321250"/>
                </a:xfrm>
              </p:grpSpPr>
              <p:sp>
                <p:nvSpPr>
                  <p:cNvPr id="1234" name="Google Shape;1234;p3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235" name="Google Shape;1235;p3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236" name="Google Shape;1236;p3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237" name="Google Shape;1237;p3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238" name="Google Shape;1238;p3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239" name="Google Shape;1239;p3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240" name="Google Shape;1240;p3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241" name="Google Shape;1241;p3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242" name="Google Shape;1242;p3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243" name="Google Shape;1243;p3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244" name="Google Shape;1244;p3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245" name="Google Shape;1245;p3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246" name="Google Shape;1246;p3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247" name="Google Shape;1247;p3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</p:grpSp>
      </p:grpSp>
      <p:sp>
        <p:nvSpPr>
          <p:cNvPr id="1248" name="Google Shape;1248;p3"/>
          <p:cNvSpPr txBox="1">
            <a:spLocks noGrp="1"/>
          </p:cNvSpPr>
          <p:nvPr>
            <p:ph type="title"/>
          </p:nvPr>
        </p:nvSpPr>
        <p:spPr>
          <a:xfrm>
            <a:off x="2691300" y="1289225"/>
            <a:ext cx="3761400" cy="1590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100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249" name="Google Shape;1249;p3"/>
          <p:cNvSpPr txBox="1">
            <a:spLocks noGrp="1"/>
          </p:cNvSpPr>
          <p:nvPr>
            <p:ph type="subTitle" idx="1"/>
          </p:nvPr>
        </p:nvSpPr>
        <p:spPr>
          <a:xfrm>
            <a:off x="2691300" y="3012450"/>
            <a:ext cx="3761400" cy="84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6">
    <p:spTree>
      <p:nvGrpSpPr>
        <p:cNvPr id="1" name="Shape 239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936" name="Google Shape;23936;p55"/>
          <p:cNvGrpSpPr/>
          <p:nvPr/>
        </p:nvGrpSpPr>
        <p:grpSpPr>
          <a:xfrm>
            <a:off x="176625" y="110350"/>
            <a:ext cx="8790774" cy="4922811"/>
            <a:chOff x="131600" y="118425"/>
            <a:chExt cx="8790774" cy="4922811"/>
          </a:xfrm>
        </p:grpSpPr>
        <p:sp>
          <p:nvSpPr>
            <p:cNvPr id="23937" name="Google Shape;23937;p55"/>
            <p:cNvSpPr/>
            <p:nvPr/>
          </p:nvSpPr>
          <p:spPr>
            <a:xfrm rot="5400000">
              <a:off x="856680" y="1032994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3938" name="Google Shape;23938;p55"/>
            <p:cNvGrpSpPr/>
            <p:nvPr/>
          </p:nvGrpSpPr>
          <p:grpSpPr>
            <a:xfrm>
              <a:off x="131600" y="1884558"/>
              <a:ext cx="2122449" cy="3112715"/>
              <a:chOff x="131600" y="1884558"/>
              <a:chExt cx="2122449" cy="3112715"/>
            </a:xfrm>
          </p:grpSpPr>
          <p:sp>
            <p:nvSpPr>
              <p:cNvPr id="23939" name="Google Shape;23939;p55"/>
              <p:cNvSpPr/>
              <p:nvPr/>
            </p:nvSpPr>
            <p:spPr>
              <a:xfrm rot="5400000" flipH="1">
                <a:off x="1356823" y="353957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940" name="Google Shape;23940;p55"/>
              <p:cNvSpPr/>
              <p:nvPr/>
            </p:nvSpPr>
            <p:spPr>
              <a:xfrm rot="5400000" flipH="1">
                <a:off x="368247" y="3804694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941" name="Google Shape;23941;p55"/>
              <p:cNvSpPr/>
              <p:nvPr/>
            </p:nvSpPr>
            <p:spPr>
              <a:xfrm rot="5400000" flipH="1">
                <a:off x="1212834" y="4945234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942" name="Google Shape;23942;p55"/>
              <p:cNvSpPr/>
              <p:nvPr/>
            </p:nvSpPr>
            <p:spPr>
              <a:xfrm rot="5400000" flipH="1">
                <a:off x="1889810" y="3456082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943" name="Google Shape;23943;p55"/>
              <p:cNvSpPr/>
              <p:nvPr/>
            </p:nvSpPr>
            <p:spPr>
              <a:xfrm rot="5400000" flipH="1">
                <a:off x="871337" y="4472741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944" name="Google Shape;23944;p55"/>
              <p:cNvSpPr/>
              <p:nvPr/>
            </p:nvSpPr>
            <p:spPr>
              <a:xfrm rot="5400000" flipH="1">
                <a:off x="1458022" y="2595443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945" name="Google Shape;23945;p55"/>
              <p:cNvSpPr/>
              <p:nvPr/>
            </p:nvSpPr>
            <p:spPr>
              <a:xfrm rot="5400000" flipH="1">
                <a:off x="373906" y="24622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946" name="Google Shape;23946;p55"/>
              <p:cNvSpPr/>
              <p:nvPr/>
            </p:nvSpPr>
            <p:spPr>
              <a:xfrm rot="5400000" flipH="1">
                <a:off x="573665" y="4207992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947" name="Google Shape;23947;p55"/>
              <p:cNvSpPr/>
              <p:nvPr/>
            </p:nvSpPr>
            <p:spPr>
              <a:xfrm rot="5400000" flipH="1">
                <a:off x="368214" y="3290320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948" name="Google Shape;23948;p55"/>
              <p:cNvSpPr/>
              <p:nvPr/>
            </p:nvSpPr>
            <p:spPr>
              <a:xfrm rot="5400000" flipH="1">
                <a:off x="149520" y="2943663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949" name="Google Shape;23949;p55"/>
              <p:cNvSpPr/>
              <p:nvPr/>
            </p:nvSpPr>
            <p:spPr>
              <a:xfrm rot="5400000" flipH="1">
                <a:off x="1558343" y="306837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950" name="Google Shape;23950;p55"/>
              <p:cNvSpPr/>
              <p:nvPr/>
            </p:nvSpPr>
            <p:spPr>
              <a:xfrm rot="5400000" flipH="1">
                <a:off x="130236" y="3708247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951" name="Google Shape;23951;p55"/>
              <p:cNvSpPr/>
              <p:nvPr/>
            </p:nvSpPr>
            <p:spPr>
              <a:xfrm rot="5400000" flipH="1">
                <a:off x="400364" y="4926212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952" name="Google Shape;23952;p55"/>
              <p:cNvSpPr/>
              <p:nvPr/>
            </p:nvSpPr>
            <p:spPr>
              <a:xfrm rot="5400000" flipH="1">
                <a:off x="799823" y="3303605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953" name="Google Shape;23953;p55"/>
              <p:cNvSpPr/>
              <p:nvPr/>
            </p:nvSpPr>
            <p:spPr>
              <a:xfrm rot="5400000" flipH="1">
                <a:off x="1234010" y="4104986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954" name="Google Shape;23954;p55"/>
              <p:cNvSpPr/>
              <p:nvPr/>
            </p:nvSpPr>
            <p:spPr>
              <a:xfrm rot="5400000" flipH="1">
                <a:off x="379148" y="2080743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955" name="Google Shape;23955;p55"/>
              <p:cNvSpPr/>
              <p:nvPr/>
            </p:nvSpPr>
            <p:spPr>
              <a:xfrm rot="5400000" flipH="1">
                <a:off x="891672" y="3760348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956" name="Google Shape;23956;p55"/>
              <p:cNvSpPr/>
              <p:nvPr/>
            </p:nvSpPr>
            <p:spPr>
              <a:xfrm rot="5400000">
                <a:off x="927170" y="1943554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957" name="Google Shape;23957;p55"/>
              <p:cNvSpPr/>
              <p:nvPr/>
            </p:nvSpPr>
            <p:spPr>
              <a:xfrm rot="5400000">
                <a:off x="1099652" y="2323349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958" name="Google Shape;23958;p55"/>
              <p:cNvSpPr/>
              <p:nvPr/>
            </p:nvSpPr>
            <p:spPr>
              <a:xfrm rot="5400000">
                <a:off x="952606" y="295021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959" name="Google Shape;23959;p55"/>
              <p:cNvSpPr/>
              <p:nvPr/>
            </p:nvSpPr>
            <p:spPr>
              <a:xfrm rot="5400000">
                <a:off x="729827" y="227943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960" name="Google Shape;23960;p55"/>
              <p:cNvSpPr/>
              <p:nvPr/>
            </p:nvSpPr>
            <p:spPr>
              <a:xfrm rot="5400000">
                <a:off x="1976994" y="3097293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961" name="Google Shape;23961;p55"/>
              <p:cNvSpPr/>
              <p:nvPr/>
            </p:nvSpPr>
            <p:spPr>
              <a:xfrm rot="5400000">
                <a:off x="1439631" y="1886769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962" name="Google Shape;23962;p55"/>
              <p:cNvSpPr/>
              <p:nvPr/>
            </p:nvSpPr>
            <p:spPr>
              <a:xfrm rot="5400000">
                <a:off x="2225601" y="353958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963" name="Google Shape;23963;p55"/>
              <p:cNvSpPr/>
              <p:nvPr/>
            </p:nvSpPr>
            <p:spPr>
              <a:xfrm rot="5400000">
                <a:off x="771336" y="2669355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3964" name="Google Shape;23964;p55"/>
            <p:cNvGrpSpPr/>
            <p:nvPr/>
          </p:nvGrpSpPr>
          <p:grpSpPr>
            <a:xfrm flipH="1">
              <a:off x="2342550" y="2567965"/>
              <a:ext cx="3964145" cy="1455821"/>
              <a:chOff x="3233388" y="140740"/>
              <a:chExt cx="3964145" cy="1455821"/>
            </a:xfrm>
          </p:grpSpPr>
          <p:sp>
            <p:nvSpPr>
              <p:cNvPr id="23965" name="Google Shape;23965;p55"/>
              <p:cNvSpPr/>
              <p:nvPr/>
            </p:nvSpPr>
            <p:spPr>
              <a:xfrm rot="10800000" flipH="1">
                <a:off x="4606080" y="136596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966" name="Google Shape;23966;p55"/>
              <p:cNvSpPr/>
              <p:nvPr/>
            </p:nvSpPr>
            <p:spPr>
              <a:xfrm rot="10800000" flipH="1">
                <a:off x="4341237" y="377380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967" name="Google Shape;23967;p55"/>
              <p:cNvSpPr/>
              <p:nvPr/>
            </p:nvSpPr>
            <p:spPr>
              <a:xfrm rot="10800000" flipH="1">
                <a:off x="3233388" y="122197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968" name="Google Shape;23968;p55"/>
              <p:cNvSpPr/>
              <p:nvPr/>
            </p:nvSpPr>
            <p:spPr>
              <a:xfrm rot="10800000" flipH="1">
                <a:off x="6920595" y="1365965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969" name="Google Shape;23969;p55"/>
              <p:cNvSpPr/>
              <p:nvPr/>
            </p:nvSpPr>
            <p:spPr>
              <a:xfrm rot="10800000" flipH="1">
                <a:off x="3673048" y="880627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970" name="Google Shape;23970;p55"/>
              <p:cNvSpPr/>
              <p:nvPr/>
            </p:nvSpPr>
            <p:spPr>
              <a:xfrm rot="10800000" flipH="1">
                <a:off x="5601088" y="146715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971" name="Google Shape;23971;p55"/>
              <p:cNvSpPr/>
              <p:nvPr/>
            </p:nvSpPr>
            <p:spPr>
              <a:xfrm rot="10800000" flipH="1">
                <a:off x="5724521" y="3829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972" name="Google Shape;23972;p55"/>
              <p:cNvSpPr/>
              <p:nvPr/>
            </p:nvSpPr>
            <p:spPr>
              <a:xfrm rot="10800000" flipH="1">
                <a:off x="3991095" y="582805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973" name="Google Shape;23973;p55"/>
              <p:cNvSpPr/>
              <p:nvPr/>
            </p:nvSpPr>
            <p:spPr>
              <a:xfrm rot="10800000" flipH="1">
                <a:off x="4885176" y="377363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974" name="Google Shape;23974;p55"/>
              <p:cNvSpPr/>
              <p:nvPr/>
            </p:nvSpPr>
            <p:spPr>
              <a:xfrm rot="10800000" flipH="1">
                <a:off x="5542101" y="15851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975" name="Google Shape;23975;p55"/>
              <p:cNvSpPr/>
              <p:nvPr/>
            </p:nvSpPr>
            <p:spPr>
              <a:xfrm rot="10800000" flipH="1">
                <a:off x="5133210" y="156969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976" name="Google Shape;23976;p55"/>
              <p:cNvSpPr/>
              <p:nvPr/>
            </p:nvSpPr>
            <p:spPr>
              <a:xfrm rot="10800000" flipH="1">
                <a:off x="4503283" y="14074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977" name="Google Shape;23977;p55"/>
              <p:cNvSpPr/>
              <p:nvPr/>
            </p:nvSpPr>
            <p:spPr>
              <a:xfrm rot="10800000" flipH="1">
                <a:off x="3285424" y="410959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978" name="Google Shape;23978;p55"/>
              <p:cNvSpPr/>
              <p:nvPr/>
            </p:nvSpPr>
            <p:spPr>
              <a:xfrm rot="10800000" flipH="1">
                <a:off x="4896126" y="811318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979" name="Google Shape;23979;p55"/>
              <p:cNvSpPr/>
              <p:nvPr/>
            </p:nvSpPr>
            <p:spPr>
              <a:xfrm rot="10800000" flipH="1">
                <a:off x="4097227" y="124315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980" name="Google Shape;23980;p55"/>
              <p:cNvSpPr/>
              <p:nvPr/>
            </p:nvSpPr>
            <p:spPr>
              <a:xfrm rot="10800000" flipH="1">
                <a:off x="6313814" y="205730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981" name="Google Shape;23981;p55"/>
              <p:cNvSpPr/>
              <p:nvPr/>
            </p:nvSpPr>
            <p:spPr>
              <a:xfrm rot="10800000" flipH="1">
                <a:off x="4425950" y="9008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982" name="Google Shape;23982;p55"/>
              <p:cNvSpPr/>
              <p:nvPr/>
            </p:nvSpPr>
            <p:spPr>
              <a:xfrm rot="10800000">
                <a:off x="6202092" y="936303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983" name="Google Shape;23983;p55"/>
              <p:cNvSpPr/>
              <p:nvPr/>
            </p:nvSpPr>
            <p:spPr>
              <a:xfrm rot="10800000">
                <a:off x="5855273" y="1108793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984" name="Google Shape;23984;p55"/>
              <p:cNvSpPr/>
              <p:nvPr/>
            </p:nvSpPr>
            <p:spPr>
              <a:xfrm rot="10800000">
                <a:off x="7156858" y="86568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985" name="Google Shape;23985;p55"/>
              <p:cNvSpPr/>
              <p:nvPr/>
            </p:nvSpPr>
            <p:spPr>
              <a:xfrm rot="10800000">
                <a:off x="5246316" y="96173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986" name="Google Shape;23986;p55"/>
              <p:cNvSpPr/>
              <p:nvPr/>
            </p:nvSpPr>
            <p:spPr>
              <a:xfrm rot="10800000">
                <a:off x="5907291" y="73882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987" name="Google Shape;23987;p55"/>
              <p:cNvSpPr/>
              <p:nvPr/>
            </p:nvSpPr>
            <p:spPr>
              <a:xfrm rot="10800000">
                <a:off x="6698607" y="802009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988" name="Google Shape;23988;p55"/>
              <p:cNvSpPr/>
              <p:nvPr/>
            </p:nvSpPr>
            <p:spPr>
              <a:xfrm rot="10800000">
                <a:off x="6314814" y="145098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989" name="Google Shape;23989;p55"/>
              <p:cNvSpPr/>
              <p:nvPr/>
            </p:nvSpPr>
            <p:spPr>
              <a:xfrm rot="10800000">
                <a:off x="6405679" y="58437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990" name="Google Shape;23990;p55"/>
              <p:cNvSpPr/>
              <p:nvPr/>
            </p:nvSpPr>
            <p:spPr>
              <a:xfrm rot="10800000">
                <a:off x="5530519" y="78295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3991" name="Google Shape;23991;p55"/>
            <p:cNvSpPr/>
            <p:nvPr/>
          </p:nvSpPr>
          <p:spPr>
            <a:xfrm rot="10800000">
              <a:off x="5467181" y="2274087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92" name="Google Shape;23992;p55"/>
            <p:cNvSpPr/>
            <p:nvPr/>
          </p:nvSpPr>
          <p:spPr>
            <a:xfrm rot="10800000">
              <a:off x="1791338" y="2418078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93" name="Google Shape;23993;p55"/>
            <p:cNvSpPr/>
            <p:nvPr/>
          </p:nvSpPr>
          <p:spPr>
            <a:xfrm rot="10800000">
              <a:off x="4994538" y="1932740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94" name="Google Shape;23994;p55"/>
            <p:cNvSpPr/>
            <p:nvPr/>
          </p:nvSpPr>
          <p:spPr>
            <a:xfrm rot="10800000">
              <a:off x="2710372" y="2554680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95" name="Google Shape;23995;p55"/>
            <p:cNvSpPr/>
            <p:nvPr/>
          </p:nvSpPr>
          <p:spPr>
            <a:xfrm rot="10800000">
              <a:off x="2984293" y="1435017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96" name="Google Shape;23996;p55"/>
            <p:cNvSpPr/>
            <p:nvPr/>
          </p:nvSpPr>
          <p:spPr>
            <a:xfrm rot="10800000">
              <a:off x="4625351" y="1874393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97" name="Google Shape;23997;p55"/>
            <p:cNvSpPr/>
            <p:nvPr/>
          </p:nvSpPr>
          <p:spPr>
            <a:xfrm rot="10800000">
              <a:off x="3812259" y="1429475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98" name="Google Shape;23998;p55"/>
            <p:cNvSpPr/>
            <p:nvPr/>
          </p:nvSpPr>
          <p:spPr>
            <a:xfrm rot="10800000">
              <a:off x="3473571" y="242512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99" name="Google Shape;23999;p55"/>
            <p:cNvSpPr/>
            <p:nvPr/>
          </p:nvSpPr>
          <p:spPr>
            <a:xfrm rot="10800000">
              <a:off x="3823198" y="1863430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00" name="Google Shape;24000;p55"/>
            <p:cNvSpPr/>
            <p:nvPr/>
          </p:nvSpPr>
          <p:spPr>
            <a:xfrm rot="10800000">
              <a:off x="4626925" y="2295271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01" name="Google Shape;24001;p55"/>
            <p:cNvSpPr/>
            <p:nvPr/>
          </p:nvSpPr>
          <p:spPr>
            <a:xfrm rot="10800000">
              <a:off x="2405511" y="1257842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02" name="Google Shape;24002;p55"/>
            <p:cNvSpPr/>
            <p:nvPr/>
          </p:nvSpPr>
          <p:spPr>
            <a:xfrm rot="10800000">
              <a:off x="4282295" y="1952925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03" name="Google Shape;24003;p55"/>
            <p:cNvSpPr/>
            <p:nvPr/>
          </p:nvSpPr>
          <p:spPr>
            <a:xfrm rot="10800000" flipH="1">
              <a:off x="2379646" y="1608191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04" name="Google Shape;24004;p55"/>
            <p:cNvSpPr/>
            <p:nvPr/>
          </p:nvSpPr>
          <p:spPr>
            <a:xfrm rot="10800000" flipH="1">
              <a:off x="2845296" y="2160906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05" name="Google Shape;24005;p55"/>
            <p:cNvSpPr/>
            <p:nvPr/>
          </p:nvSpPr>
          <p:spPr>
            <a:xfrm rot="10800000" flipH="1">
              <a:off x="1555075" y="1917799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06" name="Google Shape;24006;p55"/>
            <p:cNvSpPr/>
            <p:nvPr/>
          </p:nvSpPr>
          <p:spPr>
            <a:xfrm rot="10800000" flipH="1">
              <a:off x="3472169" y="2013852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07" name="Google Shape;24007;p55"/>
            <p:cNvSpPr/>
            <p:nvPr/>
          </p:nvSpPr>
          <p:spPr>
            <a:xfrm rot="10800000" flipH="1">
              <a:off x="2801524" y="1790938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08" name="Google Shape;24008;p55"/>
            <p:cNvSpPr/>
            <p:nvPr/>
          </p:nvSpPr>
          <p:spPr>
            <a:xfrm rot="10800000" flipH="1">
              <a:off x="2007089" y="1854122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09" name="Google Shape;24009;p55"/>
            <p:cNvSpPr/>
            <p:nvPr/>
          </p:nvSpPr>
          <p:spPr>
            <a:xfrm rot="10800000" flipH="1">
              <a:off x="2379655" y="224722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10" name="Google Shape;24010;p55"/>
            <p:cNvSpPr/>
            <p:nvPr/>
          </p:nvSpPr>
          <p:spPr>
            <a:xfrm rot="10800000" flipH="1">
              <a:off x="3188821" y="1835070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11" name="Google Shape;24011;p55"/>
            <p:cNvSpPr/>
            <p:nvPr/>
          </p:nvSpPr>
          <p:spPr>
            <a:xfrm rot="-5400000">
              <a:off x="6437893" y="3297974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12" name="Google Shape;24012;p55"/>
            <p:cNvSpPr/>
            <p:nvPr/>
          </p:nvSpPr>
          <p:spPr>
            <a:xfrm rot="-5400000">
              <a:off x="7426754" y="3563094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13" name="Google Shape;24013;p55"/>
            <p:cNvSpPr/>
            <p:nvPr/>
          </p:nvSpPr>
          <p:spPr>
            <a:xfrm rot="-5400000">
              <a:off x="6614851" y="4703634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14" name="Google Shape;24014;p55"/>
            <p:cNvSpPr/>
            <p:nvPr/>
          </p:nvSpPr>
          <p:spPr>
            <a:xfrm rot="-5400000">
              <a:off x="8881564" y="4140694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15" name="Google Shape;24015;p55"/>
            <p:cNvSpPr/>
            <p:nvPr/>
          </p:nvSpPr>
          <p:spPr>
            <a:xfrm rot="-5400000">
              <a:off x="7511314" y="4294041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16" name="Google Shape;24016;p55"/>
            <p:cNvSpPr/>
            <p:nvPr/>
          </p:nvSpPr>
          <p:spPr>
            <a:xfrm rot="-5400000">
              <a:off x="5855679" y="1873118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17" name="Google Shape;24017;p55"/>
            <p:cNvSpPr/>
            <p:nvPr/>
          </p:nvSpPr>
          <p:spPr>
            <a:xfrm rot="-5400000">
              <a:off x="6656524" y="2857254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18" name="Google Shape;24018;p55"/>
            <p:cNvSpPr/>
            <p:nvPr/>
          </p:nvSpPr>
          <p:spPr>
            <a:xfrm rot="-5400000">
              <a:off x="7274485" y="3966392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19" name="Google Shape;24019;p55"/>
            <p:cNvSpPr/>
            <p:nvPr/>
          </p:nvSpPr>
          <p:spPr>
            <a:xfrm rot="-5400000">
              <a:off x="8443762" y="3936907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20" name="Google Shape;24020;p55"/>
            <p:cNvSpPr/>
            <p:nvPr/>
          </p:nvSpPr>
          <p:spPr>
            <a:xfrm rot="-5400000">
              <a:off x="8670718" y="3590250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21" name="Google Shape;24021;p55"/>
            <p:cNvSpPr/>
            <p:nvPr/>
          </p:nvSpPr>
          <p:spPr>
            <a:xfrm rot="-5400000">
              <a:off x="6164267" y="2286673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22" name="Google Shape;24022;p55"/>
            <p:cNvSpPr/>
            <p:nvPr/>
          </p:nvSpPr>
          <p:spPr>
            <a:xfrm rot="-5400000">
              <a:off x="8716418" y="4354835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23" name="Google Shape;24023;p55"/>
            <p:cNvSpPr/>
            <p:nvPr/>
          </p:nvSpPr>
          <p:spPr>
            <a:xfrm rot="-5400000">
              <a:off x="7458880" y="4684612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24" name="Google Shape;24024;p55"/>
            <p:cNvSpPr/>
            <p:nvPr/>
          </p:nvSpPr>
          <p:spPr>
            <a:xfrm rot="-5400000">
              <a:off x="7046617" y="3062005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25" name="Google Shape;24025;p55"/>
            <p:cNvSpPr/>
            <p:nvPr/>
          </p:nvSpPr>
          <p:spPr>
            <a:xfrm rot="-5400000">
              <a:off x="7078796" y="4271886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26" name="Google Shape;24026;p55"/>
            <p:cNvSpPr/>
            <p:nvPr/>
          </p:nvSpPr>
          <p:spPr>
            <a:xfrm rot="-5400000">
              <a:off x="6943689" y="3518748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27" name="Google Shape;24027;p55"/>
            <p:cNvSpPr/>
            <p:nvPr/>
          </p:nvSpPr>
          <p:spPr>
            <a:xfrm rot="-5400000" flipH="1">
              <a:off x="6867546" y="1701954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28" name="Google Shape;24028;p55"/>
            <p:cNvSpPr/>
            <p:nvPr/>
          </p:nvSpPr>
          <p:spPr>
            <a:xfrm rot="-5400000" flipH="1">
              <a:off x="6728032" y="2081749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29" name="Google Shape;24029;p55"/>
            <p:cNvSpPr/>
            <p:nvPr/>
          </p:nvSpPr>
          <p:spPr>
            <a:xfrm rot="-5400000" flipH="1">
              <a:off x="6580720" y="2418065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30" name="Google Shape;24030;p55"/>
            <p:cNvSpPr/>
            <p:nvPr/>
          </p:nvSpPr>
          <p:spPr>
            <a:xfrm rot="-5400000" flipH="1">
              <a:off x="7106104" y="2037835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31" name="Google Shape;24031;p55"/>
            <p:cNvSpPr/>
            <p:nvPr/>
          </p:nvSpPr>
          <p:spPr>
            <a:xfrm rot="-5400000" flipH="1">
              <a:off x="5855819" y="2855693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32" name="Google Shape;24032;p55"/>
            <p:cNvSpPr/>
            <p:nvPr/>
          </p:nvSpPr>
          <p:spPr>
            <a:xfrm rot="-5400000" flipH="1">
              <a:off x="8557992" y="4224196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33" name="Google Shape;24033;p55"/>
            <p:cNvSpPr/>
            <p:nvPr/>
          </p:nvSpPr>
          <p:spPr>
            <a:xfrm rot="-5400000" flipH="1">
              <a:off x="7075119" y="2427755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34" name="Google Shape;24034;p55"/>
            <p:cNvSpPr/>
            <p:nvPr/>
          </p:nvSpPr>
          <p:spPr>
            <a:xfrm rot="-5400000" flipH="1">
              <a:off x="6923371" y="255804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35" name="Google Shape;24035;p55"/>
            <p:cNvSpPr/>
            <p:nvPr/>
          </p:nvSpPr>
          <p:spPr>
            <a:xfrm rot="-5400000" flipH="1">
              <a:off x="7452482" y="411755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36" name="Google Shape;24036;p55"/>
            <p:cNvSpPr/>
            <p:nvPr/>
          </p:nvSpPr>
          <p:spPr>
            <a:xfrm rot="-5400000">
              <a:off x="8807099" y="641429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37" name="Google Shape;24037;p55"/>
            <p:cNvSpPr/>
            <p:nvPr/>
          </p:nvSpPr>
          <p:spPr>
            <a:xfrm>
              <a:off x="2963692" y="4896893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38" name="Google Shape;24038;p55"/>
            <p:cNvSpPr/>
            <p:nvPr/>
          </p:nvSpPr>
          <p:spPr>
            <a:xfrm>
              <a:off x="471112" y="4574671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39" name="Google Shape;24039;p55"/>
            <p:cNvSpPr/>
            <p:nvPr/>
          </p:nvSpPr>
          <p:spPr>
            <a:xfrm>
              <a:off x="2753463" y="4668875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40" name="Google Shape;24040;p55"/>
            <p:cNvSpPr/>
            <p:nvPr/>
          </p:nvSpPr>
          <p:spPr>
            <a:xfrm>
              <a:off x="6655795" y="4840317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41" name="Google Shape;24041;p55"/>
            <p:cNvSpPr/>
            <p:nvPr/>
          </p:nvSpPr>
          <p:spPr>
            <a:xfrm>
              <a:off x="4825185" y="4561639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42" name="Google Shape;24042;p55"/>
            <p:cNvSpPr/>
            <p:nvPr/>
          </p:nvSpPr>
          <p:spPr>
            <a:xfrm>
              <a:off x="4222013" y="4852496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43" name="Google Shape;24043;p55"/>
            <p:cNvSpPr/>
            <p:nvPr/>
          </p:nvSpPr>
          <p:spPr>
            <a:xfrm>
              <a:off x="2394971" y="4710131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44" name="Google Shape;24044;p55"/>
            <p:cNvSpPr/>
            <p:nvPr/>
          </p:nvSpPr>
          <p:spPr>
            <a:xfrm>
              <a:off x="261895" y="4144797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45" name="Google Shape;24045;p55"/>
            <p:cNvSpPr/>
            <p:nvPr/>
          </p:nvSpPr>
          <p:spPr>
            <a:xfrm>
              <a:off x="1147839" y="4589456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46" name="Google Shape;24046;p55"/>
            <p:cNvSpPr/>
            <p:nvPr/>
          </p:nvSpPr>
          <p:spPr>
            <a:xfrm>
              <a:off x="1651262" y="4079205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47" name="Google Shape;24047;p55"/>
            <p:cNvSpPr/>
            <p:nvPr/>
          </p:nvSpPr>
          <p:spPr>
            <a:xfrm>
              <a:off x="5460560" y="4603603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48" name="Google Shape;24048;p55"/>
            <p:cNvSpPr/>
            <p:nvPr/>
          </p:nvSpPr>
          <p:spPr>
            <a:xfrm>
              <a:off x="1698183" y="4810645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49" name="Google Shape;24049;p55"/>
            <p:cNvSpPr/>
            <p:nvPr/>
          </p:nvSpPr>
          <p:spPr>
            <a:xfrm>
              <a:off x="201799" y="4466009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50" name="Google Shape;24050;p55"/>
            <p:cNvSpPr/>
            <p:nvPr/>
          </p:nvSpPr>
          <p:spPr>
            <a:xfrm>
              <a:off x="3465751" y="4816833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51" name="Google Shape;24051;p55"/>
            <p:cNvSpPr/>
            <p:nvPr/>
          </p:nvSpPr>
          <p:spPr>
            <a:xfrm>
              <a:off x="2625602" y="5006428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52" name="Google Shape;24052;p55"/>
            <p:cNvSpPr/>
            <p:nvPr/>
          </p:nvSpPr>
          <p:spPr>
            <a:xfrm>
              <a:off x="2785939" y="4360921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53" name="Google Shape;24053;p55"/>
            <p:cNvSpPr/>
            <p:nvPr/>
          </p:nvSpPr>
          <p:spPr>
            <a:xfrm>
              <a:off x="189850" y="4847376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54" name="Google Shape;24054;p55"/>
            <p:cNvSpPr/>
            <p:nvPr/>
          </p:nvSpPr>
          <p:spPr>
            <a:xfrm flipH="1">
              <a:off x="2255392" y="3721275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55" name="Google Shape;24055;p55"/>
            <p:cNvSpPr/>
            <p:nvPr/>
          </p:nvSpPr>
          <p:spPr>
            <a:xfrm flipH="1">
              <a:off x="1929748" y="3759794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56" name="Google Shape;24056;p55"/>
            <p:cNvSpPr/>
            <p:nvPr/>
          </p:nvSpPr>
          <p:spPr>
            <a:xfrm flipH="1">
              <a:off x="3183433" y="4265621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57" name="Google Shape;24057;p55"/>
            <p:cNvSpPr/>
            <p:nvPr/>
          </p:nvSpPr>
          <p:spPr>
            <a:xfrm flipH="1">
              <a:off x="1435716" y="4350612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58" name="Google Shape;24058;p55"/>
            <p:cNvSpPr/>
            <p:nvPr/>
          </p:nvSpPr>
          <p:spPr>
            <a:xfrm flipH="1">
              <a:off x="1933866" y="4594998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59" name="Google Shape;24059;p55"/>
            <p:cNvSpPr/>
            <p:nvPr/>
          </p:nvSpPr>
          <p:spPr>
            <a:xfrm flipH="1">
              <a:off x="5826957" y="4975631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60" name="Google Shape;24060;p55"/>
            <p:cNvSpPr/>
            <p:nvPr/>
          </p:nvSpPr>
          <p:spPr>
            <a:xfrm flipH="1">
              <a:off x="5920051" y="4707077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61" name="Google Shape;24061;p55"/>
            <p:cNvSpPr/>
            <p:nvPr/>
          </p:nvSpPr>
          <p:spPr>
            <a:xfrm flipH="1">
              <a:off x="2402654" y="4088599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62" name="Google Shape;24062;p55"/>
            <p:cNvSpPr/>
            <p:nvPr/>
          </p:nvSpPr>
          <p:spPr>
            <a:xfrm flipH="1">
              <a:off x="2060344" y="4210513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63" name="Google Shape;24063;p55"/>
            <p:cNvSpPr/>
            <p:nvPr/>
          </p:nvSpPr>
          <p:spPr>
            <a:xfrm rot="10800000" flipH="1">
              <a:off x="4535130" y="4810639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64" name="Google Shape;24064;p55"/>
            <p:cNvSpPr/>
            <p:nvPr/>
          </p:nvSpPr>
          <p:spPr>
            <a:xfrm rot="10800000" flipH="1">
              <a:off x="7364662" y="4897030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65" name="Google Shape;24065;p55"/>
            <p:cNvSpPr/>
            <p:nvPr/>
          </p:nvSpPr>
          <p:spPr>
            <a:xfrm rot="10800000" flipH="1">
              <a:off x="3162438" y="4666650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66" name="Google Shape;24066;p55"/>
            <p:cNvSpPr/>
            <p:nvPr/>
          </p:nvSpPr>
          <p:spPr>
            <a:xfrm rot="10800000" flipH="1">
              <a:off x="7867920" y="4559015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67" name="Google Shape;24067;p55"/>
            <p:cNvSpPr/>
            <p:nvPr/>
          </p:nvSpPr>
          <p:spPr>
            <a:xfrm rot="10800000" flipH="1">
              <a:off x="3602098" y="4325302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68" name="Google Shape;24068;p55"/>
            <p:cNvSpPr/>
            <p:nvPr/>
          </p:nvSpPr>
          <p:spPr>
            <a:xfrm rot="10800000" flipH="1">
              <a:off x="5530138" y="4911830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69" name="Google Shape;24069;p55"/>
            <p:cNvSpPr/>
            <p:nvPr/>
          </p:nvSpPr>
          <p:spPr>
            <a:xfrm rot="10800000" flipH="1">
              <a:off x="8747946" y="4902554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70" name="Google Shape;24070;p55"/>
            <p:cNvSpPr/>
            <p:nvPr/>
          </p:nvSpPr>
          <p:spPr>
            <a:xfrm rot="10800000" flipH="1">
              <a:off x="3920145" y="4027480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71" name="Google Shape;24071;p55"/>
            <p:cNvSpPr/>
            <p:nvPr/>
          </p:nvSpPr>
          <p:spPr>
            <a:xfrm rot="10800000" flipH="1">
              <a:off x="7908601" y="4897013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72" name="Google Shape;24072;p55"/>
            <p:cNvSpPr/>
            <p:nvPr/>
          </p:nvSpPr>
          <p:spPr>
            <a:xfrm rot="10800000" flipH="1">
              <a:off x="8263362" y="4678160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73" name="Google Shape;24073;p55"/>
            <p:cNvSpPr/>
            <p:nvPr/>
          </p:nvSpPr>
          <p:spPr>
            <a:xfrm rot="10800000" flipH="1">
              <a:off x="5062260" y="501437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74" name="Google Shape;24074;p55"/>
            <p:cNvSpPr/>
            <p:nvPr/>
          </p:nvSpPr>
          <p:spPr>
            <a:xfrm rot="10800000" flipH="1">
              <a:off x="7008383" y="4595115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75" name="Google Shape;24075;p55"/>
            <p:cNvSpPr/>
            <p:nvPr/>
          </p:nvSpPr>
          <p:spPr>
            <a:xfrm rot="10800000" flipH="1">
              <a:off x="6522899" y="5011872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76" name="Google Shape;24076;p55"/>
            <p:cNvSpPr/>
            <p:nvPr/>
          </p:nvSpPr>
          <p:spPr>
            <a:xfrm rot="10800000" flipH="1">
              <a:off x="4825176" y="4255993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77" name="Google Shape;24077;p55"/>
            <p:cNvSpPr/>
            <p:nvPr/>
          </p:nvSpPr>
          <p:spPr>
            <a:xfrm rot="10800000" flipH="1">
              <a:off x="3801114" y="4644633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78" name="Google Shape;24078;p55"/>
            <p:cNvSpPr/>
            <p:nvPr/>
          </p:nvSpPr>
          <p:spPr>
            <a:xfrm rot="10800000" flipH="1">
              <a:off x="6242864" y="3650405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79" name="Google Shape;24079;p55"/>
            <p:cNvSpPr/>
            <p:nvPr/>
          </p:nvSpPr>
          <p:spPr>
            <a:xfrm rot="10800000" flipH="1">
              <a:off x="4355000" y="4345488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80" name="Google Shape;24080;p55"/>
            <p:cNvSpPr/>
            <p:nvPr/>
          </p:nvSpPr>
          <p:spPr>
            <a:xfrm rot="10800000">
              <a:off x="6131142" y="4380978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81" name="Google Shape;24081;p55"/>
            <p:cNvSpPr/>
            <p:nvPr/>
          </p:nvSpPr>
          <p:spPr>
            <a:xfrm rot="10800000">
              <a:off x="5824398" y="4244268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82" name="Google Shape;24082;p55"/>
            <p:cNvSpPr/>
            <p:nvPr/>
          </p:nvSpPr>
          <p:spPr>
            <a:xfrm rot="10800000">
              <a:off x="7867933" y="4140699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83" name="Google Shape;24083;p55"/>
            <p:cNvSpPr/>
            <p:nvPr/>
          </p:nvSpPr>
          <p:spPr>
            <a:xfrm rot="10800000">
              <a:off x="5175366" y="4406414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84" name="Google Shape;24084;p55"/>
            <p:cNvSpPr/>
            <p:nvPr/>
          </p:nvSpPr>
          <p:spPr>
            <a:xfrm rot="10800000">
              <a:off x="5788441" y="3887275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85" name="Google Shape;24085;p55"/>
            <p:cNvSpPr/>
            <p:nvPr/>
          </p:nvSpPr>
          <p:spPr>
            <a:xfrm rot="10800000">
              <a:off x="6627657" y="4246684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86" name="Google Shape;24086;p55"/>
            <p:cNvSpPr/>
            <p:nvPr/>
          </p:nvSpPr>
          <p:spPr>
            <a:xfrm rot="10800000">
              <a:off x="6243864" y="464542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87" name="Google Shape;24087;p55"/>
            <p:cNvSpPr/>
            <p:nvPr/>
          </p:nvSpPr>
          <p:spPr>
            <a:xfrm rot="10800000">
              <a:off x="6739829" y="3858824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88" name="Google Shape;24088;p55"/>
            <p:cNvSpPr/>
            <p:nvPr/>
          </p:nvSpPr>
          <p:spPr>
            <a:xfrm rot="10800000">
              <a:off x="5459569" y="4227633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89" name="Google Shape;24089;p55"/>
            <p:cNvSpPr/>
            <p:nvPr/>
          </p:nvSpPr>
          <p:spPr>
            <a:xfrm rot="10800000" flipH="1">
              <a:off x="1874423" y="1457649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90" name="Google Shape;24090;p55"/>
            <p:cNvSpPr/>
            <p:nvPr/>
          </p:nvSpPr>
          <p:spPr>
            <a:xfrm rot="-5400000">
              <a:off x="7273617" y="1644380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4091" name="Google Shape;24091;p55"/>
            <p:cNvGrpSpPr/>
            <p:nvPr/>
          </p:nvGrpSpPr>
          <p:grpSpPr>
            <a:xfrm rot="5400000">
              <a:off x="6199788" y="1372590"/>
              <a:ext cx="3964145" cy="1455821"/>
              <a:chOff x="3233388" y="140740"/>
              <a:chExt cx="3964145" cy="1455821"/>
            </a:xfrm>
          </p:grpSpPr>
          <p:sp>
            <p:nvSpPr>
              <p:cNvPr id="24092" name="Google Shape;24092;p55"/>
              <p:cNvSpPr/>
              <p:nvPr/>
            </p:nvSpPr>
            <p:spPr>
              <a:xfrm rot="10800000" flipH="1">
                <a:off x="4341237" y="377380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093" name="Google Shape;24093;p55"/>
              <p:cNvSpPr/>
              <p:nvPr/>
            </p:nvSpPr>
            <p:spPr>
              <a:xfrm rot="10800000" flipH="1">
                <a:off x="3233388" y="122197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094" name="Google Shape;24094;p55"/>
              <p:cNvSpPr/>
              <p:nvPr/>
            </p:nvSpPr>
            <p:spPr>
              <a:xfrm rot="10800000" flipH="1">
                <a:off x="6920595" y="1365965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095" name="Google Shape;24095;p55"/>
              <p:cNvSpPr/>
              <p:nvPr/>
            </p:nvSpPr>
            <p:spPr>
              <a:xfrm rot="10800000" flipH="1">
                <a:off x="3673048" y="880627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096" name="Google Shape;24096;p55"/>
              <p:cNvSpPr/>
              <p:nvPr/>
            </p:nvSpPr>
            <p:spPr>
              <a:xfrm rot="10800000" flipH="1">
                <a:off x="5601088" y="146715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097" name="Google Shape;24097;p55"/>
              <p:cNvSpPr/>
              <p:nvPr/>
            </p:nvSpPr>
            <p:spPr>
              <a:xfrm rot="10800000" flipH="1">
                <a:off x="5724521" y="3829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098" name="Google Shape;24098;p55"/>
              <p:cNvSpPr/>
              <p:nvPr/>
            </p:nvSpPr>
            <p:spPr>
              <a:xfrm rot="10800000" flipH="1">
                <a:off x="3991095" y="582805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099" name="Google Shape;24099;p55"/>
              <p:cNvSpPr/>
              <p:nvPr/>
            </p:nvSpPr>
            <p:spPr>
              <a:xfrm rot="10800000" flipH="1">
                <a:off x="4885176" y="377363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00" name="Google Shape;24100;p55"/>
              <p:cNvSpPr/>
              <p:nvPr/>
            </p:nvSpPr>
            <p:spPr>
              <a:xfrm rot="10800000" flipH="1">
                <a:off x="5239937" y="15851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01" name="Google Shape;24101;p55"/>
              <p:cNvSpPr/>
              <p:nvPr/>
            </p:nvSpPr>
            <p:spPr>
              <a:xfrm rot="10800000" flipH="1">
                <a:off x="5133210" y="156969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02" name="Google Shape;24102;p55"/>
              <p:cNvSpPr/>
              <p:nvPr/>
            </p:nvSpPr>
            <p:spPr>
              <a:xfrm rot="10800000" flipH="1">
                <a:off x="4503283" y="14074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03" name="Google Shape;24103;p55"/>
              <p:cNvSpPr/>
              <p:nvPr/>
            </p:nvSpPr>
            <p:spPr>
              <a:xfrm rot="10800000" flipH="1">
                <a:off x="3285424" y="410959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04" name="Google Shape;24104;p55"/>
              <p:cNvSpPr/>
              <p:nvPr/>
            </p:nvSpPr>
            <p:spPr>
              <a:xfrm rot="10800000" flipH="1">
                <a:off x="4896126" y="811318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05" name="Google Shape;24105;p55"/>
              <p:cNvSpPr/>
              <p:nvPr/>
            </p:nvSpPr>
            <p:spPr>
              <a:xfrm rot="10800000" flipH="1">
                <a:off x="4097227" y="124315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06" name="Google Shape;24106;p55"/>
              <p:cNvSpPr/>
              <p:nvPr/>
            </p:nvSpPr>
            <p:spPr>
              <a:xfrm rot="10800000" flipH="1">
                <a:off x="6313814" y="205730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07" name="Google Shape;24107;p55"/>
              <p:cNvSpPr/>
              <p:nvPr/>
            </p:nvSpPr>
            <p:spPr>
              <a:xfrm rot="10800000" flipH="1">
                <a:off x="4425950" y="9008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08" name="Google Shape;24108;p55"/>
              <p:cNvSpPr/>
              <p:nvPr/>
            </p:nvSpPr>
            <p:spPr>
              <a:xfrm rot="10800000">
                <a:off x="6202092" y="936303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09" name="Google Shape;24109;p55"/>
              <p:cNvSpPr/>
              <p:nvPr/>
            </p:nvSpPr>
            <p:spPr>
              <a:xfrm rot="10800000">
                <a:off x="5855273" y="1108793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10" name="Google Shape;24110;p55"/>
              <p:cNvSpPr/>
              <p:nvPr/>
            </p:nvSpPr>
            <p:spPr>
              <a:xfrm rot="10800000">
                <a:off x="7156858" y="86568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11" name="Google Shape;24111;p55"/>
              <p:cNvSpPr/>
              <p:nvPr/>
            </p:nvSpPr>
            <p:spPr>
              <a:xfrm rot="10800000">
                <a:off x="5246316" y="96173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12" name="Google Shape;24112;p55"/>
              <p:cNvSpPr/>
              <p:nvPr/>
            </p:nvSpPr>
            <p:spPr>
              <a:xfrm rot="10800000">
                <a:off x="5907291" y="73882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13" name="Google Shape;24113;p55"/>
              <p:cNvSpPr/>
              <p:nvPr/>
            </p:nvSpPr>
            <p:spPr>
              <a:xfrm rot="10800000">
                <a:off x="6698607" y="802009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14" name="Google Shape;24114;p55"/>
              <p:cNvSpPr/>
              <p:nvPr/>
            </p:nvSpPr>
            <p:spPr>
              <a:xfrm rot="10800000">
                <a:off x="6314814" y="145098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15" name="Google Shape;24115;p55"/>
              <p:cNvSpPr/>
              <p:nvPr/>
            </p:nvSpPr>
            <p:spPr>
              <a:xfrm rot="10800000">
                <a:off x="6405679" y="58437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16" name="Google Shape;24116;p55"/>
              <p:cNvSpPr/>
              <p:nvPr/>
            </p:nvSpPr>
            <p:spPr>
              <a:xfrm rot="10800000">
                <a:off x="5530519" y="78295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17" name="Google Shape;24117;p55"/>
              <p:cNvSpPr/>
              <p:nvPr/>
            </p:nvSpPr>
            <p:spPr>
              <a:xfrm rot="10800000" flipH="1">
                <a:off x="4606080" y="136596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4118" name="Google Shape;24118;p55"/>
            <p:cNvSpPr/>
            <p:nvPr/>
          </p:nvSpPr>
          <p:spPr>
            <a:xfrm rot="-5400000" flipH="1">
              <a:off x="6408804" y="1645169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19" name="Google Shape;24119;p55"/>
            <p:cNvSpPr/>
            <p:nvPr/>
          </p:nvSpPr>
          <p:spPr>
            <a:xfrm rot="10800000">
              <a:off x="4228830" y="1192853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20" name="Google Shape;24120;p55"/>
            <p:cNvSpPr/>
            <p:nvPr/>
          </p:nvSpPr>
          <p:spPr>
            <a:xfrm rot="10800000">
              <a:off x="5446704" y="1463072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21" name="Google Shape;24121;p55"/>
            <p:cNvSpPr/>
            <p:nvPr/>
          </p:nvSpPr>
          <p:spPr>
            <a:xfrm rot="10800000">
              <a:off x="4326649" y="1429493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22" name="Google Shape;24122;p55"/>
            <p:cNvSpPr/>
            <p:nvPr/>
          </p:nvSpPr>
          <p:spPr>
            <a:xfrm rot="10800000">
              <a:off x="4009721" y="2218151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4123" name="Google Shape;24123;p55"/>
            <p:cNvGrpSpPr/>
            <p:nvPr/>
          </p:nvGrpSpPr>
          <p:grpSpPr>
            <a:xfrm>
              <a:off x="234224" y="118425"/>
              <a:ext cx="3532446" cy="1609151"/>
              <a:chOff x="140599" y="118425"/>
              <a:chExt cx="3532446" cy="1609151"/>
            </a:xfrm>
          </p:grpSpPr>
          <p:sp>
            <p:nvSpPr>
              <p:cNvPr id="24124" name="Google Shape;24124;p55"/>
              <p:cNvSpPr/>
              <p:nvPr/>
            </p:nvSpPr>
            <p:spPr>
              <a:xfrm>
                <a:off x="703605" y="276605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25" name="Google Shape;24125;p55"/>
              <p:cNvSpPr/>
              <p:nvPr/>
            </p:nvSpPr>
            <p:spPr>
              <a:xfrm>
                <a:off x="438762" y="1265458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26" name="Google Shape;24126;p55"/>
              <p:cNvSpPr/>
              <p:nvPr/>
            </p:nvSpPr>
            <p:spPr>
              <a:xfrm>
                <a:off x="322613" y="11842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27" name="Google Shape;24127;p55"/>
              <p:cNvSpPr/>
              <p:nvPr/>
            </p:nvSpPr>
            <p:spPr>
              <a:xfrm>
                <a:off x="3632370" y="320667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28" name="Google Shape;24128;p55"/>
              <p:cNvSpPr/>
              <p:nvPr/>
            </p:nvSpPr>
            <p:spPr>
              <a:xfrm>
                <a:off x="568548" y="863464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29" name="Google Shape;24129;p55"/>
              <p:cNvSpPr/>
              <p:nvPr/>
            </p:nvSpPr>
            <p:spPr>
              <a:xfrm>
                <a:off x="1698613" y="226284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30" name="Google Shape;24130;p55"/>
              <p:cNvSpPr/>
              <p:nvPr/>
            </p:nvSpPr>
            <p:spPr>
              <a:xfrm>
                <a:off x="332845" y="700122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31" name="Google Shape;24131;p55"/>
              <p:cNvSpPr/>
              <p:nvPr/>
            </p:nvSpPr>
            <p:spPr>
              <a:xfrm>
                <a:off x="1722212" y="63453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32" name="Google Shape;24132;p55"/>
              <p:cNvSpPr/>
              <p:nvPr/>
            </p:nvSpPr>
            <p:spPr>
              <a:xfrm>
                <a:off x="1230735" y="13101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33" name="Google Shape;24133;p55"/>
              <p:cNvSpPr/>
              <p:nvPr/>
            </p:nvSpPr>
            <p:spPr>
              <a:xfrm>
                <a:off x="600808" y="156907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34" name="Google Shape;24134;p55"/>
              <p:cNvSpPr/>
              <p:nvPr/>
            </p:nvSpPr>
            <p:spPr>
              <a:xfrm>
                <a:off x="140599" y="1048834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35" name="Google Shape;24135;p55"/>
              <p:cNvSpPr/>
              <p:nvPr/>
            </p:nvSpPr>
            <p:spPr>
              <a:xfrm>
                <a:off x="927051" y="523633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36" name="Google Shape;24136;p55"/>
              <p:cNvSpPr/>
              <p:nvPr/>
            </p:nvSpPr>
            <p:spPr>
              <a:xfrm>
                <a:off x="194752" y="45597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37" name="Google Shape;24137;p55"/>
              <p:cNvSpPr/>
              <p:nvPr/>
            </p:nvSpPr>
            <p:spPr>
              <a:xfrm>
                <a:off x="2856889" y="916246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38" name="Google Shape;24138;p55"/>
              <p:cNvSpPr/>
              <p:nvPr/>
            </p:nvSpPr>
            <p:spPr>
              <a:xfrm>
                <a:off x="300425" y="16832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39" name="Google Shape;24139;p55"/>
              <p:cNvSpPr/>
              <p:nvPr/>
            </p:nvSpPr>
            <p:spPr>
              <a:xfrm flipH="1">
                <a:off x="2326342" y="276600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40" name="Google Shape;24140;p55"/>
              <p:cNvSpPr/>
              <p:nvPr/>
            </p:nvSpPr>
            <p:spPr>
              <a:xfrm flipH="1">
                <a:off x="2000698" y="315119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41" name="Google Shape;24141;p55"/>
              <p:cNvSpPr/>
              <p:nvPr/>
            </p:nvSpPr>
            <p:spPr>
              <a:xfrm flipH="1">
                <a:off x="3254383" y="82094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42" name="Google Shape;24142;p55"/>
              <p:cNvSpPr/>
              <p:nvPr/>
            </p:nvSpPr>
            <p:spPr>
              <a:xfrm flipH="1">
                <a:off x="1343841" y="73169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43" name="Google Shape;24143;p55"/>
              <p:cNvSpPr/>
              <p:nvPr/>
            </p:nvSpPr>
            <p:spPr>
              <a:xfrm flipH="1">
                <a:off x="2803532" y="455981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44" name="Google Shape;24144;p55"/>
              <p:cNvSpPr/>
              <p:nvPr/>
            </p:nvSpPr>
            <p:spPr>
              <a:xfrm flipH="1">
                <a:off x="2896626" y="187427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45" name="Google Shape;24145;p55"/>
              <p:cNvSpPr/>
              <p:nvPr/>
            </p:nvSpPr>
            <p:spPr>
              <a:xfrm flipH="1">
                <a:off x="2473604" y="64392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46" name="Google Shape;24146;p55"/>
              <p:cNvSpPr/>
              <p:nvPr/>
            </p:nvSpPr>
            <p:spPr>
              <a:xfrm flipH="1">
                <a:off x="2131294" y="76583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47" name="Google Shape;24147;p55"/>
              <p:cNvSpPr/>
              <p:nvPr/>
            </p:nvSpPr>
            <p:spPr>
              <a:xfrm flipH="1">
                <a:off x="2004816" y="1150323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48" name="Google Shape;24148;p55"/>
              <p:cNvSpPr/>
              <p:nvPr/>
            </p:nvSpPr>
            <p:spPr>
              <a:xfrm>
                <a:off x="1218789" y="1144781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49" name="Google Shape;24149;p55"/>
              <p:cNvSpPr/>
              <p:nvPr/>
            </p:nvSpPr>
            <p:spPr>
              <a:xfrm>
                <a:off x="2465921" y="1265456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4150" name="Google Shape;24150;p55"/>
            <p:cNvSpPr/>
            <p:nvPr/>
          </p:nvSpPr>
          <p:spPr>
            <a:xfrm rot="10800000">
              <a:off x="3465760" y="1210623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4151" name="Google Shape;24151;p55"/>
            <p:cNvGrpSpPr/>
            <p:nvPr/>
          </p:nvGrpSpPr>
          <p:grpSpPr>
            <a:xfrm>
              <a:off x="3327013" y="140740"/>
              <a:ext cx="3964145" cy="1455821"/>
              <a:chOff x="3233388" y="140740"/>
              <a:chExt cx="3964145" cy="1455821"/>
            </a:xfrm>
          </p:grpSpPr>
          <p:sp>
            <p:nvSpPr>
              <p:cNvPr id="24152" name="Google Shape;24152;p55"/>
              <p:cNvSpPr/>
              <p:nvPr/>
            </p:nvSpPr>
            <p:spPr>
              <a:xfrm rot="10800000" flipH="1">
                <a:off x="4341237" y="377380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53" name="Google Shape;24153;p55"/>
              <p:cNvSpPr/>
              <p:nvPr/>
            </p:nvSpPr>
            <p:spPr>
              <a:xfrm rot="10800000" flipH="1">
                <a:off x="3673048" y="880627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54" name="Google Shape;24154;p55"/>
              <p:cNvSpPr/>
              <p:nvPr/>
            </p:nvSpPr>
            <p:spPr>
              <a:xfrm rot="10800000" flipH="1">
                <a:off x="5601088" y="146715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55" name="Google Shape;24155;p55"/>
              <p:cNvSpPr/>
              <p:nvPr/>
            </p:nvSpPr>
            <p:spPr>
              <a:xfrm rot="10800000" flipH="1">
                <a:off x="5724521" y="3829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56" name="Google Shape;24156;p55"/>
              <p:cNvSpPr/>
              <p:nvPr/>
            </p:nvSpPr>
            <p:spPr>
              <a:xfrm rot="10800000" flipH="1">
                <a:off x="3991095" y="582805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57" name="Google Shape;24157;p55"/>
              <p:cNvSpPr/>
              <p:nvPr/>
            </p:nvSpPr>
            <p:spPr>
              <a:xfrm rot="10800000" flipH="1">
                <a:off x="4885176" y="377363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58" name="Google Shape;24158;p55"/>
              <p:cNvSpPr/>
              <p:nvPr/>
            </p:nvSpPr>
            <p:spPr>
              <a:xfrm rot="10800000" flipH="1">
                <a:off x="5239937" y="15851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59" name="Google Shape;24159;p55"/>
              <p:cNvSpPr/>
              <p:nvPr/>
            </p:nvSpPr>
            <p:spPr>
              <a:xfrm rot="10800000" flipH="1">
                <a:off x="5133210" y="156969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60" name="Google Shape;24160;p55"/>
              <p:cNvSpPr/>
              <p:nvPr/>
            </p:nvSpPr>
            <p:spPr>
              <a:xfrm rot="10800000" flipH="1">
                <a:off x="4503283" y="14074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61" name="Google Shape;24161;p55"/>
              <p:cNvSpPr/>
              <p:nvPr/>
            </p:nvSpPr>
            <p:spPr>
              <a:xfrm rot="10800000" flipH="1">
                <a:off x="3285424" y="410959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62" name="Google Shape;24162;p55"/>
              <p:cNvSpPr/>
              <p:nvPr/>
            </p:nvSpPr>
            <p:spPr>
              <a:xfrm rot="10800000" flipH="1">
                <a:off x="4896126" y="811318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63" name="Google Shape;24163;p55"/>
              <p:cNvSpPr/>
              <p:nvPr/>
            </p:nvSpPr>
            <p:spPr>
              <a:xfrm rot="10800000" flipH="1">
                <a:off x="6313814" y="205730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64" name="Google Shape;24164;p55"/>
              <p:cNvSpPr/>
              <p:nvPr/>
            </p:nvSpPr>
            <p:spPr>
              <a:xfrm rot="10800000" flipH="1">
                <a:off x="4425950" y="9008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65" name="Google Shape;24165;p55"/>
              <p:cNvSpPr/>
              <p:nvPr/>
            </p:nvSpPr>
            <p:spPr>
              <a:xfrm rot="10800000">
                <a:off x="6202092" y="936303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66" name="Google Shape;24166;p55"/>
              <p:cNvSpPr/>
              <p:nvPr/>
            </p:nvSpPr>
            <p:spPr>
              <a:xfrm rot="10800000">
                <a:off x="7156858" y="86568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67" name="Google Shape;24167;p55"/>
              <p:cNvSpPr/>
              <p:nvPr/>
            </p:nvSpPr>
            <p:spPr>
              <a:xfrm rot="10800000">
                <a:off x="5246316" y="96173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68" name="Google Shape;24168;p55"/>
              <p:cNvSpPr/>
              <p:nvPr/>
            </p:nvSpPr>
            <p:spPr>
              <a:xfrm rot="10800000">
                <a:off x="5907291" y="73882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69" name="Google Shape;24169;p55"/>
              <p:cNvSpPr/>
              <p:nvPr/>
            </p:nvSpPr>
            <p:spPr>
              <a:xfrm rot="10800000">
                <a:off x="6698607" y="802009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70" name="Google Shape;24170;p55"/>
              <p:cNvSpPr/>
              <p:nvPr/>
            </p:nvSpPr>
            <p:spPr>
              <a:xfrm rot="10800000">
                <a:off x="6405679" y="58437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71" name="Google Shape;24171;p55"/>
              <p:cNvSpPr/>
              <p:nvPr/>
            </p:nvSpPr>
            <p:spPr>
              <a:xfrm rot="10800000">
                <a:off x="5530519" y="78295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72" name="Google Shape;24172;p55"/>
              <p:cNvSpPr/>
              <p:nvPr/>
            </p:nvSpPr>
            <p:spPr>
              <a:xfrm rot="10800000">
                <a:off x="6314814" y="145098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73" name="Google Shape;24173;p55"/>
              <p:cNvSpPr/>
              <p:nvPr/>
            </p:nvSpPr>
            <p:spPr>
              <a:xfrm rot="10800000" flipH="1">
                <a:off x="6920595" y="1365965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74" name="Google Shape;24174;p55"/>
              <p:cNvSpPr/>
              <p:nvPr/>
            </p:nvSpPr>
            <p:spPr>
              <a:xfrm rot="10800000">
                <a:off x="5855273" y="1108793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75" name="Google Shape;24175;p55"/>
              <p:cNvSpPr/>
              <p:nvPr/>
            </p:nvSpPr>
            <p:spPr>
              <a:xfrm rot="10800000" flipH="1">
                <a:off x="4606080" y="136596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76" name="Google Shape;24176;p55"/>
              <p:cNvSpPr/>
              <p:nvPr/>
            </p:nvSpPr>
            <p:spPr>
              <a:xfrm rot="10800000" flipH="1">
                <a:off x="4097227" y="124315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77" name="Google Shape;24177;p55"/>
              <p:cNvSpPr/>
              <p:nvPr/>
            </p:nvSpPr>
            <p:spPr>
              <a:xfrm rot="10800000" flipH="1">
                <a:off x="3233388" y="122197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24178" name="Google Shape;24178;p55"/>
          <p:cNvGrpSpPr/>
          <p:nvPr/>
        </p:nvGrpSpPr>
        <p:grpSpPr>
          <a:xfrm>
            <a:off x="7313947" y="-52208"/>
            <a:ext cx="2705094" cy="3268077"/>
            <a:chOff x="7313947" y="-52208"/>
            <a:chExt cx="2705094" cy="3268077"/>
          </a:xfrm>
        </p:grpSpPr>
        <p:grpSp>
          <p:nvGrpSpPr>
            <p:cNvPr id="24179" name="Google Shape;24179;p55"/>
            <p:cNvGrpSpPr/>
            <p:nvPr/>
          </p:nvGrpSpPr>
          <p:grpSpPr>
            <a:xfrm rot="-8222891" flipH="1">
              <a:off x="7816945" y="779451"/>
              <a:ext cx="1699097" cy="2145014"/>
              <a:chOff x="146217" y="2712579"/>
              <a:chExt cx="1552966" cy="1960401"/>
            </a:xfrm>
          </p:grpSpPr>
          <p:grpSp>
            <p:nvGrpSpPr>
              <p:cNvPr id="24180" name="Google Shape;24180;p55"/>
              <p:cNvGrpSpPr/>
              <p:nvPr/>
            </p:nvGrpSpPr>
            <p:grpSpPr>
              <a:xfrm>
                <a:off x="146217" y="2712579"/>
                <a:ext cx="1134008" cy="607901"/>
                <a:chOff x="5206900" y="826150"/>
                <a:chExt cx="599275" cy="321250"/>
              </a:xfrm>
            </p:grpSpPr>
            <p:sp>
              <p:nvSpPr>
                <p:cNvPr id="24181" name="Google Shape;24181;p55"/>
                <p:cNvSpPr/>
                <p:nvPr/>
              </p:nvSpPr>
              <p:spPr>
                <a:xfrm>
                  <a:off x="5206900" y="828950"/>
                  <a:ext cx="25225" cy="2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09" h="1025" extrusionOk="0">
                      <a:moveTo>
                        <a:pt x="1008" y="448"/>
                      </a:moveTo>
                      <a:cubicBezTo>
                        <a:pt x="1008" y="832"/>
                        <a:pt x="544" y="1024"/>
                        <a:pt x="272" y="752"/>
                      </a:cubicBezTo>
                      <a:cubicBezTo>
                        <a:pt x="0" y="480"/>
                        <a:pt x="192" y="0"/>
                        <a:pt x="576" y="0"/>
                      </a:cubicBezTo>
                      <a:cubicBezTo>
                        <a:pt x="816" y="0"/>
                        <a:pt x="1008" y="208"/>
                        <a:pt x="1008" y="448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182" name="Google Shape;24182;p55"/>
                <p:cNvSpPr/>
                <p:nvPr/>
              </p:nvSpPr>
              <p:spPr>
                <a:xfrm>
                  <a:off x="5468125" y="1067750"/>
                  <a:ext cx="25625" cy="25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09" extrusionOk="0">
                      <a:moveTo>
                        <a:pt x="1024" y="433"/>
                      </a:moveTo>
                      <a:cubicBezTo>
                        <a:pt x="1024" y="817"/>
                        <a:pt x="560" y="1009"/>
                        <a:pt x="288" y="737"/>
                      </a:cubicBezTo>
                      <a:cubicBezTo>
                        <a:pt x="0" y="465"/>
                        <a:pt x="208" y="1"/>
                        <a:pt x="592" y="1"/>
                      </a:cubicBezTo>
                      <a:cubicBezTo>
                        <a:pt x="832" y="1"/>
                        <a:pt x="1024" y="193"/>
                        <a:pt x="1024" y="43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183" name="Google Shape;24183;p55"/>
                <p:cNvSpPr/>
                <p:nvPr/>
              </p:nvSpPr>
              <p:spPr>
                <a:xfrm>
                  <a:off x="5679325" y="1085750"/>
                  <a:ext cx="25625" cy="25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26" extrusionOk="0">
                      <a:moveTo>
                        <a:pt x="1025" y="433"/>
                      </a:moveTo>
                      <a:cubicBezTo>
                        <a:pt x="1025" y="833"/>
                        <a:pt x="545" y="1025"/>
                        <a:pt x="273" y="753"/>
                      </a:cubicBezTo>
                      <a:cubicBezTo>
                        <a:pt x="1" y="481"/>
                        <a:pt x="193" y="1"/>
                        <a:pt x="577" y="1"/>
                      </a:cubicBezTo>
                      <a:cubicBezTo>
                        <a:pt x="817" y="1"/>
                        <a:pt x="1025" y="193"/>
                        <a:pt x="1025" y="43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184" name="Google Shape;24184;p55"/>
                <p:cNvSpPr/>
                <p:nvPr/>
              </p:nvSpPr>
              <p:spPr>
                <a:xfrm>
                  <a:off x="5318900" y="877350"/>
                  <a:ext cx="4425" cy="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7" h="177" extrusionOk="0">
                      <a:moveTo>
                        <a:pt x="177" y="80"/>
                      </a:moveTo>
                      <a:cubicBezTo>
                        <a:pt x="177" y="128"/>
                        <a:pt x="145" y="176"/>
                        <a:pt x="97" y="176"/>
                      </a:cubicBezTo>
                      <a:cubicBezTo>
                        <a:pt x="49" y="176"/>
                        <a:pt x="1" y="128"/>
                        <a:pt x="1" y="80"/>
                      </a:cubicBezTo>
                      <a:cubicBezTo>
                        <a:pt x="1" y="32"/>
                        <a:pt x="49" y="0"/>
                        <a:pt x="97" y="0"/>
                      </a:cubicBezTo>
                      <a:cubicBezTo>
                        <a:pt x="145" y="0"/>
                        <a:pt x="177" y="32"/>
                        <a:pt x="177" y="8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185" name="Google Shape;24185;p55"/>
                <p:cNvSpPr/>
                <p:nvPr/>
              </p:nvSpPr>
              <p:spPr>
                <a:xfrm>
                  <a:off x="5749725" y="10213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1" y="97"/>
                      </a:moveTo>
                      <a:cubicBezTo>
                        <a:pt x="241" y="241"/>
                        <a:pt x="1" y="1"/>
                        <a:pt x="145" y="1"/>
                      </a:cubicBezTo>
                      <a:cubicBezTo>
                        <a:pt x="193" y="1"/>
                        <a:pt x="225" y="49"/>
                        <a:pt x="241" y="97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186" name="Google Shape;24186;p55"/>
                <p:cNvSpPr/>
                <p:nvPr/>
              </p:nvSpPr>
              <p:spPr>
                <a:xfrm>
                  <a:off x="5527725" y="8749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0" y="96"/>
                      </a:moveTo>
                      <a:cubicBezTo>
                        <a:pt x="240" y="240"/>
                        <a:pt x="0" y="0"/>
                        <a:pt x="144" y="0"/>
                      </a:cubicBezTo>
                      <a:cubicBezTo>
                        <a:pt x="192" y="0"/>
                        <a:pt x="240" y="48"/>
                        <a:pt x="240" y="96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187" name="Google Shape;24187;p55"/>
                <p:cNvSpPr/>
                <p:nvPr/>
              </p:nvSpPr>
              <p:spPr>
                <a:xfrm>
                  <a:off x="5418900" y="861350"/>
                  <a:ext cx="6025" cy="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25" extrusionOk="0">
                      <a:moveTo>
                        <a:pt x="241" y="64"/>
                      </a:moveTo>
                      <a:cubicBezTo>
                        <a:pt x="241" y="112"/>
                        <a:pt x="225" y="160"/>
                        <a:pt x="177" y="176"/>
                      </a:cubicBezTo>
                      <a:cubicBezTo>
                        <a:pt x="49" y="224"/>
                        <a:pt x="1" y="32"/>
                        <a:pt x="129" y="16"/>
                      </a:cubicBezTo>
                      <a:cubicBezTo>
                        <a:pt x="177" y="0"/>
                        <a:pt x="225" y="16"/>
                        <a:pt x="241" y="64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188" name="Google Shape;24188;p55"/>
                <p:cNvSpPr/>
                <p:nvPr/>
              </p:nvSpPr>
              <p:spPr>
                <a:xfrm>
                  <a:off x="5634925" y="98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1" y="209"/>
                      </a:moveTo>
                      <a:cubicBezTo>
                        <a:pt x="481" y="385"/>
                        <a:pt x="257" y="481"/>
                        <a:pt x="129" y="353"/>
                      </a:cubicBezTo>
                      <a:cubicBezTo>
                        <a:pt x="1" y="225"/>
                        <a:pt x="97" y="1"/>
                        <a:pt x="273" y="1"/>
                      </a:cubicBezTo>
                      <a:cubicBezTo>
                        <a:pt x="385" y="1"/>
                        <a:pt x="481" y="97"/>
                        <a:pt x="481" y="209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189" name="Google Shape;24189;p55"/>
                <p:cNvSpPr/>
                <p:nvPr/>
              </p:nvSpPr>
              <p:spPr>
                <a:xfrm>
                  <a:off x="5717725" y="1135775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2"/>
                      </a:moveTo>
                      <a:cubicBezTo>
                        <a:pt x="465" y="368"/>
                        <a:pt x="257" y="464"/>
                        <a:pt x="129" y="336"/>
                      </a:cubicBezTo>
                      <a:cubicBezTo>
                        <a:pt x="1" y="208"/>
                        <a:pt x="81" y="0"/>
                        <a:pt x="273" y="0"/>
                      </a:cubicBezTo>
                      <a:cubicBezTo>
                        <a:pt x="385" y="0"/>
                        <a:pt x="465" y="80"/>
                        <a:pt x="465" y="192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190" name="Google Shape;24190;p55"/>
                <p:cNvSpPr/>
                <p:nvPr/>
              </p:nvSpPr>
              <p:spPr>
                <a:xfrm>
                  <a:off x="5316900" y="997350"/>
                  <a:ext cx="116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81" extrusionOk="0">
                      <a:moveTo>
                        <a:pt x="465" y="209"/>
                      </a:moveTo>
                      <a:cubicBezTo>
                        <a:pt x="465" y="385"/>
                        <a:pt x="257" y="481"/>
                        <a:pt x="129" y="353"/>
                      </a:cubicBezTo>
                      <a:cubicBezTo>
                        <a:pt x="1" y="225"/>
                        <a:pt x="81" y="1"/>
                        <a:pt x="273" y="1"/>
                      </a:cubicBezTo>
                      <a:cubicBezTo>
                        <a:pt x="369" y="1"/>
                        <a:pt x="465" y="97"/>
                        <a:pt x="465" y="209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191" name="Google Shape;24191;p55"/>
                <p:cNvSpPr/>
                <p:nvPr/>
              </p:nvSpPr>
              <p:spPr>
                <a:xfrm>
                  <a:off x="5331700" y="1124575"/>
                  <a:ext cx="120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65" extrusionOk="0">
                      <a:moveTo>
                        <a:pt x="481" y="208"/>
                      </a:moveTo>
                      <a:cubicBezTo>
                        <a:pt x="481" y="384"/>
                        <a:pt x="257" y="464"/>
                        <a:pt x="129" y="352"/>
                      </a:cubicBezTo>
                      <a:cubicBezTo>
                        <a:pt x="1" y="224"/>
                        <a:pt x="97" y="0"/>
                        <a:pt x="273" y="0"/>
                      </a:cubicBezTo>
                      <a:cubicBezTo>
                        <a:pt x="385" y="0"/>
                        <a:pt x="481" y="96"/>
                        <a:pt x="481" y="208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192" name="Google Shape;24192;p55"/>
                <p:cNvSpPr/>
                <p:nvPr/>
              </p:nvSpPr>
              <p:spPr>
                <a:xfrm>
                  <a:off x="5794150" y="90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0" y="208"/>
                      </a:moveTo>
                      <a:cubicBezTo>
                        <a:pt x="480" y="384"/>
                        <a:pt x="256" y="480"/>
                        <a:pt x="128" y="352"/>
                      </a:cubicBezTo>
                      <a:cubicBezTo>
                        <a:pt x="0" y="224"/>
                        <a:pt x="96" y="0"/>
                        <a:pt x="272" y="0"/>
                      </a:cubicBezTo>
                      <a:cubicBezTo>
                        <a:pt x="384" y="0"/>
                        <a:pt x="480" y="96"/>
                        <a:pt x="480" y="208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193" name="Google Shape;24193;p55"/>
                <p:cNvSpPr/>
                <p:nvPr/>
              </p:nvSpPr>
              <p:spPr>
                <a:xfrm>
                  <a:off x="5290500" y="924950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3"/>
                      </a:moveTo>
                      <a:cubicBezTo>
                        <a:pt x="465" y="369"/>
                        <a:pt x="257" y="465"/>
                        <a:pt x="129" y="337"/>
                      </a:cubicBezTo>
                      <a:cubicBezTo>
                        <a:pt x="1" y="209"/>
                        <a:pt x="97" y="0"/>
                        <a:pt x="273" y="0"/>
                      </a:cubicBezTo>
                      <a:cubicBezTo>
                        <a:pt x="385" y="0"/>
                        <a:pt x="465" y="81"/>
                        <a:pt x="465" y="19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194" name="Google Shape;24194;p55"/>
                <p:cNvSpPr/>
                <p:nvPr/>
              </p:nvSpPr>
              <p:spPr>
                <a:xfrm>
                  <a:off x="5680925" y="826150"/>
                  <a:ext cx="43225" cy="43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9" h="1729" extrusionOk="0">
                      <a:moveTo>
                        <a:pt x="865" y="1728"/>
                      </a:moveTo>
                      <a:lnTo>
                        <a:pt x="865" y="1728"/>
                      </a:lnTo>
                      <a:cubicBezTo>
                        <a:pt x="865" y="1248"/>
                        <a:pt x="481" y="864"/>
                        <a:pt x="1" y="864"/>
                      </a:cubicBezTo>
                      <a:lnTo>
                        <a:pt x="1" y="864"/>
                      </a:lnTo>
                      <a:cubicBezTo>
                        <a:pt x="481" y="864"/>
                        <a:pt x="865" y="480"/>
                        <a:pt x="865" y="0"/>
                      </a:cubicBezTo>
                      <a:lnTo>
                        <a:pt x="865" y="0"/>
                      </a:lnTo>
                      <a:cubicBezTo>
                        <a:pt x="865" y="480"/>
                        <a:pt x="1265" y="864"/>
                        <a:pt x="1729" y="864"/>
                      </a:cubicBezTo>
                      <a:lnTo>
                        <a:pt x="1729" y="864"/>
                      </a:lnTo>
                      <a:cubicBezTo>
                        <a:pt x="1265" y="864"/>
                        <a:pt x="865" y="1248"/>
                        <a:pt x="865" y="1728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24195" name="Google Shape;24195;p55"/>
              <p:cNvGrpSpPr/>
              <p:nvPr/>
            </p:nvGrpSpPr>
            <p:grpSpPr>
              <a:xfrm rot="-9256633">
                <a:off x="489429" y="3110262"/>
                <a:ext cx="1134020" cy="607908"/>
                <a:chOff x="5206900" y="826150"/>
                <a:chExt cx="599275" cy="321250"/>
              </a:xfrm>
            </p:grpSpPr>
            <p:sp>
              <p:nvSpPr>
                <p:cNvPr id="24196" name="Google Shape;24196;p55"/>
                <p:cNvSpPr/>
                <p:nvPr/>
              </p:nvSpPr>
              <p:spPr>
                <a:xfrm>
                  <a:off x="5206900" y="828950"/>
                  <a:ext cx="25225" cy="2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09" h="1025" extrusionOk="0">
                      <a:moveTo>
                        <a:pt x="1008" y="448"/>
                      </a:moveTo>
                      <a:cubicBezTo>
                        <a:pt x="1008" y="832"/>
                        <a:pt x="544" y="1024"/>
                        <a:pt x="272" y="752"/>
                      </a:cubicBezTo>
                      <a:cubicBezTo>
                        <a:pt x="0" y="480"/>
                        <a:pt x="192" y="0"/>
                        <a:pt x="576" y="0"/>
                      </a:cubicBezTo>
                      <a:cubicBezTo>
                        <a:pt x="816" y="0"/>
                        <a:pt x="1008" y="208"/>
                        <a:pt x="1008" y="448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197" name="Google Shape;24197;p55"/>
                <p:cNvSpPr/>
                <p:nvPr/>
              </p:nvSpPr>
              <p:spPr>
                <a:xfrm>
                  <a:off x="5468125" y="1067750"/>
                  <a:ext cx="25625" cy="25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09" extrusionOk="0">
                      <a:moveTo>
                        <a:pt x="1024" y="433"/>
                      </a:moveTo>
                      <a:cubicBezTo>
                        <a:pt x="1024" y="817"/>
                        <a:pt x="560" y="1009"/>
                        <a:pt x="288" y="737"/>
                      </a:cubicBezTo>
                      <a:cubicBezTo>
                        <a:pt x="0" y="465"/>
                        <a:pt x="208" y="1"/>
                        <a:pt x="592" y="1"/>
                      </a:cubicBezTo>
                      <a:cubicBezTo>
                        <a:pt x="832" y="1"/>
                        <a:pt x="1024" y="193"/>
                        <a:pt x="1024" y="43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198" name="Google Shape;24198;p55"/>
                <p:cNvSpPr/>
                <p:nvPr/>
              </p:nvSpPr>
              <p:spPr>
                <a:xfrm>
                  <a:off x="5679325" y="1085750"/>
                  <a:ext cx="25625" cy="25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26" extrusionOk="0">
                      <a:moveTo>
                        <a:pt x="1025" y="433"/>
                      </a:moveTo>
                      <a:cubicBezTo>
                        <a:pt x="1025" y="833"/>
                        <a:pt x="545" y="1025"/>
                        <a:pt x="273" y="753"/>
                      </a:cubicBezTo>
                      <a:cubicBezTo>
                        <a:pt x="1" y="481"/>
                        <a:pt x="193" y="1"/>
                        <a:pt x="577" y="1"/>
                      </a:cubicBezTo>
                      <a:cubicBezTo>
                        <a:pt x="817" y="1"/>
                        <a:pt x="1025" y="193"/>
                        <a:pt x="1025" y="43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199" name="Google Shape;24199;p55"/>
                <p:cNvSpPr/>
                <p:nvPr/>
              </p:nvSpPr>
              <p:spPr>
                <a:xfrm>
                  <a:off x="5318900" y="877350"/>
                  <a:ext cx="4425" cy="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7" h="177" extrusionOk="0">
                      <a:moveTo>
                        <a:pt x="177" y="80"/>
                      </a:moveTo>
                      <a:cubicBezTo>
                        <a:pt x="177" y="128"/>
                        <a:pt x="145" y="176"/>
                        <a:pt x="97" y="176"/>
                      </a:cubicBezTo>
                      <a:cubicBezTo>
                        <a:pt x="49" y="176"/>
                        <a:pt x="1" y="128"/>
                        <a:pt x="1" y="80"/>
                      </a:cubicBezTo>
                      <a:cubicBezTo>
                        <a:pt x="1" y="32"/>
                        <a:pt x="49" y="0"/>
                        <a:pt x="97" y="0"/>
                      </a:cubicBezTo>
                      <a:cubicBezTo>
                        <a:pt x="145" y="0"/>
                        <a:pt x="177" y="32"/>
                        <a:pt x="177" y="8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200" name="Google Shape;24200;p55"/>
                <p:cNvSpPr/>
                <p:nvPr/>
              </p:nvSpPr>
              <p:spPr>
                <a:xfrm>
                  <a:off x="5749725" y="10213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1" y="97"/>
                      </a:moveTo>
                      <a:cubicBezTo>
                        <a:pt x="241" y="241"/>
                        <a:pt x="1" y="1"/>
                        <a:pt x="145" y="1"/>
                      </a:cubicBezTo>
                      <a:cubicBezTo>
                        <a:pt x="193" y="1"/>
                        <a:pt x="225" y="49"/>
                        <a:pt x="241" y="97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201" name="Google Shape;24201;p55"/>
                <p:cNvSpPr/>
                <p:nvPr/>
              </p:nvSpPr>
              <p:spPr>
                <a:xfrm>
                  <a:off x="5527725" y="8749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0" y="96"/>
                      </a:moveTo>
                      <a:cubicBezTo>
                        <a:pt x="240" y="240"/>
                        <a:pt x="0" y="0"/>
                        <a:pt x="144" y="0"/>
                      </a:cubicBezTo>
                      <a:cubicBezTo>
                        <a:pt x="192" y="0"/>
                        <a:pt x="240" y="48"/>
                        <a:pt x="240" y="96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202" name="Google Shape;24202;p55"/>
                <p:cNvSpPr/>
                <p:nvPr/>
              </p:nvSpPr>
              <p:spPr>
                <a:xfrm>
                  <a:off x="5418900" y="861350"/>
                  <a:ext cx="6025" cy="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25" extrusionOk="0">
                      <a:moveTo>
                        <a:pt x="241" y="64"/>
                      </a:moveTo>
                      <a:cubicBezTo>
                        <a:pt x="241" y="112"/>
                        <a:pt x="225" y="160"/>
                        <a:pt x="177" y="176"/>
                      </a:cubicBezTo>
                      <a:cubicBezTo>
                        <a:pt x="49" y="224"/>
                        <a:pt x="1" y="32"/>
                        <a:pt x="129" y="16"/>
                      </a:cubicBezTo>
                      <a:cubicBezTo>
                        <a:pt x="177" y="0"/>
                        <a:pt x="225" y="16"/>
                        <a:pt x="241" y="64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203" name="Google Shape;24203;p55"/>
                <p:cNvSpPr/>
                <p:nvPr/>
              </p:nvSpPr>
              <p:spPr>
                <a:xfrm>
                  <a:off x="5634925" y="98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1" y="209"/>
                      </a:moveTo>
                      <a:cubicBezTo>
                        <a:pt x="481" y="385"/>
                        <a:pt x="257" y="481"/>
                        <a:pt x="129" y="353"/>
                      </a:cubicBezTo>
                      <a:cubicBezTo>
                        <a:pt x="1" y="225"/>
                        <a:pt x="97" y="1"/>
                        <a:pt x="273" y="1"/>
                      </a:cubicBezTo>
                      <a:cubicBezTo>
                        <a:pt x="385" y="1"/>
                        <a:pt x="481" y="97"/>
                        <a:pt x="481" y="209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204" name="Google Shape;24204;p55"/>
                <p:cNvSpPr/>
                <p:nvPr/>
              </p:nvSpPr>
              <p:spPr>
                <a:xfrm>
                  <a:off x="5717725" y="1135775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2"/>
                      </a:moveTo>
                      <a:cubicBezTo>
                        <a:pt x="465" y="368"/>
                        <a:pt x="257" y="464"/>
                        <a:pt x="129" y="336"/>
                      </a:cubicBezTo>
                      <a:cubicBezTo>
                        <a:pt x="1" y="208"/>
                        <a:pt x="81" y="0"/>
                        <a:pt x="273" y="0"/>
                      </a:cubicBezTo>
                      <a:cubicBezTo>
                        <a:pt x="385" y="0"/>
                        <a:pt x="465" y="80"/>
                        <a:pt x="465" y="192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205" name="Google Shape;24205;p55"/>
                <p:cNvSpPr/>
                <p:nvPr/>
              </p:nvSpPr>
              <p:spPr>
                <a:xfrm>
                  <a:off x="5316900" y="997350"/>
                  <a:ext cx="116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81" extrusionOk="0">
                      <a:moveTo>
                        <a:pt x="465" y="209"/>
                      </a:moveTo>
                      <a:cubicBezTo>
                        <a:pt x="465" y="385"/>
                        <a:pt x="257" y="481"/>
                        <a:pt x="129" y="353"/>
                      </a:cubicBezTo>
                      <a:cubicBezTo>
                        <a:pt x="1" y="225"/>
                        <a:pt x="81" y="1"/>
                        <a:pt x="273" y="1"/>
                      </a:cubicBezTo>
                      <a:cubicBezTo>
                        <a:pt x="369" y="1"/>
                        <a:pt x="465" y="97"/>
                        <a:pt x="465" y="209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206" name="Google Shape;24206;p55"/>
                <p:cNvSpPr/>
                <p:nvPr/>
              </p:nvSpPr>
              <p:spPr>
                <a:xfrm>
                  <a:off x="5331700" y="1124575"/>
                  <a:ext cx="120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65" extrusionOk="0">
                      <a:moveTo>
                        <a:pt x="481" y="208"/>
                      </a:moveTo>
                      <a:cubicBezTo>
                        <a:pt x="481" y="384"/>
                        <a:pt x="257" y="464"/>
                        <a:pt x="129" y="352"/>
                      </a:cubicBezTo>
                      <a:cubicBezTo>
                        <a:pt x="1" y="224"/>
                        <a:pt x="97" y="0"/>
                        <a:pt x="273" y="0"/>
                      </a:cubicBezTo>
                      <a:cubicBezTo>
                        <a:pt x="385" y="0"/>
                        <a:pt x="481" y="96"/>
                        <a:pt x="481" y="208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207" name="Google Shape;24207;p55"/>
                <p:cNvSpPr/>
                <p:nvPr/>
              </p:nvSpPr>
              <p:spPr>
                <a:xfrm>
                  <a:off x="5794150" y="90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0" y="208"/>
                      </a:moveTo>
                      <a:cubicBezTo>
                        <a:pt x="480" y="384"/>
                        <a:pt x="256" y="480"/>
                        <a:pt x="128" y="352"/>
                      </a:cubicBezTo>
                      <a:cubicBezTo>
                        <a:pt x="0" y="224"/>
                        <a:pt x="96" y="0"/>
                        <a:pt x="272" y="0"/>
                      </a:cubicBezTo>
                      <a:cubicBezTo>
                        <a:pt x="384" y="0"/>
                        <a:pt x="480" y="96"/>
                        <a:pt x="480" y="208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208" name="Google Shape;24208;p55"/>
                <p:cNvSpPr/>
                <p:nvPr/>
              </p:nvSpPr>
              <p:spPr>
                <a:xfrm>
                  <a:off x="5290500" y="924950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3"/>
                      </a:moveTo>
                      <a:cubicBezTo>
                        <a:pt x="465" y="369"/>
                        <a:pt x="257" y="465"/>
                        <a:pt x="129" y="337"/>
                      </a:cubicBezTo>
                      <a:cubicBezTo>
                        <a:pt x="1" y="209"/>
                        <a:pt x="97" y="0"/>
                        <a:pt x="273" y="0"/>
                      </a:cubicBezTo>
                      <a:cubicBezTo>
                        <a:pt x="385" y="0"/>
                        <a:pt x="465" y="81"/>
                        <a:pt x="465" y="19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209" name="Google Shape;24209;p55"/>
                <p:cNvSpPr/>
                <p:nvPr/>
              </p:nvSpPr>
              <p:spPr>
                <a:xfrm>
                  <a:off x="5680925" y="826150"/>
                  <a:ext cx="43225" cy="43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9" h="1729" extrusionOk="0">
                      <a:moveTo>
                        <a:pt x="865" y="1728"/>
                      </a:moveTo>
                      <a:lnTo>
                        <a:pt x="865" y="1728"/>
                      </a:lnTo>
                      <a:cubicBezTo>
                        <a:pt x="865" y="1248"/>
                        <a:pt x="481" y="864"/>
                        <a:pt x="1" y="864"/>
                      </a:cubicBezTo>
                      <a:lnTo>
                        <a:pt x="1" y="864"/>
                      </a:lnTo>
                      <a:cubicBezTo>
                        <a:pt x="481" y="864"/>
                        <a:pt x="865" y="480"/>
                        <a:pt x="865" y="0"/>
                      </a:cubicBezTo>
                      <a:lnTo>
                        <a:pt x="865" y="0"/>
                      </a:lnTo>
                      <a:cubicBezTo>
                        <a:pt x="865" y="480"/>
                        <a:pt x="1265" y="864"/>
                        <a:pt x="1729" y="864"/>
                      </a:cubicBezTo>
                      <a:lnTo>
                        <a:pt x="1729" y="864"/>
                      </a:lnTo>
                      <a:cubicBezTo>
                        <a:pt x="1265" y="864"/>
                        <a:pt x="865" y="1248"/>
                        <a:pt x="865" y="1728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24210" name="Google Shape;24210;p55"/>
              <p:cNvGrpSpPr/>
              <p:nvPr/>
            </p:nvGrpSpPr>
            <p:grpSpPr>
              <a:xfrm rot="7120513" flipH="1">
                <a:off x="538618" y="3725726"/>
                <a:ext cx="1133997" cy="607895"/>
                <a:chOff x="5206900" y="826150"/>
                <a:chExt cx="599275" cy="321250"/>
              </a:xfrm>
            </p:grpSpPr>
            <p:sp>
              <p:nvSpPr>
                <p:cNvPr id="24211" name="Google Shape;24211;p55"/>
                <p:cNvSpPr/>
                <p:nvPr/>
              </p:nvSpPr>
              <p:spPr>
                <a:xfrm>
                  <a:off x="5206900" y="828950"/>
                  <a:ext cx="25225" cy="2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09" h="1025" extrusionOk="0">
                      <a:moveTo>
                        <a:pt x="1008" y="448"/>
                      </a:moveTo>
                      <a:cubicBezTo>
                        <a:pt x="1008" y="832"/>
                        <a:pt x="544" y="1024"/>
                        <a:pt x="272" y="752"/>
                      </a:cubicBezTo>
                      <a:cubicBezTo>
                        <a:pt x="0" y="480"/>
                        <a:pt x="192" y="0"/>
                        <a:pt x="576" y="0"/>
                      </a:cubicBezTo>
                      <a:cubicBezTo>
                        <a:pt x="816" y="0"/>
                        <a:pt x="1008" y="208"/>
                        <a:pt x="1008" y="448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212" name="Google Shape;24212;p55"/>
                <p:cNvSpPr/>
                <p:nvPr/>
              </p:nvSpPr>
              <p:spPr>
                <a:xfrm>
                  <a:off x="5468125" y="1067750"/>
                  <a:ext cx="25625" cy="25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09" extrusionOk="0">
                      <a:moveTo>
                        <a:pt x="1024" y="433"/>
                      </a:moveTo>
                      <a:cubicBezTo>
                        <a:pt x="1024" y="817"/>
                        <a:pt x="560" y="1009"/>
                        <a:pt x="288" y="737"/>
                      </a:cubicBezTo>
                      <a:cubicBezTo>
                        <a:pt x="0" y="465"/>
                        <a:pt x="208" y="1"/>
                        <a:pt x="592" y="1"/>
                      </a:cubicBezTo>
                      <a:cubicBezTo>
                        <a:pt x="832" y="1"/>
                        <a:pt x="1024" y="193"/>
                        <a:pt x="1024" y="43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213" name="Google Shape;24213;p55"/>
                <p:cNvSpPr/>
                <p:nvPr/>
              </p:nvSpPr>
              <p:spPr>
                <a:xfrm>
                  <a:off x="5679325" y="1085750"/>
                  <a:ext cx="25625" cy="25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26" extrusionOk="0">
                      <a:moveTo>
                        <a:pt x="1025" y="433"/>
                      </a:moveTo>
                      <a:cubicBezTo>
                        <a:pt x="1025" y="833"/>
                        <a:pt x="545" y="1025"/>
                        <a:pt x="273" y="753"/>
                      </a:cubicBezTo>
                      <a:cubicBezTo>
                        <a:pt x="1" y="481"/>
                        <a:pt x="193" y="1"/>
                        <a:pt x="577" y="1"/>
                      </a:cubicBezTo>
                      <a:cubicBezTo>
                        <a:pt x="817" y="1"/>
                        <a:pt x="1025" y="193"/>
                        <a:pt x="1025" y="43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214" name="Google Shape;24214;p55"/>
                <p:cNvSpPr/>
                <p:nvPr/>
              </p:nvSpPr>
              <p:spPr>
                <a:xfrm>
                  <a:off x="5318900" y="877350"/>
                  <a:ext cx="4425" cy="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7" h="177" extrusionOk="0">
                      <a:moveTo>
                        <a:pt x="177" y="80"/>
                      </a:moveTo>
                      <a:cubicBezTo>
                        <a:pt x="177" y="128"/>
                        <a:pt x="145" y="176"/>
                        <a:pt x="97" y="176"/>
                      </a:cubicBezTo>
                      <a:cubicBezTo>
                        <a:pt x="49" y="176"/>
                        <a:pt x="1" y="128"/>
                        <a:pt x="1" y="80"/>
                      </a:cubicBezTo>
                      <a:cubicBezTo>
                        <a:pt x="1" y="32"/>
                        <a:pt x="49" y="0"/>
                        <a:pt x="97" y="0"/>
                      </a:cubicBezTo>
                      <a:cubicBezTo>
                        <a:pt x="145" y="0"/>
                        <a:pt x="177" y="32"/>
                        <a:pt x="177" y="8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215" name="Google Shape;24215;p55"/>
                <p:cNvSpPr/>
                <p:nvPr/>
              </p:nvSpPr>
              <p:spPr>
                <a:xfrm>
                  <a:off x="5749725" y="10213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1" y="97"/>
                      </a:moveTo>
                      <a:cubicBezTo>
                        <a:pt x="241" y="241"/>
                        <a:pt x="1" y="1"/>
                        <a:pt x="145" y="1"/>
                      </a:cubicBezTo>
                      <a:cubicBezTo>
                        <a:pt x="193" y="1"/>
                        <a:pt x="225" y="49"/>
                        <a:pt x="241" y="97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216" name="Google Shape;24216;p55"/>
                <p:cNvSpPr/>
                <p:nvPr/>
              </p:nvSpPr>
              <p:spPr>
                <a:xfrm>
                  <a:off x="5527725" y="8749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0" y="96"/>
                      </a:moveTo>
                      <a:cubicBezTo>
                        <a:pt x="240" y="240"/>
                        <a:pt x="0" y="0"/>
                        <a:pt x="144" y="0"/>
                      </a:cubicBezTo>
                      <a:cubicBezTo>
                        <a:pt x="192" y="0"/>
                        <a:pt x="240" y="48"/>
                        <a:pt x="240" y="96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217" name="Google Shape;24217;p55"/>
                <p:cNvSpPr/>
                <p:nvPr/>
              </p:nvSpPr>
              <p:spPr>
                <a:xfrm>
                  <a:off x="5418900" y="861350"/>
                  <a:ext cx="6025" cy="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25" extrusionOk="0">
                      <a:moveTo>
                        <a:pt x="241" y="64"/>
                      </a:moveTo>
                      <a:cubicBezTo>
                        <a:pt x="241" y="112"/>
                        <a:pt x="225" y="160"/>
                        <a:pt x="177" y="176"/>
                      </a:cubicBezTo>
                      <a:cubicBezTo>
                        <a:pt x="49" y="224"/>
                        <a:pt x="1" y="32"/>
                        <a:pt x="129" y="16"/>
                      </a:cubicBezTo>
                      <a:cubicBezTo>
                        <a:pt x="177" y="0"/>
                        <a:pt x="225" y="16"/>
                        <a:pt x="241" y="64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218" name="Google Shape;24218;p55"/>
                <p:cNvSpPr/>
                <p:nvPr/>
              </p:nvSpPr>
              <p:spPr>
                <a:xfrm>
                  <a:off x="5634925" y="98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1" y="209"/>
                      </a:moveTo>
                      <a:cubicBezTo>
                        <a:pt x="481" y="385"/>
                        <a:pt x="257" y="481"/>
                        <a:pt x="129" y="353"/>
                      </a:cubicBezTo>
                      <a:cubicBezTo>
                        <a:pt x="1" y="225"/>
                        <a:pt x="97" y="1"/>
                        <a:pt x="273" y="1"/>
                      </a:cubicBezTo>
                      <a:cubicBezTo>
                        <a:pt x="385" y="1"/>
                        <a:pt x="481" y="97"/>
                        <a:pt x="481" y="209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219" name="Google Shape;24219;p55"/>
                <p:cNvSpPr/>
                <p:nvPr/>
              </p:nvSpPr>
              <p:spPr>
                <a:xfrm>
                  <a:off x="5717725" y="1135775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2"/>
                      </a:moveTo>
                      <a:cubicBezTo>
                        <a:pt x="465" y="368"/>
                        <a:pt x="257" y="464"/>
                        <a:pt x="129" y="336"/>
                      </a:cubicBezTo>
                      <a:cubicBezTo>
                        <a:pt x="1" y="208"/>
                        <a:pt x="81" y="0"/>
                        <a:pt x="273" y="0"/>
                      </a:cubicBezTo>
                      <a:cubicBezTo>
                        <a:pt x="385" y="0"/>
                        <a:pt x="465" y="80"/>
                        <a:pt x="465" y="192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220" name="Google Shape;24220;p55"/>
                <p:cNvSpPr/>
                <p:nvPr/>
              </p:nvSpPr>
              <p:spPr>
                <a:xfrm>
                  <a:off x="5316900" y="997350"/>
                  <a:ext cx="116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81" extrusionOk="0">
                      <a:moveTo>
                        <a:pt x="465" y="209"/>
                      </a:moveTo>
                      <a:cubicBezTo>
                        <a:pt x="465" y="385"/>
                        <a:pt x="257" y="481"/>
                        <a:pt x="129" y="353"/>
                      </a:cubicBezTo>
                      <a:cubicBezTo>
                        <a:pt x="1" y="225"/>
                        <a:pt x="81" y="1"/>
                        <a:pt x="273" y="1"/>
                      </a:cubicBezTo>
                      <a:cubicBezTo>
                        <a:pt x="369" y="1"/>
                        <a:pt x="465" y="97"/>
                        <a:pt x="465" y="209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221" name="Google Shape;24221;p55"/>
                <p:cNvSpPr/>
                <p:nvPr/>
              </p:nvSpPr>
              <p:spPr>
                <a:xfrm>
                  <a:off x="5331700" y="1124575"/>
                  <a:ext cx="120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65" extrusionOk="0">
                      <a:moveTo>
                        <a:pt x="481" y="208"/>
                      </a:moveTo>
                      <a:cubicBezTo>
                        <a:pt x="481" y="384"/>
                        <a:pt x="257" y="464"/>
                        <a:pt x="129" y="352"/>
                      </a:cubicBezTo>
                      <a:cubicBezTo>
                        <a:pt x="1" y="224"/>
                        <a:pt x="97" y="0"/>
                        <a:pt x="273" y="0"/>
                      </a:cubicBezTo>
                      <a:cubicBezTo>
                        <a:pt x="385" y="0"/>
                        <a:pt x="481" y="96"/>
                        <a:pt x="481" y="208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222" name="Google Shape;24222;p55"/>
                <p:cNvSpPr/>
                <p:nvPr/>
              </p:nvSpPr>
              <p:spPr>
                <a:xfrm>
                  <a:off x="5794150" y="90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0" y="208"/>
                      </a:moveTo>
                      <a:cubicBezTo>
                        <a:pt x="480" y="384"/>
                        <a:pt x="256" y="480"/>
                        <a:pt x="128" y="352"/>
                      </a:cubicBezTo>
                      <a:cubicBezTo>
                        <a:pt x="0" y="224"/>
                        <a:pt x="96" y="0"/>
                        <a:pt x="272" y="0"/>
                      </a:cubicBezTo>
                      <a:cubicBezTo>
                        <a:pt x="384" y="0"/>
                        <a:pt x="480" y="96"/>
                        <a:pt x="480" y="208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223" name="Google Shape;24223;p55"/>
                <p:cNvSpPr/>
                <p:nvPr/>
              </p:nvSpPr>
              <p:spPr>
                <a:xfrm>
                  <a:off x="5290500" y="924950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3"/>
                      </a:moveTo>
                      <a:cubicBezTo>
                        <a:pt x="465" y="369"/>
                        <a:pt x="257" y="465"/>
                        <a:pt x="129" y="337"/>
                      </a:cubicBezTo>
                      <a:cubicBezTo>
                        <a:pt x="1" y="209"/>
                        <a:pt x="97" y="0"/>
                        <a:pt x="273" y="0"/>
                      </a:cubicBezTo>
                      <a:cubicBezTo>
                        <a:pt x="385" y="0"/>
                        <a:pt x="465" y="81"/>
                        <a:pt x="465" y="19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224" name="Google Shape;24224;p55"/>
                <p:cNvSpPr/>
                <p:nvPr/>
              </p:nvSpPr>
              <p:spPr>
                <a:xfrm>
                  <a:off x="5680925" y="826150"/>
                  <a:ext cx="43225" cy="43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9" h="1729" extrusionOk="0">
                      <a:moveTo>
                        <a:pt x="865" y="1728"/>
                      </a:moveTo>
                      <a:lnTo>
                        <a:pt x="865" y="1728"/>
                      </a:lnTo>
                      <a:cubicBezTo>
                        <a:pt x="865" y="1248"/>
                        <a:pt x="481" y="864"/>
                        <a:pt x="1" y="864"/>
                      </a:cubicBezTo>
                      <a:lnTo>
                        <a:pt x="1" y="864"/>
                      </a:lnTo>
                      <a:cubicBezTo>
                        <a:pt x="481" y="864"/>
                        <a:pt x="865" y="480"/>
                        <a:pt x="865" y="0"/>
                      </a:cubicBezTo>
                      <a:lnTo>
                        <a:pt x="865" y="0"/>
                      </a:lnTo>
                      <a:cubicBezTo>
                        <a:pt x="865" y="480"/>
                        <a:pt x="1265" y="864"/>
                        <a:pt x="1729" y="864"/>
                      </a:cubicBezTo>
                      <a:lnTo>
                        <a:pt x="1729" y="864"/>
                      </a:lnTo>
                      <a:cubicBezTo>
                        <a:pt x="1265" y="864"/>
                        <a:pt x="865" y="1248"/>
                        <a:pt x="865" y="1728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grpSp>
          <p:nvGrpSpPr>
            <p:cNvPr id="24225" name="Google Shape;24225;p55"/>
            <p:cNvGrpSpPr/>
            <p:nvPr/>
          </p:nvGrpSpPr>
          <p:grpSpPr>
            <a:xfrm>
              <a:off x="7502410" y="-52208"/>
              <a:ext cx="1699100" cy="2145071"/>
              <a:chOff x="7458410" y="4"/>
              <a:chExt cx="1699100" cy="2145071"/>
            </a:xfrm>
          </p:grpSpPr>
          <p:grpSp>
            <p:nvGrpSpPr>
              <p:cNvPr id="24226" name="Google Shape;24226;p55"/>
              <p:cNvGrpSpPr/>
              <p:nvPr/>
            </p:nvGrpSpPr>
            <p:grpSpPr>
              <a:xfrm flipH="1">
                <a:off x="7458410" y="4"/>
                <a:ext cx="1699100" cy="2145071"/>
                <a:chOff x="146217" y="2712579"/>
                <a:chExt cx="1552966" cy="1960401"/>
              </a:xfrm>
            </p:grpSpPr>
            <p:grpSp>
              <p:nvGrpSpPr>
                <p:cNvPr id="24227" name="Google Shape;24227;p55"/>
                <p:cNvGrpSpPr/>
                <p:nvPr/>
              </p:nvGrpSpPr>
              <p:grpSpPr>
                <a:xfrm>
                  <a:off x="146217" y="2712579"/>
                  <a:ext cx="1134008" cy="607901"/>
                  <a:chOff x="5206900" y="826150"/>
                  <a:chExt cx="599275" cy="321250"/>
                </a:xfrm>
              </p:grpSpPr>
              <p:sp>
                <p:nvSpPr>
                  <p:cNvPr id="24228" name="Google Shape;24228;p55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229" name="Google Shape;24229;p55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230" name="Google Shape;24230;p55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231" name="Google Shape;24231;p55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232" name="Google Shape;24232;p55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233" name="Google Shape;24233;p55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234" name="Google Shape;24234;p55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235" name="Google Shape;24235;p55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236" name="Google Shape;24236;p55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237" name="Google Shape;24237;p55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238" name="Google Shape;24238;p55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239" name="Google Shape;24239;p55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240" name="Google Shape;24240;p55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241" name="Google Shape;24241;p55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24242" name="Google Shape;24242;p55"/>
                <p:cNvGrpSpPr/>
                <p:nvPr/>
              </p:nvGrpSpPr>
              <p:grpSpPr>
                <a:xfrm rot="-9256633">
                  <a:off x="489429" y="3110262"/>
                  <a:ext cx="1134020" cy="607908"/>
                  <a:chOff x="5206900" y="826150"/>
                  <a:chExt cx="599275" cy="321250"/>
                </a:xfrm>
              </p:grpSpPr>
              <p:sp>
                <p:nvSpPr>
                  <p:cNvPr id="24243" name="Google Shape;24243;p55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244" name="Google Shape;24244;p55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245" name="Google Shape;24245;p55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246" name="Google Shape;24246;p55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247" name="Google Shape;24247;p55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248" name="Google Shape;24248;p55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249" name="Google Shape;24249;p55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250" name="Google Shape;24250;p55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251" name="Google Shape;24251;p55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252" name="Google Shape;24252;p55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253" name="Google Shape;24253;p55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254" name="Google Shape;24254;p55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255" name="Google Shape;24255;p55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256" name="Google Shape;24256;p55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24257" name="Google Shape;24257;p55"/>
                <p:cNvGrpSpPr/>
                <p:nvPr/>
              </p:nvGrpSpPr>
              <p:grpSpPr>
                <a:xfrm rot="7120513" flipH="1">
                  <a:off x="538618" y="3725726"/>
                  <a:ext cx="1133997" cy="607895"/>
                  <a:chOff x="5206900" y="826150"/>
                  <a:chExt cx="599275" cy="321250"/>
                </a:xfrm>
              </p:grpSpPr>
              <p:sp>
                <p:nvSpPr>
                  <p:cNvPr id="24258" name="Google Shape;24258;p55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259" name="Google Shape;24259;p55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260" name="Google Shape;24260;p55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261" name="Google Shape;24261;p55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262" name="Google Shape;24262;p55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263" name="Google Shape;24263;p55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264" name="Google Shape;24264;p55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265" name="Google Shape;24265;p55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266" name="Google Shape;24266;p55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267" name="Google Shape;24267;p55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268" name="Google Shape;24268;p55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269" name="Google Shape;24269;p55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270" name="Google Shape;24270;p55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271" name="Google Shape;24271;p55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24272" name="Google Shape;24272;p55"/>
              <p:cNvGrpSpPr/>
              <p:nvPr/>
            </p:nvGrpSpPr>
            <p:grpSpPr>
              <a:xfrm rot="7305203">
                <a:off x="8348319" y="775252"/>
                <a:ext cx="494027" cy="594558"/>
                <a:chOff x="4815275" y="840950"/>
                <a:chExt cx="432450" cy="520450"/>
              </a:xfrm>
            </p:grpSpPr>
            <p:sp>
              <p:nvSpPr>
                <p:cNvPr id="24273" name="Google Shape;24273;p55"/>
                <p:cNvSpPr/>
                <p:nvPr/>
              </p:nvSpPr>
              <p:spPr>
                <a:xfrm>
                  <a:off x="4884475" y="840950"/>
                  <a:ext cx="306850" cy="277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274" h="11090" extrusionOk="0">
                      <a:moveTo>
                        <a:pt x="624" y="7825"/>
                      </a:moveTo>
                      <a:cubicBezTo>
                        <a:pt x="960" y="8417"/>
                        <a:pt x="1520" y="8817"/>
                        <a:pt x="2016" y="9297"/>
                      </a:cubicBezTo>
                      <a:cubicBezTo>
                        <a:pt x="2465" y="9729"/>
                        <a:pt x="2865" y="10241"/>
                        <a:pt x="3425" y="10529"/>
                      </a:cubicBezTo>
                      <a:cubicBezTo>
                        <a:pt x="3825" y="10689"/>
                        <a:pt x="4241" y="10801"/>
                        <a:pt x="4657" y="10833"/>
                      </a:cubicBezTo>
                      <a:cubicBezTo>
                        <a:pt x="5521" y="10961"/>
                        <a:pt x="6417" y="11089"/>
                        <a:pt x="7265" y="10881"/>
                      </a:cubicBezTo>
                      <a:cubicBezTo>
                        <a:pt x="8193" y="10641"/>
                        <a:pt x="8961" y="10017"/>
                        <a:pt x="9681" y="9393"/>
                      </a:cubicBezTo>
                      <a:cubicBezTo>
                        <a:pt x="10753" y="8481"/>
                        <a:pt x="11873" y="7425"/>
                        <a:pt x="12081" y="6033"/>
                      </a:cubicBezTo>
                      <a:cubicBezTo>
                        <a:pt x="12273" y="4849"/>
                        <a:pt x="11761" y="3665"/>
                        <a:pt x="10993" y="2752"/>
                      </a:cubicBezTo>
                      <a:cubicBezTo>
                        <a:pt x="10225" y="1840"/>
                        <a:pt x="9233" y="1184"/>
                        <a:pt x="8241" y="528"/>
                      </a:cubicBezTo>
                      <a:cubicBezTo>
                        <a:pt x="7841" y="272"/>
                        <a:pt x="7393" y="0"/>
                        <a:pt x="6913" y="32"/>
                      </a:cubicBezTo>
                      <a:cubicBezTo>
                        <a:pt x="6257" y="64"/>
                        <a:pt x="5793" y="656"/>
                        <a:pt x="5345" y="1136"/>
                      </a:cubicBezTo>
                      <a:cubicBezTo>
                        <a:pt x="4209" y="2352"/>
                        <a:pt x="2561" y="2544"/>
                        <a:pt x="1424" y="3553"/>
                      </a:cubicBezTo>
                      <a:cubicBezTo>
                        <a:pt x="448" y="4449"/>
                        <a:pt x="0" y="6673"/>
                        <a:pt x="624" y="7825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274" name="Google Shape;24274;p55"/>
                <p:cNvSpPr/>
                <p:nvPr/>
              </p:nvSpPr>
              <p:spPr>
                <a:xfrm>
                  <a:off x="4815275" y="1152575"/>
                  <a:ext cx="144425" cy="123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777" h="4945" extrusionOk="0">
                      <a:moveTo>
                        <a:pt x="512" y="2352"/>
                      </a:moveTo>
                      <a:cubicBezTo>
                        <a:pt x="976" y="3104"/>
                        <a:pt x="1536" y="3792"/>
                        <a:pt x="2160" y="4400"/>
                      </a:cubicBezTo>
                      <a:cubicBezTo>
                        <a:pt x="2320" y="4576"/>
                        <a:pt x="2512" y="4704"/>
                        <a:pt x="2736" y="4800"/>
                      </a:cubicBezTo>
                      <a:cubicBezTo>
                        <a:pt x="3152" y="4944"/>
                        <a:pt x="3616" y="4752"/>
                        <a:pt x="4032" y="4560"/>
                      </a:cubicBezTo>
                      <a:lnTo>
                        <a:pt x="5008" y="4096"/>
                      </a:lnTo>
                      <a:cubicBezTo>
                        <a:pt x="5185" y="4016"/>
                        <a:pt x="5345" y="3920"/>
                        <a:pt x="5473" y="3792"/>
                      </a:cubicBezTo>
                      <a:cubicBezTo>
                        <a:pt x="5729" y="3536"/>
                        <a:pt x="5761" y="3136"/>
                        <a:pt x="5761" y="2784"/>
                      </a:cubicBezTo>
                      <a:cubicBezTo>
                        <a:pt x="5777" y="2288"/>
                        <a:pt x="5777" y="1728"/>
                        <a:pt x="5457" y="1360"/>
                      </a:cubicBezTo>
                      <a:cubicBezTo>
                        <a:pt x="5249" y="1136"/>
                        <a:pt x="4992" y="976"/>
                        <a:pt x="4704" y="880"/>
                      </a:cubicBezTo>
                      <a:cubicBezTo>
                        <a:pt x="3680" y="416"/>
                        <a:pt x="2528" y="0"/>
                        <a:pt x="1408" y="432"/>
                      </a:cubicBezTo>
                      <a:cubicBezTo>
                        <a:pt x="592" y="752"/>
                        <a:pt x="0" y="1520"/>
                        <a:pt x="512" y="2352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275" name="Google Shape;24275;p55"/>
                <p:cNvSpPr/>
                <p:nvPr/>
              </p:nvSpPr>
              <p:spPr>
                <a:xfrm>
                  <a:off x="5105275" y="1188975"/>
                  <a:ext cx="142450" cy="172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98" h="6897" extrusionOk="0">
                      <a:moveTo>
                        <a:pt x="337" y="3040"/>
                      </a:moveTo>
                      <a:cubicBezTo>
                        <a:pt x="513" y="3264"/>
                        <a:pt x="721" y="3472"/>
                        <a:pt x="961" y="3649"/>
                      </a:cubicBezTo>
                      <a:cubicBezTo>
                        <a:pt x="1505" y="4161"/>
                        <a:pt x="1713" y="4913"/>
                        <a:pt x="2049" y="5585"/>
                      </a:cubicBezTo>
                      <a:cubicBezTo>
                        <a:pt x="2385" y="6257"/>
                        <a:pt x="2993" y="6897"/>
                        <a:pt x="3745" y="6833"/>
                      </a:cubicBezTo>
                      <a:cubicBezTo>
                        <a:pt x="4193" y="6753"/>
                        <a:pt x="4593" y="6481"/>
                        <a:pt x="4833" y="6065"/>
                      </a:cubicBezTo>
                      <a:cubicBezTo>
                        <a:pt x="5041" y="5665"/>
                        <a:pt x="5201" y="5233"/>
                        <a:pt x="5297" y="4785"/>
                      </a:cubicBezTo>
                      <a:cubicBezTo>
                        <a:pt x="5521" y="3937"/>
                        <a:pt x="5697" y="2928"/>
                        <a:pt x="5121" y="2272"/>
                      </a:cubicBezTo>
                      <a:cubicBezTo>
                        <a:pt x="4897" y="2032"/>
                        <a:pt x="4593" y="1872"/>
                        <a:pt x="4417" y="1584"/>
                      </a:cubicBezTo>
                      <a:cubicBezTo>
                        <a:pt x="4241" y="1280"/>
                        <a:pt x="4289" y="864"/>
                        <a:pt x="4097" y="544"/>
                      </a:cubicBezTo>
                      <a:cubicBezTo>
                        <a:pt x="3873" y="128"/>
                        <a:pt x="3329" y="0"/>
                        <a:pt x="2865" y="0"/>
                      </a:cubicBezTo>
                      <a:cubicBezTo>
                        <a:pt x="2129" y="0"/>
                        <a:pt x="993" y="256"/>
                        <a:pt x="561" y="912"/>
                      </a:cubicBezTo>
                      <a:cubicBezTo>
                        <a:pt x="225" y="1408"/>
                        <a:pt x="1" y="2544"/>
                        <a:pt x="337" y="3040"/>
                      </a:cubicBezTo>
                      <a:close/>
                    </a:path>
                  </a:pathLst>
                </a:custGeom>
                <a:solidFill>
                  <a:srgbClr val="EAD1A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276" name="Google Shape;24276;p55"/>
                <p:cNvSpPr/>
                <p:nvPr/>
              </p:nvSpPr>
              <p:spPr>
                <a:xfrm>
                  <a:off x="5024075" y="1286975"/>
                  <a:ext cx="71225" cy="58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49" h="2321" extrusionOk="0">
                      <a:moveTo>
                        <a:pt x="561" y="1521"/>
                      </a:moveTo>
                      <a:cubicBezTo>
                        <a:pt x="833" y="1969"/>
                        <a:pt x="1345" y="2177"/>
                        <a:pt x="1841" y="2273"/>
                      </a:cubicBezTo>
                      <a:cubicBezTo>
                        <a:pt x="2033" y="2321"/>
                        <a:pt x="2225" y="2321"/>
                        <a:pt x="2401" y="2241"/>
                      </a:cubicBezTo>
                      <a:cubicBezTo>
                        <a:pt x="2545" y="2129"/>
                        <a:pt x="2641" y="2001"/>
                        <a:pt x="2689" y="1841"/>
                      </a:cubicBezTo>
                      <a:cubicBezTo>
                        <a:pt x="2769" y="1585"/>
                        <a:pt x="2817" y="1329"/>
                        <a:pt x="2833" y="1073"/>
                      </a:cubicBezTo>
                      <a:cubicBezTo>
                        <a:pt x="2849" y="865"/>
                        <a:pt x="2801" y="641"/>
                        <a:pt x="2689" y="449"/>
                      </a:cubicBezTo>
                      <a:cubicBezTo>
                        <a:pt x="2497" y="177"/>
                        <a:pt x="2177" y="17"/>
                        <a:pt x="1841" y="17"/>
                      </a:cubicBezTo>
                      <a:cubicBezTo>
                        <a:pt x="1041" y="1"/>
                        <a:pt x="1" y="609"/>
                        <a:pt x="561" y="1521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277" name="Google Shape;24277;p55"/>
                <p:cNvSpPr/>
                <p:nvPr/>
              </p:nvSpPr>
              <p:spPr>
                <a:xfrm>
                  <a:off x="5176500" y="1064150"/>
                  <a:ext cx="69625" cy="71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85" h="2850" extrusionOk="0">
                      <a:moveTo>
                        <a:pt x="80" y="1409"/>
                      </a:moveTo>
                      <a:cubicBezTo>
                        <a:pt x="32" y="1457"/>
                        <a:pt x="0" y="1521"/>
                        <a:pt x="0" y="1601"/>
                      </a:cubicBezTo>
                      <a:cubicBezTo>
                        <a:pt x="16" y="1681"/>
                        <a:pt x="64" y="1745"/>
                        <a:pt x="128" y="1809"/>
                      </a:cubicBezTo>
                      <a:lnTo>
                        <a:pt x="1040" y="2705"/>
                      </a:lnTo>
                      <a:cubicBezTo>
                        <a:pt x="1088" y="2769"/>
                        <a:pt x="1168" y="2817"/>
                        <a:pt x="1248" y="2849"/>
                      </a:cubicBezTo>
                      <a:cubicBezTo>
                        <a:pt x="1360" y="2849"/>
                        <a:pt x="1472" y="2817"/>
                        <a:pt x="1552" y="2753"/>
                      </a:cubicBezTo>
                      <a:cubicBezTo>
                        <a:pt x="2048" y="2385"/>
                        <a:pt x="2320" y="1809"/>
                        <a:pt x="2560" y="1249"/>
                      </a:cubicBezTo>
                      <a:cubicBezTo>
                        <a:pt x="2672" y="993"/>
                        <a:pt x="2784" y="689"/>
                        <a:pt x="2640" y="449"/>
                      </a:cubicBezTo>
                      <a:cubicBezTo>
                        <a:pt x="2400" y="49"/>
                        <a:pt x="1520" y="1"/>
                        <a:pt x="1136" y="161"/>
                      </a:cubicBezTo>
                      <a:cubicBezTo>
                        <a:pt x="704" y="369"/>
                        <a:pt x="336" y="1025"/>
                        <a:pt x="80" y="1409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</p:grpSp>
      <p:sp>
        <p:nvSpPr>
          <p:cNvPr id="24278" name="Google Shape;24278;p55"/>
          <p:cNvSpPr/>
          <p:nvPr/>
        </p:nvSpPr>
        <p:spPr>
          <a:xfrm rot="-435006">
            <a:off x="6396348" y="1705435"/>
            <a:ext cx="1700" cy="850"/>
          </a:xfrm>
          <a:custGeom>
            <a:avLst/>
            <a:gdLst/>
            <a:ahLst/>
            <a:cxnLst/>
            <a:rect l="l" t="t" r="r" b="b"/>
            <a:pathLst>
              <a:path w="68" h="34" extrusionOk="0">
                <a:moveTo>
                  <a:pt x="0" y="0"/>
                </a:moveTo>
                <a:lnTo>
                  <a:pt x="67" y="34"/>
                </a:lnTo>
                <a:lnTo>
                  <a:pt x="67" y="34"/>
                </a:lnTo>
                <a:close/>
              </a:path>
            </a:pathLst>
          </a:custGeom>
          <a:solidFill>
            <a:srgbClr val="23075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4279" name="Google Shape;24279;p55"/>
          <p:cNvGrpSpPr/>
          <p:nvPr/>
        </p:nvGrpSpPr>
        <p:grpSpPr>
          <a:xfrm>
            <a:off x="-471207" y="2009775"/>
            <a:ext cx="3339342" cy="3615189"/>
            <a:chOff x="-471207" y="2009775"/>
            <a:chExt cx="3339342" cy="3615189"/>
          </a:xfrm>
        </p:grpSpPr>
        <p:grpSp>
          <p:nvGrpSpPr>
            <p:cNvPr id="24280" name="Google Shape;24280;p55"/>
            <p:cNvGrpSpPr/>
            <p:nvPr/>
          </p:nvGrpSpPr>
          <p:grpSpPr>
            <a:xfrm>
              <a:off x="-471207" y="3215792"/>
              <a:ext cx="3339342" cy="2409172"/>
              <a:chOff x="-471207" y="3215792"/>
              <a:chExt cx="3339342" cy="2409172"/>
            </a:xfrm>
          </p:grpSpPr>
          <p:grpSp>
            <p:nvGrpSpPr>
              <p:cNvPr id="24281" name="Google Shape;24281;p55"/>
              <p:cNvGrpSpPr/>
              <p:nvPr/>
            </p:nvGrpSpPr>
            <p:grpSpPr>
              <a:xfrm rot="-4199403" flipH="1">
                <a:off x="-22239" y="3308503"/>
                <a:ext cx="1699178" cy="2145157"/>
                <a:chOff x="146217" y="2712579"/>
                <a:chExt cx="1552966" cy="1960401"/>
              </a:xfrm>
            </p:grpSpPr>
            <p:grpSp>
              <p:nvGrpSpPr>
                <p:cNvPr id="24282" name="Google Shape;24282;p55"/>
                <p:cNvGrpSpPr/>
                <p:nvPr/>
              </p:nvGrpSpPr>
              <p:grpSpPr>
                <a:xfrm>
                  <a:off x="146217" y="2712579"/>
                  <a:ext cx="1134008" cy="607901"/>
                  <a:chOff x="5206900" y="826150"/>
                  <a:chExt cx="599275" cy="321250"/>
                </a:xfrm>
              </p:grpSpPr>
              <p:sp>
                <p:nvSpPr>
                  <p:cNvPr id="24283" name="Google Shape;24283;p55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284" name="Google Shape;24284;p55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285" name="Google Shape;24285;p55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286" name="Google Shape;24286;p55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287" name="Google Shape;24287;p55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288" name="Google Shape;24288;p55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289" name="Google Shape;24289;p55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290" name="Google Shape;24290;p55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291" name="Google Shape;24291;p55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292" name="Google Shape;24292;p55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293" name="Google Shape;24293;p55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294" name="Google Shape;24294;p55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295" name="Google Shape;24295;p55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296" name="Google Shape;24296;p55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24297" name="Google Shape;24297;p55"/>
                <p:cNvGrpSpPr/>
                <p:nvPr/>
              </p:nvGrpSpPr>
              <p:grpSpPr>
                <a:xfrm rot="-9256633">
                  <a:off x="489429" y="3110262"/>
                  <a:ext cx="1134020" cy="607908"/>
                  <a:chOff x="5206900" y="826150"/>
                  <a:chExt cx="599275" cy="321250"/>
                </a:xfrm>
              </p:grpSpPr>
              <p:sp>
                <p:nvSpPr>
                  <p:cNvPr id="24298" name="Google Shape;24298;p55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299" name="Google Shape;24299;p55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300" name="Google Shape;24300;p55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301" name="Google Shape;24301;p55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302" name="Google Shape;24302;p55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303" name="Google Shape;24303;p55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304" name="Google Shape;24304;p55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305" name="Google Shape;24305;p55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306" name="Google Shape;24306;p55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307" name="Google Shape;24307;p55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308" name="Google Shape;24308;p55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309" name="Google Shape;24309;p55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310" name="Google Shape;24310;p55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311" name="Google Shape;24311;p55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24312" name="Google Shape;24312;p55"/>
                <p:cNvGrpSpPr/>
                <p:nvPr/>
              </p:nvGrpSpPr>
              <p:grpSpPr>
                <a:xfrm rot="7120513" flipH="1">
                  <a:off x="538618" y="3725726"/>
                  <a:ext cx="1133997" cy="607895"/>
                  <a:chOff x="5206900" y="826150"/>
                  <a:chExt cx="599275" cy="321250"/>
                </a:xfrm>
              </p:grpSpPr>
              <p:sp>
                <p:nvSpPr>
                  <p:cNvPr id="24313" name="Google Shape;24313;p55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314" name="Google Shape;24314;p55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315" name="Google Shape;24315;p55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316" name="Google Shape;24316;p55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317" name="Google Shape;24317;p55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318" name="Google Shape;24318;p55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319" name="Google Shape;24319;p55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320" name="Google Shape;24320;p55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321" name="Google Shape;24321;p55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322" name="Google Shape;24322;p55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323" name="Google Shape;24323;p55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324" name="Google Shape;24324;p55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325" name="Google Shape;24325;p55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326" name="Google Shape;24326;p55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24327" name="Google Shape;24327;p55"/>
              <p:cNvGrpSpPr/>
              <p:nvPr/>
            </p:nvGrpSpPr>
            <p:grpSpPr>
              <a:xfrm rot="4112102" flipH="1">
                <a:off x="709472" y="3369139"/>
                <a:ext cx="1699242" cy="2145126"/>
                <a:chOff x="146217" y="2712579"/>
                <a:chExt cx="1552966" cy="1960401"/>
              </a:xfrm>
            </p:grpSpPr>
            <p:grpSp>
              <p:nvGrpSpPr>
                <p:cNvPr id="24328" name="Google Shape;24328;p55"/>
                <p:cNvGrpSpPr/>
                <p:nvPr/>
              </p:nvGrpSpPr>
              <p:grpSpPr>
                <a:xfrm>
                  <a:off x="146217" y="2712579"/>
                  <a:ext cx="1134008" cy="607901"/>
                  <a:chOff x="5206900" y="826150"/>
                  <a:chExt cx="599275" cy="321250"/>
                </a:xfrm>
              </p:grpSpPr>
              <p:sp>
                <p:nvSpPr>
                  <p:cNvPr id="24329" name="Google Shape;24329;p55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330" name="Google Shape;24330;p55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331" name="Google Shape;24331;p55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332" name="Google Shape;24332;p55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333" name="Google Shape;24333;p55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334" name="Google Shape;24334;p55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335" name="Google Shape;24335;p55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336" name="Google Shape;24336;p55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337" name="Google Shape;24337;p55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338" name="Google Shape;24338;p55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339" name="Google Shape;24339;p55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340" name="Google Shape;24340;p55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341" name="Google Shape;24341;p55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342" name="Google Shape;24342;p55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24343" name="Google Shape;24343;p55"/>
                <p:cNvGrpSpPr/>
                <p:nvPr/>
              </p:nvGrpSpPr>
              <p:grpSpPr>
                <a:xfrm rot="-9256633">
                  <a:off x="489429" y="3110262"/>
                  <a:ext cx="1134020" cy="607908"/>
                  <a:chOff x="5206900" y="826150"/>
                  <a:chExt cx="599275" cy="321250"/>
                </a:xfrm>
              </p:grpSpPr>
              <p:sp>
                <p:nvSpPr>
                  <p:cNvPr id="24344" name="Google Shape;24344;p55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345" name="Google Shape;24345;p55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346" name="Google Shape;24346;p55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347" name="Google Shape;24347;p55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348" name="Google Shape;24348;p55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349" name="Google Shape;24349;p55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350" name="Google Shape;24350;p55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351" name="Google Shape;24351;p55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352" name="Google Shape;24352;p55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353" name="Google Shape;24353;p55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354" name="Google Shape;24354;p55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355" name="Google Shape;24355;p55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356" name="Google Shape;24356;p55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357" name="Google Shape;24357;p55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24358" name="Google Shape;24358;p55"/>
                <p:cNvGrpSpPr/>
                <p:nvPr/>
              </p:nvGrpSpPr>
              <p:grpSpPr>
                <a:xfrm rot="7120513" flipH="1">
                  <a:off x="538618" y="3725726"/>
                  <a:ext cx="1133997" cy="607895"/>
                  <a:chOff x="5206900" y="826150"/>
                  <a:chExt cx="599275" cy="321250"/>
                </a:xfrm>
              </p:grpSpPr>
              <p:sp>
                <p:nvSpPr>
                  <p:cNvPr id="24359" name="Google Shape;24359;p55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360" name="Google Shape;24360;p55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361" name="Google Shape;24361;p55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362" name="Google Shape;24362;p55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363" name="Google Shape;24363;p55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364" name="Google Shape;24364;p55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365" name="Google Shape;24365;p55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366" name="Google Shape;24366;p55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367" name="Google Shape;24367;p55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368" name="Google Shape;24368;p55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369" name="Google Shape;24369;p55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370" name="Google Shape;24370;p55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371" name="Google Shape;24371;p55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372" name="Google Shape;24372;p55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</p:grpSp>
        <p:sp>
          <p:nvSpPr>
            <p:cNvPr id="24373" name="Google Shape;24373;p55"/>
            <p:cNvSpPr/>
            <p:nvPr/>
          </p:nvSpPr>
          <p:spPr>
            <a:xfrm>
              <a:off x="-90074" y="2009775"/>
              <a:ext cx="1286780" cy="2562428"/>
            </a:xfrm>
            <a:custGeom>
              <a:avLst/>
              <a:gdLst/>
              <a:ahLst/>
              <a:cxnLst/>
              <a:rect l="l" t="t" r="r" b="b"/>
              <a:pathLst>
                <a:path w="61166" h="130970" extrusionOk="0">
                  <a:moveTo>
                    <a:pt x="0" y="4945"/>
                  </a:moveTo>
                  <a:cubicBezTo>
                    <a:pt x="3629" y="-1100"/>
                    <a:pt x="14862" y="-982"/>
                    <a:pt x="21007" y="2474"/>
                  </a:cubicBezTo>
                  <a:cubicBezTo>
                    <a:pt x="29222" y="7094"/>
                    <a:pt x="35824" y="16574"/>
                    <a:pt x="36761" y="25952"/>
                  </a:cubicBezTo>
                  <a:cubicBezTo>
                    <a:pt x="39604" y="54420"/>
                    <a:pt x="17847" y="82376"/>
                    <a:pt x="22551" y="110596"/>
                  </a:cubicBezTo>
                  <a:cubicBezTo>
                    <a:pt x="24060" y="119650"/>
                    <a:pt x="32356" y="129081"/>
                    <a:pt x="41395" y="130675"/>
                  </a:cubicBezTo>
                  <a:cubicBezTo>
                    <a:pt x="48085" y="131855"/>
                    <a:pt x="54721" y="127881"/>
                    <a:pt x="61166" y="125733"/>
                  </a:cubicBezTo>
                </a:path>
              </a:pathLst>
            </a:custGeom>
            <a:noFill/>
            <a:ln w="19050" cap="flat" cmpd="sng">
              <a:solidFill>
                <a:srgbClr val="D4DCFF"/>
              </a:solidFill>
              <a:prstDash val="solid"/>
              <a:round/>
              <a:headEnd type="none" w="med" len="med"/>
              <a:tailEnd type="none" w="med" len="med"/>
            </a:ln>
          </p:spPr>
        </p:sp>
        <p:grpSp>
          <p:nvGrpSpPr>
            <p:cNvPr id="24374" name="Google Shape;24374;p55"/>
            <p:cNvGrpSpPr/>
            <p:nvPr/>
          </p:nvGrpSpPr>
          <p:grpSpPr>
            <a:xfrm rot="-3625968">
              <a:off x="1041729" y="3912668"/>
              <a:ext cx="687114" cy="844725"/>
              <a:chOff x="5835100" y="1235925"/>
              <a:chExt cx="687175" cy="844800"/>
            </a:xfrm>
          </p:grpSpPr>
          <p:sp>
            <p:nvSpPr>
              <p:cNvPr id="24375" name="Google Shape;24375;p55"/>
              <p:cNvSpPr/>
              <p:nvPr/>
            </p:nvSpPr>
            <p:spPr>
              <a:xfrm>
                <a:off x="5901800" y="1460300"/>
                <a:ext cx="432850" cy="362750"/>
              </a:xfrm>
              <a:custGeom>
                <a:avLst/>
                <a:gdLst/>
                <a:ahLst/>
                <a:cxnLst/>
                <a:rect l="l" t="t" r="r" b="b"/>
                <a:pathLst>
                  <a:path w="17314" h="14510" extrusionOk="0">
                    <a:moveTo>
                      <a:pt x="4503" y="0"/>
                    </a:moveTo>
                    <a:cubicBezTo>
                      <a:pt x="3783" y="0"/>
                      <a:pt x="3090" y="354"/>
                      <a:pt x="2703" y="999"/>
                    </a:cubicBezTo>
                    <a:lnTo>
                      <a:pt x="635" y="4302"/>
                    </a:lnTo>
                    <a:cubicBezTo>
                      <a:pt x="1" y="5303"/>
                      <a:pt x="301" y="6670"/>
                      <a:pt x="1335" y="7304"/>
                    </a:cubicBezTo>
                    <a:lnTo>
                      <a:pt x="12977" y="14509"/>
                    </a:lnTo>
                    <a:lnTo>
                      <a:pt x="17313" y="7537"/>
                    </a:lnTo>
                    <a:lnTo>
                      <a:pt x="5672" y="332"/>
                    </a:lnTo>
                    <a:cubicBezTo>
                      <a:pt x="5305" y="107"/>
                      <a:pt x="4900" y="0"/>
                      <a:pt x="4503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376" name="Google Shape;24376;p55"/>
              <p:cNvSpPr/>
              <p:nvPr/>
            </p:nvSpPr>
            <p:spPr>
              <a:xfrm>
                <a:off x="6226200" y="1648725"/>
                <a:ext cx="168475" cy="193500"/>
              </a:xfrm>
              <a:custGeom>
                <a:avLst/>
                <a:gdLst/>
                <a:ahLst/>
                <a:cxnLst/>
                <a:rect l="l" t="t" r="r" b="b"/>
                <a:pathLst>
                  <a:path w="6739" h="7740" extrusionOk="0">
                    <a:moveTo>
                      <a:pt x="4337" y="0"/>
                    </a:moveTo>
                    <a:lnTo>
                      <a:pt x="2102" y="3570"/>
                    </a:lnTo>
                    <a:lnTo>
                      <a:pt x="1" y="6939"/>
                    </a:lnTo>
                    <a:lnTo>
                      <a:pt x="4137" y="7739"/>
                    </a:lnTo>
                    <a:lnTo>
                      <a:pt x="5438" y="5638"/>
                    </a:lnTo>
                    <a:lnTo>
                      <a:pt x="6739" y="3536"/>
                    </a:lnTo>
                    <a:lnTo>
                      <a:pt x="4337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377" name="Google Shape;24377;p55"/>
              <p:cNvSpPr/>
              <p:nvPr/>
            </p:nvSpPr>
            <p:spPr>
              <a:xfrm>
                <a:off x="6356300" y="1753800"/>
                <a:ext cx="138450" cy="164300"/>
              </a:xfrm>
              <a:custGeom>
                <a:avLst/>
                <a:gdLst/>
                <a:ahLst/>
                <a:cxnLst/>
                <a:rect l="l" t="t" r="r" b="b"/>
                <a:pathLst>
                  <a:path w="5538" h="6572" extrusionOk="0">
                    <a:moveTo>
                      <a:pt x="2602" y="0"/>
                    </a:moveTo>
                    <a:lnTo>
                      <a:pt x="1368" y="2002"/>
                    </a:lnTo>
                    <a:lnTo>
                      <a:pt x="1302" y="2102"/>
                    </a:lnTo>
                    <a:lnTo>
                      <a:pt x="1" y="4204"/>
                    </a:lnTo>
                    <a:lnTo>
                      <a:pt x="1835" y="6572"/>
                    </a:lnTo>
                    <a:lnTo>
                      <a:pt x="3703" y="3603"/>
                    </a:lnTo>
                    <a:lnTo>
                      <a:pt x="3637" y="3536"/>
                    </a:lnTo>
                    <a:lnTo>
                      <a:pt x="3703" y="3570"/>
                    </a:lnTo>
                    <a:lnTo>
                      <a:pt x="5538" y="634"/>
                    </a:lnTo>
                    <a:lnTo>
                      <a:pt x="2602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24378" name="Google Shape;24378;p55"/>
              <p:cNvGrpSpPr/>
              <p:nvPr/>
            </p:nvGrpSpPr>
            <p:grpSpPr>
              <a:xfrm>
                <a:off x="5952675" y="1472150"/>
                <a:ext cx="569600" cy="420550"/>
                <a:chOff x="5952675" y="1472150"/>
                <a:chExt cx="569600" cy="420550"/>
              </a:xfrm>
            </p:grpSpPr>
            <p:sp>
              <p:nvSpPr>
                <p:cNvPr id="24379" name="Google Shape;24379;p55"/>
                <p:cNvSpPr/>
                <p:nvPr/>
              </p:nvSpPr>
              <p:spPr>
                <a:xfrm>
                  <a:off x="6448875" y="1843025"/>
                  <a:ext cx="55900" cy="35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36" h="1436" fill="none" extrusionOk="0">
                      <a:moveTo>
                        <a:pt x="0" y="1"/>
                      </a:moveTo>
                      <a:lnTo>
                        <a:pt x="2235" y="1435"/>
                      </a:lnTo>
                    </a:path>
                  </a:pathLst>
                </a:custGeom>
                <a:noFill/>
                <a:ln w="10850" cap="flat" cmpd="sng">
                  <a:solidFill>
                    <a:schemeClr val="accent4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24380" name="Google Shape;24380;p55"/>
                <p:cNvGrpSpPr/>
                <p:nvPr/>
              </p:nvGrpSpPr>
              <p:grpSpPr>
                <a:xfrm>
                  <a:off x="5952675" y="1472150"/>
                  <a:ext cx="569600" cy="420550"/>
                  <a:chOff x="5952675" y="1472150"/>
                  <a:chExt cx="569600" cy="420550"/>
                </a:xfrm>
              </p:grpSpPr>
              <p:sp>
                <p:nvSpPr>
                  <p:cNvPr id="24381" name="Google Shape;24381;p55"/>
                  <p:cNvSpPr/>
                  <p:nvPr/>
                </p:nvSpPr>
                <p:spPr>
                  <a:xfrm>
                    <a:off x="6329625" y="1737125"/>
                    <a:ext cx="91750" cy="1217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670" h="4871" extrusionOk="0">
                        <a:moveTo>
                          <a:pt x="2602" y="0"/>
                        </a:moveTo>
                        <a:lnTo>
                          <a:pt x="0" y="4203"/>
                        </a:lnTo>
                        <a:lnTo>
                          <a:pt x="1068" y="4871"/>
                        </a:lnTo>
                        <a:lnTo>
                          <a:pt x="3669" y="667"/>
                        </a:lnTo>
                        <a:lnTo>
                          <a:pt x="2602" y="0"/>
                        </a:ln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382" name="Google Shape;24382;p55"/>
                  <p:cNvSpPr/>
                  <p:nvPr/>
                </p:nvSpPr>
                <p:spPr>
                  <a:xfrm>
                    <a:off x="5952675" y="1472150"/>
                    <a:ext cx="145975" cy="2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839" h="8465" extrusionOk="0">
                        <a:moveTo>
                          <a:pt x="5196" y="1"/>
                        </a:moveTo>
                        <a:cubicBezTo>
                          <a:pt x="5016" y="1"/>
                          <a:pt x="4843" y="90"/>
                          <a:pt x="4737" y="259"/>
                        </a:cubicBezTo>
                        <a:lnTo>
                          <a:pt x="167" y="7631"/>
                        </a:lnTo>
                        <a:cubicBezTo>
                          <a:pt x="1" y="7897"/>
                          <a:pt x="67" y="8231"/>
                          <a:pt x="334" y="8398"/>
                        </a:cubicBezTo>
                        <a:cubicBezTo>
                          <a:pt x="412" y="8442"/>
                          <a:pt x="505" y="8464"/>
                          <a:pt x="599" y="8464"/>
                        </a:cubicBezTo>
                        <a:cubicBezTo>
                          <a:pt x="786" y="8464"/>
                          <a:pt x="979" y="8376"/>
                          <a:pt x="1068" y="8198"/>
                        </a:cubicBezTo>
                        <a:lnTo>
                          <a:pt x="5671" y="826"/>
                        </a:lnTo>
                        <a:cubicBezTo>
                          <a:pt x="5838" y="592"/>
                          <a:pt x="5738" y="225"/>
                          <a:pt x="5505" y="92"/>
                        </a:cubicBezTo>
                        <a:cubicBezTo>
                          <a:pt x="5407" y="31"/>
                          <a:pt x="5300" y="1"/>
                          <a:pt x="5196" y="1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383" name="Google Shape;24383;p55"/>
                  <p:cNvSpPr/>
                  <p:nvPr/>
                </p:nvSpPr>
                <p:spPr>
                  <a:xfrm>
                    <a:off x="6477950" y="1857975"/>
                    <a:ext cx="44325" cy="347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3" h="1389" extrusionOk="0">
                        <a:moveTo>
                          <a:pt x="879" y="1"/>
                        </a:moveTo>
                        <a:cubicBezTo>
                          <a:pt x="652" y="1"/>
                          <a:pt x="436" y="119"/>
                          <a:pt x="305" y="337"/>
                        </a:cubicBezTo>
                        <a:cubicBezTo>
                          <a:pt x="1" y="793"/>
                          <a:pt x="362" y="1388"/>
                          <a:pt x="884" y="1388"/>
                        </a:cubicBezTo>
                        <a:cubicBezTo>
                          <a:pt x="934" y="1388"/>
                          <a:pt x="986" y="1383"/>
                          <a:pt x="1039" y="1371"/>
                        </a:cubicBezTo>
                        <a:cubicBezTo>
                          <a:pt x="1639" y="1204"/>
                          <a:pt x="1773" y="403"/>
                          <a:pt x="1239" y="103"/>
                        </a:cubicBezTo>
                        <a:cubicBezTo>
                          <a:pt x="1123" y="34"/>
                          <a:pt x="1000" y="1"/>
                          <a:pt x="879" y="1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24384" name="Google Shape;24384;p55"/>
              <p:cNvGrpSpPr/>
              <p:nvPr/>
            </p:nvGrpSpPr>
            <p:grpSpPr>
              <a:xfrm>
                <a:off x="5835100" y="1235925"/>
                <a:ext cx="640475" cy="844800"/>
                <a:chOff x="5835100" y="1235925"/>
                <a:chExt cx="640475" cy="844800"/>
              </a:xfrm>
            </p:grpSpPr>
            <p:grpSp>
              <p:nvGrpSpPr>
                <p:cNvPr id="24385" name="Google Shape;24385;p55"/>
                <p:cNvGrpSpPr/>
                <p:nvPr/>
              </p:nvGrpSpPr>
              <p:grpSpPr>
                <a:xfrm>
                  <a:off x="6139475" y="1235925"/>
                  <a:ext cx="336100" cy="354450"/>
                  <a:chOff x="6139475" y="1235925"/>
                  <a:chExt cx="336100" cy="354450"/>
                </a:xfrm>
              </p:grpSpPr>
              <p:sp>
                <p:nvSpPr>
                  <p:cNvPr id="24386" name="Google Shape;24386;p55"/>
                  <p:cNvSpPr/>
                  <p:nvPr/>
                </p:nvSpPr>
                <p:spPr>
                  <a:xfrm>
                    <a:off x="6139475" y="1235925"/>
                    <a:ext cx="336100" cy="3544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3444" h="14178" fill="none" extrusionOk="0">
                        <a:moveTo>
                          <a:pt x="7373" y="14111"/>
                        </a:moveTo>
                        <a:cubicBezTo>
                          <a:pt x="7473" y="14177"/>
                          <a:pt x="7573" y="14144"/>
                          <a:pt x="7640" y="14077"/>
                        </a:cubicBezTo>
                        <a:lnTo>
                          <a:pt x="13410" y="4804"/>
                        </a:lnTo>
                        <a:cubicBezTo>
                          <a:pt x="13444" y="4704"/>
                          <a:pt x="13410" y="4604"/>
                          <a:pt x="13310" y="4537"/>
                        </a:cubicBezTo>
                        <a:lnTo>
                          <a:pt x="6072" y="34"/>
                        </a:lnTo>
                        <a:cubicBezTo>
                          <a:pt x="6005" y="1"/>
                          <a:pt x="5872" y="1"/>
                          <a:pt x="5805" y="101"/>
                        </a:cubicBezTo>
                        <a:lnTo>
                          <a:pt x="67" y="9341"/>
                        </a:lnTo>
                        <a:cubicBezTo>
                          <a:pt x="1" y="9441"/>
                          <a:pt x="34" y="9574"/>
                          <a:pt x="134" y="9608"/>
                        </a:cubicBezTo>
                        <a:close/>
                      </a:path>
                    </a:pathLst>
                  </a:custGeom>
                  <a:noFill/>
                  <a:ln w="10850" cap="flat" cmpd="sng">
                    <a:solidFill>
                      <a:schemeClr val="accent4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387" name="Google Shape;24387;p55"/>
                  <p:cNvSpPr/>
                  <p:nvPr/>
                </p:nvSpPr>
                <p:spPr>
                  <a:xfrm>
                    <a:off x="6172825" y="1255950"/>
                    <a:ext cx="148475" cy="2385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939" h="9541" fill="none" extrusionOk="0">
                        <a:moveTo>
                          <a:pt x="5939" y="0"/>
                        </a:moveTo>
                        <a:lnTo>
                          <a:pt x="1" y="9540"/>
                        </a:lnTo>
                      </a:path>
                    </a:pathLst>
                  </a:custGeom>
                  <a:noFill/>
                  <a:ln w="10850" cap="flat" cmpd="sng">
                    <a:solidFill>
                      <a:schemeClr val="accent4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388" name="Google Shape;24388;p55"/>
                  <p:cNvSpPr/>
                  <p:nvPr/>
                </p:nvSpPr>
                <p:spPr>
                  <a:xfrm>
                    <a:off x="6210375" y="1279300"/>
                    <a:ext cx="148450" cy="2385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938" h="9541" fill="none" extrusionOk="0">
                        <a:moveTo>
                          <a:pt x="5938" y="0"/>
                        </a:moveTo>
                        <a:lnTo>
                          <a:pt x="0" y="9540"/>
                        </a:lnTo>
                      </a:path>
                    </a:pathLst>
                  </a:custGeom>
                  <a:noFill/>
                  <a:ln w="10850" cap="flat" cmpd="sng">
                    <a:solidFill>
                      <a:schemeClr val="accent4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389" name="Google Shape;24389;p55"/>
                  <p:cNvSpPr/>
                  <p:nvPr/>
                </p:nvSpPr>
                <p:spPr>
                  <a:xfrm>
                    <a:off x="6247900" y="1302650"/>
                    <a:ext cx="148450" cy="2385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938" h="9541" fill="none" extrusionOk="0">
                        <a:moveTo>
                          <a:pt x="5938" y="0"/>
                        </a:moveTo>
                        <a:lnTo>
                          <a:pt x="0" y="9540"/>
                        </a:lnTo>
                      </a:path>
                    </a:pathLst>
                  </a:custGeom>
                  <a:noFill/>
                  <a:ln w="10850" cap="flat" cmpd="sng">
                    <a:solidFill>
                      <a:schemeClr val="accent4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390" name="Google Shape;24390;p55"/>
                  <p:cNvSpPr/>
                  <p:nvPr/>
                </p:nvSpPr>
                <p:spPr>
                  <a:xfrm>
                    <a:off x="6285425" y="1326000"/>
                    <a:ext cx="148450" cy="2385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938" h="9541" fill="none" extrusionOk="0">
                        <a:moveTo>
                          <a:pt x="5938" y="0"/>
                        </a:moveTo>
                        <a:lnTo>
                          <a:pt x="0" y="9540"/>
                        </a:lnTo>
                      </a:path>
                    </a:pathLst>
                  </a:custGeom>
                  <a:noFill/>
                  <a:ln w="10850" cap="flat" cmpd="sng">
                    <a:solidFill>
                      <a:schemeClr val="accent4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391" name="Google Shape;24391;p55"/>
                  <p:cNvSpPr/>
                  <p:nvPr/>
                </p:nvSpPr>
                <p:spPr>
                  <a:xfrm>
                    <a:off x="6262075" y="1275125"/>
                    <a:ext cx="189325" cy="1176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573" h="4704" fill="none" extrusionOk="0">
                        <a:moveTo>
                          <a:pt x="0" y="0"/>
                        </a:moveTo>
                        <a:lnTo>
                          <a:pt x="7572" y="4704"/>
                        </a:lnTo>
                      </a:path>
                    </a:pathLst>
                  </a:custGeom>
                  <a:noFill/>
                  <a:ln w="10850" cap="flat" cmpd="sng">
                    <a:solidFill>
                      <a:schemeClr val="accent4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392" name="Google Shape;24392;p55"/>
                  <p:cNvSpPr/>
                  <p:nvPr/>
                </p:nvSpPr>
                <p:spPr>
                  <a:xfrm>
                    <a:off x="6237050" y="1315150"/>
                    <a:ext cx="190150" cy="1176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606" h="4704" fill="none" extrusionOk="0">
                        <a:moveTo>
                          <a:pt x="0" y="1"/>
                        </a:moveTo>
                        <a:lnTo>
                          <a:pt x="7606" y="4704"/>
                        </a:lnTo>
                      </a:path>
                    </a:pathLst>
                  </a:custGeom>
                  <a:noFill/>
                  <a:ln w="10850" cap="flat" cmpd="sng">
                    <a:solidFill>
                      <a:schemeClr val="accent4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393" name="Google Shape;24393;p55"/>
                  <p:cNvSpPr/>
                  <p:nvPr/>
                </p:nvSpPr>
                <p:spPr>
                  <a:xfrm>
                    <a:off x="6212875" y="1354350"/>
                    <a:ext cx="189325" cy="1184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573" h="4738" fill="none" extrusionOk="0">
                        <a:moveTo>
                          <a:pt x="0" y="0"/>
                        </a:moveTo>
                        <a:lnTo>
                          <a:pt x="7572" y="4737"/>
                        </a:lnTo>
                      </a:path>
                    </a:pathLst>
                  </a:custGeom>
                  <a:noFill/>
                  <a:ln w="10850" cap="flat" cmpd="sng">
                    <a:solidFill>
                      <a:schemeClr val="accent4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394" name="Google Shape;24394;p55"/>
                  <p:cNvSpPr/>
                  <p:nvPr/>
                </p:nvSpPr>
                <p:spPr>
                  <a:xfrm>
                    <a:off x="6187850" y="1394375"/>
                    <a:ext cx="190150" cy="1176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606" h="4704" fill="none" extrusionOk="0">
                        <a:moveTo>
                          <a:pt x="0" y="1"/>
                        </a:moveTo>
                        <a:lnTo>
                          <a:pt x="7606" y="4704"/>
                        </a:lnTo>
                      </a:path>
                    </a:pathLst>
                  </a:custGeom>
                  <a:noFill/>
                  <a:ln w="10850" cap="flat" cmpd="sng">
                    <a:solidFill>
                      <a:schemeClr val="accent4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395" name="Google Shape;24395;p55"/>
                  <p:cNvSpPr/>
                  <p:nvPr/>
                </p:nvSpPr>
                <p:spPr>
                  <a:xfrm>
                    <a:off x="6162825" y="1434400"/>
                    <a:ext cx="190175" cy="117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607" h="4705" fill="none" extrusionOk="0">
                        <a:moveTo>
                          <a:pt x="1" y="1"/>
                        </a:moveTo>
                        <a:lnTo>
                          <a:pt x="7606" y="4704"/>
                        </a:lnTo>
                      </a:path>
                    </a:pathLst>
                  </a:custGeom>
                  <a:noFill/>
                  <a:ln w="10850" cap="flat" cmpd="sng">
                    <a:solidFill>
                      <a:schemeClr val="accent4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396" name="Google Shape;24396;p55"/>
                  <p:cNvSpPr/>
                  <p:nvPr/>
                </p:nvSpPr>
                <p:spPr>
                  <a:xfrm>
                    <a:off x="6201200" y="1526975"/>
                    <a:ext cx="24200" cy="39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68" h="1569" fill="none" extrusionOk="0">
                        <a:moveTo>
                          <a:pt x="967" y="0"/>
                        </a:moveTo>
                        <a:lnTo>
                          <a:pt x="0" y="1568"/>
                        </a:lnTo>
                      </a:path>
                    </a:pathLst>
                  </a:custGeom>
                  <a:noFill/>
                  <a:ln w="10850" cap="flat" cmpd="sng">
                    <a:solidFill>
                      <a:schemeClr val="accent4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24397" name="Google Shape;24397;p55"/>
                <p:cNvGrpSpPr/>
                <p:nvPr/>
              </p:nvGrpSpPr>
              <p:grpSpPr>
                <a:xfrm>
                  <a:off x="5835100" y="1726275"/>
                  <a:ext cx="336100" cy="354450"/>
                  <a:chOff x="5835100" y="1726275"/>
                  <a:chExt cx="336100" cy="354450"/>
                </a:xfrm>
              </p:grpSpPr>
              <p:sp>
                <p:nvSpPr>
                  <p:cNvPr id="24398" name="Google Shape;24398;p55"/>
                  <p:cNvSpPr/>
                  <p:nvPr/>
                </p:nvSpPr>
                <p:spPr>
                  <a:xfrm>
                    <a:off x="5835100" y="1726275"/>
                    <a:ext cx="336100" cy="3544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3444" h="14178" fill="none" extrusionOk="0">
                        <a:moveTo>
                          <a:pt x="13310" y="4571"/>
                        </a:moveTo>
                        <a:cubicBezTo>
                          <a:pt x="13410" y="4604"/>
                          <a:pt x="13443" y="4737"/>
                          <a:pt x="13410" y="4838"/>
                        </a:cubicBezTo>
                        <a:lnTo>
                          <a:pt x="7639" y="14077"/>
                        </a:lnTo>
                        <a:cubicBezTo>
                          <a:pt x="7572" y="14178"/>
                          <a:pt x="7472" y="14178"/>
                          <a:pt x="7372" y="14144"/>
                        </a:cubicBezTo>
                        <a:lnTo>
                          <a:pt x="134" y="9641"/>
                        </a:lnTo>
                        <a:cubicBezTo>
                          <a:pt x="34" y="9574"/>
                          <a:pt x="0" y="9474"/>
                          <a:pt x="67" y="9374"/>
                        </a:cubicBezTo>
                        <a:lnTo>
                          <a:pt x="5804" y="101"/>
                        </a:lnTo>
                        <a:cubicBezTo>
                          <a:pt x="5871" y="34"/>
                          <a:pt x="5971" y="1"/>
                          <a:pt x="6071" y="67"/>
                        </a:cubicBezTo>
                        <a:close/>
                      </a:path>
                    </a:pathLst>
                  </a:custGeom>
                  <a:noFill/>
                  <a:ln w="10850" cap="flat" cmpd="sng">
                    <a:solidFill>
                      <a:schemeClr val="accent4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399" name="Google Shape;24399;p55"/>
                  <p:cNvSpPr/>
                  <p:nvPr/>
                </p:nvSpPr>
                <p:spPr>
                  <a:xfrm>
                    <a:off x="5868450" y="1746300"/>
                    <a:ext cx="147625" cy="2393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905" h="9574" fill="none" extrusionOk="0">
                        <a:moveTo>
                          <a:pt x="1" y="9574"/>
                        </a:moveTo>
                        <a:lnTo>
                          <a:pt x="5905" y="0"/>
                        </a:lnTo>
                      </a:path>
                    </a:pathLst>
                  </a:custGeom>
                  <a:noFill/>
                  <a:ln w="10850" cap="flat" cmpd="sng">
                    <a:solidFill>
                      <a:schemeClr val="accent4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400" name="Google Shape;24400;p55"/>
                  <p:cNvSpPr/>
                  <p:nvPr/>
                </p:nvSpPr>
                <p:spPr>
                  <a:xfrm>
                    <a:off x="5905975" y="1769650"/>
                    <a:ext cx="148475" cy="2393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939" h="9574" fill="none" extrusionOk="0">
                        <a:moveTo>
                          <a:pt x="1" y="9574"/>
                        </a:moveTo>
                        <a:lnTo>
                          <a:pt x="5938" y="0"/>
                        </a:lnTo>
                      </a:path>
                    </a:pathLst>
                  </a:custGeom>
                  <a:noFill/>
                  <a:ln w="10850" cap="flat" cmpd="sng">
                    <a:solidFill>
                      <a:schemeClr val="accent4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401" name="Google Shape;24401;p55"/>
                  <p:cNvSpPr/>
                  <p:nvPr/>
                </p:nvSpPr>
                <p:spPr>
                  <a:xfrm>
                    <a:off x="5943500" y="1793000"/>
                    <a:ext cx="148475" cy="2393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939" h="9574" fill="none" extrusionOk="0">
                        <a:moveTo>
                          <a:pt x="1" y="9574"/>
                        </a:moveTo>
                        <a:lnTo>
                          <a:pt x="5938" y="0"/>
                        </a:lnTo>
                      </a:path>
                    </a:pathLst>
                  </a:custGeom>
                  <a:noFill/>
                  <a:ln w="10850" cap="flat" cmpd="sng">
                    <a:solidFill>
                      <a:schemeClr val="accent4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402" name="Google Shape;24402;p55"/>
                  <p:cNvSpPr/>
                  <p:nvPr/>
                </p:nvSpPr>
                <p:spPr>
                  <a:xfrm>
                    <a:off x="5981025" y="1816350"/>
                    <a:ext cx="148475" cy="2393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939" h="9574" fill="none" extrusionOk="0">
                        <a:moveTo>
                          <a:pt x="1" y="9574"/>
                        </a:moveTo>
                        <a:lnTo>
                          <a:pt x="5938" y="0"/>
                        </a:lnTo>
                      </a:path>
                    </a:pathLst>
                  </a:custGeom>
                  <a:noFill/>
                  <a:ln w="10850" cap="flat" cmpd="sng">
                    <a:solidFill>
                      <a:schemeClr val="accent4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403" name="Google Shape;24403;p55"/>
                  <p:cNvSpPr/>
                  <p:nvPr/>
                </p:nvSpPr>
                <p:spPr>
                  <a:xfrm>
                    <a:off x="5859275" y="1923100"/>
                    <a:ext cx="190175" cy="118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607" h="4737" fill="none" extrusionOk="0">
                        <a:moveTo>
                          <a:pt x="1" y="0"/>
                        </a:moveTo>
                        <a:lnTo>
                          <a:pt x="7606" y="4737"/>
                        </a:lnTo>
                      </a:path>
                    </a:pathLst>
                  </a:custGeom>
                  <a:noFill/>
                  <a:ln w="10850" cap="flat" cmpd="sng">
                    <a:solidFill>
                      <a:schemeClr val="accent4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404" name="Google Shape;24404;p55"/>
                  <p:cNvSpPr/>
                  <p:nvPr/>
                </p:nvSpPr>
                <p:spPr>
                  <a:xfrm>
                    <a:off x="5884300" y="1883900"/>
                    <a:ext cx="189325" cy="1176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573" h="4704" fill="none" extrusionOk="0">
                        <a:moveTo>
                          <a:pt x="0" y="0"/>
                        </a:moveTo>
                        <a:lnTo>
                          <a:pt x="7572" y="4704"/>
                        </a:lnTo>
                      </a:path>
                    </a:pathLst>
                  </a:custGeom>
                  <a:noFill/>
                  <a:ln w="10850" cap="flat" cmpd="sng">
                    <a:solidFill>
                      <a:schemeClr val="accent4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405" name="Google Shape;24405;p55"/>
                  <p:cNvSpPr/>
                  <p:nvPr/>
                </p:nvSpPr>
                <p:spPr>
                  <a:xfrm>
                    <a:off x="5908475" y="1843875"/>
                    <a:ext cx="190175" cy="118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607" h="4737" fill="none" extrusionOk="0">
                        <a:moveTo>
                          <a:pt x="1" y="0"/>
                        </a:moveTo>
                        <a:lnTo>
                          <a:pt x="7606" y="4737"/>
                        </a:lnTo>
                      </a:path>
                    </a:pathLst>
                  </a:custGeom>
                  <a:noFill/>
                  <a:ln w="10850" cap="flat" cmpd="sng">
                    <a:solidFill>
                      <a:schemeClr val="accent4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406" name="Google Shape;24406;p55"/>
                  <p:cNvSpPr/>
                  <p:nvPr/>
                </p:nvSpPr>
                <p:spPr>
                  <a:xfrm>
                    <a:off x="5933500" y="1803825"/>
                    <a:ext cx="189325" cy="1184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573" h="4738" fill="none" extrusionOk="0">
                        <a:moveTo>
                          <a:pt x="0" y="1"/>
                        </a:moveTo>
                        <a:lnTo>
                          <a:pt x="7573" y="4738"/>
                        </a:lnTo>
                      </a:path>
                    </a:pathLst>
                  </a:custGeom>
                  <a:noFill/>
                  <a:ln w="10850" cap="flat" cmpd="sng">
                    <a:solidFill>
                      <a:schemeClr val="accent4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407" name="Google Shape;24407;p55"/>
                  <p:cNvSpPr/>
                  <p:nvPr/>
                </p:nvSpPr>
                <p:spPr>
                  <a:xfrm>
                    <a:off x="5957675" y="1764650"/>
                    <a:ext cx="190175" cy="1176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607" h="4704" fill="none" extrusionOk="0">
                        <a:moveTo>
                          <a:pt x="1" y="0"/>
                        </a:moveTo>
                        <a:lnTo>
                          <a:pt x="7606" y="4704"/>
                        </a:lnTo>
                      </a:path>
                    </a:pathLst>
                  </a:custGeom>
                  <a:noFill/>
                  <a:ln w="10850" cap="flat" cmpd="sng">
                    <a:solidFill>
                      <a:schemeClr val="accent4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408" name="Google Shape;24408;p55"/>
                  <p:cNvSpPr/>
                  <p:nvPr/>
                </p:nvSpPr>
                <p:spPr>
                  <a:xfrm>
                    <a:off x="6068600" y="1739625"/>
                    <a:ext cx="24200" cy="39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68" h="1569" fill="none" extrusionOk="0">
                        <a:moveTo>
                          <a:pt x="0" y="1568"/>
                        </a:moveTo>
                        <a:lnTo>
                          <a:pt x="968" y="0"/>
                        </a:lnTo>
                      </a:path>
                    </a:pathLst>
                  </a:custGeom>
                  <a:noFill/>
                  <a:ln w="10850" cap="flat" cmpd="sng">
                    <a:solidFill>
                      <a:schemeClr val="accent4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sp>
            <p:nvSpPr>
              <p:cNvPr id="24409" name="Google Shape;24409;p55"/>
              <p:cNvSpPr/>
              <p:nvPr/>
            </p:nvSpPr>
            <p:spPr>
              <a:xfrm>
                <a:off x="6019400" y="1659525"/>
                <a:ext cx="113425" cy="73475"/>
              </a:xfrm>
              <a:custGeom>
                <a:avLst/>
                <a:gdLst/>
                <a:ahLst/>
                <a:cxnLst/>
                <a:rect l="l" t="t" r="r" b="b"/>
                <a:pathLst>
                  <a:path w="4537" h="2939" extrusionOk="0">
                    <a:moveTo>
                      <a:pt x="286" y="1"/>
                    </a:moveTo>
                    <a:cubicBezTo>
                      <a:pt x="214" y="1"/>
                      <a:pt x="143" y="38"/>
                      <a:pt x="100" y="102"/>
                    </a:cubicBezTo>
                    <a:cubicBezTo>
                      <a:pt x="0" y="236"/>
                      <a:pt x="34" y="369"/>
                      <a:pt x="167" y="436"/>
                    </a:cubicBezTo>
                    <a:lnTo>
                      <a:pt x="4137" y="2904"/>
                    </a:lnTo>
                    <a:cubicBezTo>
                      <a:pt x="4172" y="2928"/>
                      <a:pt x="4212" y="2939"/>
                      <a:pt x="4253" y="2939"/>
                    </a:cubicBezTo>
                    <a:cubicBezTo>
                      <a:pt x="4327" y="2939"/>
                      <a:pt x="4406" y="2902"/>
                      <a:pt x="4470" y="2837"/>
                    </a:cubicBezTo>
                    <a:cubicBezTo>
                      <a:pt x="4537" y="2704"/>
                      <a:pt x="4503" y="2571"/>
                      <a:pt x="4370" y="2504"/>
                    </a:cubicBezTo>
                    <a:lnTo>
                      <a:pt x="401" y="35"/>
                    </a:lnTo>
                    <a:cubicBezTo>
                      <a:pt x="365" y="12"/>
                      <a:pt x="325" y="1"/>
                      <a:pt x="28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CUSTOM_6_1">
    <p:spTree>
      <p:nvGrpSpPr>
        <p:cNvPr id="1" name="Shape 24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411" name="Google Shape;24411;p56"/>
          <p:cNvGrpSpPr/>
          <p:nvPr/>
        </p:nvGrpSpPr>
        <p:grpSpPr>
          <a:xfrm>
            <a:off x="176625" y="110350"/>
            <a:ext cx="8790774" cy="4922811"/>
            <a:chOff x="131600" y="118425"/>
            <a:chExt cx="8790774" cy="4922811"/>
          </a:xfrm>
        </p:grpSpPr>
        <p:sp>
          <p:nvSpPr>
            <p:cNvPr id="24412" name="Google Shape;24412;p56"/>
            <p:cNvSpPr/>
            <p:nvPr/>
          </p:nvSpPr>
          <p:spPr>
            <a:xfrm rot="5400000">
              <a:off x="856680" y="1032994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4413" name="Google Shape;24413;p56"/>
            <p:cNvGrpSpPr/>
            <p:nvPr/>
          </p:nvGrpSpPr>
          <p:grpSpPr>
            <a:xfrm>
              <a:off x="131600" y="1884558"/>
              <a:ext cx="2122449" cy="3112715"/>
              <a:chOff x="131600" y="1884558"/>
              <a:chExt cx="2122449" cy="3112715"/>
            </a:xfrm>
          </p:grpSpPr>
          <p:sp>
            <p:nvSpPr>
              <p:cNvPr id="24414" name="Google Shape;24414;p56"/>
              <p:cNvSpPr/>
              <p:nvPr/>
            </p:nvSpPr>
            <p:spPr>
              <a:xfrm rot="5400000" flipH="1">
                <a:off x="1356823" y="353957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415" name="Google Shape;24415;p56"/>
              <p:cNvSpPr/>
              <p:nvPr/>
            </p:nvSpPr>
            <p:spPr>
              <a:xfrm rot="5400000" flipH="1">
                <a:off x="368247" y="3804694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416" name="Google Shape;24416;p56"/>
              <p:cNvSpPr/>
              <p:nvPr/>
            </p:nvSpPr>
            <p:spPr>
              <a:xfrm rot="5400000" flipH="1">
                <a:off x="1212834" y="4945234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417" name="Google Shape;24417;p56"/>
              <p:cNvSpPr/>
              <p:nvPr/>
            </p:nvSpPr>
            <p:spPr>
              <a:xfrm rot="5400000" flipH="1">
                <a:off x="1889810" y="3456082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418" name="Google Shape;24418;p56"/>
              <p:cNvSpPr/>
              <p:nvPr/>
            </p:nvSpPr>
            <p:spPr>
              <a:xfrm rot="5400000" flipH="1">
                <a:off x="871337" y="4472741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419" name="Google Shape;24419;p56"/>
              <p:cNvSpPr/>
              <p:nvPr/>
            </p:nvSpPr>
            <p:spPr>
              <a:xfrm rot="5400000" flipH="1">
                <a:off x="1458022" y="2595443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420" name="Google Shape;24420;p56"/>
              <p:cNvSpPr/>
              <p:nvPr/>
            </p:nvSpPr>
            <p:spPr>
              <a:xfrm rot="5400000" flipH="1">
                <a:off x="373906" y="24622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421" name="Google Shape;24421;p56"/>
              <p:cNvSpPr/>
              <p:nvPr/>
            </p:nvSpPr>
            <p:spPr>
              <a:xfrm rot="5400000" flipH="1">
                <a:off x="573665" y="4207992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422" name="Google Shape;24422;p56"/>
              <p:cNvSpPr/>
              <p:nvPr/>
            </p:nvSpPr>
            <p:spPr>
              <a:xfrm rot="5400000" flipH="1">
                <a:off x="368214" y="3290320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423" name="Google Shape;24423;p56"/>
              <p:cNvSpPr/>
              <p:nvPr/>
            </p:nvSpPr>
            <p:spPr>
              <a:xfrm rot="5400000" flipH="1">
                <a:off x="149520" y="2943663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424" name="Google Shape;24424;p56"/>
              <p:cNvSpPr/>
              <p:nvPr/>
            </p:nvSpPr>
            <p:spPr>
              <a:xfrm rot="5400000" flipH="1">
                <a:off x="1558343" y="306837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425" name="Google Shape;24425;p56"/>
              <p:cNvSpPr/>
              <p:nvPr/>
            </p:nvSpPr>
            <p:spPr>
              <a:xfrm rot="5400000" flipH="1">
                <a:off x="130236" y="3708247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426" name="Google Shape;24426;p56"/>
              <p:cNvSpPr/>
              <p:nvPr/>
            </p:nvSpPr>
            <p:spPr>
              <a:xfrm rot="5400000" flipH="1">
                <a:off x="400364" y="4926212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427" name="Google Shape;24427;p56"/>
              <p:cNvSpPr/>
              <p:nvPr/>
            </p:nvSpPr>
            <p:spPr>
              <a:xfrm rot="5400000" flipH="1">
                <a:off x="799823" y="3303605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428" name="Google Shape;24428;p56"/>
              <p:cNvSpPr/>
              <p:nvPr/>
            </p:nvSpPr>
            <p:spPr>
              <a:xfrm rot="5400000" flipH="1">
                <a:off x="1234010" y="4104986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429" name="Google Shape;24429;p56"/>
              <p:cNvSpPr/>
              <p:nvPr/>
            </p:nvSpPr>
            <p:spPr>
              <a:xfrm rot="5400000" flipH="1">
                <a:off x="379148" y="2080743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430" name="Google Shape;24430;p56"/>
              <p:cNvSpPr/>
              <p:nvPr/>
            </p:nvSpPr>
            <p:spPr>
              <a:xfrm rot="5400000" flipH="1">
                <a:off x="891672" y="3760348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431" name="Google Shape;24431;p56"/>
              <p:cNvSpPr/>
              <p:nvPr/>
            </p:nvSpPr>
            <p:spPr>
              <a:xfrm rot="5400000">
                <a:off x="927170" y="1943554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432" name="Google Shape;24432;p56"/>
              <p:cNvSpPr/>
              <p:nvPr/>
            </p:nvSpPr>
            <p:spPr>
              <a:xfrm rot="5400000">
                <a:off x="1099652" y="2323349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433" name="Google Shape;24433;p56"/>
              <p:cNvSpPr/>
              <p:nvPr/>
            </p:nvSpPr>
            <p:spPr>
              <a:xfrm rot="5400000">
                <a:off x="952606" y="295021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434" name="Google Shape;24434;p56"/>
              <p:cNvSpPr/>
              <p:nvPr/>
            </p:nvSpPr>
            <p:spPr>
              <a:xfrm rot="5400000">
                <a:off x="729827" y="227943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435" name="Google Shape;24435;p56"/>
              <p:cNvSpPr/>
              <p:nvPr/>
            </p:nvSpPr>
            <p:spPr>
              <a:xfrm rot="5400000">
                <a:off x="1976994" y="3097293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436" name="Google Shape;24436;p56"/>
              <p:cNvSpPr/>
              <p:nvPr/>
            </p:nvSpPr>
            <p:spPr>
              <a:xfrm rot="5400000">
                <a:off x="1439631" y="1886769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437" name="Google Shape;24437;p56"/>
              <p:cNvSpPr/>
              <p:nvPr/>
            </p:nvSpPr>
            <p:spPr>
              <a:xfrm rot="5400000">
                <a:off x="2225601" y="353958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438" name="Google Shape;24438;p56"/>
              <p:cNvSpPr/>
              <p:nvPr/>
            </p:nvSpPr>
            <p:spPr>
              <a:xfrm rot="5400000">
                <a:off x="771336" y="2669355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4439" name="Google Shape;24439;p56"/>
            <p:cNvGrpSpPr/>
            <p:nvPr/>
          </p:nvGrpSpPr>
          <p:grpSpPr>
            <a:xfrm flipH="1">
              <a:off x="2342550" y="2567965"/>
              <a:ext cx="3964145" cy="1455821"/>
              <a:chOff x="3233388" y="140740"/>
              <a:chExt cx="3964145" cy="1455821"/>
            </a:xfrm>
          </p:grpSpPr>
          <p:sp>
            <p:nvSpPr>
              <p:cNvPr id="24440" name="Google Shape;24440;p56"/>
              <p:cNvSpPr/>
              <p:nvPr/>
            </p:nvSpPr>
            <p:spPr>
              <a:xfrm rot="10800000" flipH="1">
                <a:off x="4606080" y="136596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441" name="Google Shape;24441;p56"/>
              <p:cNvSpPr/>
              <p:nvPr/>
            </p:nvSpPr>
            <p:spPr>
              <a:xfrm rot="10800000" flipH="1">
                <a:off x="4341237" y="377380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442" name="Google Shape;24442;p56"/>
              <p:cNvSpPr/>
              <p:nvPr/>
            </p:nvSpPr>
            <p:spPr>
              <a:xfrm rot="10800000" flipH="1">
                <a:off x="3233388" y="122197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443" name="Google Shape;24443;p56"/>
              <p:cNvSpPr/>
              <p:nvPr/>
            </p:nvSpPr>
            <p:spPr>
              <a:xfrm rot="10800000" flipH="1">
                <a:off x="6920595" y="1365965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444" name="Google Shape;24444;p56"/>
              <p:cNvSpPr/>
              <p:nvPr/>
            </p:nvSpPr>
            <p:spPr>
              <a:xfrm rot="10800000" flipH="1">
                <a:off x="3673048" y="880627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445" name="Google Shape;24445;p56"/>
              <p:cNvSpPr/>
              <p:nvPr/>
            </p:nvSpPr>
            <p:spPr>
              <a:xfrm rot="10800000" flipH="1">
                <a:off x="5601088" y="146715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446" name="Google Shape;24446;p56"/>
              <p:cNvSpPr/>
              <p:nvPr/>
            </p:nvSpPr>
            <p:spPr>
              <a:xfrm rot="10800000" flipH="1">
                <a:off x="5724521" y="3829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447" name="Google Shape;24447;p56"/>
              <p:cNvSpPr/>
              <p:nvPr/>
            </p:nvSpPr>
            <p:spPr>
              <a:xfrm rot="10800000" flipH="1">
                <a:off x="3991095" y="582805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448" name="Google Shape;24448;p56"/>
              <p:cNvSpPr/>
              <p:nvPr/>
            </p:nvSpPr>
            <p:spPr>
              <a:xfrm rot="10800000" flipH="1">
                <a:off x="4885176" y="377363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449" name="Google Shape;24449;p56"/>
              <p:cNvSpPr/>
              <p:nvPr/>
            </p:nvSpPr>
            <p:spPr>
              <a:xfrm rot="10800000" flipH="1">
                <a:off x="5542101" y="15851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450" name="Google Shape;24450;p56"/>
              <p:cNvSpPr/>
              <p:nvPr/>
            </p:nvSpPr>
            <p:spPr>
              <a:xfrm rot="10800000" flipH="1">
                <a:off x="5133210" y="156969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451" name="Google Shape;24451;p56"/>
              <p:cNvSpPr/>
              <p:nvPr/>
            </p:nvSpPr>
            <p:spPr>
              <a:xfrm rot="10800000" flipH="1">
                <a:off x="4503283" y="14074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452" name="Google Shape;24452;p56"/>
              <p:cNvSpPr/>
              <p:nvPr/>
            </p:nvSpPr>
            <p:spPr>
              <a:xfrm rot="10800000" flipH="1">
                <a:off x="3285424" y="410959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453" name="Google Shape;24453;p56"/>
              <p:cNvSpPr/>
              <p:nvPr/>
            </p:nvSpPr>
            <p:spPr>
              <a:xfrm rot="10800000" flipH="1">
                <a:off x="4896126" y="811318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454" name="Google Shape;24454;p56"/>
              <p:cNvSpPr/>
              <p:nvPr/>
            </p:nvSpPr>
            <p:spPr>
              <a:xfrm rot="10800000" flipH="1">
                <a:off x="4097227" y="124315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455" name="Google Shape;24455;p56"/>
              <p:cNvSpPr/>
              <p:nvPr/>
            </p:nvSpPr>
            <p:spPr>
              <a:xfrm rot="10800000" flipH="1">
                <a:off x="6313814" y="205730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456" name="Google Shape;24456;p56"/>
              <p:cNvSpPr/>
              <p:nvPr/>
            </p:nvSpPr>
            <p:spPr>
              <a:xfrm rot="10800000" flipH="1">
                <a:off x="4425950" y="9008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457" name="Google Shape;24457;p56"/>
              <p:cNvSpPr/>
              <p:nvPr/>
            </p:nvSpPr>
            <p:spPr>
              <a:xfrm rot="10800000">
                <a:off x="6202092" y="936303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458" name="Google Shape;24458;p56"/>
              <p:cNvSpPr/>
              <p:nvPr/>
            </p:nvSpPr>
            <p:spPr>
              <a:xfrm rot="10800000">
                <a:off x="5855273" y="1108793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459" name="Google Shape;24459;p56"/>
              <p:cNvSpPr/>
              <p:nvPr/>
            </p:nvSpPr>
            <p:spPr>
              <a:xfrm rot="10800000">
                <a:off x="7156858" y="86568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460" name="Google Shape;24460;p56"/>
              <p:cNvSpPr/>
              <p:nvPr/>
            </p:nvSpPr>
            <p:spPr>
              <a:xfrm rot="10800000">
                <a:off x="5246316" y="96173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461" name="Google Shape;24461;p56"/>
              <p:cNvSpPr/>
              <p:nvPr/>
            </p:nvSpPr>
            <p:spPr>
              <a:xfrm rot="10800000">
                <a:off x="5907291" y="73882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462" name="Google Shape;24462;p56"/>
              <p:cNvSpPr/>
              <p:nvPr/>
            </p:nvSpPr>
            <p:spPr>
              <a:xfrm rot="10800000">
                <a:off x="6698607" y="802009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463" name="Google Shape;24463;p56"/>
              <p:cNvSpPr/>
              <p:nvPr/>
            </p:nvSpPr>
            <p:spPr>
              <a:xfrm rot="10800000">
                <a:off x="6314814" y="145098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464" name="Google Shape;24464;p56"/>
              <p:cNvSpPr/>
              <p:nvPr/>
            </p:nvSpPr>
            <p:spPr>
              <a:xfrm rot="10800000">
                <a:off x="6405679" y="58437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465" name="Google Shape;24465;p56"/>
              <p:cNvSpPr/>
              <p:nvPr/>
            </p:nvSpPr>
            <p:spPr>
              <a:xfrm rot="10800000">
                <a:off x="5530519" y="78295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4466" name="Google Shape;24466;p56"/>
            <p:cNvSpPr/>
            <p:nvPr/>
          </p:nvSpPr>
          <p:spPr>
            <a:xfrm rot="10800000">
              <a:off x="5467181" y="2274087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67" name="Google Shape;24467;p56"/>
            <p:cNvSpPr/>
            <p:nvPr/>
          </p:nvSpPr>
          <p:spPr>
            <a:xfrm rot="10800000">
              <a:off x="1791338" y="2418078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68" name="Google Shape;24468;p56"/>
            <p:cNvSpPr/>
            <p:nvPr/>
          </p:nvSpPr>
          <p:spPr>
            <a:xfrm rot="10800000">
              <a:off x="4994538" y="1932740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69" name="Google Shape;24469;p56"/>
            <p:cNvSpPr/>
            <p:nvPr/>
          </p:nvSpPr>
          <p:spPr>
            <a:xfrm rot="10800000">
              <a:off x="2710372" y="2554680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70" name="Google Shape;24470;p56"/>
            <p:cNvSpPr/>
            <p:nvPr/>
          </p:nvSpPr>
          <p:spPr>
            <a:xfrm rot="10800000">
              <a:off x="2984293" y="1435017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71" name="Google Shape;24471;p56"/>
            <p:cNvSpPr/>
            <p:nvPr/>
          </p:nvSpPr>
          <p:spPr>
            <a:xfrm rot="10800000">
              <a:off x="4625351" y="1874393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72" name="Google Shape;24472;p56"/>
            <p:cNvSpPr/>
            <p:nvPr/>
          </p:nvSpPr>
          <p:spPr>
            <a:xfrm rot="10800000">
              <a:off x="3812259" y="1429475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73" name="Google Shape;24473;p56"/>
            <p:cNvSpPr/>
            <p:nvPr/>
          </p:nvSpPr>
          <p:spPr>
            <a:xfrm rot="10800000">
              <a:off x="3473571" y="242512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74" name="Google Shape;24474;p56"/>
            <p:cNvSpPr/>
            <p:nvPr/>
          </p:nvSpPr>
          <p:spPr>
            <a:xfrm rot="10800000">
              <a:off x="3823198" y="1863430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75" name="Google Shape;24475;p56"/>
            <p:cNvSpPr/>
            <p:nvPr/>
          </p:nvSpPr>
          <p:spPr>
            <a:xfrm rot="10800000">
              <a:off x="4626925" y="2295271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76" name="Google Shape;24476;p56"/>
            <p:cNvSpPr/>
            <p:nvPr/>
          </p:nvSpPr>
          <p:spPr>
            <a:xfrm rot="10800000">
              <a:off x="2405511" y="1257842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77" name="Google Shape;24477;p56"/>
            <p:cNvSpPr/>
            <p:nvPr/>
          </p:nvSpPr>
          <p:spPr>
            <a:xfrm rot="10800000">
              <a:off x="4282295" y="1952925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78" name="Google Shape;24478;p56"/>
            <p:cNvSpPr/>
            <p:nvPr/>
          </p:nvSpPr>
          <p:spPr>
            <a:xfrm rot="10800000" flipH="1">
              <a:off x="2379646" y="1608191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79" name="Google Shape;24479;p56"/>
            <p:cNvSpPr/>
            <p:nvPr/>
          </p:nvSpPr>
          <p:spPr>
            <a:xfrm rot="10800000" flipH="1">
              <a:off x="2845296" y="2160906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80" name="Google Shape;24480;p56"/>
            <p:cNvSpPr/>
            <p:nvPr/>
          </p:nvSpPr>
          <p:spPr>
            <a:xfrm rot="10800000" flipH="1">
              <a:off x="1555075" y="1917799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81" name="Google Shape;24481;p56"/>
            <p:cNvSpPr/>
            <p:nvPr/>
          </p:nvSpPr>
          <p:spPr>
            <a:xfrm rot="10800000" flipH="1">
              <a:off x="3472169" y="2013852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82" name="Google Shape;24482;p56"/>
            <p:cNvSpPr/>
            <p:nvPr/>
          </p:nvSpPr>
          <p:spPr>
            <a:xfrm rot="10800000" flipH="1">
              <a:off x="2801524" y="1790938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83" name="Google Shape;24483;p56"/>
            <p:cNvSpPr/>
            <p:nvPr/>
          </p:nvSpPr>
          <p:spPr>
            <a:xfrm rot="10800000" flipH="1">
              <a:off x="2007089" y="1854122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84" name="Google Shape;24484;p56"/>
            <p:cNvSpPr/>
            <p:nvPr/>
          </p:nvSpPr>
          <p:spPr>
            <a:xfrm rot="10800000" flipH="1">
              <a:off x="2379655" y="224722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85" name="Google Shape;24485;p56"/>
            <p:cNvSpPr/>
            <p:nvPr/>
          </p:nvSpPr>
          <p:spPr>
            <a:xfrm rot="10800000" flipH="1">
              <a:off x="3188821" y="1835070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86" name="Google Shape;24486;p56"/>
            <p:cNvSpPr/>
            <p:nvPr/>
          </p:nvSpPr>
          <p:spPr>
            <a:xfrm rot="-5400000">
              <a:off x="6437893" y="3297974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87" name="Google Shape;24487;p56"/>
            <p:cNvSpPr/>
            <p:nvPr/>
          </p:nvSpPr>
          <p:spPr>
            <a:xfrm rot="-5400000">
              <a:off x="7426754" y="3563094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88" name="Google Shape;24488;p56"/>
            <p:cNvSpPr/>
            <p:nvPr/>
          </p:nvSpPr>
          <p:spPr>
            <a:xfrm rot="-5400000">
              <a:off x="6614851" y="4703634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89" name="Google Shape;24489;p56"/>
            <p:cNvSpPr/>
            <p:nvPr/>
          </p:nvSpPr>
          <p:spPr>
            <a:xfrm rot="-5400000">
              <a:off x="8881564" y="4140694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90" name="Google Shape;24490;p56"/>
            <p:cNvSpPr/>
            <p:nvPr/>
          </p:nvSpPr>
          <p:spPr>
            <a:xfrm rot="-5400000">
              <a:off x="7511314" y="4294041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91" name="Google Shape;24491;p56"/>
            <p:cNvSpPr/>
            <p:nvPr/>
          </p:nvSpPr>
          <p:spPr>
            <a:xfrm rot="-5400000">
              <a:off x="5855679" y="1873118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92" name="Google Shape;24492;p56"/>
            <p:cNvSpPr/>
            <p:nvPr/>
          </p:nvSpPr>
          <p:spPr>
            <a:xfrm rot="-5400000">
              <a:off x="6656524" y="2857254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93" name="Google Shape;24493;p56"/>
            <p:cNvSpPr/>
            <p:nvPr/>
          </p:nvSpPr>
          <p:spPr>
            <a:xfrm rot="-5400000">
              <a:off x="7274485" y="3966392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94" name="Google Shape;24494;p56"/>
            <p:cNvSpPr/>
            <p:nvPr/>
          </p:nvSpPr>
          <p:spPr>
            <a:xfrm rot="-5400000">
              <a:off x="8443762" y="3936907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95" name="Google Shape;24495;p56"/>
            <p:cNvSpPr/>
            <p:nvPr/>
          </p:nvSpPr>
          <p:spPr>
            <a:xfrm rot="-5400000">
              <a:off x="8670718" y="3590250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96" name="Google Shape;24496;p56"/>
            <p:cNvSpPr/>
            <p:nvPr/>
          </p:nvSpPr>
          <p:spPr>
            <a:xfrm rot="-5400000">
              <a:off x="6164267" y="2286673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97" name="Google Shape;24497;p56"/>
            <p:cNvSpPr/>
            <p:nvPr/>
          </p:nvSpPr>
          <p:spPr>
            <a:xfrm rot="-5400000">
              <a:off x="8716418" y="4354835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98" name="Google Shape;24498;p56"/>
            <p:cNvSpPr/>
            <p:nvPr/>
          </p:nvSpPr>
          <p:spPr>
            <a:xfrm rot="-5400000">
              <a:off x="7458880" y="4684612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99" name="Google Shape;24499;p56"/>
            <p:cNvSpPr/>
            <p:nvPr/>
          </p:nvSpPr>
          <p:spPr>
            <a:xfrm rot="-5400000">
              <a:off x="7046617" y="3062005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00" name="Google Shape;24500;p56"/>
            <p:cNvSpPr/>
            <p:nvPr/>
          </p:nvSpPr>
          <p:spPr>
            <a:xfrm rot="-5400000">
              <a:off x="7078796" y="4271886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01" name="Google Shape;24501;p56"/>
            <p:cNvSpPr/>
            <p:nvPr/>
          </p:nvSpPr>
          <p:spPr>
            <a:xfrm rot="-5400000">
              <a:off x="6943689" y="3518748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02" name="Google Shape;24502;p56"/>
            <p:cNvSpPr/>
            <p:nvPr/>
          </p:nvSpPr>
          <p:spPr>
            <a:xfrm rot="-5400000" flipH="1">
              <a:off x="6867546" y="1701954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03" name="Google Shape;24503;p56"/>
            <p:cNvSpPr/>
            <p:nvPr/>
          </p:nvSpPr>
          <p:spPr>
            <a:xfrm rot="-5400000" flipH="1">
              <a:off x="6728032" y="2081749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04" name="Google Shape;24504;p56"/>
            <p:cNvSpPr/>
            <p:nvPr/>
          </p:nvSpPr>
          <p:spPr>
            <a:xfrm rot="-5400000" flipH="1">
              <a:off x="6580720" y="2418065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05" name="Google Shape;24505;p56"/>
            <p:cNvSpPr/>
            <p:nvPr/>
          </p:nvSpPr>
          <p:spPr>
            <a:xfrm rot="-5400000" flipH="1">
              <a:off x="7106104" y="2037835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06" name="Google Shape;24506;p56"/>
            <p:cNvSpPr/>
            <p:nvPr/>
          </p:nvSpPr>
          <p:spPr>
            <a:xfrm rot="-5400000" flipH="1">
              <a:off x="5855819" y="2855693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07" name="Google Shape;24507;p56"/>
            <p:cNvSpPr/>
            <p:nvPr/>
          </p:nvSpPr>
          <p:spPr>
            <a:xfrm rot="-5400000" flipH="1">
              <a:off x="8557992" y="4224196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08" name="Google Shape;24508;p56"/>
            <p:cNvSpPr/>
            <p:nvPr/>
          </p:nvSpPr>
          <p:spPr>
            <a:xfrm rot="-5400000" flipH="1">
              <a:off x="7075119" y="2427755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09" name="Google Shape;24509;p56"/>
            <p:cNvSpPr/>
            <p:nvPr/>
          </p:nvSpPr>
          <p:spPr>
            <a:xfrm rot="-5400000" flipH="1">
              <a:off x="6923371" y="255804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10" name="Google Shape;24510;p56"/>
            <p:cNvSpPr/>
            <p:nvPr/>
          </p:nvSpPr>
          <p:spPr>
            <a:xfrm rot="-5400000" flipH="1">
              <a:off x="7452482" y="411755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11" name="Google Shape;24511;p56"/>
            <p:cNvSpPr/>
            <p:nvPr/>
          </p:nvSpPr>
          <p:spPr>
            <a:xfrm rot="-5400000">
              <a:off x="8807099" y="641429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12" name="Google Shape;24512;p56"/>
            <p:cNvSpPr/>
            <p:nvPr/>
          </p:nvSpPr>
          <p:spPr>
            <a:xfrm>
              <a:off x="2963692" y="4896893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13" name="Google Shape;24513;p56"/>
            <p:cNvSpPr/>
            <p:nvPr/>
          </p:nvSpPr>
          <p:spPr>
            <a:xfrm>
              <a:off x="471112" y="4574671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14" name="Google Shape;24514;p56"/>
            <p:cNvSpPr/>
            <p:nvPr/>
          </p:nvSpPr>
          <p:spPr>
            <a:xfrm>
              <a:off x="2753463" y="4668875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15" name="Google Shape;24515;p56"/>
            <p:cNvSpPr/>
            <p:nvPr/>
          </p:nvSpPr>
          <p:spPr>
            <a:xfrm>
              <a:off x="6655795" y="4840317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16" name="Google Shape;24516;p56"/>
            <p:cNvSpPr/>
            <p:nvPr/>
          </p:nvSpPr>
          <p:spPr>
            <a:xfrm>
              <a:off x="4825185" y="4561639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17" name="Google Shape;24517;p56"/>
            <p:cNvSpPr/>
            <p:nvPr/>
          </p:nvSpPr>
          <p:spPr>
            <a:xfrm>
              <a:off x="4222013" y="4852496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18" name="Google Shape;24518;p56"/>
            <p:cNvSpPr/>
            <p:nvPr/>
          </p:nvSpPr>
          <p:spPr>
            <a:xfrm>
              <a:off x="2394971" y="4710131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19" name="Google Shape;24519;p56"/>
            <p:cNvSpPr/>
            <p:nvPr/>
          </p:nvSpPr>
          <p:spPr>
            <a:xfrm>
              <a:off x="261895" y="4144797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20" name="Google Shape;24520;p56"/>
            <p:cNvSpPr/>
            <p:nvPr/>
          </p:nvSpPr>
          <p:spPr>
            <a:xfrm>
              <a:off x="1147839" y="4589456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21" name="Google Shape;24521;p56"/>
            <p:cNvSpPr/>
            <p:nvPr/>
          </p:nvSpPr>
          <p:spPr>
            <a:xfrm>
              <a:off x="1651262" y="4079205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22" name="Google Shape;24522;p56"/>
            <p:cNvSpPr/>
            <p:nvPr/>
          </p:nvSpPr>
          <p:spPr>
            <a:xfrm>
              <a:off x="5460560" y="4603603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23" name="Google Shape;24523;p56"/>
            <p:cNvSpPr/>
            <p:nvPr/>
          </p:nvSpPr>
          <p:spPr>
            <a:xfrm>
              <a:off x="1698183" y="4810645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24" name="Google Shape;24524;p56"/>
            <p:cNvSpPr/>
            <p:nvPr/>
          </p:nvSpPr>
          <p:spPr>
            <a:xfrm>
              <a:off x="201799" y="4466009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25" name="Google Shape;24525;p56"/>
            <p:cNvSpPr/>
            <p:nvPr/>
          </p:nvSpPr>
          <p:spPr>
            <a:xfrm>
              <a:off x="3465751" y="4816833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26" name="Google Shape;24526;p56"/>
            <p:cNvSpPr/>
            <p:nvPr/>
          </p:nvSpPr>
          <p:spPr>
            <a:xfrm>
              <a:off x="2625602" y="5006428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27" name="Google Shape;24527;p56"/>
            <p:cNvSpPr/>
            <p:nvPr/>
          </p:nvSpPr>
          <p:spPr>
            <a:xfrm>
              <a:off x="2785939" y="4360921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28" name="Google Shape;24528;p56"/>
            <p:cNvSpPr/>
            <p:nvPr/>
          </p:nvSpPr>
          <p:spPr>
            <a:xfrm>
              <a:off x="189850" y="4847376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29" name="Google Shape;24529;p56"/>
            <p:cNvSpPr/>
            <p:nvPr/>
          </p:nvSpPr>
          <p:spPr>
            <a:xfrm flipH="1">
              <a:off x="2255392" y="3721275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30" name="Google Shape;24530;p56"/>
            <p:cNvSpPr/>
            <p:nvPr/>
          </p:nvSpPr>
          <p:spPr>
            <a:xfrm flipH="1">
              <a:off x="1929748" y="3759794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31" name="Google Shape;24531;p56"/>
            <p:cNvSpPr/>
            <p:nvPr/>
          </p:nvSpPr>
          <p:spPr>
            <a:xfrm flipH="1">
              <a:off x="3183433" y="4265621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32" name="Google Shape;24532;p56"/>
            <p:cNvSpPr/>
            <p:nvPr/>
          </p:nvSpPr>
          <p:spPr>
            <a:xfrm flipH="1">
              <a:off x="1435716" y="4350612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33" name="Google Shape;24533;p56"/>
            <p:cNvSpPr/>
            <p:nvPr/>
          </p:nvSpPr>
          <p:spPr>
            <a:xfrm flipH="1">
              <a:off x="1933866" y="4594998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34" name="Google Shape;24534;p56"/>
            <p:cNvSpPr/>
            <p:nvPr/>
          </p:nvSpPr>
          <p:spPr>
            <a:xfrm flipH="1">
              <a:off x="5826957" y="4975631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35" name="Google Shape;24535;p56"/>
            <p:cNvSpPr/>
            <p:nvPr/>
          </p:nvSpPr>
          <p:spPr>
            <a:xfrm flipH="1">
              <a:off x="5920051" y="4707077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36" name="Google Shape;24536;p56"/>
            <p:cNvSpPr/>
            <p:nvPr/>
          </p:nvSpPr>
          <p:spPr>
            <a:xfrm flipH="1">
              <a:off x="2402654" y="4088599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37" name="Google Shape;24537;p56"/>
            <p:cNvSpPr/>
            <p:nvPr/>
          </p:nvSpPr>
          <p:spPr>
            <a:xfrm flipH="1">
              <a:off x="2060344" y="4210513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38" name="Google Shape;24538;p56"/>
            <p:cNvSpPr/>
            <p:nvPr/>
          </p:nvSpPr>
          <p:spPr>
            <a:xfrm rot="10800000" flipH="1">
              <a:off x="4535130" y="4810639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39" name="Google Shape;24539;p56"/>
            <p:cNvSpPr/>
            <p:nvPr/>
          </p:nvSpPr>
          <p:spPr>
            <a:xfrm rot="10800000" flipH="1">
              <a:off x="7364662" y="4897030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40" name="Google Shape;24540;p56"/>
            <p:cNvSpPr/>
            <p:nvPr/>
          </p:nvSpPr>
          <p:spPr>
            <a:xfrm rot="10800000" flipH="1">
              <a:off x="3162438" y="4666650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41" name="Google Shape;24541;p56"/>
            <p:cNvSpPr/>
            <p:nvPr/>
          </p:nvSpPr>
          <p:spPr>
            <a:xfrm rot="10800000" flipH="1">
              <a:off x="7867920" y="4559015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42" name="Google Shape;24542;p56"/>
            <p:cNvSpPr/>
            <p:nvPr/>
          </p:nvSpPr>
          <p:spPr>
            <a:xfrm rot="10800000" flipH="1">
              <a:off x="3602098" y="4325302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43" name="Google Shape;24543;p56"/>
            <p:cNvSpPr/>
            <p:nvPr/>
          </p:nvSpPr>
          <p:spPr>
            <a:xfrm rot="10800000" flipH="1">
              <a:off x="5530138" y="4911830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44" name="Google Shape;24544;p56"/>
            <p:cNvSpPr/>
            <p:nvPr/>
          </p:nvSpPr>
          <p:spPr>
            <a:xfrm rot="10800000" flipH="1">
              <a:off x="8747946" y="4902554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45" name="Google Shape;24545;p56"/>
            <p:cNvSpPr/>
            <p:nvPr/>
          </p:nvSpPr>
          <p:spPr>
            <a:xfrm rot="10800000" flipH="1">
              <a:off x="3920145" y="4027480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46" name="Google Shape;24546;p56"/>
            <p:cNvSpPr/>
            <p:nvPr/>
          </p:nvSpPr>
          <p:spPr>
            <a:xfrm rot="10800000" flipH="1">
              <a:off x="7908601" y="4897013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47" name="Google Shape;24547;p56"/>
            <p:cNvSpPr/>
            <p:nvPr/>
          </p:nvSpPr>
          <p:spPr>
            <a:xfrm rot="10800000" flipH="1">
              <a:off x="8263362" y="4678160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48" name="Google Shape;24548;p56"/>
            <p:cNvSpPr/>
            <p:nvPr/>
          </p:nvSpPr>
          <p:spPr>
            <a:xfrm rot="10800000" flipH="1">
              <a:off x="5062260" y="501437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49" name="Google Shape;24549;p56"/>
            <p:cNvSpPr/>
            <p:nvPr/>
          </p:nvSpPr>
          <p:spPr>
            <a:xfrm rot="10800000" flipH="1">
              <a:off x="7008383" y="4595115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50" name="Google Shape;24550;p56"/>
            <p:cNvSpPr/>
            <p:nvPr/>
          </p:nvSpPr>
          <p:spPr>
            <a:xfrm rot="10800000" flipH="1">
              <a:off x="6522899" y="5011872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51" name="Google Shape;24551;p56"/>
            <p:cNvSpPr/>
            <p:nvPr/>
          </p:nvSpPr>
          <p:spPr>
            <a:xfrm rot="10800000" flipH="1">
              <a:off x="4825176" y="4255993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52" name="Google Shape;24552;p56"/>
            <p:cNvSpPr/>
            <p:nvPr/>
          </p:nvSpPr>
          <p:spPr>
            <a:xfrm rot="10800000" flipH="1">
              <a:off x="3801114" y="4644633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53" name="Google Shape;24553;p56"/>
            <p:cNvSpPr/>
            <p:nvPr/>
          </p:nvSpPr>
          <p:spPr>
            <a:xfrm rot="10800000" flipH="1">
              <a:off x="6242864" y="3650405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54" name="Google Shape;24554;p56"/>
            <p:cNvSpPr/>
            <p:nvPr/>
          </p:nvSpPr>
          <p:spPr>
            <a:xfrm rot="10800000" flipH="1">
              <a:off x="4355000" y="4345488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55" name="Google Shape;24555;p56"/>
            <p:cNvSpPr/>
            <p:nvPr/>
          </p:nvSpPr>
          <p:spPr>
            <a:xfrm rot="10800000">
              <a:off x="6131142" y="4380978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56" name="Google Shape;24556;p56"/>
            <p:cNvSpPr/>
            <p:nvPr/>
          </p:nvSpPr>
          <p:spPr>
            <a:xfrm rot="10800000">
              <a:off x="5824398" y="4244268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57" name="Google Shape;24557;p56"/>
            <p:cNvSpPr/>
            <p:nvPr/>
          </p:nvSpPr>
          <p:spPr>
            <a:xfrm rot="10800000">
              <a:off x="7867933" y="4140699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58" name="Google Shape;24558;p56"/>
            <p:cNvSpPr/>
            <p:nvPr/>
          </p:nvSpPr>
          <p:spPr>
            <a:xfrm rot="10800000">
              <a:off x="5175366" y="4406414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59" name="Google Shape;24559;p56"/>
            <p:cNvSpPr/>
            <p:nvPr/>
          </p:nvSpPr>
          <p:spPr>
            <a:xfrm rot="10800000">
              <a:off x="5788441" y="3887275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60" name="Google Shape;24560;p56"/>
            <p:cNvSpPr/>
            <p:nvPr/>
          </p:nvSpPr>
          <p:spPr>
            <a:xfrm rot="10800000">
              <a:off x="6627657" y="4246684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61" name="Google Shape;24561;p56"/>
            <p:cNvSpPr/>
            <p:nvPr/>
          </p:nvSpPr>
          <p:spPr>
            <a:xfrm rot="10800000">
              <a:off x="6243864" y="464542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62" name="Google Shape;24562;p56"/>
            <p:cNvSpPr/>
            <p:nvPr/>
          </p:nvSpPr>
          <p:spPr>
            <a:xfrm rot="10800000">
              <a:off x="6739829" y="3858824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63" name="Google Shape;24563;p56"/>
            <p:cNvSpPr/>
            <p:nvPr/>
          </p:nvSpPr>
          <p:spPr>
            <a:xfrm rot="10800000">
              <a:off x="5459569" y="4227633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64" name="Google Shape;24564;p56"/>
            <p:cNvSpPr/>
            <p:nvPr/>
          </p:nvSpPr>
          <p:spPr>
            <a:xfrm rot="10800000" flipH="1">
              <a:off x="1874423" y="1457649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65" name="Google Shape;24565;p56"/>
            <p:cNvSpPr/>
            <p:nvPr/>
          </p:nvSpPr>
          <p:spPr>
            <a:xfrm rot="-5400000">
              <a:off x="7273617" y="1644380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4566" name="Google Shape;24566;p56"/>
            <p:cNvGrpSpPr/>
            <p:nvPr/>
          </p:nvGrpSpPr>
          <p:grpSpPr>
            <a:xfrm rot="5400000">
              <a:off x="6199788" y="1372590"/>
              <a:ext cx="3964145" cy="1455821"/>
              <a:chOff x="3233388" y="140740"/>
              <a:chExt cx="3964145" cy="1455821"/>
            </a:xfrm>
          </p:grpSpPr>
          <p:sp>
            <p:nvSpPr>
              <p:cNvPr id="24567" name="Google Shape;24567;p56"/>
              <p:cNvSpPr/>
              <p:nvPr/>
            </p:nvSpPr>
            <p:spPr>
              <a:xfrm rot="10800000" flipH="1">
                <a:off x="4341237" y="377380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568" name="Google Shape;24568;p56"/>
              <p:cNvSpPr/>
              <p:nvPr/>
            </p:nvSpPr>
            <p:spPr>
              <a:xfrm rot="10800000" flipH="1">
                <a:off x="3233388" y="122197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569" name="Google Shape;24569;p56"/>
              <p:cNvSpPr/>
              <p:nvPr/>
            </p:nvSpPr>
            <p:spPr>
              <a:xfrm rot="10800000" flipH="1">
                <a:off x="6920595" y="1365965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570" name="Google Shape;24570;p56"/>
              <p:cNvSpPr/>
              <p:nvPr/>
            </p:nvSpPr>
            <p:spPr>
              <a:xfrm rot="10800000" flipH="1">
                <a:off x="3673048" y="880627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571" name="Google Shape;24571;p56"/>
              <p:cNvSpPr/>
              <p:nvPr/>
            </p:nvSpPr>
            <p:spPr>
              <a:xfrm rot="10800000" flipH="1">
                <a:off x="5601088" y="146715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572" name="Google Shape;24572;p56"/>
              <p:cNvSpPr/>
              <p:nvPr/>
            </p:nvSpPr>
            <p:spPr>
              <a:xfrm rot="10800000" flipH="1">
                <a:off x="5724521" y="3829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573" name="Google Shape;24573;p56"/>
              <p:cNvSpPr/>
              <p:nvPr/>
            </p:nvSpPr>
            <p:spPr>
              <a:xfrm rot="10800000" flipH="1">
                <a:off x="3991095" y="582805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574" name="Google Shape;24574;p56"/>
              <p:cNvSpPr/>
              <p:nvPr/>
            </p:nvSpPr>
            <p:spPr>
              <a:xfrm rot="10800000" flipH="1">
                <a:off x="4885176" y="377363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575" name="Google Shape;24575;p56"/>
              <p:cNvSpPr/>
              <p:nvPr/>
            </p:nvSpPr>
            <p:spPr>
              <a:xfrm rot="10800000" flipH="1">
                <a:off x="5239937" y="15851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576" name="Google Shape;24576;p56"/>
              <p:cNvSpPr/>
              <p:nvPr/>
            </p:nvSpPr>
            <p:spPr>
              <a:xfrm rot="10800000" flipH="1">
                <a:off x="5133210" y="156969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577" name="Google Shape;24577;p56"/>
              <p:cNvSpPr/>
              <p:nvPr/>
            </p:nvSpPr>
            <p:spPr>
              <a:xfrm rot="10800000" flipH="1">
                <a:off x="4503283" y="14074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578" name="Google Shape;24578;p56"/>
              <p:cNvSpPr/>
              <p:nvPr/>
            </p:nvSpPr>
            <p:spPr>
              <a:xfrm rot="10800000" flipH="1">
                <a:off x="3285424" y="410959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579" name="Google Shape;24579;p56"/>
              <p:cNvSpPr/>
              <p:nvPr/>
            </p:nvSpPr>
            <p:spPr>
              <a:xfrm rot="10800000" flipH="1">
                <a:off x="4896126" y="811318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580" name="Google Shape;24580;p56"/>
              <p:cNvSpPr/>
              <p:nvPr/>
            </p:nvSpPr>
            <p:spPr>
              <a:xfrm rot="10800000" flipH="1">
                <a:off x="4097227" y="124315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581" name="Google Shape;24581;p56"/>
              <p:cNvSpPr/>
              <p:nvPr/>
            </p:nvSpPr>
            <p:spPr>
              <a:xfrm rot="10800000" flipH="1">
                <a:off x="6313814" y="205730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582" name="Google Shape;24582;p56"/>
              <p:cNvSpPr/>
              <p:nvPr/>
            </p:nvSpPr>
            <p:spPr>
              <a:xfrm rot="10800000" flipH="1">
                <a:off x="4425950" y="9008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583" name="Google Shape;24583;p56"/>
              <p:cNvSpPr/>
              <p:nvPr/>
            </p:nvSpPr>
            <p:spPr>
              <a:xfrm rot="10800000">
                <a:off x="6202092" y="936303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584" name="Google Shape;24584;p56"/>
              <p:cNvSpPr/>
              <p:nvPr/>
            </p:nvSpPr>
            <p:spPr>
              <a:xfrm rot="10800000">
                <a:off x="5855273" y="1108793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585" name="Google Shape;24585;p56"/>
              <p:cNvSpPr/>
              <p:nvPr/>
            </p:nvSpPr>
            <p:spPr>
              <a:xfrm rot="10800000">
                <a:off x="7156858" y="86568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586" name="Google Shape;24586;p56"/>
              <p:cNvSpPr/>
              <p:nvPr/>
            </p:nvSpPr>
            <p:spPr>
              <a:xfrm rot="10800000">
                <a:off x="5246316" y="96173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587" name="Google Shape;24587;p56"/>
              <p:cNvSpPr/>
              <p:nvPr/>
            </p:nvSpPr>
            <p:spPr>
              <a:xfrm rot="10800000">
                <a:off x="5907291" y="73882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588" name="Google Shape;24588;p56"/>
              <p:cNvSpPr/>
              <p:nvPr/>
            </p:nvSpPr>
            <p:spPr>
              <a:xfrm rot="10800000">
                <a:off x="6698607" y="802009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589" name="Google Shape;24589;p56"/>
              <p:cNvSpPr/>
              <p:nvPr/>
            </p:nvSpPr>
            <p:spPr>
              <a:xfrm rot="10800000">
                <a:off x="6314814" y="145098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590" name="Google Shape;24590;p56"/>
              <p:cNvSpPr/>
              <p:nvPr/>
            </p:nvSpPr>
            <p:spPr>
              <a:xfrm rot="10800000">
                <a:off x="6405679" y="58437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591" name="Google Shape;24591;p56"/>
              <p:cNvSpPr/>
              <p:nvPr/>
            </p:nvSpPr>
            <p:spPr>
              <a:xfrm rot="10800000">
                <a:off x="5530519" y="78295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592" name="Google Shape;24592;p56"/>
              <p:cNvSpPr/>
              <p:nvPr/>
            </p:nvSpPr>
            <p:spPr>
              <a:xfrm rot="10800000" flipH="1">
                <a:off x="4606080" y="136596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4593" name="Google Shape;24593;p56"/>
            <p:cNvSpPr/>
            <p:nvPr/>
          </p:nvSpPr>
          <p:spPr>
            <a:xfrm rot="-5400000" flipH="1">
              <a:off x="6408804" y="1645169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94" name="Google Shape;24594;p56"/>
            <p:cNvSpPr/>
            <p:nvPr/>
          </p:nvSpPr>
          <p:spPr>
            <a:xfrm rot="10800000">
              <a:off x="4228830" y="1192853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95" name="Google Shape;24595;p56"/>
            <p:cNvSpPr/>
            <p:nvPr/>
          </p:nvSpPr>
          <p:spPr>
            <a:xfrm rot="10800000">
              <a:off x="5446704" y="1463072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96" name="Google Shape;24596;p56"/>
            <p:cNvSpPr/>
            <p:nvPr/>
          </p:nvSpPr>
          <p:spPr>
            <a:xfrm rot="10800000">
              <a:off x="4326649" y="1429493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97" name="Google Shape;24597;p56"/>
            <p:cNvSpPr/>
            <p:nvPr/>
          </p:nvSpPr>
          <p:spPr>
            <a:xfrm rot="10800000">
              <a:off x="4009721" y="2218151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4598" name="Google Shape;24598;p56"/>
            <p:cNvGrpSpPr/>
            <p:nvPr/>
          </p:nvGrpSpPr>
          <p:grpSpPr>
            <a:xfrm>
              <a:off x="234224" y="118425"/>
              <a:ext cx="3532446" cy="1609151"/>
              <a:chOff x="140599" y="118425"/>
              <a:chExt cx="3532446" cy="1609151"/>
            </a:xfrm>
          </p:grpSpPr>
          <p:sp>
            <p:nvSpPr>
              <p:cNvPr id="24599" name="Google Shape;24599;p56"/>
              <p:cNvSpPr/>
              <p:nvPr/>
            </p:nvSpPr>
            <p:spPr>
              <a:xfrm>
                <a:off x="703605" y="276605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600" name="Google Shape;24600;p56"/>
              <p:cNvSpPr/>
              <p:nvPr/>
            </p:nvSpPr>
            <p:spPr>
              <a:xfrm>
                <a:off x="438762" y="1265458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601" name="Google Shape;24601;p56"/>
              <p:cNvSpPr/>
              <p:nvPr/>
            </p:nvSpPr>
            <p:spPr>
              <a:xfrm>
                <a:off x="322613" y="11842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602" name="Google Shape;24602;p56"/>
              <p:cNvSpPr/>
              <p:nvPr/>
            </p:nvSpPr>
            <p:spPr>
              <a:xfrm>
                <a:off x="3632370" y="320667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603" name="Google Shape;24603;p56"/>
              <p:cNvSpPr/>
              <p:nvPr/>
            </p:nvSpPr>
            <p:spPr>
              <a:xfrm>
                <a:off x="568548" y="863464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604" name="Google Shape;24604;p56"/>
              <p:cNvSpPr/>
              <p:nvPr/>
            </p:nvSpPr>
            <p:spPr>
              <a:xfrm>
                <a:off x="1698613" y="226284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605" name="Google Shape;24605;p56"/>
              <p:cNvSpPr/>
              <p:nvPr/>
            </p:nvSpPr>
            <p:spPr>
              <a:xfrm>
                <a:off x="332845" y="700122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606" name="Google Shape;24606;p56"/>
              <p:cNvSpPr/>
              <p:nvPr/>
            </p:nvSpPr>
            <p:spPr>
              <a:xfrm>
                <a:off x="1722212" y="63453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607" name="Google Shape;24607;p56"/>
              <p:cNvSpPr/>
              <p:nvPr/>
            </p:nvSpPr>
            <p:spPr>
              <a:xfrm>
                <a:off x="1230735" y="13101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608" name="Google Shape;24608;p56"/>
              <p:cNvSpPr/>
              <p:nvPr/>
            </p:nvSpPr>
            <p:spPr>
              <a:xfrm>
                <a:off x="600808" y="156907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609" name="Google Shape;24609;p56"/>
              <p:cNvSpPr/>
              <p:nvPr/>
            </p:nvSpPr>
            <p:spPr>
              <a:xfrm>
                <a:off x="140599" y="1048834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610" name="Google Shape;24610;p56"/>
              <p:cNvSpPr/>
              <p:nvPr/>
            </p:nvSpPr>
            <p:spPr>
              <a:xfrm>
                <a:off x="927051" y="523633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611" name="Google Shape;24611;p56"/>
              <p:cNvSpPr/>
              <p:nvPr/>
            </p:nvSpPr>
            <p:spPr>
              <a:xfrm>
                <a:off x="194752" y="45597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612" name="Google Shape;24612;p56"/>
              <p:cNvSpPr/>
              <p:nvPr/>
            </p:nvSpPr>
            <p:spPr>
              <a:xfrm>
                <a:off x="2856889" y="916246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613" name="Google Shape;24613;p56"/>
              <p:cNvSpPr/>
              <p:nvPr/>
            </p:nvSpPr>
            <p:spPr>
              <a:xfrm>
                <a:off x="300425" y="16832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614" name="Google Shape;24614;p56"/>
              <p:cNvSpPr/>
              <p:nvPr/>
            </p:nvSpPr>
            <p:spPr>
              <a:xfrm flipH="1">
                <a:off x="2326342" y="276600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615" name="Google Shape;24615;p56"/>
              <p:cNvSpPr/>
              <p:nvPr/>
            </p:nvSpPr>
            <p:spPr>
              <a:xfrm flipH="1">
                <a:off x="2000698" y="315119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616" name="Google Shape;24616;p56"/>
              <p:cNvSpPr/>
              <p:nvPr/>
            </p:nvSpPr>
            <p:spPr>
              <a:xfrm flipH="1">
                <a:off x="3254383" y="82094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617" name="Google Shape;24617;p56"/>
              <p:cNvSpPr/>
              <p:nvPr/>
            </p:nvSpPr>
            <p:spPr>
              <a:xfrm flipH="1">
                <a:off x="1343841" y="73169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618" name="Google Shape;24618;p56"/>
              <p:cNvSpPr/>
              <p:nvPr/>
            </p:nvSpPr>
            <p:spPr>
              <a:xfrm flipH="1">
                <a:off x="2803532" y="455981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619" name="Google Shape;24619;p56"/>
              <p:cNvSpPr/>
              <p:nvPr/>
            </p:nvSpPr>
            <p:spPr>
              <a:xfrm flipH="1">
                <a:off x="2896626" y="187427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620" name="Google Shape;24620;p56"/>
              <p:cNvSpPr/>
              <p:nvPr/>
            </p:nvSpPr>
            <p:spPr>
              <a:xfrm flipH="1">
                <a:off x="2473604" y="64392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621" name="Google Shape;24621;p56"/>
              <p:cNvSpPr/>
              <p:nvPr/>
            </p:nvSpPr>
            <p:spPr>
              <a:xfrm flipH="1">
                <a:off x="2131294" y="76583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622" name="Google Shape;24622;p56"/>
              <p:cNvSpPr/>
              <p:nvPr/>
            </p:nvSpPr>
            <p:spPr>
              <a:xfrm flipH="1">
                <a:off x="2004816" y="1150323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623" name="Google Shape;24623;p56"/>
              <p:cNvSpPr/>
              <p:nvPr/>
            </p:nvSpPr>
            <p:spPr>
              <a:xfrm>
                <a:off x="1218789" y="1144781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624" name="Google Shape;24624;p56"/>
              <p:cNvSpPr/>
              <p:nvPr/>
            </p:nvSpPr>
            <p:spPr>
              <a:xfrm>
                <a:off x="2465921" y="1265456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4625" name="Google Shape;24625;p56"/>
            <p:cNvSpPr/>
            <p:nvPr/>
          </p:nvSpPr>
          <p:spPr>
            <a:xfrm rot="10800000">
              <a:off x="3465760" y="1210623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4626" name="Google Shape;24626;p56"/>
            <p:cNvGrpSpPr/>
            <p:nvPr/>
          </p:nvGrpSpPr>
          <p:grpSpPr>
            <a:xfrm>
              <a:off x="3327013" y="140740"/>
              <a:ext cx="3964145" cy="1455821"/>
              <a:chOff x="3233388" y="140740"/>
              <a:chExt cx="3964145" cy="1455821"/>
            </a:xfrm>
          </p:grpSpPr>
          <p:sp>
            <p:nvSpPr>
              <p:cNvPr id="24627" name="Google Shape;24627;p56"/>
              <p:cNvSpPr/>
              <p:nvPr/>
            </p:nvSpPr>
            <p:spPr>
              <a:xfrm rot="10800000" flipH="1">
                <a:off x="4341237" y="377380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628" name="Google Shape;24628;p56"/>
              <p:cNvSpPr/>
              <p:nvPr/>
            </p:nvSpPr>
            <p:spPr>
              <a:xfrm rot="10800000" flipH="1">
                <a:off x="3673048" y="880627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629" name="Google Shape;24629;p56"/>
              <p:cNvSpPr/>
              <p:nvPr/>
            </p:nvSpPr>
            <p:spPr>
              <a:xfrm rot="10800000" flipH="1">
                <a:off x="5601088" y="146715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630" name="Google Shape;24630;p56"/>
              <p:cNvSpPr/>
              <p:nvPr/>
            </p:nvSpPr>
            <p:spPr>
              <a:xfrm rot="10800000" flipH="1">
                <a:off x="5724521" y="3829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631" name="Google Shape;24631;p56"/>
              <p:cNvSpPr/>
              <p:nvPr/>
            </p:nvSpPr>
            <p:spPr>
              <a:xfrm rot="10800000" flipH="1">
                <a:off x="3991095" y="582805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632" name="Google Shape;24632;p56"/>
              <p:cNvSpPr/>
              <p:nvPr/>
            </p:nvSpPr>
            <p:spPr>
              <a:xfrm rot="10800000" flipH="1">
                <a:off x="4885176" y="377363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633" name="Google Shape;24633;p56"/>
              <p:cNvSpPr/>
              <p:nvPr/>
            </p:nvSpPr>
            <p:spPr>
              <a:xfrm rot="10800000" flipH="1">
                <a:off x="5239937" y="15851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634" name="Google Shape;24634;p56"/>
              <p:cNvSpPr/>
              <p:nvPr/>
            </p:nvSpPr>
            <p:spPr>
              <a:xfrm rot="10800000" flipH="1">
                <a:off x="5133210" y="156969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635" name="Google Shape;24635;p56"/>
              <p:cNvSpPr/>
              <p:nvPr/>
            </p:nvSpPr>
            <p:spPr>
              <a:xfrm rot="10800000" flipH="1">
                <a:off x="4503283" y="14074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636" name="Google Shape;24636;p56"/>
              <p:cNvSpPr/>
              <p:nvPr/>
            </p:nvSpPr>
            <p:spPr>
              <a:xfrm rot="10800000" flipH="1">
                <a:off x="3285424" y="410959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637" name="Google Shape;24637;p56"/>
              <p:cNvSpPr/>
              <p:nvPr/>
            </p:nvSpPr>
            <p:spPr>
              <a:xfrm rot="10800000" flipH="1">
                <a:off x="4896126" y="811318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638" name="Google Shape;24638;p56"/>
              <p:cNvSpPr/>
              <p:nvPr/>
            </p:nvSpPr>
            <p:spPr>
              <a:xfrm rot="10800000" flipH="1">
                <a:off x="6313814" y="205730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639" name="Google Shape;24639;p56"/>
              <p:cNvSpPr/>
              <p:nvPr/>
            </p:nvSpPr>
            <p:spPr>
              <a:xfrm rot="10800000" flipH="1">
                <a:off x="4425950" y="9008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640" name="Google Shape;24640;p56"/>
              <p:cNvSpPr/>
              <p:nvPr/>
            </p:nvSpPr>
            <p:spPr>
              <a:xfrm rot="10800000">
                <a:off x="6202092" y="936303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641" name="Google Shape;24641;p56"/>
              <p:cNvSpPr/>
              <p:nvPr/>
            </p:nvSpPr>
            <p:spPr>
              <a:xfrm rot="10800000">
                <a:off x="7156858" y="86568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642" name="Google Shape;24642;p56"/>
              <p:cNvSpPr/>
              <p:nvPr/>
            </p:nvSpPr>
            <p:spPr>
              <a:xfrm rot="10800000">
                <a:off x="5246316" y="96173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643" name="Google Shape;24643;p56"/>
              <p:cNvSpPr/>
              <p:nvPr/>
            </p:nvSpPr>
            <p:spPr>
              <a:xfrm rot="10800000">
                <a:off x="5907291" y="73882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644" name="Google Shape;24644;p56"/>
              <p:cNvSpPr/>
              <p:nvPr/>
            </p:nvSpPr>
            <p:spPr>
              <a:xfrm rot="10800000">
                <a:off x="6698607" y="802009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645" name="Google Shape;24645;p56"/>
              <p:cNvSpPr/>
              <p:nvPr/>
            </p:nvSpPr>
            <p:spPr>
              <a:xfrm rot="10800000">
                <a:off x="6405679" y="58437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646" name="Google Shape;24646;p56"/>
              <p:cNvSpPr/>
              <p:nvPr/>
            </p:nvSpPr>
            <p:spPr>
              <a:xfrm rot="10800000">
                <a:off x="5530519" y="78295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647" name="Google Shape;24647;p56"/>
              <p:cNvSpPr/>
              <p:nvPr/>
            </p:nvSpPr>
            <p:spPr>
              <a:xfrm rot="10800000">
                <a:off x="6314814" y="145098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648" name="Google Shape;24648;p56"/>
              <p:cNvSpPr/>
              <p:nvPr/>
            </p:nvSpPr>
            <p:spPr>
              <a:xfrm rot="10800000" flipH="1">
                <a:off x="6920595" y="1365965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649" name="Google Shape;24649;p56"/>
              <p:cNvSpPr/>
              <p:nvPr/>
            </p:nvSpPr>
            <p:spPr>
              <a:xfrm rot="10800000">
                <a:off x="5855273" y="1108793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650" name="Google Shape;24650;p56"/>
              <p:cNvSpPr/>
              <p:nvPr/>
            </p:nvSpPr>
            <p:spPr>
              <a:xfrm rot="10800000" flipH="1">
                <a:off x="4606080" y="136596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651" name="Google Shape;24651;p56"/>
              <p:cNvSpPr/>
              <p:nvPr/>
            </p:nvSpPr>
            <p:spPr>
              <a:xfrm rot="10800000" flipH="1">
                <a:off x="4097227" y="124315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652" name="Google Shape;24652;p56"/>
              <p:cNvSpPr/>
              <p:nvPr/>
            </p:nvSpPr>
            <p:spPr>
              <a:xfrm rot="10800000" flipH="1">
                <a:off x="3233388" y="122197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24653" name="Google Shape;24653;p56"/>
          <p:cNvGrpSpPr/>
          <p:nvPr/>
        </p:nvGrpSpPr>
        <p:grpSpPr>
          <a:xfrm>
            <a:off x="-706730" y="-247937"/>
            <a:ext cx="3399044" cy="3421986"/>
            <a:chOff x="-706730" y="-247937"/>
            <a:chExt cx="3399044" cy="3421986"/>
          </a:xfrm>
        </p:grpSpPr>
        <p:grpSp>
          <p:nvGrpSpPr>
            <p:cNvPr id="24654" name="Google Shape;24654;p56"/>
            <p:cNvGrpSpPr/>
            <p:nvPr/>
          </p:nvGrpSpPr>
          <p:grpSpPr>
            <a:xfrm>
              <a:off x="-706730" y="-247937"/>
              <a:ext cx="3399044" cy="3421986"/>
              <a:chOff x="-513630" y="-410112"/>
              <a:chExt cx="3399044" cy="3421986"/>
            </a:xfrm>
          </p:grpSpPr>
          <p:grpSp>
            <p:nvGrpSpPr>
              <p:cNvPr id="24655" name="Google Shape;24655;p56"/>
              <p:cNvGrpSpPr/>
              <p:nvPr/>
            </p:nvGrpSpPr>
            <p:grpSpPr>
              <a:xfrm>
                <a:off x="-289105" y="-410112"/>
                <a:ext cx="3174520" cy="3421986"/>
                <a:chOff x="-289105" y="-410112"/>
                <a:chExt cx="3174520" cy="3421986"/>
              </a:xfrm>
            </p:grpSpPr>
            <p:grpSp>
              <p:nvGrpSpPr>
                <p:cNvPr id="24656" name="Google Shape;24656;p56"/>
                <p:cNvGrpSpPr/>
                <p:nvPr/>
              </p:nvGrpSpPr>
              <p:grpSpPr>
                <a:xfrm rot="-2528748" flipH="1">
                  <a:off x="1139937" y="1544051"/>
                  <a:ext cx="1240758" cy="665148"/>
                  <a:chOff x="5206900" y="826150"/>
                  <a:chExt cx="599275" cy="321250"/>
                </a:xfrm>
              </p:grpSpPr>
              <p:sp>
                <p:nvSpPr>
                  <p:cNvPr id="24657" name="Google Shape;24657;p56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658" name="Google Shape;24658;p56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659" name="Google Shape;24659;p56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660" name="Google Shape;24660;p56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661" name="Google Shape;24661;p56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662" name="Google Shape;24662;p56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663" name="Google Shape;24663;p56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664" name="Google Shape;24664;p56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665" name="Google Shape;24665;p56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666" name="Google Shape;24666;p56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667" name="Google Shape;24667;p56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668" name="Google Shape;24668;p56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669" name="Google Shape;24669;p56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670" name="Google Shape;24670;p56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24671" name="Google Shape;24671;p56"/>
                <p:cNvGrpSpPr/>
                <p:nvPr/>
              </p:nvGrpSpPr>
              <p:grpSpPr>
                <a:xfrm rot="1033525" flipH="1">
                  <a:off x="1574028" y="81642"/>
                  <a:ext cx="1240716" cy="665175"/>
                  <a:chOff x="5206900" y="826150"/>
                  <a:chExt cx="599275" cy="321250"/>
                </a:xfrm>
              </p:grpSpPr>
              <p:sp>
                <p:nvSpPr>
                  <p:cNvPr id="24672" name="Google Shape;24672;p56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673" name="Google Shape;24673;p56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674" name="Google Shape;24674;p56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675" name="Google Shape;24675;p56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676" name="Google Shape;24676;p56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677" name="Google Shape;24677;p56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678" name="Google Shape;24678;p56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679" name="Google Shape;24679;p56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680" name="Google Shape;24680;p56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681" name="Google Shape;24681;p56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682" name="Google Shape;24682;p56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683" name="Google Shape;24683;p56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684" name="Google Shape;24684;p56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685" name="Google Shape;24685;p56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24686" name="Google Shape;24686;p56"/>
                <p:cNvGrpSpPr/>
                <p:nvPr/>
              </p:nvGrpSpPr>
              <p:grpSpPr>
                <a:xfrm rot="6256591">
                  <a:off x="1268807" y="629246"/>
                  <a:ext cx="1240826" cy="665092"/>
                  <a:chOff x="5206900" y="826150"/>
                  <a:chExt cx="599275" cy="321250"/>
                </a:xfrm>
              </p:grpSpPr>
              <p:sp>
                <p:nvSpPr>
                  <p:cNvPr id="24687" name="Google Shape;24687;p56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688" name="Google Shape;24688;p56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689" name="Google Shape;24689;p56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690" name="Google Shape;24690;p56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691" name="Google Shape;24691;p56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692" name="Google Shape;24692;p56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693" name="Google Shape;24693;p56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694" name="Google Shape;24694;p56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695" name="Google Shape;24695;p56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696" name="Google Shape;24696;p56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697" name="Google Shape;24697;p56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698" name="Google Shape;24698;p56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699" name="Google Shape;24699;p56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700" name="Google Shape;24700;p56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24701" name="Google Shape;24701;p56"/>
                <p:cNvGrpSpPr/>
                <p:nvPr/>
              </p:nvGrpSpPr>
              <p:grpSpPr>
                <a:xfrm flipH="1">
                  <a:off x="-35240" y="866804"/>
                  <a:ext cx="1699100" cy="2145071"/>
                  <a:chOff x="146217" y="2712579"/>
                  <a:chExt cx="1552966" cy="1960401"/>
                </a:xfrm>
              </p:grpSpPr>
              <p:grpSp>
                <p:nvGrpSpPr>
                  <p:cNvPr id="24702" name="Google Shape;24702;p56"/>
                  <p:cNvGrpSpPr/>
                  <p:nvPr/>
                </p:nvGrpSpPr>
                <p:grpSpPr>
                  <a:xfrm>
                    <a:off x="146217" y="2712579"/>
                    <a:ext cx="1134008" cy="607901"/>
                    <a:chOff x="5206900" y="826150"/>
                    <a:chExt cx="599275" cy="321250"/>
                  </a:xfrm>
                </p:grpSpPr>
                <p:sp>
                  <p:nvSpPr>
                    <p:cNvPr id="24703" name="Google Shape;24703;p56"/>
                    <p:cNvSpPr/>
                    <p:nvPr/>
                  </p:nvSpPr>
                  <p:spPr>
                    <a:xfrm>
                      <a:off x="5206900" y="828950"/>
                      <a:ext cx="25225" cy="25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09" h="1025" extrusionOk="0">
                          <a:moveTo>
                            <a:pt x="1008" y="448"/>
                          </a:moveTo>
                          <a:cubicBezTo>
                            <a:pt x="1008" y="832"/>
                            <a:pt x="544" y="1024"/>
                            <a:pt x="272" y="752"/>
                          </a:cubicBezTo>
                          <a:cubicBezTo>
                            <a:pt x="0" y="480"/>
                            <a:pt x="192" y="0"/>
                            <a:pt x="576" y="0"/>
                          </a:cubicBezTo>
                          <a:cubicBezTo>
                            <a:pt x="816" y="0"/>
                            <a:pt x="1008" y="208"/>
                            <a:pt x="1008" y="448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4704" name="Google Shape;24704;p56"/>
                    <p:cNvSpPr/>
                    <p:nvPr/>
                  </p:nvSpPr>
                  <p:spPr>
                    <a:xfrm>
                      <a:off x="5468125" y="1067750"/>
                      <a:ext cx="25625" cy="252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25" h="1009" extrusionOk="0">
                          <a:moveTo>
                            <a:pt x="1024" y="433"/>
                          </a:moveTo>
                          <a:cubicBezTo>
                            <a:pt x="1024" y="817"/>
                            <a:pt x="560" y="1009"/>
                            <a:pt x="288" y="737"/>
                          </a:cubicBezTo>
                          <a:cubicBezTo>
                            <a:pt x="0" y="465"/>
                            <a:pt x="208" y="1"/>
                            <a:pt x="592" y="1"/>
                          </a:cubicBezTo>
                          <a:cubicBezTo>
                            <a:pt x="832" y="1"/>
                            <a:pt x="1024" y="193"/>
                            <a:pt x="1024" y="433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4705" name="Google Shape;24705;p56"/>
                    <p:cNvSpPr/>
                    <p:nvPr/>
                  </p:nvSpPr>
                  <p:spPr>
                    <a:xfrm>
                      <a:off x="5679325" y="1085750"/>
                      <a:ext cx="25625" cy="2565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25" h="1026" extrusionOk="0">
                          <a:moveTo>
                            <a:pt x="1025" y="433"/>
                          </a:moveTo>
                          <a:cubicBezTo>
                            <a:pt x="1025" y="833"/>
                            <a:pt x="545" y="1025"/>
                            <a:pt x="273" y="753"/>
                          </a:cubicBezTo>
                          <a:cubicBezTo>
                            <a:pt x="1" y="481"/>
                            <a:pt x="193" y="1"/>
                            <a:pt x="577" y="1"/>
                          </a:cubicBezTo>
                          <a:cubicBezTo>
                            <a:pt x="817" y="1"/>
                            <a:pt x="1025" y="193"/>
                            <a:pt x="1025" y="433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4706" name="Google Shape;24706;p56"/>
                    <p:cNvSpPr/>
                    <p:nvPr/>
                  </p:nvSpPr>
                  <p:spPr>
                    <a:xfrm>
                      <a:off x="5318900" y="877350"/>
                      <a:ext cx="4425" cy="44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7" h="177" extrusionOk="0">
                          <a:moveTo>
                            <a:pt x="177" y="80"/>
                          </a:moveTo>
                          <a:cubicBezTo>
                            <a:pt x="177" y="128"/>
                            <a:pt x="145" y="176"/>
                            <a:pt x="97" y="176"/>
                          </a:cubicBezTo>
                          <a:cubicBezTo>
                            <a:pt x="49" y="176"/>
                            <a:pt x="1" y="128"/>
                            <a:pt x="1" y="80"/>
                          </a:cubicBezTo>
                          <a:cubicBezTo>
                            <a:pt x="1" y="32"/>
                            <a:pt x="49" y="0"/>
                            <a:pt x="97" y="0"/>
                          </a:cubicBezTo>
                          <a:cubicBezTo>
                            <a:pt x="145" y="0"/>
                            <a:pt x="177" y="32"/>
                            <a:pt x="177" y="80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4707" name="Google Shape;24707;p56"/>
                    <p:cNvSpPr/>
                    <p:nvPr/>
                  </p:nvSpPr>
                  <p:spPr>
                    <a:xfrm>
                      <a:off x="5749725" y="1021350"/>
                      <a:ext cx="6025" cy="6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41" extrusionOk="0">
                          <a:moveTo>
                            <a:pt x="241" y="97"/>
                          </a:moveTo>
                          <a:cubicBezTo>
                            <a:pt x="241" y="241"/>
                            <a:pt x="1" y="1"/>
                            <a:pt x="145" y="1"/>
                          </a:cubicBezTo>
                          <a:cubicBezTo>
                            <a:pt x="193" y="1"/>
                            <a:pt x="225" y="49"/>
                            <a:pt x="241" y="97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4708" name="Google Shape;24708;p56"/>
                    <p:cNvSpPr/>
                    <p:nvPr/>
                  </p:nvSpPr>
                  <p:spPr>
                    <a:xfrm>
                      <a:off x="5527725" y="874950"/>
                      <a:ext cx="6025" cy="6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41" extrusionOk="0">
                          <a:moveTo>
                            <a:pt x="240" y="96"/>
                          </a:moveTo>
                          <a:cubicBezTo>
                            <a:pt x="240" y="240"/>
                            <a:pt x="0" y="0"/>
                            <a:pt x="144" y="0"/>
                          </a:cubicBezTo>
                          <a:cubicBezTo>
                            <a:pt x="192" y="0"/>
                            <a:pt x="240" y="48"/>
                            <a:pt x="240" y="96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4709" name="Google Shape;24709;p56"/>
                    <p:cNvSpPr/>
                    <p:nvPr/>
                  </p:nvSpPr>
                  <p:spPr>
                    <a:xfrm>
                      <a:off x="5418900" y="861350"/>
                      <a:ext cx="6025" cy="5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25" extrusionOk="0">
                          <a:moveTo>
                            <a:pt x="241" y="64"/>
                          </a:moveTo>
                          <a:cubicBezTo>
                            <a:pt x="241" y="112"/>
                            <a:pt x="225" y="160"/>
                            <a:pt x="177" y="176"/>
                          </a:cubicBezTo>
                          <a:cubicBezTo>
                            <a:pt x="49" y="224"/>
                            <a:pt x="1" y="32"/>
                            <a:pt x="129" y="16"/>
                          </a:cubicBezTo>
                          <a:cubicBezTo>
                            <a:pt x="177" y="0"/>
                            <a:pt x="225" y="16"/>
                            <a:pt x="241" y="64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4710" name="Google Shape;24710;p56"/>
                    <p:cNvSpPr/>
                    <p:nvPr/>
                  </p:nvSpPr>
                  <p:spPr>
                    <a:xfrm>
                      <a:off x="5634925" y="986150"/>
                      <a:ext cx="120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81" extrusionOk="0">
                          <a:moveTo>
                            <a:pt x="481" y="209"/>
                          </a:moveTo>
                          <a:cubicBezTo>
                            <a:pt x="481" y="385"/>
                            <a:pt x="257" y="481"/>
                            <a:pt x="129" y="353"/>
                          </a:cubicBezTo>
                          <a:cubicBezTo>
                            <a:pt x="1" y="225"/>
                            <a:pt x="97" y="1"/>
                            <a:pt x="273" y="1"/>
                          </a:cubicBezTo>
                          <a:cubicBezTo>
                            <a:pt x="385" y="1"/>
                            <a:pt x="481" y="97"/>
                            <a:pt x="481" y="209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4711" name="Google Shape;24711;p56"/>
                    <p:cNvSpPr/>
                    <p:nvPr/>
                  </p:nvSpPr>
                  <p:spPr>
                    <a:xfrm>
                      <a:off x="5717725" y="1135775"/>
                      <a:ext cx="116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65" extrusionOk="0">
                          <a:moveTo>
                            <a:pt x="465" y="192"/>
                          </a:moveTo>
                          <a:cubicBezTo>
                            <a:pt x="465" y="368"/>
                            <a:pt x="257" y="464"/>
                            <a:pt x="129" y="336"/>
                          </a:cubicBezTo>
                          <a:cubicBezTo>
                            <a:pt x="1" y="208"/>
                            <a:pt x="81" y="0"/>
                            <a:pt x="273" y="0"/>
                          </a:cubicBezTo>
                          <a:cubicBezTo>
                            <a:pt x="385" y="0"/>
                            <a:pt x="465" y="80"/>
                            <a:pt x="465" y="192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4712" name="Google Shape;24712;p56"/>
                    <p:cNvSpPr/>
                    <p:nvPr/>
                  </p:nvSpPr>
                  <p:spPr>
                    <a:xfrm>
                      <a:off x="5316900" y="997350"/>
                      <a:ext cx="116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81" extrusionOk="0">
                          <a:moveTo>
                            <a:pt x="465" y="209"/>
                          </a:moveTo>
                          <a:cubicBezTo>
                            <a:pt x="465" y="385"/>
                            <a:pt x="257" y="481"/>
                            <a:pt x="129" y="353"/>
                          </a:cubicBezTo>
                          <a:cubicBezTo>
                            <a:pt x="1" y="225"/>
                            <a:pt x="81" y="1"/>
                            <a:pt x="273" y="1"/>
                          </a:cubicBezTo>
                          <a:cubicBezTo>
                            <a:pt x="369" y="1"/>
                            <a:pt x="465" y="97"/>
                            <a:pt x="465" y="209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4713" name="Google Shape;24713;p56"/>
                    <p:cNvSpPr/>
                    <p:nvPr/>
                  </p:nvSpPr>
                  <p:spPr>
                    <a:xfrm>
                      <a:off x="5331700" y="1124575"/>
                      <a:ext cx="120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65" extrusionOk="0">
                          <a:moveTo>
                            <a:pt x="481" y="208"/>
                          </a:moveTo>
                          <a:cubicBezTo>
                            <a:pt x="481" y="384"/>
                            <a:pt x="257" y="464"/>
                            <a:pt x="129" y="352"/>
                          </a:cubicBezTo>
                          <a:cubicBezTo>
                            <a:pt x="1" y="224"/>
                            <a:pt x="97" y="0"/>
                            <a:pt x="273" y="0"/>
                          </a:cubicBezTo>
                          <a:cubicBezTo>
                            <a:pt x="385" y="0"/>
                            <a:pt x="481" y="96"/>
                            <a:pt x="481" y="208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4714" name="Google Shape;24714;p56"/>
                    <p:cNvSpPr/>
                    <p:nvPr/>
                  </p:nvSpPr>
                  <p:spPr>
                    <a:xfrm>
                      <a:off x="5794150" y="906150"/>
                      <a:ext cx="120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81" extrusionOk="0">
                          <a:moveTo>
                            <a:pt x="480" y="208"/>
                          </a:moveTo>
                          <a:cubicBezTo>
                            <a:pt x="480" y="384"/>
                            <a:pt x="256" y="480"/>
                            <a:pt x="128" y="352"/>
                          </a:cubicBezTo>
                          <a:cubicBezTo>
                            <a:pt x="0" y="224"/>
                            <a:pt x="96" y="0"/>
                            <a:pt x="272" y="0"/>
                          </a:cubicBezTo>
                          <a:cubicBezTo>
                            <a:pt x="384" y="0"/>
                            <a:pt x="480" y="96"/>
                            <a:pt x="480" y="208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4715" name="Google Shape;24715;p56"/>
                    <p:cNvSpPr/>
                    <p:nvPr/>
                  </p:nvSpPr>
                  <p:spPr>
                    <a:xfrm>
                      <a:off x="5290500" y="924950"/>
                      <a:ext cx="116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65" extrusionOk="0">
                          <a:moveTo>
                            <a:pt x="465" y="193"/>
                          </a:moveTo>
                          <a:cubicBezTo>
                            <a:pt x="465" y="369"/>
                            <a:pt x="257" y="465"/>
                            <a:pt x="129" y="337"/>
                          </a:cubicBezTo>
                          <a:cubicBezTo>
                            <a:pt x="1" y="209"/>
                            <a:pt x="97" y="0"/>
                            <a:pt x="273" y="0"/>
                          </a:cubicBezTo>
                          <a:cubicBezTo>
                            <a:pt x="385" y="0"/>
                            <a:pt x="465" y="81"/>
                            <a:pt x="465" y="193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4716" name="Google Shape;24716;p56"/>
                    <p:cNvSpPr/>
                    <p:nvPr/>
                  </p:nvSpPr>
                  <p:spPr>
                    <a:xfrm>
                      <a:off x="5680925" y="826150"/>
                      <a:ext cx="43225" cy="432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29" h="1729" extrusionOk="0">
                          <a:moveTo>
                            <a:pt x="865" y="1728"/>
                          </a:moveTo>
                          <a:lnTo>
                            <a:pt x="865" y="1728"/>
                          </a:lnTo>
                          <a:cubicBezTo>
                            <a:pt x="865" y="1248"/>
                            <a:pt x="481" y="864"/>
                            <a:pt x="1" y="864"/>
                          </a:cubicBezTo>
                          <a:lnTo>
                            <a:pt x="1" y="864"/>
                          </a:lnTo>
                          <a:cubicBezTo>
                            <a:pt x="481" y="864"/>
                            <a:pt x="865" y="480"/>
                            <a:pt x="865" y="0"/>
                          </a:cubicBezTo>
                          <a:lnTo>
                            <a:pt x="865" y="0"/>
                          </a:lnTo>
                          <a:cubicBezTo>
                            <a:pt x="865" y="480"/>
                            <a:pt x="1265" y="864"/>
                            <a:pt x="1729" y="864"/>
                          </a:cubicBezTo>
                          <a:lnTo>
                            <a:pt x="1729" y="864"/>
                          </a:lnTo>
                          <a:cubicBezTo>
                            <a:pt x="1265" y="864"/>
                            <a:pt x="865" y="1248"/>
                            <a:pt x="865" y="1728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</p:grpSp>
              <p:grpSp>
                <p:nvGrpSpPr>
                  <p:cNvPr id="24717" name="Google Shape;24717;p56"/>
                  <p:cNvGrpSpPr/>
                  <p:nvPr/>
                </p:nvGrpSpPr>
                <p:grpSpPr>
                  <a:xfrm rot="-9256633">
                    <a:off x="489429" y="3110262"/>
                    <a:ext cx="1134020" cy="607908"/>
                    <a:chOff x="5206900" y="826150"/>
                    <a:chExt cx="599275" cy="321250"/>
                  </a:xfrm>
                </p:grpSpPr>
                <p:sp>
                  <p:nvSpPr>
                    <p:cNvPr id="24718" name="Google Shape;24718;p56"/>
                    <p:cNvSpPr/>
                    <p:nvPr/>
                  </p:nvSpPr>
                  <p:spPr>
                    <a:xfrm>
                      <a:off x="5206900" y="828950"/>
                      <a:ext cx="25225" cy="25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09" h="1025" extrusionOk="0">
                          <a:moveTo>
                            <a:pt x="1008" y="448"/>
                          </a:moveTo>
                          <a:cubicBezTo>
                            <a:pt x="1008" y="832"/>
                            <a:pt x="544" y="1024"/>
                            <a:pt x="272" y="752"/>
                          </a:cubicBezTo>
                          <a:cubicBezTo>
                            <a:pt x="0" y="480"/>
                            <a:pt x="192" y="0"/>
                            <a:pt x="576" y="0"/>
                          </a:cubicBezTo>
                          <a:cubicBezTo>
                            <a:pt x="816" y="0"/>
                            <a:pt x="1008" y="208"/>
                            <a:pt x="1008" y="448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4719" name="Google Shape;24719;p56"/>
                    <p:cNvSpPr/>
                    <p:nvPr/>
                  </p:nvSpPr>
                  <p:spPr>
                    <a:xfrm>
                      <a:off x="5468125" y="1067750"/>
                      <a:ext cx="25625" cy="252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25" h="1009" extrusionOk="0">
                          <a:moveTo>
                            <a:pt x="1024" y="433"/>
                          </a:moveTo>
                          <a:cubicBezTo>
                            <a:pt x="1024" y="817"/>
                            <a:pt x="560" y="1009"/>
                            <a:pt x="288" y="737"/>
                          </a:cubicBezTo>
                          <a:cubicBezTo>
                            <a:pt x="0" y="465"/>
                            <a:pt x="208" y="1"/>
                            <a:pt x="592" y="1"/>
                          </a:cubicBezTo>
                          <a:cubicBezTo>
                            <a:pt x="832" y="1"/>
                            <a:pt x="1024" y="193"/>
                            <a:pt x="1024" y="433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4720" name="Google Shape;24720;p56"/>
                    <p:cNvSpPr/>
                    <p:nvPr/>
                  </p:nvSpPr>
                  <p:spPr>
                    <a:xfrm>
                      <a:off x="5679325" y="1085750"/>
                      <a:ext cx="25625" cy="2565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25" h="1026" extrusionOk="0">
                          <a:moveTo>
                            <a:pt x="1025" y="433"/>
                          </a:moveTo>
                          <a:cubicBezTo>
                            <a:pt x="1025" y="833"/>
                            <a:pt x="545" y="1025"/>
                            <a:pt x="273" y="753"/>
                          </a:cubicBezTo>
                          <a:cubicBezTo>
                            <a:pt x="1" y="481"/>
                            <a:pt x="193" y="1"/>
                            <a:pt x="577" y="1"/>
                          </a:cubicBezTo>
                          <a:cubicBezTo>
                            <a:pt x="817" y="1"/>
                            <a:pt x="1025" y="193"/>
                            <a:pt x="1025" y="433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4721" name="Google Shape;24721;p56"/>
                    <p:cNvSpPr/>
                    <p:nvPr/>
                  </p:nvSpPr>
                  <p:spPr>
                    <a:xfrm>
                      <a:off x="5318900" y="877350"/>
                      <a:ext cx="4425" cy="44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7" h="177" extrusionOk="0">
                          <a:moveTo>
                            <a:pt x="177" y="80"/>
                          </a:moveTo>
                          <a:cubicBezTo>
                            <a:pt x="177" y="128"/>
                            <a:pt x="145" y="176"/>
                            <a:pt x="97" y="176"/>
                          </a:cubicBezTo>
                          <a:cubicBezTo>
                            <a:pt x="49" y="176"/>
                            <a:pt x="1" y="128"/>
                            <a:pt x="1" y="80"/>
                          </a:cubicBezTo>
                          <a:cubicBezTo>
                            <a:pt x="1" y="32"/>
                            <a:pt x="49" y="0"/>
                            <a:pt x="97" y="0"/>
                          </a:cubicBezTo>
                          <a:cubicBezTo>
                            <a:pt x="145" y="0"/>
                            <a:pt x="177" y="32"/>
                            <a:pt x="177" y="80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4722" name="Google Shape;24722;p56"/>
                    <p:cNvSpPr/>
                    <p:nvPr/>
                  </p:nvSpPr>
                  <p:spPr>
                    <a:xfrm>
                      <a:off x="5749725" y="1021350"/>
                      <a:ext cx="6025" cy="6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41" extrusionOk="0">
                          <a:moveTo>
                            <a:pt x="241" y="97"/>
                          </a:moveTo>
                          <a:cubicBezTo>
                            <a:pt x="241" y="241"/>
                            <a:pt x="1" y="1"/>
                            <a:pt x="145" y="1"/>
                          </a:cubicBezTo>
                          <a:cubicBezTo>
                            <a:pt x="193" y="1"/>
                            <a:pt x="225" y="49"/>
                            <a:pt x="241" y="97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4723" name="Google Shape;24723;p56"/>
                    <p:cNvSpPr/>
                    <p:nvPr/>
                  </p:nvSpPr>
                  <p:spPr>
                    <a:xfrm>
                      <a:off x="5527725" y="874950"/>
                      <a:ext cx="6025" cy="6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41" extrusionOk="0">
                          <a:moveTo>
                            <a:pt x="240" y="96"/>
                          </a:moveTo>
                          <a:cubicBezTo>
                            <a:pt x="240" y="240"/>
                            <a:pt x="0" y="0"/>
                            <a:pt x="144" y="0"/>
                          </a:cubicBezTo>
                          <a:cubicBezTo>
                            <a:pt x="192" y="0"/>
                            <a:pt x="240" y="48"/>
                            <a:pt x="240" y="96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4724" name="Google Shape;24724;p56"/>
                    <p:cNvSpPr/>
                    <p:nvPr/>
                  </p:nvSpPr>
                  <p:spPr>
                    <a:xfrm>
                      <a:off x="5418900" y="861350"/>
                      <a:ext cx="6025" cy="5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25" extrusionOk="0">
                          <a:moveTo>
                            <a:pt x="241" y="64"/>
                          </a:moveTo>
                          <a:cubicBezTo>
                            <a:pt x="241" y="112"/>
                            <a:pt x="225" y="160"/>
                            <a:pt x="177" y="176"/>
                          </a:cubicBezTo>
                          <a:cubicBezTo>
                            <a:pt x="49" y="224"/>
                            <a:pt x="1" y="32"/>
                            <a:pt x="129" y="16"/>
                          </a:cubicBezTo>
                          <a:cubicBezTo>
                            <a:pt x="177" y="0"/>
                            <a:pt x="225" y="16"/>
                            <a:pt x="241" y="64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4725" name="Google Shape;24725;p56"/>
                    <p:cNvSpPr/>
                    <p:nvPr/>
                  </p:nvSpPr>
                  <p:spPr>
                    <a:xfrm>
                      <a:off x="5634925" y="986150"/>
                      <a:ext cx="120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81" extrusionOk="0">
                          <a:moveTo>
                            <a:pt x="481" y="209"/>
                          </a:moveTo>
                          <a:cubicBezTo>
                            <a:pt x="481" y="385"/>
                            <a:pt x="257" y="481"/>
                            <a:pt x="129" y="353"/>
                          </a:cubicBezTo>
                          <a:cubicBezTo>
                            <a:pt x="1" y="225"/>
                            <a:pt x="97" y="1"/>
                            <a:pt x="273" y="1"/>
                          </a:cubicBezTo>
                          <a:cubicBezTo>
                            <a:pt x="385" y="1"/>
                            <a:pt x="481" y="97"/>
                            <a:pt x="481" y="209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4726" name="Google Shape;24726;p56"/>
                    <p:cNvSpPr/>
                    <p:nvPr/>
                  </p:nvSpPr>
                  <p:spPr>
                    <a:xfrm>
                      <a:off x="5717725" y="1135775"/>
                      <a:ext cx="116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65" extrusionOk="0">
                          <a:moveTo>
                            <a:pt x="465" y="192"/>
                          </a:moveTo>
                          <a:cubicBezTo>
                            <a:pt x="465" y="368"/>
                            <a:pt x="257" y="464"/>
                            <a:pt x="129" y="336"/>
                          </a:cubicBezTo>
                          <a:cubicBezTo>
                            <a:pt x="1" y="208"/>
                            <a:pt x="81" y="0"/>
                            <a:pt x="273" y="0"/>
                          </a:cubicBezTo>
                          <a:cubicBezTo>
                            <a:pt x="385" y="0"/>
                            <a:pt x="465" y="80"/>
                            <a:pt x="465" y="192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4727" name="Google Shape;24727;p56"/>
                    <p:cNvSpPr/>
                    <p:nvPr/>
                  </p:nvSpPr>
                  <p:spPr>
                    <a:xfrm>
                      <a:off x="5316900" y="997350"/>
                      <a:ext cx="116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81" extrusionOk="0">
                          <a:moveTo>
                            <a:pt x="465" y="209"/>
                          </a:moveTo>
                          <a:cubicBezTo>
                            <a:pt x="465" y="385"/>
                            <a:pt x="257" y="481"/>
                            <a:pt x="129" y="353"/>
                          </a:cubicBezTo>
                          <a:cubicBezTo>
                            <a:pt x="1" y="225"/>
                            <a:pt x="81" y="1"/>
                            <a:pt x="273" y="1"/>
                          </a:cubicBezTo>
                          <a:cubicBezTo>
                            <a:pt x="369" y="1"/>
                            <a:pt x="465" y="97"/>
                            <a:pt x="465" y="209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4728" name="Google Shape;24728;p56"/>
                    <p:cNvSpPr/>
                    <p:nvPr/>
                  </p:nvSpPr>
                  <p:spPr>
                    <a:xfrm>
                      <a:off x="5331700" y="1124575"/>
                      <a:ext cx="120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65" extrusionOk="0">
                          <a:moveTo>
                            <a:pt x="481" y="208"/>
                          </a:moveTo>
                          <a:cubicBezTo>
                            <a:pt x="481" y="384"/>
                            <a:pt x="257" y="464"/>
                            <a:pt x="129" y="352"/>
                          </a:cubicBezTo>
                          <a:cubicBezTo>
                            <a:pt x="1" y="224"/>
                            <a:pt x="97" y="0"/>
                            <a:pt x="273" y="0"/>
                          </a:cubicBezTo>
                          <a:cubicBezTo>
                            <a:pt x="385" y="0"/>
                            <a:pt x="481" y="96"/>
                            <a:pt x="481" y="208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4729" name="Google Shape;24729;p56"/>
                    <p:cNvSpPr/>
                    <p:nvPr/>
                  </p:nvSpPr>
                  <p:spPr>
                    <a:xfrm>
                      <a:off x="5794150" y="906150"/>
                      <a:ext cx="120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81" extrusionOk="0">
                          <a:moveTo>
                            <a:pt x="480" y="208"/>
                          </a:moveTo>
                          <a:cubicBezTo>
                            <a:pt x="480" y="384"/>
                            <a:pt x="256" y="480"/>
                            <a:pt x="128" y="352"/>
                          </a:cubicBezTo>
                          <a:cubicBezTo>
                            <a:pt x="0" y="224"/>
                            <a:pt x="96" y="0"/>
                            <a:pt x="272" y="0"/>
                          </a:cubicBezTo>
                          <a:cubicBezTo>
                            <a:pt x="384" y="0"/>
                            <a:pt x="480" y="96"/>
                            <a:pt x="480" y="208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4730" name="Google Shape;24730;p56"/>
                    <p:cNvSpPr/>
                    <p:nvPr/>
                  </p:nvSpPr>
                  <p:spPr>
                    <a:xfrm>
                      <a:off x="5290500" y="924950"/>
                      <a:ext cx="116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65" extrusionOk="0">
                          <a:moveTo>
                            <a:pt x="465" y="193"/>
                          </a:moveTo>
                          <a:cubicBezTo>
                            <a:pt x="465" y="369"/>
                            <a:pt x="257" y="465"/>
                            <a:pt x="129" y="337"/>
                          </a:cubicBezTo>
                          <a:cubicBezTo>
                            <a:pt x="1" y="209"/>
                            <a:pt x="97" y="0"/>
                            <a:pt x="273" y="0"/>
                          </a:cubicBezTo>
                          <a:cubicBezTo>
                            <a:pt x="385" y="0"/>
                            <a:pt x="465" y="81"/>
                            <a:pt x="465" y="193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4731" name="Google Shape;24731;p56"/>
                    <p:cNvSpPr/>
                    <p:nvPr/>
                  </p:nvSpPr>
                  <p:spPr>
                    <a:xfrm>
                      <a:off x="5680925" y="826150"/>
                      <a:ext cx="43225" cy="432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29" h="1729" extrusionOk="0">
                          <a:moveTo>
                            <a:pt x="865" y="1728"/>
                          </a:moveTo>
                          <a:lnTo>
                            <a:pt x="865" y="1728"/>
                          </a:lnTo>
                          <a:cubicBezTo>
                            <a:pt x="865" y="1248"/>
                            <a:pt x="481" y="864"/>
                            <a:pt x="1" y="864"/>
                          </a:cubicBezTo>
                          <a:lnTo>
                            <a:pt x="1" y="864"/>
                          </a:lnTo>
                          <a:cubicBezTo>
                            <a:pt x="481" y="864"/>
                            <a:pt x="865" y="480"/>
                            <a:pt x="865" y="0"/>
                          </a:cubicBezTo>
                          <a:lnTo>
                            <a:pt x="865" y="0"/>
                          </a:lnTo>
                          <a:cubicBezTo>
                            <a:pt x="865" y="480"/>
                            <a:pt x="1265" y="864"/>
                            <a:pt x="1729" y="864"/>
                          </a:cubicBezTo>
                          <a:lnTo>
                            <a:pt x="1729" y="864"/>
                          </a:lnTo>
                          <a:cubicBezTo>
                            <a:pt x="1265" y="864"/>
                            <a:pt x="865" y="1248"/>
                            <a:pt x="865" y="1728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</p:grpSp>
              <p:grpSp>
                <p:nvGrpSpPr>
                  <p:cNvPr id="24732" name="Google Shape;24732;p56"/>
                  <p:cNvGrpSpPr/>
                  <p:nvPr/>
                </p:nvGrpSpPr>
                <p:grpSpPr>
                  <a:xfrm rot="7120513" flipH="1">
                    <a:off x="538618" y="3725726"/>
                    <a:ext cx="1133997" cy="607895"/>
                    <a:chOff x="5206900" y="826150"/>
                    <a:chExt cx="599275" cy="321250"/>
                  </a:xfrm>
                </p:grpSpPr>
                <p:sp>
                  <p:nvSpPr>
                    <p:cNvPr id="24733" name="Google Shape;24733;p56"/>
                    <p:cNvSpPr/>
                    <p:nvPr/>
                  </p:nvSpPr>
                  <p:spPr>
                    <a:xfrm>
                      <a:off x="5206900" y="828950"/>
                      <a:ext cx="25225" cy="25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09" h="1025" extrusionOk="0">
                          <a:moveTo>
                            <a:pt x="1008" y="448"/>
                          </a:moveTo>
                          <a:cubicBezTo>
                            <a:pt x="1008" y="832"/>
                            <a:pt x="544" y="1024"/>
                            <a:pt x="272" y="752"/>
                          </a:cubicBezTo>
                          <a:cubicBezTo>
                            <a:pt x="0" y="480"/>
                            <a:pt x="192" y="0"/>
                            <a:pt x="576" y="0"/>
                          </a:cubicBezTo>
                          <a:cubicBezTo>
                            <a:pt x="816" y="0"/>
                            <a:pt x="1008" y="208"/>
                            <a:pt x="1008" y="448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4734" name="Google Shape;24734;p56"/>
                    <p:cNvSpPr/>
                    <p:nvPr/>
                  </p:nvSpPr>
                  <p:spPr>
                    <a:xfrm>
                      <a:off x="5468125" y="1067750"/>
                      <a:ext cx="25625" cy="252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25" h="1009" extrusionOk="0">
                          <a:moveTo>
                            <a:pt x="1024" y="433"/>
                          </a:moveTo>
                          <a:cubicBezTo>
                            <a:pt x="1024" y="817"/>
                            <a:pt x="560" y="1009"/>
                            <a:pt x="288" y="737"/>
                          </a:cubicBezTo>
                          <a:cubicBezTo>
                            <a:pt x="0" y="465"/>
                            <a:pt x="208" y="1"/>
                            <a:pt x="592" y="1"/>
                          </a:cubicBezTo>
                          <a:cubicBezTo>
                            <a:pt x="832" y="1"/>
                            <a:pt x="1024" y="193"/>
                            <a:pt x="1024" y="433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4735" name="Google Shape;24735;p56"/>
                    <p:cNvSpPr/>
                    <p:nvPr/>
                  </p:nvSpPr>
                  <p:spPr>
                    <a:xfrm>
                      <a:off x="5679325" y="1085750"/>
                      <a:ext cx="25625" cy="2565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25" h="1026" extrusionOk="0">
                          <a:moveTo>
                            <a:pt x="1025" y="433"/>
                          </a:moveTo>
                          <a:cubicBezTo>
                            <a:pt x="1025" y="833"/>
                            <a:pt x="545" y="1025"/>
                            <a:pt x="273" y="753"/>
                          </a:cubicBezTo>
                          <a:cubicBezTo>
                            <a:pt x="1" y="481"/>
                            <a:pt x="193" y="1"/>
                            <a:pt x="577" y="1"/>
                          </a:cubicBezTo>
                          <a:cubicBezTo>
                            <a:pt x="817" y="1"/>
                            <a:pt x="1025" y="193"/>
                            <a:pt x="1025" y="433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4736" name="Google Shape;24736;p56"/>
                    <p:cNvSpPr/>
                    <p:nvPr/>
                  </p:nvSpPr>
                  <p:spPr>
                    <a:xfrm>
                      <a:off x="5318900" y="877350"/>
                      <a:ext cx="4425" cy="44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7" h="177" extrusionOk="0">
                          <a:moveTo>
                            <a:pt x="177" y="80"/>
                          </a:moveTo>
                          <a:cubicBezTo>
                            <a:pt x="177" y="128"/>
                            <a:pt x="145" y="176"/>
                            <a:pt x="97" y="176"/>
                          </a:cubicBezTo>
                          <a:cubicBezTo>
                            <a:pt x="49" y="176"/>
                            <a:pt x="1" y="128"/>
                            <a:pt x="1" y="80"/>
                          </a:cubicBezTo>
                          <a:cubicBezTo>
                            <a:pt x="1" y="32"/>
                            <a:pt x="49" y="0"/>
                            <a:pt x="97" y="0"/>
                          </a:cubicBezTo>
                          <a:cubicBezTo>
                            <a:pt x="145" y="0"/>
                            <a:pt x="177" y="32"/>
                            <a:pt x="177" y="80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4737" name="Google Shape;24737;p56"/>
                    <p:cNvSpPr/>
                    <p:nvPr/>
                  </p:nvSpPr>
                  <p:spPr>
                    <a:xfrm>
                      <a:off x="5749725" y="1021350"/>
                      <a:ext cx="6025" cy="6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41" extrusionOk="0">
                          <a:moveTo>
                            <a:pt x="241" y="97"/>
                          </a:moveTo>
                          <a:cubicBezTo>
                            <a:pt x="241" y="241"/>
                            <a:pt x="1" y="1"/>
                            <a:pt x="145" y="1"/>
                          </a:cubicBezTo>
                          <a:cubicBezTo>
                            <a:pt x="193" y="1"/>
                            <a:pt x="225" y="49"/>
                            <a:pt x="241" y="97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4738" name="Google Shape;24738;p56"/>
                    <p:cNvSpPr/>
                    <p:nvPr/>
                  </p:nvSpPr>
                  <p:spPr>
                    <a:xfrm>
                      <a:off x="5527725" y="874950"/>
                      <a:ext cx="6025" cy="6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41" extrusionOk="0">
                          <a:moveTo>
                            <a:pt x="240" y="96"/>
                          </a:moveTo>
                          <a:cubicBezTo>
                            <a:pt x="240" y="240"/>
                            <a:pt x="0" y="0"/>
                            <a:pt x="144" y="0"/>
                          </a:cubicBezTo>
                          <a:cubicBezTo>
                            <a:pt x="192" y="0"/>
                            <a:pt x="240" y="48"/>
                            <a:pt x="240" y="96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4739" name="Google Shape;24739;p56"/>
                    <p:cNvSpPr/>
                    <p:nvPr/>
                  </p:nvSpPr>
                  <p:spPr>
                    <a:xfrm>
                      <a:off x="5418900" y="861350"/>
                      <a:ext cx="6025" cy="5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25" extrusionOk="0">
                          <a:moveTo>
                            <a:pt x="241" y="64"/>
                          </a:moveTo>
                          <a:cubicBezTo>
                            <a:pt x="241" y="112"/>
                            <a:pt x="225" y="160"/>
                            <a:pt x="177" y="176"/>
                          </a:cubicBezTo>
                          <a:cubicBezTo>
                            <a:pt x="49" y="224"/>
                            <a:pt x="1" y="32"/>
                            <a:pt x="129" y="16"/>
                          </a:cubicBezTo>
                          <a:cubicBezTo>
                            <a:pt x="177" y="0"/>
                            <a:pt x="225" y="16"/>
                            <a:pt x="241" y="64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4740" name="Google Shape;24740;p56"/>
                    <p:cNvSpPr/>
                    <p:nvPr/>
                  </p:nvSpPr>
                  <p:spPr>
                    <a:xfrm>
                      <a:off x="5634925" y="986150"/>
                      <a:ext cx="120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81" extrusionOk="0">
                          <a:moveTo>
                            <a:pt x="481" y="209"/>
                          </a:moveTo>
                          <a:cubicBezTo>
                            <a:pt x="481" y="385"/>
                            <a:pt x="257" y="481"/>
                            <a:pt x="129" y="353"/>
                          </a:cubicBezTo>
                          <a:cubicBezTo>
                            <a:pt x="1" y="225"/>
                            <a:pt x="97" y="1"/>
                            <a:pt x="273" y="1"/>
                          </a:cubicBezTo>
                          <a:cubicBezTo>
                            <a:pt x="385" y="1"/>
                            <a:pt x="481" y="97"/>
                            <a:pt x="481" y="209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4741" name="Google Shape;24741;p56"/>
                    <p:cNvSpPr/>
                    <p:nvPr/>
                  </p:nvSpPr>
                  <p:spPr>
                    <a:xfrm>
                      <a:off x="5717725" y="1135775"/>
                      <a:ext cx="116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65" extrusionOk="0">
                          <a:moveTo>
                            <a:pt x="465" y="192"/>
                          </a:moveTo>
                          <a:cubicBezTo>
                            <a:pt x="465" y="368"/>
                            <a:pt x="257" y="464"/>
                            <a:pt x="129" y="336"/>
                          </a:cubicBezTo>
                          <a:cubicBezTo>
                            <a:pt x="1" y="208"/>
                            <a:pt x="81" y="0"/>
                            <a:pt x="273" y="0"/>
                          </a:cubicBezTo>
                          <a:cubicBezTo>
                            <a:pt x="385" y="0"/>
                            <a:pt x="465" y="80"/>
                            <a:pt x="465" y="192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4742" name="Google Shape;24742;p56"/>
                    <p:cNvSpPr/>
                    <p:nvPr/>
                  </p:nvSpPr>
                  <p:spPr>
                    <a:xfrm>
                      <a:off x="5316900" y="997350"/>
                      <a:ext cx="116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81" extrusionOk="0">
                          <a:moveTo>
                            <a:pt x="465" y="209"/>
                          </a:moveTo>
                          <a:cubicBezTo>
                            <a:pt x="465" y="385"/>
                            <a:pt x="257" y="481"/>
                            <a:pt x="129" y="353"/>
                          </a:cubicBezTo>
                          <a:cubicBezTo>
                            <a:pt x="1" y="225"/>
                            <a:pt x="81" y="1"/>
                            <a:pt x="273" y="1"/>
                          </a:cubicBezTo>
                          <a:cubicBezTo>
                            <a:pt x="369" y="1"/>
                            <a:pt x="465" y="97"/>
                            <a:pt x="465" y="209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4743" name="Google Shape;24743;p56"/>
                    <p:cNvSpPr/>
                    <p:nvPr/>
                  </p:nvSpPr>
                  <p:spPr>
                    <a:xfrm>
                      <a:off x="5331700" y="1124575"/>
                      <a:ext cx="120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65" extrusionOk="0">
                          <a:moveTo>
                            <a:pt x="481" y="208"/>
                          </a:moveTo>
                          <a:cubicBezTo>
                            <a:pt x="481" y="384"/>
                            <a:pt x="257" y="464"/>
                            <a:pt x="129" y="352"/>
                          </a:cubicBezTo>
                          <a:cubicBezTo>
                            <a:pt x="1" y="224"/>
                            <a:pt x="97" y="0"/>
                            <a:pt x="273" y="0"/>
                          </a:cubicBezTo>
                          <a:cubicBezTo>
                            <a:pt x="385" y="0"/>
                            <a:pt x="481" y="96"/>
                            <a:pt x="481" y="208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4744" name="Google Shape;24744;p56"/>
                    <p:cNvSpPr/>
                    <p:nvPr/>
                  </p:nvSpPr>
                  <p:spPr>
                    <a:xfrm>
                      <a:off x="5794150" y="906150"/>
                      <a:ext cx="120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81" extrusionOk="0">
                          <a:moveTo>
                            <a:pt x="480" y="208"/>
                          </a:moveTo>
                          <a:cubicBezTo>
                            <a:pt x="480" y="384"/>
                            <a:pt x="256" y="480"/>
                            <a:pt x="128" y="352"/>
                          </a:cubicBezTo>
                          <a:cubicBezTo>
                            <a:pt x="0" y="224"/>
                            <a:pt x="96" y="0"/>
                            <a:pt x="272" y="0"/>
                          </a:cubicBezTo>
                          <a:cubicBezTo>
                            <a:pt x="384" y="0"/>
                            <a:pt x="480" y="96"/>
                            <a:pt x="480" y="208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4745" name="Google Shape;24745;p56"/>
                    <p:cNvSpPr/>
                    <p:nvPr/>
                  </p:nvSpPr>
                  <p:spPr>
                    <a:xfrm>
                      <a:off x="5290500" y="924950"/>
                      <a:ext cx="116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65" extrusionOk="0">
                          <a:moveTo>
                            <a:pt x="465" y="193"/>
                          </a:moveTo>
                          <a:cubicBezTo>
                            <a:pt x="465" y="369"/>
                            <a:pt x="257" y="465"/>
                            <a:pt x="129" y="337"/>
                          </a:cubicBezTo>
                          <a:cubicBezTo>
                            <a:pt x="1" y="209"/>
                            <a:pt x="97" y="0"/>
                            <a:pt x="273" y="0"/>
                          </a:cubicBezTo>
                          <a:cubicBezTo>
                            <a:pt x="385" y="0"/>
                            <a:pt x="465" y="81"/>
                            <a:pt x="465" y="193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4746" name="Google Shape;24746;p56"/>
                    <p:cNvSpPr/>
                    <p:nvPr/>
                  </p:nvSpPr>
                  <p:spPr>
                    <a:xfrm>
                      <a:off x="5680925" y="826150"/>
                      <a:ext cx="43225" cy="432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29" h="1729" extrusionOk="0">
                          <a:moveTo>
                            <a:pt x="865" y="1728"/>
                          </a:moveTo>
                          <a:lnTo>
                            <a:pt x="865" y="1728"/>
                          </a:lnTo>
                          <a:cubicBezTo>
                            <a:pt x="865" y="1248"/>
                            <a:pt x="481" y="864"/>
                            <a:pt x="1" y="864"/>
                          </a:cubicBezTo>
                          <a:lnTo>
                            <a:pt x="1" y="864"/>
                          </a:lnTo>
                          <a:cubicBezTo>
                            <a:pt x="481" y="864"/>
                            <a:pt x="865" y="480"/>
                            <a:pt x="865" y="0"/>
                          </a:cubicBezTo>
                          <a:lnTo>
                            <a:pt x="865" y="0"/>
                          </a:lnTo>
                          <a:cubicBezTo>
                            <a:pt x="865" y="480"/>
                            <a:pt x="1265" y="864"/>
                            <a:pt x="1729" y="864"/>
                          </a:cubicBezTo>
                          <a:lnTo>
                            <a:pt x="1729" y="864"/>
                          </a:lnTo>
                          <a:cubicBezTo>
                            <a:pt x="1265" y="864"/>
                            <a:pt x="865" y="1248"/>
                            <a:pt x="865" y="1728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</p:grpSp>
            </p:grpSp>
            <p:grpSp>
              <p:nvGrpSpPr>
                <p:cNvPr id="24747" name="Google Shape;24747;p56"/>
                <p:cNvGrpSpPr/>
                <p:nvPr/>
              </p:nvGrpSpPr>
              <p:grpSpPr>
                <a:xfrm rot="446386">
                  <a:off x="1421080" y="781885"/>
                  <a:ext cx="1240817" cy="665090"/>
                  <a:chOff x="5206900" y="826150"/>
                  <a:chExt cx="599275" cy="321250"/>
                </a:xfrm>
              </p:grpSpPr>
              <p:sp>
                <p:nvSpPr>
                  <p:cNvPr id="24748" name="Google Shape;24748;p56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749" name="Google Shape;24749;p56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750" name="Google Shape;24750;p56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751" name="Google Shape;24751;p56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752" name="Google Shape;24752;p56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753" name="Google Shape;24753;p56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754" name="Google Shape;24754;p56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755" name="Google Shape;24755;p56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756" name="Google Shape;24756;p56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757" name="Google Shape;24757;p56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758" name="Google Shape;24758;p56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759" name="Google Shape;24759;p56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760" name="Google Shape;24760;p56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761" name="Google Shape;24761;p56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24762" name="Google Shape;24762;p56"/>
                <p:cNvGrpSpPr/>
                <p:nvPr/>
              </p:nvGrpSpPr>
              <p:grpSpPr>
                <a:xfrm rot="-2528748" flipH="1">
                  <a:off x="-226338" y="-79824"/>
                  <a:ext cx="1240758" cy="665148"/>
                  <a:chOff x="5206900" y="826150"/>
                  <a:chExt cx="599275" cy="321250"/>
                </a:xfrm>
              </p:grpSpPr>
              <p:sp>
                <p:nvSpPr>
                  <p:cNvPr id="24763" name="Google Shape;24763;p56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764" name="Google Shape;24764;p56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765" name="Google Shape;24765;p56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766" name="Google Shape;24766;p56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767" name="Google Shape;24767;p56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768" name="Google Shape;24768;p56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769" name="Google Shape;24769;p56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770" name="Google Shape;24770;p56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771" name="Google Shape;24771;p56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772" name="Google Shape;24772;p56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773" name="Google Shape;24773;p56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774" name="Google Shape;24774;p56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775" name="Google Shape;24775;p56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776" name="Google Shape;24776;p56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24777" name="Google Shape;24777;p56"/>
              <p:cNvGrpSpPr/>
              <p:nvPr/>
            </p:nvGrpSpPr>
            <p:grpSpPr>
              <a:xfrm>
                <a:off x="-513630" y="35479"/>
                <a:ext cx="2745498" cy="1748548"/>
                <a:chOff x="1270425" y="2070325"/>
                <a:chExt cx="1769805" cy="1127150"/>
              </a:xfrm>
            </p:grpSpPr>
            <p:grpSp>
              <p:nvGrpSpPr>
                <p:cNvPr id="24778" name="Google Shape;24778;p56"/>
                <p:cNvGrpSpPr/>
                <p:nvPr/>
              </p:nvGrpSpPr>
              <p:grpSpPr>
                <a:xfrm>
                  <a:off x="1582562" y="2070325"/>
                  <a:ext cx="1123518" cy="1127150"/>
                  <a:chOff x="1582562" y="2070325"/>
                  <a:chExt cx="1123518" cy="1127150"/>
                </a:xfrm>
              </p:grpSpPr>
              <p:sp>
                <p:nvSpPr>
                  <p:cNvPr id="24779" name="Google Shape;24779;p56"/>
                  <p:cNvSpPr/>
                  <p:nvPr/>
                </p:nvSpPr>
                <p:spPr>
                  <a:xfrm>
                    <a:off x="1582562" y="2070325"/>
                    <a:ext cx="1123518" cy="11271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08" h="10241" extrusionOk="0">
                        <a:moveTo>
                          <a:pt x="5151" y="1"/>
                        </a:moveTo>
                        <a:cubicBezTo>
                          <a:pt x="2707" y="1"/>
                          <a:pt x="297" y="1732"/>
                          <a:pt x="34" y="4666"/>
                        </a:cubicBezTo>
                        <a:cubicBezTo>
                          <a:pt x="0" y="4732"/>
                          <a:pt x="0" y="4832"/>
                          <a:pt x="0" y="4932"/>
                        </a:cubicBezTo>
                        <a:lnTo>
                          <a:pt x="0" y="5133"/>
                        </a:lnTo>
                        <a:cubicBezTo>
                          <a:pt x="0" y="5433"/>
                          <a:pt x="34" y="5733"/>
                          <a:pt x="67" y="6033"/>
                        </a:cubicBezTo>
                        <a:cubicBezTo>
                          <a:pt x="167" y="6500"/>
                          <a:pt x="301" y="6967"/>
                          <a:pt x="534" y="7401"/>
                        </a:cubicBezTo>
                        <a:cubicBezTo>
                          <a:pt x="701" y="7734"/>
                          <a:pt x="901" y="8068"/>
                          <a:pt x="1168" y="8368"/>
                        </a:cubicBezTo>
                        <a:cubicBezTo>
                          <a:pt x="2223" y="9656"/>
                          <a:pt x="3657" y="10241"/>
                          <a:pt x="5071" y="10241"/>
                        </a:cubicBezTo>
                        <a:cubicBezTo>
                          <a:pt x="7504" y="10241"/>
                          <a:pt x="9879" y="8513"/>
                          <a:pt x="10174" y="5666"/>
                        </a:cubicBezTo>
                        <a:cubicBezTo>
                          <a:pt x="10208" y="5466"/>
                          <a:pt x="10208" y="5299"/>
                          <a:pt x="10208" y="5133"/>
                        </a:cubicBezTo>
                        <a:cubicBezTo>
                          <a:pt x="10208" y="5032"/>
                          <a:pt x="10208" y="4966"/>
                          <a:pt x="10208" y="4832"/>
                        </a:cubicBezTo>
                        <a:cubicBezTo>
                          <a:pt x="10208" y="4732"/>
                          <a:pt x="10208" y="4632"/>
                          <a:pt x="10174" y="4499"/>
                        </a:cubicBezTo>
                        <a:cubicBezTo>
                          <a:pt x="10174" y="4332"/>
                          <a:pt x="10141" y="4199"/>
                          <a:pt x="10108" y="4032"/>
                        </a:cubicBezTo>
                        <a:cubicBezTo>
                          <a:pt x="9974" y="3431"/>
                          <a:pt x="9707" y="2831"/>
                          <a:pt x="9374" y="2331"/>
                        </a:cubicBezTo>
                        <a:cubicBezTo>
                          <a:pt x="8337" y="729"/>
                          <a:pt x="6737" y="1"/>
                          <a:pt x="5151" y="1"/>
                        </a:cubicBez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grpSp>
                <p:nvGrpSpPr>
                  <p:cNvPr id="24780" name="Google Shape;24780;p56"/>
                  <p:cNvGrpSpPr/>
                  <p:nvPr/>
                </p:nvGrpSpPr>
                <p:grpSpPr>
                  <a:xfrm>
                    <a:off x="1582562" y="2073407"/>
                    <a:ext cx="1123518" cy="973062"/>
                    <a:chOff x="1582562" y="2073407"/>
                    <a:chExt cx="1123518" cy="973062"/>
                  </a:xfrm>
                </p:grpSpPr>
                <p:sp>
                  <p:nvSpPr>
                    <p:cNvPr id="24781" name="Google Shape;24781;p56"/>
                    <p:cNvSpPr/>
                    <p:nvPr/>
                  </p:nvSpPr>
                  <p:spPr>
                    <a:xfrm>
                      <a:off x="1674354" y="2073407"/>
                      <a:ext cx="939934" cy="25347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8540" h="2303" extrusionOk="0">
                          <a:moveTo>
                            <a:pt x="4270" y="1"/>
                          </a:moveTo>
                          <a:cubicBezTo>
                            <a:pt x="2635" y="1"/>
                            <a:pt x="1001" y="768"/>
                            <a:pt x="0" y="2303"/>
                          </a:cubicBezTo>
                          <a:cubicBezTo>
                            <a:pt x="167" y="2303"/>
                            <a:pt x="334" y="2303"/>
                            <a:pt x="501" y="2269"/>
                          </a:cubicBezTo>
                          <a:cubicBezTo>
                            <a:pt x="734" y="2169"/>
                            <a:pt x="968" y="2102"/>
                            <a:pt x="1234" y="2069"/>
                          </a:cubicBezTo>
                          <a:cubicBezTo>
                            <a:pt x="1735" y="1969"/>
                            <a:pt x="1802" y="1936"/>
                            <a:pt x="2335" y="1869"/>
                          </a:cubicBezTo>
                          <a:cubicBezTo>
                            <a:pt x="2869" y="1802"/>
                            <a:pt x="3203" y="1735"/>
                            <a:pt x="3703" y="1702"/>
                          </a:cubicBezTo>
                          <a:cubicBezTo>
                            <a:pt x="3870" y="1669"/>
                            <a:pt x="4045" y="1652"/>
                            <a:pt x="4220" y="1652"/>
                          </a:cubicBezTo>
                          <a:cubicBezTo>
                            <a:pt x="4395" y="1652"/>
                            <a:pt x="4570" y="1669"/>
                            <a:pt x="4737" y="1702"/>
                          </a:cubicBezTo>
                          <a:cubicBezTo>
                            <a:pt x="5104" y="1802"/>
                            <a:pt x="5404" y="1769"/>
                            <a:pt x="5738" y="1869"/>
                          </a:cubicBezTo>
                          <a:cubicBezTo>
                            <a:pt x="6005" y="2002"/>
                            <a:pt x="6271" y="2069"/>
                            <a:pt x="6538" y="2136"/>
                          </a:cubicBezTo>
                          <a:cubicBezTo>
                            <a:pt x="6972" y="2202"/>
                            <a:pt x="7406" y="2269"/>
                            <a:pt x="7839" y="2303"/>
                          </a:cubicBezTo>
                          <a:lnTo>
                            <a:pt x="8540" y="2303"/>
                          </a:lnTo>
                          <a:cubicBezTo>
                            <a:pt x="7539" y="768"/>
                            <a:pt x="5904" y="1"/>
                            <a:pt x="4270" y="1"/>
                          </a:cubicBezTo>
                          <a:close/>
                        </a:path>
                      </a:pathLst>
                    </a:custGeom>
                    <a:solidFill>
                      <a:schemeClr val="accent2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4782" name="Google Shape;24782;p56"/>
                    <p:cNvSpPr/>
                    <p:nvPr/>
                  </p:nvSpPr>
                  <p:spPr>
                    <a:xfrm>
                      <a:off x="1582562" y="2513987"/>
                      <a:ext cx="1119886" cy="99276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175" h="902" extrusionOk="0">
                          <a:moveTo>
                            <a:pt x="10108" y="1"/>
                          </a:moveTo>
                          <a:lnTo>
                            <a:pt x="8773" y="134"/>
                          </a:lnTo>
                          <a:cubicBezTo>
                            <a:pt x="8206" y="201"/>
                            <a:pt x="7572" y="234"/>
                            <a:pt x="6605" y="268"/>
                          </a:cubicBezTo>
                          <a:cubicBezTo>
                            <a:pt x="6105" y="268"/>
                            <a:pt x="5604" y="268"/>
                            <a:pt x="5104" y="201"/>
                          </a:cubicBezTo>
                          <a:cubicBezTo>
                            <a:pt x="4618" y="137"/>
                            <a:pt x="4118" y="114"/>
                            <a:pt x="3622" y="114"/>
                          </a:cubicBezTo>
                          <a:cubicBezTo>
                            <a:pt x="3335" y="114"/>
                            <a:pt x="3050" y="122"/>
                            <a:pt x="2769" y="134"/>
                          </a:cubicBezTo>
                          <a:cubicBezTo>
                            <a:pt x="2169" y="201"/>
                            <a:pt x="868" y="468"/>
                            <a:pt x="34" y="635"/>
                          </a:cubicBezTo>
                          <a:cubicBezTo>
                            <a:pt x="0" y="735"/>
                            <a:pt x="0" y="801"/>
                            <a:pt x="0" y="901"/>
                          </a:cubicBezTo>
                          <a:cubicBezTo>
                            <a:pt x="1068" y="768"/>
                            <a:pt x="3670" y="401"/>
                            <a:pt x="4137" y="401"/>
                          </a:cubicBezTo>
                          <a:cubicBezTo>
                            <a:pt x="4704" y="434"/>
                            <a:pt x="4804" y="468"/>
                            <a:pt x="5304" y="501"/>
                          </a:cubicBezTo>
                          <a:cubicBezTo>
                            <a:pt x="5638" y="534"/>
                            <a:pt x="6005" y="568"/>
                            <a:pt x="6372" y="568"/>
                          </a:cubicBezTo>
                          <a:cubicBezTo>
                            <a:pt x="6738" y="534"/>
                            <a:pt x="7706" y="568"/>
                            <a:pt x="8373" y="501"/>
                          </a:cubicBezTo>
                          <a:cubicBezTo>
                            <a:pt x="8707" y="468"/>
                            <a:pt x="9507" y="468"/>
                            <a:pt x="10174" y="468"/>
                          </a:cubicBezTo>
                          <a:cubicBezTo>
                            <a:pt x="10174" y="301"/>
                            <a:pt x="10141" y="168"/>
                            <a:pt x="10108" y="1"/>
                          </a:cubicBezTo>
                          <a:close/>
                        </a:path>
                      </a:pathLst>
                    </a:custGeom>
                    <a:solidFill>
                      <a:schemeClr val="accent2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4783" name="Google Shape;24783;p56"/>
                    <p:cNvSpPr/>
                    <p:nvPr/>
                  </p:nvSpPr>
                  <p:spPr>
                    <a:xfrm>
                      <a:off x="1582562" y="2576392"/>
                      <a:ext cx="1123518" cy="17268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208" h="1569" extrusionOk="0">
                          <a:moveTo>
                            <a:pt x="4070" y="1"/>
                          </a:moveTo>
                          <a:cubicBezTo>
                            <a:pt x="3870" y="1"/>
                            <a:pt x="3670" y="1"/>
                            <a:pt x="3469" y="34"/>
                          </a:cubicBezTo>
                          <a:cubicBezTo>
                            <a:pt x="3169" y="101"/>
                            <a:pt x="2969" y="101"/>
                            <a:pt x="2836" y="134"/>
                          </a:cubicBezTo>
                          <a:cubicBezTo>
                            <a:pt x="2669" y="168"/>
                            <a:pt x="2369" y="168"/>
                            <a:pt x="2135" y="201"/>
                          </a:cubicBezTo>
                          <a:cubicBezTo>
                            <a:pt x="1902" y="234"/>
                            <a:pt x="1735" y="234"/>
                            <a:pt x="1535" y="268"/>
                          </a:cubicBezTo>
                          <a:cubicBezTo>
                            <a:pt x="1368" y="301"/>
                            <a:pt x="1401" y="301"/>
                            <a:pt x="1134" y="368"/>
                          </a:cubicBezTo>
                          <a:cubicBezTo>
                            <a:pt x="868" y="468"/>
                            <a:pt x="634" y="501"/>
                            <a:pt x="367" y="501"/>
                          </a:cubicBezTo>
                          <a:cubicBezTo>
                            <a:pt x="100" y="501"/>
                            <a:pt x="34" y="501"/>
                            <a:pt x="0" y="535"/>
                          </a:cubicBezTo>
                          <a:cubicBezTo>
                            <a:pt x="0" y="835"/>
                            <a:pt x="34" y="1135"/>
                            <a:pt x="67" y="1435"/>
                          </a:cubicBezTo>
                          <a:cubicBezTo>
                            <a:pt x="634" y="1235"/>
                            <a:pt x="1201" y="1102"/>
                            <a:pt x="1768" y="968"/>
                          </a:cubicBezTo>
                          <a:cubicBezTo>
                            <a:pt x="1935" y="952"/>
                            <a:pt x="2102" y="943"/>
                            <a:pt x="2269" y="943"/>
                          </a:cubicBezTo>
                          <a:cubicBezTo>
                            <a:pt x="2435" y="943"/>
                            <a:pt x="2602" y="952"/>
                            <a:pt x="2769" y="968"/>
                          </a:cubicBezTo>
                          <a:cubicBezTo>
                            <a:pt x="3069" y="1002"/>
                            <a:pt x="3369" y="1068"/>
                            <a:pt x="3670" y="1135"/>
                          </a:cubicBezTo>
                          <a:cubicBezTo>
                            <a:pt x="4070" y="1268"/>
                            <a:pt x="4470" y="1368"/>
                            <a:pt x="4904" y="1368"/>
                          </a:cubicBezTo>
                          <a:cubicBezTo>
                            <a:pt x="5771" y="1469"/>
                            <a:pt x="6071" y="1569"/>
                            <a:pt x="6672" y="1569"/>
                          </a:cubicBezTo>
                          <a:lnTo>
                            <a:pt x="7973" y="1569"/>
                          </a:lnTo>
                          <a:cubicBezTo>
                            <a:pt x="8133" y="1562"/>
                            <a:pt x="8267" y="1561"/>
                            <a:pt x="8382" y="1561"/>
                          </a:cubicBezTo>
                          <a:cubicBezTo>
                            <a:pt x="8509" y="1561"/>
                            <a:pt x="8613" y="1563"/>
                            <a:pt x="8704" y="1563"/>
                          </a:cubicBezTo>
                          <a:cubicBezTo>
                            <a:pt x="8982" y="1563"/>
                            <a:pt x="9146" y="1545"/>
                            <a:pt x="9474" y="1402"/>
                          </a:cubicBezTo>
                          <a:cubicBezTo>
                            <a:pt x="9807" y="1235"/>
                            <a:pt x="10041" y="1135"/>
                            <a:pt x="10174" y="1068"/>
                          </a:cubicBezTo>
                          <a:cubicBezTo>
                            <a:pt x="10208" y="868"/>
                            <a:pt x="10208" y="701"/>
                            <a:pt x="10208" y="535"/>
                          </a:cubicBezTo>
                          <a:cubicBezTo>
                            <a:pt x="10208" y="434"/>
                            <a:pt x="10208" y="368"/>
                            <a:pt x="10174" y="234"/>
                          </a:cubicBezTo>
                          <a:cubicBezTo>
                            <a:pt x="9774" y="334"/>
                            <a:pt x="9340" y="368"/>
                            <a:pt x="8907" y="368"/>
                          </a:cubicBezTo>
                          <a:cubicBezTo>
                            <a:pt x="8873" y="346"/>
                            <a:pt x="8829" y="338"/>
                            <a:pt x="8765" y="338"/>
                          </a:cubicBezTo>
                          <a:cubicBezTo>
                            <a:pt x="8636" y="338"/>
                            <a:pt x="8429" y="368"/>
                            <a:pt x="8073" y="368"/>
                          </a:cubicBezTo>
                          <a:cubicBezTo>
                            <a:pt x="7906" y="379"/>
                            <a:pt x="7728" y="383"/>
                            <a:pt x="7565" y="383"/>
                          </a:cubicBezTo>
                          <a:cubicBezTo>
                            <a:pt x="7239" y="383"/>
                            <a:pt x="6972" y="368"/>
                            <a:pt x="6972" y="368"/>
                          </a:cubicBezTo>
                          <a:cubicBezTo>
                            <a:pt x="6972" y="368"/>
                            <a:pt x="6271" y="301"/>
                            <a:pt x="6038" y="268"/>
                          </a:cubicBezTo>
                          <a:cubicBezTo>
                            <a:pt x="5771" y="268"/>
                            <a:pt x="4303" y="1"/>
                            <a:pt x="4070" y="1"/>
                          </a:cubicBezTo>
                          <a:close/>
                        </a:path>
                      </a:pathLst>
                    </a:custGeom>
                    <a:solidFill>
                      <a:schemeClr val="accent2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4784" name="Google Shape;24784;p56"/>
                    <p:cNvSpPr/>
                    <p:nvPr/>
                  </p:nvSpPr>
                  <p:spPr>
                    <a:xfrm>
                      <a:off x="1641335" y="2884787"/>
                      <a:ext cx="903173" cy="16168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8206" h="1469" extrusionOk="0">
                          <a:moveTo>
                            <a:pt x="0" y="1"/>
                          </a:moveTo>
                          <a:cubicBezTo>
                            <a:pt x="167" y="334"/>
                            <a:pt x="400" y="668"/>
                            <a:pt x="634" y="968"/>
                          </a:cubicBezTo>
                          <a:cubicBezTo>
                            <a:pt x="1001" y="1002"/>
                            <a:pt x="1801" y="1135"/>
                            <a:pt x="2302" y="1202"/>
                          </a:cubicBezTo>
                          <a:cubicBezTo>
                            <a:pt x="2835" y="1302"/>
                            <a:pt x="3069" y="1369"/>
                            <a:pt x="3503" y="1435"/>
                          </a:cubicBezTo>
                          <a:cubicBezTo>
                            <a:pt x="3658" y="1457"/>
                            <a:pt x="3795" y="1469"/>
                            <a:pt x="3962" y="1469"/>
                          </a:cubicBezTo>
                          <a:cubicBezTo>
                            <a:pt x="4296" y="1469"/>
                            <a:pt x="4748" y="1424"/>
                            <a:pt x="5704" y="1335"/>
                          </a:cubicBezTo>
                          <a:cubicBezTo>
                            <a:pt x="6605" y="1235"/>
                            <a:pt x="7472" y="902"/>
                            <a:pt x="8206" y="368"/>
                          </a:cubicBezTo>
                          <a:lnTo>
                            <a:pt x="8206" y="368"/>
                          </a:lnTo>
                          <a:cubicBezTo>
                            <a:pt x="7447" y="874"/>
                            <a:pt x="6475" y="977"/>
                            <a:pt x="5669" y="977"/>
                          </a:cubicBezTo>
                          <a:cubicBezTo>
                            <a:pt x="5518" y="977"/>
                            <a:pt x="5374" y="973"/>
                            <a:pt x="5237" y="968"/>
                          </a:cubicBezTo>
                          <a:cubicBezTo>
                            <a:pt x="4603" y="935"/>
                            <a:pt x="3970" y="801"/>
                            <a:pt x="3402" y="568"/>
                          </a:cubicBezTo>
                          <a:cubicBezTo>
                            <a:pt x="2602" y="368"/>
                            <a:pt x="1801" y="201"/>
                            <a:pt x="1001" y="101"/>
                          </a:cubicBezTo>
                          <a:cubicBezTo>
                            <a:pt x="667" y="34"/>
                            <a:pt x="334" y="1"/>
                            <a:pt x="0" y="1"/>
                          </a:cubicBezTo>
                          <a:close/>
                        </a:path>
                      </a:pathLst>
                    </a:custGeom>
                    <a:solidFill>
                      <a:schemeClr val="accent2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</p:grpSp>
            </p:grpSp>
            <p:sp>
              <p:nvSpPr>
                <p:cNvPr id="24785" name="Google Shape;24785;p56"/>
                <p:cNvSpPr/>
                <p:nvPr/>
              </p:nvSpPr>
              <p:spPr>
                <a:xfrm>
                  <a:off x="1270425" y="2115341"/>
                  <a:ext cx="1769805" cy="10451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080" h="9496" extrusionOk="0">
                      <a:moveTo>
                        <a:pt x="14796" y="0"/>
                      </a:moveTo>
                      <a:cubicBezTo>
                        <a:pt x="14054" y="0"/>
                        <a:pt x="12845" y="340"/>
                        <a:pt x="11376" y="954"/>
                      </a:cubicBezTo>
                      <a:lnTo>
                        <a:pt x="11476" y="1054"/>
                      </a:lnTo>
                      <a:cubicBezTo>
                        <a:pt x="12860" y="478"/>
                        <a:pt x="13989" y="156"/>
                        <a:pt x="14631" y="156"/>
                      </a:cubicBezTo>
                      <a:cubicBezTo>
                        <a:pt x="14917" y="156"/>
                        <a:pt x="15106" y="220"/>
                        <a:pt x="15178" y="354"/>
                      </a:cubicBezTo>
                      <a:cubicBezTo>
                        <a:pt x="15612" y="1088"/>
                        <a:pt x="12677" y="3589"/>
                        <a:pt x="8640" y="5958"/>
                      </a:cubicBezTo>
                      <a:cubicBezTo>
                        <a:pt x="5382" y="7885"/>
                        <a:pt x="2368" y="9128"/>
                        <a:pt x="1124" y="9128"/>
                      </a:cubicBezTo>
                      <a:cubicBezTo>
                        <a:pt x="840" y="9128"/>
                        <a:pt x="649" y="9063"/>
                        <a:pt x="568" y="8927"/>
                      </a:cubicBezTo>
                      <a:cubicBezTo>
                        <a:pt x="301" y="8460"/>
                        <a:pt x="1302" y="7359"/>
                        <a:pt x="3003" y="6024"/>
                      </a:cubicBezTo>
                      <a:lnTo>
                        <a:pt x="2970" y="5891"/>
                      </a:lnTo>
                      <a:cubicBezTo>
                        <a:pt x="1068" y="7359"/>
                        <a:pt x="1" y="8660"/>
                        <a:pt x="335" y="9227"/>
                      </a:cubicBezTo>
                      <a:cubicBezTo>
                        <a:pt x="440" y="9409"/>
                        <a:pt x="692" y="9496"/>
                        <a:pt x="1065" y="9496"/>
                      </a:cubicBezTo>
                      <a:cubicBezTo>
                        <a:pt x="2464" y="9496"/>
                        <a:pt x="5554" y="8274"/>
                        <a:pt x="8874" y="6325"/>
                      </a:cubicBezTo>
                      <a:cubicBezTo>
                        <a:pt x="13077" y="3890"/>
                        <a:pt x="16079" y="1188"/>
                        <a:pt x="15545" y="287"/>
                      </a:cubicBezTo>
                      <a:cubicBezTo>
                        <a:pt x="15443" y="93"/>
                        <a:pt x="15183" y="0"/>
                        <a:pt x="14796" y="0"/>
                      </a:cubicBezTo>
                      <a:close/>
                    </a:path>
                  </a:pathLst>
                </a:custGeom>
                <a:solidFill>
                  <a:schemeClr val="accent2">
                    <a:alpha val="27230"/>
                  </a:scheme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grpSp>
          <p:nvGrpSpPr>
            <p:cNvPr id="24786" name="Google Shape;24786;p56"/>
            <p:cNvGrpSpPr/>
            <p:nvPr/>
          </p:nvGrpSpPr>
          <p:grpSpPr>
            <a:xfrm>
              <a:off x="817141" y="1560564"/>
              <a:ext cx="523502" cy="523554"/>
              <a:chOff x="3311753" y="2087385"/>
              <a:chExt cx="1108880" cy="1108990"/>
            </a:xfrm>
          </p:grpSpPr>
          <p:sp>
            <p:nvSpPr>
              <p:cNvPr id="24787" name="Google Shape;24787;p56"/>
              <p:cNvSpPr/>
              <p:nvPr/>
            </p:nvSpPr>
            <p:spPr>
              <a:xfrm>
                <a:off x="3311753" y="2087385"/>
                <a:ext cx="1108880" cy="1108990"/>
              </a:xfrm>
              <a:custGeom>
                <a:avLst/>
                <a:gdLst/>
                <a:ahLst/>
                <a:cxnLst/>
                <a:rect l="l" t="t" r="r" b="b"/>
                <a:pathLst>
                  <a:path w="10075" h="10076" extrusionOk="0">
                    <a:moveTo>
                      <a:pt x="5107" y="1"/>
                    </a:moveTo>
                    <a:cubicBezTo>
                      <a:pt x="2533" y="1"/>
                      <a:pt x="1" y="1935"/>
                      <a:pt x="1" y="5044"/>
                    </a:cubicBezTo>
                    <a:cubicBezTo>
                      <a:pt x="1" y="5344"/>
                      <a:pt x="34" y="5645"/>
                      <a:pt x="101" y="5978"/>
                    </a:cubicBezTo>
                    <a:cubicBezTo>
                      <a:pt x="134" y="6178"/>
                      <a:pt x="201" y="6379"/>
                      <a:pt x="267" y="6579"/>
                    </a:cubicBezTo>
                    <a:cubicBezTo>
                      <a:pt x="998" y="8862"/>
                      <a:pt x="3030" y="10075"/>
                      <a:pt x="5074" y="10075"/>
                    </a:cubicBezTo>
                    <a:cubicBezTo>
                      <a:pt x="6763" y="10075"/>
                      <a:pt x="8460" y="9248"/>
                      <a:pt x="9441" y="7513"/>
                    </a:cubicBezTo>
                    <a:cubicBezTo>
                      <a:pt x="9707" y="7079"/>
                      <a:pt x="9874" y="6579"/>
                      <a:pt x="9974" y="6078"/>
                    </a:cubicBezTo>
                    <a:cubicBezTo>
                      <a:pt x="10041" y="5745"/>
                      <a:pt x="10074" y="5378"/>
                      <a:pt x="10074" y="5044"/>
                    </a:cubicBezTo>
                    <a:lnTo>
                      <a:pt x="10074" y="4978"/>
                    </a:lnTo>
                    <a:cubicBezTo>
                      <a:pt x="10074" y="3977"/>
                      <a:pt x="9774" y="3043"/>
                      <a:pt x="9240" y="2242"/>
                    </a:cubicBezTo>
                    <a:cubicBezTo>
                      <a:pt x="8204" y="694"/>
                      <a:pt x="6648" y="1"/>
                      <a:pt x="5107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24788" name="Google Shape;24788;p56"/>
              <p:cNvGrpSpPr/>
              <p:nvPr/>
            </p:nvGrpSpPr>
            <p:grpSpPr>
              <a:xfrm>
                <a:off x="3311753" y="2087385"/>
                <a:ext cx="1108880" cy="1108990"/>
                <a:chOff x="3311753" y="2087385"/>
                <a:chExt cx="1108880" cy="1108990"/>
              </a:xfrm>
            </p:grpSpPr>
            <p:sp>
              <p:nvSpPr>
                <p:cNvPr id="24789" name="Google Shape;24789;p56"/>
                <p:cNvSpPr/>
                <p:nvPr/>
              </p:nvSpPr>
              <p:spPr>
                <a:xfrm>
                  <a:off x="3311753" y="2087385"/>
                  <a:ext cx="1108880" cy="680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075" h="6180" extrusionOk="0">
                      <a:moveTo>
                        <a:pt x="5093" y="1"/>
                      </a:moveTo>
                      <a:cubicBezTo>
                        <a:pt x="2520" y="1"/>
                        <a:pt x="1" y="1935"/>
                        <a:pt x="1" y="5044"/>
                      </a:cubicBezTo>
                      <a:cubicBezTo>
                        <a:pt x="1" y="5344"/>
                        <a:pt x="34" y="5645"/>
                        <a:pt x="67" y="5978"/>
                      </a:cubicBezTo>
                      <a:cubicBezTo>
                        <a:pt x="668" y="6045"/>
                        <a:pt x="1335" y="6078"/>
                        <a:pt x="1335" y="6078"/>
                      </a:cubicBezTo>
                      <a:cubicBezTo>
                        <a:pt x="1585" y="6062"/>
                        <a:pt x="1844" y="6053"/>
                        <a:pt x="2106" y="6053"/>
                      </a:cubicBezTo>
                      <a:cubicBezTo>
                        <a:pt x="2369" y="6053"/>
                        <a:pt x="2636" y="6062"/>
                        <a:pt x="2903" y="6078"/>
                      </a:cubicBezTo>
                      <a:cubicBezTo>
                        <a:pt x="3158" y="6101"/>
                        <a:pt x="3447" y="6108"/>
                        <a:pt x="3719" y="6108"/>
                      </a:cubicBezTo>
                      <a:cubicBezTo>
                        <a:pt x="4263" y="6108"/>
                        <a:pt x="4737" y="6078"/>
                        <a:pt x="4737" y="6078"/>
                      </a:cubicBezTo>
                      <a:cubicBezTo>
                        <a:pt x="4737" y="6078"/>
                        <a:pt x="5838" y="6112"/>
                        <a:pt x="6405" y="6145"/>
                      </a:cubicBezTo>
                      <a:cubicBezTo>
                        <a:pt x="6583" y="6156"/>
                        <a:pt x="6750" y="6160"/>
                        <a:pt x="6893" y="6160"/>
                      </a:cubicBezTo>
                      <a:cubicBezTo>
                        <a:pt x="7180" y="6160"/>
                        <a:pt x="7372" y="6145"/>
                        <a:pt x="7372" y="6145"/>
                      </a:cubicBezTo>
                      <a:cubicBezTo>
                        <a:pt x="7526" y="6169"/>
                        <a:pt x="7676" y="6180"/>
                        <a:pt x="7824" y="6180"/>
                      </a:cubicBezTo>
                      <a:cubicBezTo>
                        <a:pt x="8094" y="6180"/>
                        <a:pt x="8360" y="6143"/>
                        <a:pt x="8640" y="6078"/>
                      </a:cubicBezTo>
                      <a:cubicBezTo>
                        <a:pt x="8758" y="6046"/>
                        <a:pt x="8879" y="6034"/>
                        <a:pt x="8998" y="6034"/>
                      </a:cubicBezTo>
                      <a:cubicBezTo>
                        <a:pt x="9351" y="6034"/>
                        <a:pt x="9687" y="6140"/>
                        <a:pt x="9858" y="6140"/>
                      </a:cubicBezTo>
                      <a:cubicBezTo>
                        <a:pt x="9925" y="6140"/>
                        <a:pt x="9967" y="6124"/>
                        <a:pt x="9974" y="6078"/>
                      </a:cubicBezTo>
                      <a:cubicBezTo>
                        <a:pt x="10041" y="5745"/>
                        <a:pt x="10074" y="5378"/>
                        <a:pt x="10074" y="5044"/>
                      </a:cubicBezTo>
                      <a:lnTo>
                        <a:pt x="10074" y="4978"/>
                      </a:lnTo>
                      <a:lnTo>
                        <a:pt x="9474" y="5044"/>
                      </a:lnTo>
                      <a:lnTo>
                        <a:pt x="7573" y="5578"/>
                      </a:lnTo>
                      <a:lnTo>
                        <a:pt x="6038" y="5578"/>
                      </a:lnTo>
                      <a:cubicBezTo>
                        <a:pt x="4904" y="5578"/>
                        <a:pt x="5371" y="5545"/>
                        <a:pt x="3737" y="5311"/>
                      </a:cubicBezTo>
                      <a:cubicBezTo>
                        <a:pt x="2069" y="5078"/>
                        <a:pt x="3970" y="5178"/>
                        <a:pt x="4103" y="5044"/>
                      </a:cubicBezTo>
                      <a:cubicBezTo>
                        <a:pt x="4204" y="4911"/>
                        <a:pt x="3737" y="4544"/>
                        <a:pt x="3737" y="4544"/>
                      </a:cubicBezTo>
                      <a:cubicBezTo>
                        <a:pt x="3737" y="4544"/>
                        <a:pt x="2496" y="4406"/>
                        <a:pt x="2020" y="4406"/>
                      </a:cubicBezTo>
                      <a:cubicBezTo>
                        <a:pt x="1972" y="4406"/>
                        <a:pt x="1932" y="4407"/>
                        <a:pt x="1902" y="4410"/>
                      </a:cubicBezTo>
                      <a:cubicBezTo>
                        <a:pt x="1888" y="4412"/>
                        <a:pt x="1872" y="4413"/>
                        <a:pt x="1855" y="4413"/>
                      </a:cubicBezTo>
                      <a:cubicBezTo>
                        <a:pt x="1499" y="4413"/>
                        <a:pt x="463" y="4093"/>
                        <a:pt x="367" y="3743"/>
                      </a:cubicBezTo>
                      <a:cubicBezTo>
                        <a:pt x="301" y="3376"/>
                        <a:pt x="734" y="3243"/>
                        <a:pt x="1268" y="2776"/>
                      </a:cubicBezTo>
                      <a:cubicBezTo>
                        <a:pt x="1768" y="2342"/>
                        <a:pt x="1835" y="2542"/>
                        <a:pt x="2602" y="2309"/>
                      </a:cubicBezTo>
                      <a:cubicBezTo>
                        <a:pt x="3034" y="2165"/>
                        <a:pt x="3253" y="2138"/>
                        <a:pt x="3734" y="2138"/>
                      </a:cubicBezTo>
                      <a:cubicBezTo>
                        <a:pt x="4031" y="2138"/>
                        <a:pt x="4428" y="2148"/>
                        <a:pt x="5037" y="2148"/>
                      </a:cubicBezTo>
                      <a:cubicBezTo>
                        <a:pt x="5271" y="2148"/>
                        <a:pt x="5536" y="2146"/>
                        <a:pt x="5838" y="2142"/>
                      </a:cubicBezTo>
                      <a:cubicBezTo>
                        <a:pt x="6449" y="2125"/>
                        <a:pt x="6783" y="2119"/>
                        <a:pt x="6964" y="2119"/>
                      </a:cubicBezTo>
                      <a:cubicBezTo>
                        <a:pt x="7371" y="2119"/>
                        <a:pt x="7000" y="2149"/>
                        <a:pt x="7243" y="2149"/>
                      </a:cubicBezTo>
                      <a:cubicBezTo>
                        <a:pt x="7305" y="2149"/>
                        <a:pt x="7407" y="2147"/>
                        <a:pt x="7573" y="2142"/>
                      </a:cubicBezTo>
                      <a:cubicBezTo>
                        <a:pt x="7714" y="2134"/>
                        <a:pt x="7854" y="2130"/>
                        <a:pt x="7993" y="2130"/>
                      </a:cubicBezTo>
                      <a:cubicBezTo>
                        <a:pt x="8409" y="2130"/>
                        <a:pt x="8815" y="2167"/>
                        <a:pt x="9240" y="2242"/>
                      </a:cubicBezTo>
                      <a:cubicBezTo>
                        <a:pt x="8191" y="694"/>
                        <a:pt x="6633" y="1"/>
                        <a:pt x="5093" y="1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790" name="Google Shape;24790;p56"/>
                <p:cNvSpPr/>
                <p:nvPr/>
              </p:nvSpPr>
              <p:spPr>
                <a:xfrm>
                  <a:off x="3341140" y="2811376"/>
                  <a:ext cx="1009713" cy="3849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74" h="3498" extrusionOk="0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731" y="2284"/>
                        <a:pt x="2763" y="3497"/>
                        <a:pt x="4807" y="3497"/>
                      </a:cubicBezTo>
                      <a:cubicBezTo>
                        <a:pt x="6496" y="3497"/>
                        <a:pt x="8193" y="2670"/>
                        <a:pt x="9174" y="935"/>
                      </a:cubicBezTo>
                      <a:lnTo>
                        <a:pt x="9174" y="935"/>
                      </a:lnTo>
                      <a:lnTo>
                        <a:pt x="8907" y="968"/>
                      </a:lnTo>
                      <a:cubicBezTo>
                        <a:pt x="8006" y="1102"/>
                        <a:pt x="8240" y="1168"/>
                        <a:pt x="7339" y="1435"/>
                      </a:cubicBezTo>
                      <a:cubicBezTo>
                        <a:pt x="6925" y="1542"/>
                        <a:pt x="6695" y="1586"/>
                        <a:pt x="6469" y="1586"/>
                      </a:cubicBezTo>
                      <a:cubicBezTo>
                        <a:pt x="6204" y="1586"/>
                        <a:pt x="5945" y="1525"/>
                        <a:pt x="5404" y="1435"/>
                      </a:cubicBezTo>
                      <a:cubicBezTo>
                        <a:pt x="4437" y="1268"/>
                        <a:pt x="4937" y="1402"/>
                        <a:pt x="4203" y="1001"/>
                      </a:cubicBezTo>
                      <a:cubicBezTo>
                        <a:pt x="3670" y="701"/>
                        <a:pt x="3069" y="434"/>
                        <a:pt x="2502" y="234"/>
                      </a:cubicBezTo>
                      <a:cubicBezTo>
                        <a:pt x="2092" y="93"/>
                        <a:pt x="1784" y="65"/>
                        <a:pt x="1478" y="65"/>
                      </a:cubicBezTo>
                      <a:cubicBezTo>
                        <a:pt x="1284" y="65"/>
                        <a:pt x="1091" y="76"/>
                        <a:pt x="874" y="76"/>
                      </a:cubicBezTo>
                      <a:cubicBezTo>
                        <a:pt x="627" y="76"/>
                        <a:pt x="348" y="62"/>
                        <a:pt x="0" y="1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</p:grpSp>
      <p:grpSp>
        <p:nvGrpSpPr>
          <p:cNvPr id="24791" name="Google Shape;24791;p56"/>
          <p:cNvGrpSpPr/>
          <p:nvPr/>
        </p:nvGrpSpPr>
        <p:grpSpPr>
          <a:xfrm rot="10800000">
            <a:off x="7444910" y="2998429"/>
            <a:ext cx="1699100" cy="2145071"/>
            <a:chOff x="5693310" y="2702404"/>
            <a:chExt cx="1699100" cy="2145071"/>
          </a:xfrm>
        </p:grpSpPr>
        <p:sp>
          <p:nvSpPr>
            <p:cNvPr id="24792" name="Google Shape;24792;p56"/>
            <p:cNvSpPr/>
            <p:nvPr/>
          </p:nvSpPr>
          <p:spPr>
            <a:xfrm rot="4957066">
              <a:off x="6543597" y="3442831"/>
              <a:ext cx="349209" cy="349905"/>
            </a:xfrm>
            <a:custGeom>
              <a:avLst/>
              <a:gdLst/>
              <a:ahLst/>
              <a:cxnLst/>
              <a:rect l="l" t="t" r="r" b="b"/>
              <a:pathLst>
                <a:path w="18056" h="18092" extrusionOk="0">
                  <a:moveTo>
                    <a:pt x="6695" y="1472"/>
                  </a:moveTo>
                  <a:cubicBezTo>
                    <a:pt x="6713" y="1486"/>
                    <a:pt x="6734" y="1495"/>
                    <a:pt x="6757" y="1495"/>
                  </a:cubicBezTo>
                  <a:cubicBezTo>
                    <a:pt x="6764" y="1495"/>
                    <a:pt x="6771" y="1494"/>
                    <a:pt x="6778" y="1492"/>
                  </a:cubicBezTo>
                  <a:cubicBezTo>
                    <a:pt x="6751" y="1486"/>
                    <a:pt x="6723" y="1479"/>
                    <a:pt x="6695" y="1472"/>
                  </a:cubicBezTo>
                  <a:close/>
                  <a:moveTo>
                    <a:pt x="13763" y="3827"/>
                  </a:moveTo>
                  <a:lnTo>
                    <a:pt x="13763" y="3827"/>
                  </a:lnTo>
                  <a:cubicBezTo>
                    <a:pt x="14709" y="4623"/>
                    <a:pt x="15616" y="5469"/>
                    <a:pt x="16535" y="6265"/>
                  </a:cubicBezTo>
                  <a:lnTo>
                    <a:pt x="14104" y="4106"/>
                  </a:lnTo>
                  <a:cubicBezTo>
                    <a:pt x="14006" y="3995"/>
                    <a:pt x="13890" y="3903"/>
                    <a:pt x="13763" y="3827"/>
                  </a:cubicBezTo>
                  <a:close/>
                  <a:moveTo>
                    <a:pt x="3092" y="0"/>
                  </a:moveTo>
                  <a:cubicBezTo>
                    <a:pt x="2894" y="0"/>
                    <a:pt x="2699" y="26"/>
                    <a:pt x="2493" y="64"/>
                  </a:cubicBezTo>
                  <a:cubicBezTo>
                    <a:pt x="2067" y="185"/>
                    <a:pt x="1702" y="459"/>
                    <a:pt x="1429" y="824"/>
                  </a:cubicBezTo>
                  <a:cubicBezTo>
                    <a:pt x="547" y="1918"/>
                    <a:pt x="274" y="3377"/>
                    <a:pt x="760" y="4714"/>
                  </a:cubicBezTo>
                  <a:cubicBezTo>
                    <a:pt x="882" y="4988"/>
                    <a:pt x="942" y="5261"/>
                    <a:pt x="882" y="5565"/>
                  </a:cubicBezTo>
                  <a:cubicBezTo>
                    <a:pt x="790" y="5778"/>
                    <a:pt x="638" y="5961"/>
                    <a:pt x="486" y="6113"/>
                  </a:cubicBezTo>
                  <a:cubicBezTo>
                    <a:pt x="0" y="6751"/>
                    <a:pt x="334" y="7663"/>
                    <a:pt x="730" y="8392"/>
                  </a:cubicBezTo>
                  <a:cubicBezTo>
                    <a:pt x="1672" y="10064"/>
                    <a:pt x="2888" y="11614"/>
                    <a:pt x="4316" y="12921"/>
                  </a:cubicBezTo>
                  <a:cubicBezTo>
                    <a:pt x="5684" y="14076"/>
                    <a:pt x="7113" y="15170"/>
                    <a:pt x="8663" y="16113"/>
                  </a:cubicBezTo>
                  <a:cubicBezTo>
                    <a:pt x="9392" y="16660"/>
                    <a:pt x="10183" y="17116"/>
                    <a:pt x="11034" y="17511"/>
                  </a:cubicBezTo>
                  <a:cubicBezTo>
                    <a:pt x="11917" y="17881"/>
                    <a:pt x="12853" y="18091"/>
                    <a:pt x="13818" y="18091"/>
                  </a:cubicBezTo>
                  <a:cubicBezTo>
                    <a:pt x="13882" y="18091"/>
                    <a:pt x="13947" y="18090"/>
                    <a:pt x="14013" y="18088"/>
                  </a:cubicBezTo>
                  <a:cubicBezTo>
                    <a:pt x="15259" y="18088"/>
                    <a:pt x="16596" y="17724"/>
                    <a:pt x="17326" y="16721"/>
                  </a:cubicBezTo>
                  <a:cubicBezTo>
                    <a:pt x="17842" y="15930"/>
                    <a:pt x="18055" y="14958"/>
                    <a:pt x="17873" y="14015"/>
                  </a:cubicBezTo>
                  <a:cubicBezTo>
                    <a:pt x="17690" y="13104"/>
                    <a:pt x="17386" y="12192"/>
                    <a:pt x="16931" y="11371"/>
                  </a:cubicBezTo>
                  <a:cubicBezTo>
                    <a:pt x="15715" y="8848"/>
                    <a:pt x="14225" y="6265"/>
                    <a:pt x="11824" y="4836"/>
                  </a:cubicBezTo>
                  <a:cubicBezTo>
                    <a:pt x="11034" y="4380"/>
                    <a:pt x="10213" y="4015"/>
                    <a:pt x="9362" y="3772"/>
                  </a:cubicBezTo>
                  <a:cubicBezTo>
                    <a:pt x="8799" y="3591"/>
                    <a:pt x="8183" y="3442"/>
                    <a:pt x="7589" y="3442"/>
                  </a:cubicBezTo>
                  <a:cubicBezTo>
                    <a:pt x="7189" y="3442"/>
                    <a:pt x="6799" y="3509"/>
                    <a:pt x="6444" y="3681"/>
                  </a:cubicBezTo>
                  <a:cubicBezTo>
                    <a:pt x="5228" y="4258"/>
                    <a:pt x="4803" y="5900"/>
                    <a:pt x="5167" y="7207"/>
                  </a:cubicBezTo>
                  <a:cubicBezTo>
                    <a:pt x="5563" y="8483"/>
                    <a:pt x="6505" y="9547"/>
                    <a:pt x="7447" y="10489"/>
                  </a:cubicBezTo>
                  <a:cubicBezTo>
                    <a:pt x="8055" y="11097"/>
                    <a:pt x="8693" y="11645"/>
                    <a:pt x="9392" y="12161"/>
                  </a:cubicBezTo>
                  <a:cubicBezTo>
                    <a:pt x="9879" y="12556"/>
                    <a:pt x="10456" y="12800"/>
                    <a:pt x="11095" y="12921"/>
                  </a:cubicBezTo>
                  <a:cubicBezTo>
                    <a:pt x="11207" y="12944"/>
                    <a:pt x="11320" y="12955"/>
                    <a:pt x="11434" y="12955"/>
                  </a:cubicBezTo>
                  <a:cubicBezTo>
                    <a:pt x="11932" y="12955"/>
                    <a:pt x="12425" y="12740"/>
                    <a:pt x="12797" y="12344"/>
                  </a:cubicBezTo>
                  <a:cubicBezTo>
                    <a:pt x="13192" y="11797"/>
                    <a:pt x="13253" y="11067"/>
                    <a:pt x="12979" y="10459"/>
                  </a:cubicBezTo>
                  <a:cubicBezTo>
                    <a:pt x="12706" y="9851"/>
                    <a:pt x="12250" y="9334"/>
                    <a:pt x="11672" y="8970"/>
                  </a:cubicBezTo>
                  <a:cubicBezTo>
                    <a:pt x="11464" y="8824"/>
                    <a:pt x="11213" y="8692"/>
                    <a:pt x="10978" y="8692"/>
                  </a:cubicBezTo>
                  <a:cubicBezTo>
                    <a:pt x="10870" y="8692"/>
                    <a:pt x="10765" y="8720"/>
                    <a:pt x="10669" y="8787"/>
                  </a:cubicBezTo>
                  <a:cubicBezTo>
                    <a:pt x="11050" y="8289"/>
                    <a:pt x="10526" y="7508"/>
                    <a:pt x="9916" y="7508"/>
                  </a:cubicBezTo>
                  <a:cubicBezTo>
                    <a:pt x="9893" y="7508"/>
                    <a:pt x="9871" y="7509"/>
                    <a:pt x="9848" y="7511"/>
                  </a:cubicBezTo>
                  <a:cubicBezTo>
                    <a:pt x="9210" y="7632"/>
                    <a:pt x="8784" y="8210"/>
                    <a:pt x="8845" y="8879"/>
                  </a:cubicBezTo>
                  <a:cubicBezTo>
                    <a:pt x="8936" y="9517"/>
                    <a:pt x="9301" y="10064"/>
                    <a:pt x="9848" y="10398"/>
                  </a:cubicBezTo>
                  <a:cubicBezTo>
                    <a:pt x="10046" y="10550"/>
                    <a:pt x="10327" y="10649"/>
                    <a:pt x="10574" y="10649"/>
                  </a:cubicBezTo>
                  <a:cubicBezTo>
                    <a:pt x="10821" y="10649"/>
                    <a:pt x="11034" y="10550"/>
                    <a:pt x="11095" y="10307"/>
                  </a:cubicBezTo>
                  <a:cubicBezTo>
                    <a:pt x="11216" y="9973"/>
                    <a:pt x="10882" y="9669"/>
                    <a:pt x="10578" y="9456"/>
                  </a:cubicBezTo>
                  <a:cubicBezTo>
                    <a:pt x="10766" y="9369"/>
                    <a:pt x="10961" y="9329"/>
                    <a:pt x="11152" y="9329"/>
                  </a:cubicBezTo>
                  <a:cubicBezTo>
                    <a:pt x="11762" y="9329"/>
                    <a:pt x="12331" y="9743"/>
                    <a:pt x="12493" y="10368"/>
                  </a:cubicBezTo>
                  <a:cubicBezTo>
                    <a:pt x="12706" y="11219"/>
                    <a:pt x="12128" y="12040"/>
                    <a:pt x="11247" y="12100"/>
                  </a:cubicBezTo>
                  <a:cubicBezTo>
                    <a:pt x="11209" y="12103"/>
                    <a:pt x="11172" y="12105"/>
                    <a:pt x="11136" y="12105"/>
                  </a:cubicBezTo>
                  <a:cubicBezTo>
                    <a:pt x="10422" y="12105"/>
                    <a:pt x="9791" y="11557"/>
                    <a:pt x="9271" y="11037"/>
                  </a:cubicBezTo>
                  <a:cubicBezTo>
                    <a:pt x="8268" y="10125"/>
                    <a:pt x="7356" y="9122"/>
                    <a:pt x="6535" y="8027"/>
                  </a:cubicBezTo>
                  <a:cubicBezTo>
                    <a:pt x="6201" y="7632"/>
                    <a:pt x="5988" y="7116"/>
                    <a:pt x="5958" y="6568"/>
                  </a:cubicBezTo>
                  <a:cubicBezTo>
                    <a:pt x="5958" y="5657"/>
                    <a:pt x="6839" y="4897"/>
                    <a:pt x="7751" y="4745"/>
                  </a:cubicBezTo>
                  <a:cubicBezTo>
                    <a:pt x="7880" y="4728"/>
                    <a:pt x="8009" y="4719"/>
                    <a:pt x="8137" y="4719"/>
                  </a:cubicBezTo>
                  <a:cubicBezTo>
                    <a:pt x="8919" y="4719"/>
                    <a:pt x="9691" y="5018"/>
                    <a:pt x="10395" y="5383"/>
                  </a:cubicBezTo>
                  <a:cubicBezTo>
                    <a:pt x="13982" y="7328"/>
                    <a:pt x="16383" y="10885"/>
                    <a:pt x="16809" y="14958"/>
                  </a:cubicBezTo>
                  <a:cubicBezTo>
                    <a:pt x="16870" y="15262"/>
                    <a:pt x="16809" y="15626"/>
                    <a:pt x="16596" y="15900"/>
                  </a:cubicBezTo>
                  <a:cubicBezTo>
                    <a:pt x="16231" y="16295"/>
                    <a:pt x="15563" y="16082"/>
                    <a:pt x="15046" y="16295"/>
                  </a:cubicBezTo>
                  <a:cubicBezTo>
                    <a:pt x="14833" y="16417"/>
                    <a:pt x="14681" y="16599"/>
                    <a:pt x="14438" y="16721"/>
                  </a:cubicBezTo>
                  <a:cubicBezTo>
                    <a:pt x="14238" y="16838"/>
                    <a:pt x="14010" y="16883"/>
                    <a:pt x="13773" y="16883"/>
                  </a:cubicBezTo>
                  <a:cubicBezTo>
                    <a:pt x="13398" y="16883"/>
                    <a:pt x="12998" y="16771"/>
                    <a:pt x="12645" y="16660"/>
                  </a:cubicBezTo>
                  <a:cubicBezTo>
                    <a:pt x="8207" y="15110"/>
                    <a:pt x="3982" y="12404"/>
                    <a:pt x="1702" y="8301"/>
                  </a:cubicBezTo>
                  <a:cubicBezTo>
                    <a:pt x="2341" y="7632"/>
                    <a:pt x="2432" y="6629"/>
                    <a:pt x="1915" y="5869"/>
                  </a:cubicBezTo>
                  <a:cubicBezTo>
                    <a:pt x="2249" y="5413"/>
                    <a:pt x="1885" y="4775"/>
                    <a:pt x="1763" y="4228"/>
                  </a:cubicBezTo>
                  <a:cubicBezTo>
                    <a:pt x="1520" y="3103"/>
                    <a:pt x="2371" y="1979"/>
                    <a:pt x="3404" y="1523"/>
                  </a:cubicBezTo>
                  <a:cubicBezTo>
                    <a:pt x="3902" y="1324"/>
                    <a:pt x="4433" y="1244"/>
                    <a:pt x="4970" y="1244"/>
                  </a:cubicBezTo>
                  <a:cubicBezTo>
                    <a:pt x="5551" y="1244"/>
                    <a:pt x="6138" y="1337"/>
                    <a:pt x="6695" y="1472"/>
                  </a:cubicBezTo>
                  <a:lnTo>
                    <a:pt x="6695" y="1472"/>
                  </a:lnTo>
                  <a:cubicBezTo>
                    <a:pt x="6610" y="1404"/>
                    <a:pt x="6598" y="1200"/>
                    <a:pt x="6718" y="1128"/>
                  </a:cubicBezTo>
                  <a:cubicBezTo>
                    <a:pt x="6794" y="1097"/>
                    <a:pt x="6877" y="1082"/>
                    <a:pt x="6961" y="1082"/>
                  </a:cubicBezTo>
                  <a:cubicBezTo>
                    <a:pt x="7044" y="1082"/>
                    <a:pt x="7128" y="1097"/>
                    <a:pt x="7204" y="1128"/>
                  </a:cubicBezTo>
                  <a:cubicBezTo>
                    <a:pt x="9180" y="1796"/>
                    <a:pt x="11003" y="2830"/>
                    <a:pt x="12614" y="4167"/>
                  </a:cubicBezTo>
                  <a:cubicBezTo>
                    <a:pt x="12557" y="3852"/>
                    <a:pt x="12905" y="3618"/>
                    <a:pt x="13226" y="3618"/>
                  </a:cubicBezTo>
                  <a:cubicBezTo>
                    <a:pt x="13245" y="3618"/>
                    <a:pt x="13264" y="3618"/>
                    <a:pt x="13283" y="3620"/>
                  </a:cubicBezTo>
                  <a:cubicBezTo>
                    <a:pt x="13448" y="3670"/>
                    <a:pt x="13612" y="3737"/>
                    <a:pt x="13763" y="3827"/>
                  </a:cubicBezTo>
                  <a:lnTo>
                    <a:pt x="13763" y="3827"/>
                  </a:lnTo>
                  <a:cubicBezTo>
                    <a:pt x="12143" y="2465"/>
                    <a:pt x="10408" y="1247"/>
                    <a:pt x="8298" y="672"/>
                  </a:cubicBezTo>
                  <a:cubicBezTo>
                    <a:pt x="6718" y="307"/>
                    <a:pt x="5076" y="64"/>
                    <a:pt x="3465" y="33"/>
                  </a:cubicBezTo>
                  <a:cubicBezTo>
                    <a:pt x="3337" y="10"/>
                    <a:pt x="3214" y="0"/>
                    <a:pt x="309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4793" name="Google Shape;24793;p56"/>
            <p:cNvGrpSpPr/>
            <p:nvPr/>
          </p:nvGrpSpPr>
          <p:grpSpPr>
            <a:xfrm flipH="1">
              <a:off x="5693310" y="2702404"/>
              <a:ext cx="1699100" cy="2145071"/>
              <a:chOff x="146217" y="2712579"/>
              <a:chExt cx="1552966" cy="1960401"/>
            </a:xfrm>
          </p:grpSpPr>
          <p:grpSp>
            <p:nvGrpSpPr>
              <p:cNvPr id="24794" name="Google Shape;24794;p56"/>
              <p:cNvGrpSpPr/>
              <p:nvPr/>
            </p:nvGrpSpPr>
            <p:grpSpPr>
              <a:xfrm>
                <a:off x="146217" y="2712579"/>
                <a:ext cx="1134008" cy="607901"/>
                <a:chOff x="5206900" y="826150"/>
                <a:chExt cx="599275" cy="321250"/>
              </a:xfrm>
            </p:grpSpPr>
            <p:sp>
              <p:nvSpPr>
                <p:cNvPr id="24795" name="Google Shape;24795;p56"/>
                <p:cNvSpPr/>
                <p:nvPr/>
              </p:nvSpPr>
              <p:spPr>
                <a:xfrm>
                  <a:off x="5206900" y="828950"/>
                  <a:ext cx="25225" cy="2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09" h="1025" extrusionOk="0">
                      <a:moveTo>
                        <a:pt x="1008" y="448"/>
                      </a:moveTo>
                      <a:cubicBezTo>
                        <a:pt x="1008" y="832"/>
                        <a:pt x="544" y="1024"/>
                        <a:pt x="272" y="752"/>
                      </a:cubicBezTo>
                      <a:cubicBezTo>
                        <a:pt x="0" y="480"/>
                        <a:pt x="192" y="0"/>
                        <a:pt x="576" y="0"/>
                      </a:cubicBezTo>
                      <a:cubicBezTo>
                        <a:pt x="816" y="0"/>
                        <a:pt x="1008" y="208"/>
                        <a:pt x="1008" y="448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796" name="Google Shape;24796;p56"/>
                <p:cNvSpPr/>
                <p:nvPr/>
              </p:nvSpPr>
              <p:spPr>
                <a:xfrm>
                  <a:off x="5468125" y="1067750"/>
                  <a:ext cx="25625" cy="25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09" extrusionOk="0">
                      <a:moveTo>
                        <a:pt x="1024" y="433"/>
                      </a:moveTo>
                      <a:cubicBezTo>
                        <a:pt x="1024" y="817"/>
                        <a:pt x="560" y="1009"/>
                        <a:pt x="288" y="737"/>
                      </a:cubicBezTo>
                      <a:cubicBezTo>
                        <a:pt x="0" y="465"/>
                        <a:pt x="208" y="1"/>
                        <a:pt x="592" y="1"/>
                      </a:cubicBezTo>
                      <a:cubicBezTo>
                        <a:pt x="832" y="1"/>
                        <a:pt x="1024" y="193"/>
                        <a:pt x="1024" y="43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797" name="Google Shape;24797;p56"/>
                <p:cNvSpPr/>
                <p:nvPr/>
              </p:nvSpPr>
              <p:spPr>
                <a:xfrm>
                  <a:off x="5679325" y="1085750"/>
                  <a:ext cx="25625" cy="25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26" extrusionOk="0">
                      <a:moveTo>
                        <a:pt x="1025" y="433"/>
                      </a:moveTo>
                      <a:cubicBezTo>
                        <a:pt x="1025" y="833"/>
                        <a:pt x="545" y="1025"/>
                        <a:pt x="273" y="753"/>
                      </a:cubicBezTo>
                      <a:cubicBezTo>
                        <a:pt x="1" y="481"/>
                        <a:pt x="193" y="1"/>
                        <a:pt x="577" y="1"/>
                      </a:cubicBezTo>
                      <a:cubicBezTo>
                        <a:pt x="817" y="1"/>
                        <a:pt x="1025" y="193"/>
                        <a:pt x="1025" y="43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798" name="Google Shape;24798;p56"/>
                <p:cNvSpPr/>
                <p:nvPr/>
              </p:nvSpPr>
              <p:spPr>
                <a:xfrm>
                  <a:off x="5318900" y="877350"/>
                  <a:ext cx="4425" cy="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7" h="177" extrusionOk="0">
                      <a:moveTo>
                        <a:pt x="177" y="80"/>
                      </a:moveTo>
                      <a:cubicBezTo>
                        <a:pt x="177" y="128"/>
                        <a:pt x="145" y="176"/>
                        <a:pt x="97" y="176"/>
                      </a:cubicBezTo>
                      <a:cubicBezTo>
                        <a:pt x="49" y="176"/>
                        <a:pt x="1" y="128"/>
                        <a:pt x="1" y="80"/>
                      </a:cubicBezTo>
                      <a:cubicBezTo>
                        <a:pt x="1" y="32"/>
                        <a:pt x="49" y="0"/>
                        <a:pt x="97" y="0"/>
                      </a:cubicBezTo>
                      <a:cubicBezTo>
                        <a:pt x="145" y="0"/>
                        <a:pt x="177" y="32"/>
                        <a:pt x="177" y="8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799" name="Google Shape;24799;p56"/>
                <p:cNvSpPr/>
                <p:nvPr/>
              </p:nvSpPr>
              <p:spPr>
                <a:xfrm>
                  <a:off x="5749725" y="10213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1" y="97"/>
                      </a:moveTo>
                      <a:cubicBezTo>
                        <a:pt x="241" y="241"/>
                        <a:pt x="1" y="1"/>
                        <a:pt x="145" y="1"/>
                      </a:cubicBezTo>
                      <a:cubicBezTo>
                        <a:pt x="193" y="1"/>
                        <a:pt x="225" y="49"/>
                        <a:pt x="241" y="97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800" name="Google Shape;24800;p56"/>
                <p:cNvSpPr/>
                <p:nvPr/>
              </p:nvSpPr>
              <p:spPr>
                <a:xfrm>
                  <a:off x="5527725" y="8749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0" y="96"/>
                      </a:moveTo>
                      <a:cubicBezTo>
                        <a:pt x="240" y="240"/>
                        <a:pt x="0" y="0"/>
                        <a:pt x="144" y="0"/>
                      </a:cubicBezTo>
                      <a:cubicBezTo>
                        <a:pt x="192" y="0"/>
                        <a:pt x="240" y="48"/>
                        <a:pt x="240" y="96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801" name="Google Shape;24801;p56"/>
                <p:cNvSpPr/>
                <p:nvPr/>
              </p:nvSpPr>
              <p:spPr>
                <a:xfrm>
                  <a:off x="5418900" y="861350"/>
                  <a:ext cx="6025" cy="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25" extrusionOk="0">
                      <a:moveTo>
                        <a:pt x="241" y="64"/>
                      </a:moveTo>
                      <a:cubicBezTo>
                        <a:pt x="241" y="112"/>
                        <a:pt x="225" y="160"/>
                        <a:pt x="177" y="176"/>
                      </a:cubicBezTo>
                      <a:cubicBezTo>
                        <a:pt x="49" y="224"/>
                        <a:pt x="1" y="32"/>
                        <a:pt x="129" y="16"/>
                      </a:cubicBezTo>
                      <a:cubicBezTo>
                        <a:pt x="177" y="0"/>
                        <a:pt x="225" y="16"/>
                        <a:pt x="241" y="64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802" name="Google Shape;24802;p56"/>
                <p:cNvSpPr/>
                <p:nvPr/>
              </p:nvSpPr>
              <p:spPr>
                <a:xfrm>
                  <a:off x="5634925" y="98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1" y="209"/>
                      </a:moveTo>
                      <a:cubicBezTo>
                        <a:pt x="481" y="385"/>
                        <a:pt x="257" y="481"/>
                        <a:pt x="129" y="353"/>
                      </a:cubicBezTo>
                      <a:cubicBezTo>
                        <a:pt x="1" y="225"/>
                        <a:pt x="97" y="1"/>
                        <a:pt x="273" y="1"/>
                      </a:cubicBezTo>
                      <a:cubicBezTo>
                        <a:pt x="385" y="1"/>
                        <a:pt x="481" y="97"/>
                        <a:pt x="481" y="209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803" name="Google Shape;24803;p56"/>
                <p:cNvSpPr/>
                <p:nvPr/>
              </p:nvSpPr>
              <p:spPr>
                <a:xfrm>
                  <a:off x="5717725" y="1135775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2"/>
                      </a:moveTo>
                      <a:cubicBezTo>
                        <a:pt x="465" y="368"/>
                        <a:pt x="257" y="464"/>
                        <a:pt x="129" y="336"/>
                      </a:cubicBezTo>
                      <a:cubicBezTo>
                        <a:pt x="1" y="208"/>
                        <a:pt x="81" y="0"/>
                        <a:pt x="273" y="0"/>
                      </a:cubicBezTo>
                      <a:cubicBezTo>
                        <a:pt x="385" y="0"/>
                        <a:pt x="465" y="80"/>
                        <a:pt x="465" y="192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804" name="Google Shape;24804;p56"/>
                <p:cNvSpPr/>
                <p:nvPr/>
              </p:nvSpPr>
              <p:spPr>
                <a:xfrm>
                  <a:off x="5316900" y="997350"/>
                  <a:ext cx="116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81" extrusionOk="0">
                      <a:moveTo>
                        <a:pt x="465" y="209"/>
                      </a:moveTo>
                      <a:cubicBezTo>
                        <a:pt x="465" y="385"/>
                        <a:pt x="257" y="481"/>
                        <a:pt x="129" y="353"/>
                      </a:cubicBezTo>
                      <a:cubicBezTo>
                        <a:pt x="1" y="225"/>
                        <a:pt x="81" y="1"/>
                        <a:pt x="273" y="1"/>
                      </a:cubicBezTo>
                      <a:cubicBezTo>
                        <a:pt x="369" y="1"/>
                        <a:pt x="465" y="97"/>
                        <a:pt x="465" y="209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805" name="Google Shape;24805;p56"/>
                <p:cNvSpPr/>
                <p:nvPr/>
              </p:nvSpPr>
              <p:spPr>
                <a:xfrm>
                  <a:off x="5331700" y="1124575"/>
                  <a:ext cx="120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65" extrusionOk="0">
                      <a:moveTo>
                        <a:pt x="481" y="208"/>
                      </a:moveTo>
                      <a:cubicBezTo>
                        <a:pt x="481" y="384"/>
                        <a:pt x="257" y="464"/>
                        <a:pt x="129" y="352"/>
                      </a:cubicBezTo>
                      <a:cubicBezTo>
                        <a:pt x="1" y="224"/>
                        <a:pt x="97" y="0"/>
                        <a:pt x="273" y="0"/>
                      </a:cubicBezTo>
                      <a:cubicBezTo>
                        <a:pt x="385" y="0"/>
                        <a:pt x="481" y="96"/>
                        <a:pt x="481" y="208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806" name="Google Shape;24806;p56"/>
                <p:cNvSpPr/>
                <p:nvPr/>
              </p:nvSpPr>
              <p:spPr>
                <a:xfrm>
                  <a:off x="5794150" y="90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0" y="208"/>
                      </a:moveTo>
                      <a:cubicBezTo>
                        <a:pt x="480" y="384"/>
                        <a:pt x="256" y="480"/>
                        <a:pt x="128" y="352"/>
                      </a:cubicBezTo>
                      <a:cubicBezTo>
                        <a:pt x="0" y="224"/>
                        <a:pt x="96" y="0"/>
                        <a:pt x="272" y="0"/>
                      </a:cubicBezTo>
                      <a:cubicBezTo>
                        <a:pt x="384" y="0"/>
                        <a:pt x="480" y="96"/>
                        <a:pt x="480" y="208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807" name="Google Shape;24807;p56"/>
                <p:cNvSpPr/>
                <p:nvPr/>
              </p:nvSpPr>
              <p:spPr>
                <a:xfrm>
                  <a:off x="5290500" y="924950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3"/>
                      </a:moveTo>
                      <a:cubicBezTo>
                        <a:pt x="465" y="369"/>
                        <a:pt x="257" y="465"/>
                        <a:pt x="129" y="337"/>
                      </a:cubicBezTo>
                      <a:cubicBezTo>
                        <a:pt x="1" y="209"/>
                        <a:pt x="97" y="0"/>
                        <a:pt x="273" y="0"/>
                      </a:cubicBezTo>
                      <a:cubicBezTo>
                        <a:pt x="385" y="0"/>
                        <a:pt x="465" y="81"/>
                        <a:pt x="465" y="19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808" name="Google Shape;24808;p56"/>
                <p:cNvSpPr/>
                <p:nvPr/>
              </p:nvSpPr>
              <p:spPr>
                <a:xfrm>
                  <a:off x="5680925" y="826150"/>
                  <a:ext cx="43225" cy="43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9" h="1729" extrusionOk="0">
                      <a:moveTo>
                        <a:pt x="865" y="1728"/>
                      </a:moveTo>
                      <a:lnTo>
                        <a:pt x="865" y="1728"/>
                      </a:lnTo>
                      <a:cubicBezTo>
                        <a:pt x="865" y="1248"/>
                        <a:pt x="481" y="864"/>
                        <a:pt x="1" y="864"/>
                      </a:cubicBezTo>
                      <a:lnTo>
                        <a:pt x="1" y="864"/>
                      </a:lnTo>
                      <a:cubicBezTo>
                        <a:pt x="481" y="864"/>
                        <a:pt x="865" y="480"/>
                        <a:pt x="865" y="0"/>
                      </a:cubicBezTo>
                      <a:lnTo>
                        <a:pt x="865" y="0"/>
                      </a:lnTo>
                      <a:cubicBezTo>
                        <a:pt x="865" y="480"/>
                        <a:pt x="1265" y="864"/>
                        <a:pt x="1729" y="864"/>
                      </a:cubicBezTo>
                      <a:lnTo>
                        <a:pt x="1729" y="864"/>
                      </a:lnTo>
                      <a:cubicBezTo>
                        <a:pt x="1265" y="864"/>
                        <a:pt x="865" y="1248"/>
                        <a:pt x="865" y="1728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24809" name="Google Shape;24809;p56"/>
              <p:cNvGrpSpPr/>
              <p:nvPr/>
            </p:nvGrpSpPr>
            <p:grpSpPr>
              <a:xfrm rot="-9256633">
                <a:off x="489429" y="3110262"/>
                <a:ext cx="1134020" cy="607908"/>
                <a:chOff x="5206900" y="826150"/>
                <a:chExt cx="599275" cy="321250"/>
              </a:xfrm>
            </p:grpSpPr>
            <p:sp>
              <p:nvSpPr>
                <p:cNvPr id="24810" name="Google Shape;24810;p56"/>
                <p:cNvSpPr/>
                <p:nvPr/>
              </p:nvSpPr>
              <p:spPr>
                <a:xfrm>
                  <a:off x="5206900" y="828950"/>
                  <a:ext cx="25225" cy="2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09" h="1025" extrusionOk="0">
                      <a:moveTo>
                        <a:pt x="1008" y="448"/>
                      </a:moveTo>
                      <a:cubicBezTo>
                        <a:pt x="1008" y="832"/>
                        <a:pt x="544" y="1024"/>
                        <a:pt x="272" y="752"/>
                      </a:cubicBezTo>
                      <a:cubicBezTo>
                        <a:pt x="0" y="480"/>
                        <a:pt x="192" y="0"/>
                        <a:pt x="576" y="0"/>
                      </a:cubicBezTo>
                      <a:cubicBezTo>
                        <a:pt x="816" y="0"/>
                        <a:pt x="1008" y="208"/>
                        <a:pt x="1008" y="448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811" name="Google Shape;24811;p56"/>
                <p:cNvSpPr/>
                <p:nvPr/>
              </p:nvSpPr>
              <p:spPr>
                <a:xfrm>
                  <a:off x="5468125" y="1067750"/>
                  <a:ext cx="25625" cy="25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09" extrusionOk="0">
                      <a:moveTo>
                        <a:pt x="1024" y="433"/>
                      </a:moveTo>
                      <a:cubicBezTo>
                        <a:pt x="1024" y="817"/>
                        <a:pt x="560" y="1009"/>
                        <a:pt x="288" y="737"/>
                      </a:cubicBezTo>
                      <a:cubicBezTo>
                        <a:pt x="0" y="465"/>
                        <a:pt x="208" y="1"/>
                        <a:pt x="592" y="1"/>
                      </a:cubicBezTo>
                      <a:cubicBezTo>
                        <a:pt x="832" y="1"/>
                        <a:pt x="1024" y="193"/>
                        <a:pt x="1024" y="43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812" name="Google Shape;24812;p56"/>
                <p:cNvSpPr/>
                <p:nvPr/>
              </p:nvSpPr>
              <p:spPr>
                <a:xfrm>
                  <a:off x="5679325" y="1085750"/>
                  <a:ext cx="25625" cy="25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26" extrusionOk="0">
                      <a:moveTo>
                        <a:pt x="1025" y="433"/>
                      </a:moveTo>
                      <a:cubicBezTo>
                        <a:pt x="1025" y="833"/>
                        <a:pt x="545" y="1025"/>
                        <a:pt x="273" y="753"/>
                      </a:cubicBezTo>
                      <a:cubicBezTo>
                        <a:pt x="1" y="481"/>
                        <a:pt x="193" y="1"/>
                        <a:pt x="577" y="1"/>
                      </a:cubicBezTo>
                      <a:cubicBezTo>
                        <a:pt x="817" y="1"/>
                        <a:pt x="1025" y="193"/>
                        <a:pt x="1025" y="43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813" name="Google Shape;24813;p56"/>
                <p:cNvSpPr/>
                <p:nvPr/>
              </p:nvSpPr>
              <p:spPr>
                <a:xfrm>
                  <a:off x="5318900" y="877350"/>
                  <a:ext cx="4425" cy="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7" h="177" extrusionOk="0">
                      <a:moveTo>
                        <a:pt x="177" y="80"/>
                      </a:moveTo>
                      <a:cubicBezTo>
                        <a:pt x="177" y="128"/>
                        <a:pt x="145" y="176"/>
                        <a:pt x="97" y="176"/>
                      </a:cubicBezTo>
                      <a:cubicBezTo>
                        <a:pt x="49" y="176"/>
                        <a:pt x="1" y="128"/>
                        <a:pt x="1" y="80"/>
                      </a:cubicBezTo>
                      <a:cubicBezTo>
                        <a:pt x="1" y="32"/>
                        <a:pt x="49" y="0"/>
                        <a:pt x="97" y="0"/>
                      </a:cubicBezTo>
                      <a:cubicBezTo>
                        <a:pt x="145" y="0"/>
                        <a:pt x="177" y="32"/>
                        <a:pt x="177" y="8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814" name="Google Shape;24814;p56"/>
                <p:cNvSpPr/>
                <p:nvPr/>
              </p:nvSpPr>
              <p:spPr>
                <a:xfrm>
                  <a:off x="5749725" y="10213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1" y="97"/>
                      </a:moveTo>
                      <a:cubicBezTo>
                        <a:pt x="241" y="241"/>
                        <a:pt x="1" y="1"/>
                        <a:pt x="145" y="1"/>
                      </a:cubicBezTo>
                      <a:cubicBezTo>
                        <a:pt x="193" y="1"/>
                        <a:pt x="225" y="49"/>
                        <a:pt x="241" y="97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815" name="Google Shape;24815;p56"/>
                <p:cNvSpPr/>
                <p:nvPr/>
              </p:nvSpPr>
              <p:spPr>
                <a:xfrm>
                  <a:off x="5527725" y="8749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0" y="96"/>
                      </a:moveTo>
                      <a:cubicBezTo>
                        <a:pt x="240" y="240"/>
                        <a:pt x="0" y="0"/>
                        <a:pt x="144" y="0"/>
                      </a:cubicBezTo>
                      <a:cubicBezTo>
                        <a:pt x="192" y="0"/>
                        <a:pt x="240" y="48"/>
                        <a:pt x="240" y="96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816" name="Google Shape;24816;p56"/>
                <p:cNvSpPr/>
                <p:nvPr/>
              </p:nvSpPr>
              <p:spPr>
                <a:xfrm>
                  <a:off x="5418900" y="861350"/>
                  <a:ext cx="6025" cy="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25" extrusionOk="0">
                      <a:moveTo>
                        <a:pt x="241" y="64"/>
                      </a:moveTo>
                      <a:cubicBezTo>
                        <a:pt x="241" y="112"/>
                        <a:pt x="225" y="160"/>
                        <a:pt x="177" y="176"/>
                      </a:cubicBezTo>
                      <a:cubicBezTo>
                        <a:pt x="49" y="224"/>
                        <a:pt x="1" y="32"/>
                        <a:pt x="129" y="16"/>
                      </a:cubicBezTo>
                      <a:cubicBezTo>
                        <a:pt x="177" y="0"/>
                        <a:pt x="225" y="16"/>
                        <a:pt x="241" y="64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817" name="Google Shape;24817;p56"/>
                <p:cNvSpPr/>
                <p:nvPr/>
              </p:nvSpPr>
              <p:spPr>
                <a:xfrm>
                  <a:off x="5634925" y="98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1" y="209"/>
                      </a:moveTo>
                      <a:cubicBezTo>
                        <a:pt x="481" y="385"/>
                        <a:pt x="257" y="481"/>
                        <a:pt x="129" y="353"/>
                      </a:cubicBezTo>
                      <a:cubicBezTo>
                        <a:pt x="1" y="225"/>
                        <a:pt x="97" y="1"/>
                        <a:pt x="273" y="1"/>
                      </a:cubicBezTo>
                      <a:cubicBezTo>
                        <a:pt x="385" y="1"/>
                        <a:pt x="481" y="97"/>
                        <a:pt x="481" y="209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818" name="Google Shape;24818;p56"/>
                <p:cNvSpPr/>
                <p:nvPr/>
              </p:nvSpPr>
              <p:spPr>
                <a:xfrm>
                  <a:off x="5717725" y="1135775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2"/>
                      </a:moveTo>
                      <a:cubicBezTo>
                        <a:pt x="465" y="368"/>
                        <a:pt x="257" y="464"/>
                        <a:pt x="129" y="336"/>
                      </a:cubicBezTo>
                      <a:cubicBezTo>
                        <a:pt x="1" y="208"/>
                        <a:pt x="81" y="0"/>
                        <a:pt x="273" y="0"/>
                      </a:cubicBezTo>
                      <a:cubicBezTo>
                        <a:pt x="385" y="0"/>
                        <a:pt x="465" y="80"/>
                        <a:pt x="465" y="192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819" name="Google Shape;24819;p56"/>
                <p:cNvSpPr/>
                <p:nvPr/>
              </p:nvSpPr>
              <p:spPr>
                <a:xfrm>
                  <a:off x="5316900" y="997350"/>
                  <a:ext cx="116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81" extrusionOk="0">
                      <a:moveTo>
                        <a:pt x="465" y="209"/>
                      </a:moveTo>
                      <a:cubicBezTo>
                        <a:pt x="465" y="385"/>
                        <a:pt x="257" y="481"/>
                        <a:pt x="129" y="353"/>
                      </a:cubicBezTo>
                      <a:cubicBezTo>
                        <a:pt x="1" y="225"/>
                        <a:pt x="81" y="1"/>
                        <a:pt x="273" y="1"/>
                      </a:cubicBezTo>
                      <a:cubicBezTo>
                        <a:pt x="369" y="1"/>
                        <a:pt x="465" y="97"/>
                        <a:pt x="465" y="209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820" name="Google Shape;24820;p56"/>
                <p:cNvSpPr/>
                <p:nvPr/>
              </p:nvSpPr>
              <p:spPr>
                <a:xfrm>
                  <a:off x="5331700" y="1124575"/>
                  <a:ext cx="120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65" extrusionOk="0">
                      <a:moveTo>
                        <a:pt x="481" y="208"/>
                      </a:moveTo>
                      <a:cubicBezTo>
                        <a:pt x="481" y="384"/>
                        <a:pt x="257" y="464"/>
                        <a:pt x="129" y="352"/>
                      </a:cubicBezTo>
                      <a:cubicBezTo>
                        <a:pt x="1" y="224"/>
                        <a:pt x="97" y="0"/>
                        <a:pt x="273" y="0"/>
                      </a:cubicBezTo>
                      <a:cubicBezTo>
                        <a:pt x="385" y="0"/>
                        <a:pt x="481" y="96"/>
                        <a:pt x="481" y="208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821" name="Google Shape;24821;p56"/>
                <p:cNvSpPr/>
                <p:nvPr/>
              </p:nvSpPr>
              <p:spPr>
                <a:xfrm>
                  <a:off x="5794150" y="90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0" y="208"/>
                      </a:moveTo>
                      <a:cubicBezTo>
                        <a:pt x="480" y="384"/>
                        <a:pt x="256" y="480"/>
                        <a:pt x="128" y="352"/>
                      </a:cubicBezTo>
                      <a:cubicBezTo>
                        <a:pt x="0" y="224"/>
                        <a:pt x="96" y="0"/>
                        <a:pt x="272" y="0"/>
                      </a:cubicBezTo>
                      <a:cubicBezTo>
                        <a:pt x="384" y="0"/>
                        <a:pt x="480" y="96"/>
                        <a:pt x="480" y="208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822" name="Google Shape;24822;p56"/>
                <p:cNvSpPr/>
                <p:nvPr/>
              </p:nvSpPr>
              <p:spPr>
                <a:xfrm>
                  <a:off x="5290500" y="924950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3"/>
                      </a:moveTo>
                      <a:cubicBezTo>
                        <a:pt x="465" y="369"/>
                        <a:pt x="257" y="465"/>
                        <a:pt x="129" y="337"/>
                      </a:cubicBezTo>
                      <a:cubicBezTo>
                        <a:pt x="1" y="209"/>
                        <a:pt x="97" y="0"/>
                        <a:pt x="273" y="0"/>
                      </a:cubicBezTo>
                      <a:cubicBezTo>
                        <a:pt x="385" y="0"/>
                        <a:pt x="465" y="81"/>
                        <a:pt x="465" y="19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823" name="Google Shape;24823;p56"/>
                <p:cNvSpPr/>
                <p:nvPr/>
              </p:nvSpPr>
              <p:spPr>
                <a:xfrm>
                  <a:off x="5680925" y="826150"/>
                  <a:ext cx="43225" cy="43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9" h="1729" extrusionOk="0">
                      <a:moveTo>
                        <a:pt x="865" y="1728"/>
                      </a:moveTo>
                      <a:lnTo>
                        <a:pt x="865" y="1728"/>
                      </a:lnTo>
                      <a:cubicBezTo>
                        <a:pt x="865" y="1248"/>
                        <a:pt x="481" y="864"/>
                        <a:pt x="1" y="864"/>
                      </a:cubicBezTo>
                      <a:lnTo>
                        <a:pt x="1" y="864"/>
                      </a:lnTo>
                      <a:cubicBezTo>
                        <a:pt x="481" y="864"/>
                        <a:pt x="865" y="480"/>
                        <a:pt x="865" y="0"/>
                      </a:cubicBezTo>
                      <a:lnTo>
                        <a:pt x="865" y="0"/>
                      </a:lnTo>
                      <a:cubicBezTo>
                        <a:pt x="865" y="480"/>
                        <a:pt x="1265" y="864"/>
                        <a:pt x="1729" y="864"/>
                      </a:cubicBezTo>
                      <a:lnTo>
                        <a:pt x="1729" y="864"/>
                      </a:lnTo>
                      <a:cubicBezTo>
                        <a:pt x="1265" y="864"/>
                        <a:pt x="865" y="1248"/>
                        <a:pt x="865" y="1728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24824" name="Google Shape;24824;p56"/>
              <p:cNvGrpSpPr/>
              <p:nvPr/>
            </p:nvGrpSpPr>
            <p:grpSpPr>
              <a:xfrm rot="7120513" flipH="1">
                <a:off x="538618" y="3725726"/>
                <a:ext cx="1133997" cy="607895"/>
                <a:chOff x="5206900" y="826150"/>
                <a:chExt cx="599275" cy="321250"/>
              </a:xfrm>
            </p:grpSpPr>
            <p:sp>
              <p:nvSpPr>
                <p:cNvPr id="24825" name="Google Shape;24825;p56"/>
                <p:cNvSpPr/>
                <p:nvPr/>
              </p:nvSpPr>
              <p:spPr>
                <a:xfrm>
                  <a:off x="5206900" y="828950"/>
                  <a:ext cx="25225" cy="2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09" h="1025" extrusionOk="0">
                      <a:moveTo>
                        <a:pt x="1008" y="448"/>
                      </a:moveTo>
                      <a:cubicBezTo>
                        <a:pt x="1008" y="832"/>
                        <a:pt x="544" y="1024"/>
                        <a:pt x="272" y="752"/>
                      </a:cubicBezTo>
                      <a:cubicBezTo>
                        <a:pt x="0" y="480"/>
                        <a:pt x="192" y="0"/>
                        <a:pt x="576" y="0"/>
                      </a:cubicBezTo>
                      <a:cubicBezTo>
                        <a:pt x="816" y="0"/>
                        <a:pt x="1008" y="208"/>
                        <a:pt x="1008" y="448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826" name="Google Shape;24826;p56"/>
                <p:cNvSpPr/>
                <p:nvPr/>
              </p:nvSpPr>
              <p:spPr>
                <a:xfrm>
                  <a:off x="5468125" y="1067750"/>
                  <a:ext cx="25625" cy="25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09" extrusionOk="0">
                      <a:moveTo>
                        <a:pt x="1024" y="433"/>
                      </a:moveTo>
                      <a:cubicBezTo>
                        <a:pt x="1024" y="817"/>
                        <a:pt x="560" y="1009"/>
                        <a:pt x="288" y="737"/>
                      </a:cubicBezTo>
                      <a:cubicBezTo>
                        <a:pt x="0" y="465"/>
                        <a:pt x="208" y="1"/>
                        <a:pt x="592" y="1"/>
                      </a:cubicBezTo>
                      <a:cubicBezTo>
                        <a:pt x="832" y="1"/>
                        <a:pt x="1024" y="193"/>
                        <a:pt x="1024" y="43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827" name="Google Shape;24827;p56"/>
                <p:cNvSpPr/>
                <p:nvPr/>
              </p:nvSpPr>
              <p:spPr>
                <a:xfrm>
                  <a:off x="5679325" y="1085750"/>
                  <a:ext cx="25625" cy="25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26" extrusionOk="0">
                      <a:moveTo>
                        <a:pt x="1025" y="433"/>
                      </a:moveTo>
                      <a:cubicBezTo>
                        <a:pt x="1025" y="833"/>
                        <a:pt x="545" y="1025"/>
                        <a:pt x="273" y="753"/>
                      </a:cubicBezTo>
                      <a:cubicBezTo>
                        <a:pt x="1" y="481"/>
                        <a:pt x="193" y="1"/>
                        <a:pt x="577" y="1"/>
                      </a:cubicBezTo>
                      <a:cubicBezTo>
                        <a:pt x="817" y="1"/>
                        <a:pt x="1025" y="193"/>
                        <a:pt x="1025" y="43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828" name="Google Shape;24828;p56"/>
                <p:cNvSpPr/>
                <p:nvPr/>
              </p:nvSpPr>
              <p:spPr>
                <a:xfrm>
                  <a:off x="5318900" y="877350"/>
                  <a:ext cx="4425" cy="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7" h="177" extrusionOk="0">
                      <a:moveTo>
                        <a:pt x="177" y="80"/>
                      </a:moveTo>
                      <a:cubicBezTo>
                        <a:pt x="177" y="128"/>
                        <a:pt x="145" y="176"/>
                        <a:pt x="97" y="176"/>
                      </a:cubicBezTo>
                      <a:cubicBezTo>
                        <a:pt x="49" y="176"/>
                        <a:pt x="1" y="128"/>
                        <a:pt x="1" y="80"/>
                      </a:cubicBezTo>
                      <a:cubicBezTo>
                        <a:pt x="1" y="32"/>
                        <a:pt x="49" y="0"/>
                        <a:pt x="97" y="0"/>
                      </a:cubicBezTo>
                      <a:cubicBezTo>
                        <a:pt x="145" y="0"/>
                        <a:pt x="177" y="32"/>
                        <a:pt x="177" y="8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829" name="Google Shape;24829;p56"/>
                <p:cNvSpPr/>
                <p:nvPr/>
              </p:nvSpPr>
              <p:spPr>
                <a:xfrm>
                  <a:off x="5749725" y="10213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1" y="97"/>
                      </a:moveTo>
                      <a:cubicBezTo>
                        <a:pt x="241" y="241"/>
                        <a:pt x="1" y="1"/>
                        <a:pt x="145" y="1"/>
                      </a:cubicBezTo>
                      <a:cubicBezTo>
                        <a:pt x="193" y="1"/>
                        <a:pt x="225" y="49"/>
                        <a:pt x="241" y="97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830" name="Google Shape;24830;p56"/>
                <p:cNvSpPr/>
                <p:nvPr/>
              </p:nvSpPr>
              <p:spPr>
                <a:xfrm>
                  <a:off x="5527725" y="8749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0" y="96"/>
                      </a:moveTo>
                      <a:cubicBezTo>
                        <a:pt x="240" y="240"/>
                        <a:pt x="0" y="0"/>
                        <a:pt x="144" y="0"/>
                      </a:cubicBezTo>
                      <a:cubicBezTo>
                        <a:pt x="192" y="0"/>
                        <a:pt x="240" y="48"/>
                        <a:pt x="240" y="96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831" name="Google Shape;24831;p56"/>
                <p:cNvSpPr/>
                <p:nvPr/>
              </p:nvSpPr>
              <p:spPr>
                <a:xfrm>
                  <a:off x="5418900" y="861350"/>
                  <a:ext cx="6025" cy="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25" extrusionOk="0">
                      <a:moveTo>
                        <a:pt x="241" y="64"/>
                      </a:moveTo>
                      <a:cubicBezTo>
                        <a:pt x="241" y="112"/>
                        <a:pt x="225" y="160"/>
                        <a:pt x="177" y="176"/>
                      </a:cubicBezTo>
                      <a:cubicBezTo>
                        <a:pt x="49" y="224"/>
                        <a:pt x="1" y="32"/>
                        <a:pt x="129" y="16"/>
                      </a:cubicBezTo>
                      <a:cubicBezTo>
                        <a:pt x="177" y="0"/>
                        <a:pt x="225" y="16"/>
                        <a:pt x="241" y="64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832" name="Google Shape;24832;p56"/>
                <p:cNvSpPr/>
                <p:nvPr/>
              </p:nvSpPr>
              <p:spPr>
                <a:xfrm>
                  <a:off x="5634925" y="98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1" y="209"/>
                      </a:moveTo>
                      <a:cubicBezTo>
                        <a:pt x="481" y="385"/>
                        <a:pt x="257" y="481"/>
                        <a:pt x="129" y="353"/>
                      </a:cubicBezTo>
                      <a:cubicBezTo>
                        <a:pt x="1" y="225"/>
                        <a:pt x="97" y="1"/>
                        <a:pt x="273" y="1"/>
                      </a:cubicBezTo>
                      <a:cubicBezTo>
                        <a:pt x="385" y="1"/>
                        <a:pt x="481" y="97"/>
                        <a:pt x="481" y="209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833" name="Google Shape;24833;p56"/>
                <p:cNvSpPr/>
                <p:nvPr/>
              </p:nvSpPr>
              <p:spPr>
                <a:xfrm>
                  <a:off x="5717725" y="1135775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2"/>
                      </a:moveTo>
                      <a:cubicBezTo>
                        <a:pt x="465" y="368"/>
                        <a:pt x="257" y="464"/>
                        <a:pt x="129" y="336"/>
                      </a:cubicBezTo>
                      <a:cubicBezTo>
                        <a:pt x="1" y="208"/>
                        <a:pt x="81" y="0"/>
                        <a:pt x="273" y="0"/>
                      </a:cubicBezTo>
                      <a:cubicBezTo>
                        <a:pt x="385" y="0"/>
                        <a:pt x="465" y="80"/>
                        <a:pt x="465" y="192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834" name="Google Shape;24834;p56"/>
                <p:cNvSpPr/>
                <p:nvPr/>
              </p:nvSpPr>
              <p:spPr>
                <a:xfrm>
                  <a:off x="5316900" y="997350"/>
                  <a:ext cx="116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81" extrusionOk="0">
                      <a:moveTo>
                        <a:pt x="465" y="209"/>
                      </a:moveTo>
                      <a:cubicBezTo>
                        <a:pt x="465" y="385"/>
                        <a:pt x="257" y="481"/>
                        <a:pt x="129" y="353"/>
                      </a:cubicBezTo>
                      <a:cubicBezTo>
                        <a:pt x="1" y="225"/>
                        <a:pt x="81" y="1"/>
                        <a:pt x="273" y="1"/>
                      </a:cubicBezTo>
                      <a:cubicBezTo>
                        <a:pt x="369" y="1"/>
                        <a:pt x="465" y="97"/>
                        <a:pt x="465" y="209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835" name="Google Shape;24835;p56"/>
                <p:cNvSpPr/>
                <p:nvPr/>
              </p:nvSpPr>
              <p:spPr>
                <a:xfrm>
                  <a:off x="5331700" y="1124575"/>
                  <a:ext cx="120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65" extrusionOk="0">
                      <a:moveTo>
                        <a:pt x="481" y="208"/>
                      </a:moveTo>
                      <a:cubicBezTo>
                        <a:pt x="481" y="384"/>
                        <a:pt x="257" y="464"/>
                        <a:pt x="129" y="352"/>
                      </a:cubicBezTo>
                      <a:cubicBezTo>
                        <a:pt x="1" y="224"/>
                        <a:pt x="97" y="0"/>
                        <a:pt x="273" y="0"/>
                      </a:cubicBezTo>
                      <a:cubicBezTo>
                        <a:pt x="385" y="0"/>
                        <a:pt x="481" y="96"/>
                        <a:pt x="481" y="208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836" name="Google Shape;24836;p56"/>
                <p:cNvSpPr/>
                <p:nvPr/>
              </p:nvSpPr>
              <p:spPr>
                <a:xfrm>
                  <a:off x="5794150" y="90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0" y="208"/>
                      </a:moveTo>
                      <a:cubicBezTo>
                        <a:pt x="480" y="384"/>
                        <a:pt x="256" y="480"/>
                        <a:pt x="128" y="352"/>
                      </a:cubicBezTo>
                      <a:cubicBezTo>
                        <a:pt x="0" y="224"/>
                        <a:pt x="96" y="0"/>
                        <a:pt x="272" y="0"/>
                      </a:cubicBezTo>
                      <a:cubicBezTo>
                        <a:pt x="384" y="0"/>
                        <a:pt x="480" y="96"/>
                        <a:pt x="480" y="208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837" name="Google Shape;24837;p56"/>
                <p:cNvSpPr/>
                <p:nvPr/>
              </p:nvSpPr>
              <p:spPr>
                <a:xfrm>
                  <a:off x="5290500" y="924950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3"/>
                      </a:moveTo>
                      <a:cubicBezTo>
                        <a:pt x="465" y="369"/>
                        <a:pt x="257" y="465"/>
                        <a:pt x="129" y="337"/>
                      </a:cubicBezTo>
                      <a:cubicBezTo>
                        <a:pt x="1" y="209"/>
                        <a:pt x="97" y="0"/>
                        <a:pt x="273" y="0"/>
                      </a:cubicBezTo>
                      <a:cubicBezTo>
                        <a:pt x="385" y="0"/>
                        <a:pt x="465" y="81"/>
                        <a:pt x="465" y="19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838" name="Google Shape;24838;p56"/>
                <p:cNvSpPr/>
                <p:nvPr/>
              </p:nvSpPr>
              <p:spPr>
                <a:xfrm>
                  <a:off x="5680925" y="826150"/>
                  <a:ext cx="43225" cy="43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9" h="1729" extrusionOk="0">
                      <a:moveTo>
                        <a:pt x="865" y="1728"/>
                      </a:moveTo>
                      <a:lnTo>
                        <a:pt x="865" y="1728"/>
                      </a:lnTo>
                      <a:cubicBezTo>
                        <a:pt x="865" y="1248"/>
                        <a:pt x="481" y="864"/>
                        <a:pt x="1" y="864"/>
                      </a:cubicBezTo>
                      <a:lnTo>
                        <a:pt x="1" y="864"/>
                      </a:lnTo>
                      <a:cubicBezTo>
                        <a:pt x="481" y="864"/>
                        <a:pt x="865" y="480"/>
                        <a:pt x="865" y="0"/>
                      </a:cubicBezTo>
                      <a:lnTo>
                        <a:pt x="865" y="0"/>
                      </a:lnTo>
                      <a:cubicBezTo>
                        <a:pt x="865" y="480"/>
                        <a:pt x="1265" y="864"/>
                        <a:pt x="1729" y="864"/>
                      </a:cubicBezTo>
                      <a:lnTo>
                        <a:pt x="1729" y="864"/>
                      </a:lnTo>
                      <a:cubicBezTo>
                        <a:pt x="1265" y="864"/>
                        <a:pt x="865" y="1248"/>
                        <a:pt x="865" y="1728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</p:grp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3">
  <p:cSld name="CUSTOM_6_1_1">
    <p:spTree>
      <p:nvGrpSpPr>
        <p:cNvPr id="1" name="Shape 248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840" name="Google Shape;24840;p57"/>
          <p:cNvGrpSpPr/>
          <p:nvPr/>
        </p:nvGrpSpPr>
        <p:grpSpPr>
          <a:xfrm>
            <a:off x="176625" y="110350"/>
            <a:ext cx="8790774" cy="4922811"/>
            <a:chOff x="131600" y="118425"/>
            <a:chExt cx="8790774" cy="4922811"/>
          </a:xfrm>
        </p:grpSpPr>
        <p:sp>
          <p:nvSpPr>
            <p:cNvPr id="24841" name="Google Shape;24841;p57"/>
            <p:cNvSpPr/>
            <p:nvPr/>
          </p:nvSpPr>
          <p:spPr>
            <a:xfrm rot="5400000">
              <a:off x="856680" y="1032994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4842" name="Google Shape;24842;p57"/>
            <p:cNvGrpSpPr/>
            <p:nvPr/>
          </p:nvGrpSpPr>
          <p:grpSpPr>
            <a:xfrm>
              <a:off x="131600" y="1884558"/>
              <a:ext cx="2122449" cy="3112715"/>
              <a:chOff x="131600" y="1884558"/>
              <a:chExt cx="2122449" cy="3112715"/>
            </a:xfrm>
          </p:grpSpPr>
          <p:sp>
            <p:nvSpPr>
              <p:cNvPr id="24843" name="Google Shape;24843;p57"/>
              <p:cNvSpPr/>
              <p:nvPr/>
            </p:nvSpPr>
            <p:spPr>
              <a:xfrm rot="5400000" flipH="1">
                <a:off x="1356823" y="353957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44" name="Google Shape;24844;p57"/>
              <p:cNvSpPr/>
              <p:nvPr/>
            </p:nvSpPr>
            <p:spPr>
              <a:xfrm rot="5400000" flipH="1">
                <a:off x="368247" y="3804694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45" name="Google Shape;24845;p57"/>
              <p:cNvSpPr/>
              <p:nvPr/>
            </p:nvSpPr>
            <p:spPr>
              <a:xfrm rot="5400000" flipH="1">
                <a:off x="1212834" y="4945234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46" name="Google Shape;24846;p57"/>
              <p:cNvSpPr/>
              <p:nvPr/>
            </p:nvSpPr>
            <p:spPr>
              <a:xfrm rot="5400000" flipH="1">
                <a:off x="1889810" y="3456082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47" name="Google Shape;24847;p57"/>
              <p:cNvSpPr/>
              <p:nvPr/>
            </p:nvSpPr>
            <p:spPr>
              <a:xfrm rot="5400000" flipH="1">
                <a:off x="871337" y="4472741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48" name="Google Shape;24848;p57"/>
              <p:cNvSpPr/>
              <p:nvPr/>
            </p:nvSpPr>
            <p:spPr>
              <a:xfrm rot="5400000" flipH="1">
                <a:off x="1458022" y="2595443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49" name="Google Shape;24849;p57"/>
              <p:cNvSpPr/>
              <p:nvPr/>
            </p:nvSpPr>
            <p:spPr>
              <a:xfrm rot="5400000" flipH="1">
                <a:off x="373906" y="24622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50" name="Google Shape;24850;p57"/>
              <p:cNvSpPr/>
              <p:nvPr/>
            </p:nvSpPr>
            <p:spPr>
              <a:xfrm rot="5400000" flipH="1">
                <a:off x="573665" y="4207992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51" name="Google Shape;24851;p57"/>
              <p:cNvSpPr/>
              <p:nvPr/>
            </p:nvSpPr>
            <p:spPr>
              <a:xfrm rot="5400000" flipH="1">
                <a:off x="368214" y="3290320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52" name="Google Shape;24852;p57"/>
              <p:cNvSpPr/>
              <p:nvPr/>
            </p:nvSpPr>
            <p:spPr>
              <a:xfrm rot="5400000" flipH="1">
                <a:off x="149520" y="2943663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53" name="Google Shape;24853;p57"/>
              <p:cNvSpPr/>
              <p:nvPr/>
            </p:nvSpPr>
            <p:spPr>
              <a:xfrm rot="5400000" flipH="1">
                <a:off x="1558343" y="306837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54" name="Google Shape;24854;p57"/>
              <p:cNvSpPr/>
              <p:nvPr/>
            </p:nvSpPr>
            <p:spPr>
              <a:xfrm rot="5400000" flipH="1">
                <a:off x="130236" y="3708247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55" name="Google Shape;24855;p57"/>
              <p:cNvSpPr/>
              <p:nvPr/>
            </p:nvSpPr>
            <p:spPr>
              <a:xfrm rot="5400000" flipH="1">
                <a:off x="400364" y="4926212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56" name="Google Shape;24856;p57"/>
              <p:cNvSpPr/>
              <p:nvPr/>
            </p:nvSpPr>
            <p:spPr>
              <a:xfrm rot="5400000" flipH="1">
                <a:off x="799823" y="3303605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57" name="Google Shape;24857;p57"/>
              <p:cNvSpPr/>
              <p:nvPr/>
            </p:nvSpPr>
            <p:spPr>
              <a:xfrm rot="5400000" flipH="1">
                <a:off x="1234010" y="4104986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58" name="Google Shape;24858;p57"/>
              <p:cNvSpPr/>
              <p:nvPr/>
            </p:nvSpPr>
            <p:spPr>
              <a:xfrm rot="5400000" flipH="1">
                <a:off x="379148" y="2080743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59" name="Google Shape;24859;p57"/>
              <p:cNvSpPr/>
              <p:nvPr/>
            </p:nvSpPr>
            <p:spPr>
              <a:xfrm rot="5400000" flipH="1">
                <a:off x="891672" y="3760348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60" name="Google Shape;24860;p57"/>
              <p:cNvSpPr/>
              <p:nvPr/>
            </p:nvSpPr>
            <p:spPr>
              <a:xfrm rot="5400000">
                <a:off x="927170" y="1943554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61" name="Google Shape;24861;p57"/>
              <p:cNvSpPr/>
              <p:nvPr/>
            </p:nvSpPr>
            <p:spPr>
              <a:xfrm rot="5400000">
                <a:off x="1099652" y="2323349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62" name="Google Shape;24862;p57"/>
              <p:cNvSpPr/>
              <p:nvPr/>
            </p:nvSpPr>
            <p:spPr>
              <a:xfrm rot="5400000">
                <a:off x="952606" y="295021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63" name="Google Shape;24863;p57"/>
              <p:cNvSpPr/>
              <p:nvPr/>
            </p:nvSpPr>
            <p:spPr>
              <a:xfrm rot="5400000">
                <a:off x="729827" y="227943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64" name="Google Shape;24864;p57"/>
              <p:cNvSpPr/>
              <p:nvPr/>
            </p:nvSpPr>
            <p:spPr>
              <a:xfrm rot="5400000">
                <a:off x="1976994" y="3097293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65" name="Google Shape;24865;p57"/>
              <p:cNvSpPr/>
              <p:nvPr/>
            </p:nvSpPr>
            <p:spPr>
              <a:xfrm rot="5400000">
                <a:off x="1439631" y="1886769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66" name="Google Shape;24866;p57"/>
              <p:cNvSpPr/>
              <p:nvPr/>
            </p:nvSpPr>
            <p:spPr>
              <a:xfrm rot="5400000">
                <a:off x="2225601" y="353958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67" name="Google Shape;24867;p57"/>
              <p:cNvSpPr/>
              <p:nvPr/>
            </p:nvSpPr>
            <p:spPr>
              <a:xfrm rot="5400000">
                <a:off x="771336" y="2669355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4868" name="Google Shape;24868;p57"/>
            <p:cNvGrpSpPr/>
            <p:nvPr/>
          </p:nvGrpSpPr>
          <p:grpSpPr>
            <a:xfrm flipH="1">
              <a:off x="2342550" y="2567965"/>
              <a:ext cx="3964145" cy="1455821"/>
              <a:chOff x="3233388" y="140740"/>
              <a:chExt cx="3964145" cy="1455821"/>
            </a:xfrm>
          </p:grpSpPr>
          <p:sp>
            <p:nvSpPr>
              <p:cNvPr id="24869" name="Google Shape;24869;p57"/>
              <p:cNvSpPr/>
              <p:nvPr/>
            </p:nvSpPr>
            <p:spPr>
              <a:xfrm rot="10800000" flipH="1">
                <a:off x="4606080" y="136596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70" name="Google Shape;24870;p57"/>
              <p:cNvSpPr/>
              <p:nvPr/>
            </p:nvSpPr>
            <p:spPr>
              <a:xfrm rot="10800000" flipH="1">
                <a:off x="4341237" y="377380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71" name="Google Shape;24871;p57"/>
              <p:cNvSpPr/>
              <p:nvPr/>
            </p:nvSpPr>
            <p:spPr>
              <a:xfrm rot="10800000" flipH="1">
                <a:off x="3233388" y="122197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72" name="Google Shape;24872;p57"/>
              <p:cNvSpPr/>
              <p:nvPr/>
            </p:nvSpPr>
            <p:spPr>
              <a:xfrm rot="10800000" flipH="1">
                <a:off x="6920595" y="1365965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73" name="Google Shape;24873;p57"/>
              <p:cNvSpPr/>
              <p:nvPr/>
            </p:nvSpPr>
            <p:spPr>
              <a:xfrm rot="10800000" flipH="1">
                <a:off x="3673048" y="880627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74" name="Google Shape;24874;p57"/>
              <p:cNvSpPr/>
              <p:nvPr/>
            </p:nvSpPr>
            <p:spPr>
              <a:xfrm rot="10800000" flipH="1">
                <a:off x="5601088" y="146715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75" name="Google Shape;24875;p57"/>
              <p:cNvSpPr/>
              <p:nvPr/>
            </p:nvSpPr>
            <p:spPr>
              <a:xfrm rot="10800000" flipH="1">
                <a:off x="5724521" y="3829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76" name="Google Shape;24876;p57"/>
              <p:cNvSpPr/>
              <p:nvPr/>
            </p:nvSpPr>
            <p:spPr>
              <a:xfrm rot="10800000" flipH="1">
                <a:off x="3991095" y="582805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77" name="Google Shape;24877;p57"/>
              <p:cNvSpPr/>
              <p:nvPr/>
            </p:nvSpPr>
            <p:spPr>
              <a:xfrm rot="10800000" flipH="1">
                <a:off x="4885176" y="377363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78" name="Google Shape;24878;p57"/>
              <p:cNvSpPr/>
              <p:nvPr/>
            </p:nvSpPr>
            <p:spPr>
              <a:xfrm rot="10800000" flipH="1">
                <a:off x="5542101" y="15851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79" name="Google Shape;24879;p57"/>
              <p:cNvSpPr/>
              <p:nvPr/>
            </p:nvSpPr>
            <p:spPr>
              <a:xfrm rot="10800000" flipH="1">
                <a:off x="5133210" y="156969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80" name="Google Shape;24880;p57"/>
              <p:cNvSpPr/>
              <p:nvPr/>
            </p:nvSpPr>
            <p:spPr>
              <a:xfrm rot="10800000" flipH="1">
                <a:off x="4503283" y="14074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81" name="Google Shape;24881;p57"/>
              <p:cNvSpPr/>
              <p:nvPr/>
            </p:nvSpPr>
            <p:spPr>
              <a:xfrm rot="10800000" flipH="1">
                <a:off x="3285424" y="410959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82" name="Google Shape;24882;p57"/>
              <p:cNvSpPr/>
              <p:nvPr/>
            </p:nvSpPr>
            <p:spPr>
              <a:xfrm rot="10800000" flipH="1">
                <a:off x="4896126" y="811318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83" name="Google Shape;24883;p57"/>
              <p:cNvSpPr/>
              <p:nvPr/>
            </p:nvSpPr>
            <p:spPr>
              <a:xfrm rot="10800000" flipH="1">
                <a:off x="4097227" y="124315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84" name="Google Shape;24884;p57"/>
              <p:cNvSpPr/>
              <p:nvPr/>
            </p:nvSpPr>
            <p:spPr>
              <a:xfrm rot="10800000" flipH="1">
                <a:off x="6313814" y="205730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85" name="Google Shape;24885;p57"/>
              <p:cNvSpPr/>
              <p:nvPr/>
            </p:nvSpPr>
            <p:spPr>
              <a:xfrm rot="10800000" flipH="1">
                <a:off x="4425950" y="9008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86" name="Google Shape;24886;p57"/>
              <p:cNvSpPr/>
              <p:nvPr/>
            </p:nvSpPr>
            <p:spPr>
              <a:xfrm rot="10800000">
                <a:off x="6202092" y="936303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87" name="Google Shape;24887;p57"/>
              <p:cNvSpPr/>
              <p:nvPr/>
            </p:nvSpPr>
            <p:spPr>
              <a:xfrm rot="10800000">
                <a:off x="5855273" y="1108793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88" name="Google Shape;24888;p57"/>
              <p:cNvSpPr/>
              <p:nvPr/>
            </p:nvSpPr>
            <p:spPr>
              <a:xfrm rot="10800000">
                <a:off x="7156858" y="86568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89" name="Google Shape;24889;p57"/>
              <p:cNvSpPr/>
              <p:nvPr/>
            </p:nvSpPr>
            <p:spPr>
              <a:xfrm rot="10800000">
                <a:off x="5246316" y="96173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90" name="Google Shape;24890;p57"/>
              <p:cNvSpPr/>
              <p:nvPr/>
            </p:nvSpPr>
            <p:spPr>
              <a:xfrm rot="10800000">
                <a:off x="5907291" y="73882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91" name="Google Shape;24891;p57"/>
              <p:cNvSpPr/>
              <p:nvPr/>
            </p:nvSpPr>
            <p:spPr>
              <a:xfrm rot="10800000">
                <a:off x="6698607" y="802009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92" name="Google Shape;24892;p57"/>
              <p:cNvSpPr/>
              <p:nvPr/>
            </p:nvSpPr>
            <p:spPr>
              <a:xfrm rot="10800000">
                <a:off x="6314814" y="145098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93" name="Google Shape;24893;p57"/>
              <p:cNvSpPr/>
              <p:nvPr/>
            </p:nvSpPr>
            <p:spPr>
              <a:xfrm rot="10800000">
                <a:off x="6405679" y="58437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94" name="Google Shape;24894;p57"/>
              <p:cNvSpPr/>
              <p:nvPr/>
            </p:nvSpPr>
            <p:spPr>
              <a:xfrm rot="10800000">
                <a:off x="5530519" y="78295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4895" name="Google Shape;24895;p57"/>
            <p:cNvSpPr/>
            <p:nvPr/>
          </p:nvSpPr>
          <p:spPr>
            <a:xfrm rot="10800000">
              <a:off x="5467181" y="2274087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96" name="Google Shape;24896;p57"/>
            <p:cNvSpPr/>
            <p:nvPr/>
          </p:nvSpPr>
          <p:spPr>
            <a:xfrm rot="10800000">
              <a:off x="1791338" y="2418078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97" name="Google Shape;24897;p57"/>
            <p:cNvSpPr/>
            <p:nvPr/>
          </p:nvSpPr>
          <p:spPr>
            <a:xfrm rot="10800000">
              <a:off x="4994538" y="1932740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98" name="Google Shape;24898;p57"/>
            <p:cNvSpPr/>
            <p:nvPr/>
          </p:nvSpPr>
          <p:spPr>
            <a:xfrm rot="10800000">
              <a:off x="2710372" y="2554680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99" name="Google Shape;24899;p57"/>
            <p:cNvSpPr/>
            <p:nvPr/>
          </p:nvSpPr>
          <p:spPr>
            <a:xfrm rot="10800000">
              <a:off x="2984293" y="1435017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00" name="Google Shape;24900;p57"/>
            <p:cNvSpPr/>
            <p:nvPr/>
          </p:nvSpPr>
          <p:spPr>
            <a:xfrm rot="10800000">
              <a:off x="4625351" y="1874393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01" name="Google Shape;24901;p57"/>
            <p:cNvSpPr/>
            <p:nvPr/>
          </p:nvSpPr>
          <p:spPr>
            <a:xfrm rot="10800000">
              <a:off x="3812259" y="1429475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02" name="Google Shape;24902;p57"/>
            <p:cNvSpPr/>
            <p:nvPr/>
          </p:nvSpPr>
          <p:spPr>
            <a:xfrm rot="10800000">
              <a:off x="3473571" y="242512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03" name="Google Shape;24903;p57"/>
            <p:cNvSpPr/>
            <p:nvPr/>
          </p:nvSpPr>
          <p:spPr>
            <a:xfrm rot="10800000">
              <a:off x="3823198" y="1863430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04" name="Google Shape;24904;p57"/>
            <p:cNvSpPr/>
            <p:nvPr/>
          </p:nvSpPr>
          <p:spPr>
            <a:xfrm rot="10800000">
              <a:off x="4626925" y="2295271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05" name="Google Shape;24905;p57"/>
            <p:cNvSpPr/>
            <p:nvPr/>
          </p:nvSpPr>
          <p:spPr>
            <a:xfrm rot="10800000">
              <a:off x="2405511" y="1257842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06" name="Google Shape;24906;p57"/>
            <p:cNvSpPr/>
            <p:nvPr/>
          </p:nvSpPr>
          <p:spPr>
            <a:xfrm rot="10800000">
              <a:off x="4282295" y="1952925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07" name="Google Shape;24907;p57"/>
            <p:cNvSpPr/>
            <p:nvPr/>
          </p:nvSpPr>
          <p:spPr>
            <a:xfrm rot="10800000" flipH="1">
              <a:off x="2379646" y="1608191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08" name="Google Shape;24908;p57"/>
            <p:cNvSpPr/>
            <p:nvPr/>
          </p:nvSpPr>
          <p:spPr>
            <a:xfrm rot="10800000" flipH="1">
              <a:off x="2845296" y="2160906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09" name="Google Shape;24909;p57"/>
            <p:cNvSpPr/>
            <p:nvPr/>
          </p:nvSpPr>
          <p:spPr>
            <a:xfrm rot="10800000" flipH="1">
              <a:off x="1555075" y="1917799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10" name="Google Shape;24910;p57"/>
            <p:cNvSpPr/>
            <p:nvPr/>
          </p:nvSpPr>
          <p:spPr>
            <a:xfrm rot="10800000" flipH="1">
              <a:off x="3472169" y="2013852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11" name="Google Shape;24911;p57"/>
            <p:cNvSpPr/>
            <p:nvPr/>
          </p:nvSpPr>
          <p:spPr>
            <a:xfrm rot="10800000" flipH="1">
              <a:off x="2801524" y="1790938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12" name="Google Shape;24912;p57"/>
            <p:cNvSpPr/>
            <p:nvPr/>
          </p:nvSpPr>
          <p:spPr>
            <a:xfrm rot="10800000" flipH="1">
              <a:off x="2007089" y="1854122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13" name="Google Shape;24913;p57"/>
            <p:cNvSpPr/>
            <p:nvPr/>
          </p:nvSpPr>
          <p:spPr>
            <a:xfrm rot="10800000" flipH="1">
              <a:off x="2379655" y="224722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14" name="Google Shape;24914;p57"/>
            <p:cNvSpPr/>
            <p:nvPr/>
          </p:nvSpPr>
          <p:spPr>
            <a:xfrm rot="10800000" flipH="1">
              <a:off x="3188821" y="1835070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15" name="Google Shape;24915;p57"/>
            <p:cNvSpPr/>
            <p:nvPr/>
          </p:nvSpPr>
          <p:spPr>
            <a:xfrm rot="-5400000">
              <a:off x="6437893" y="3297974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16" name="Google Shape;24916;p57"/>
            <p:cNvSpPr/>
            <p:nvPr/>
          </p:nvSpPr>
          <p:spPr>
            <a:xfrm rot="-5400000">
              <a:off x="7426754" y="3563094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17" name="Google Shape;24917;p57"/>
            <p:cNvSpPr/>
            <p:nvPr/>
          </p:nvSpPr>
          <p:spPr>
            <a:xfrm rot="-5400000">
              <a:off x="6614851" y="4703634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18" name="Google Shape;24918;p57"/>
            <p:cNvSpPr/>
            <p:nvPr/>
          </p:nvSpPr>
          <p:spPr>
            <a:xfrm rot="-5400000">
              <a:off x="8881564" y="4140694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19" name="Google Shape;24919;p57"/>
            <p:cNvSpPr/>
            <p:nvPr/>
          </p:nvSpPr>
          <p:spPr>
            <a:xfrm rot="-5400000">
              <a:off x="7511314" y="4294041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20" name="Google Shape;24920;p57"/>
            <p:cNvSpPr/>
            <p:nvPr/>
          </p:nvSpPr>
          <p:spPr>
            <a:xfrm rot="-5400000">
              <a:off x="5855679" y="1873118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21" name="Google Shape;24921;p57"/>
            <p:cNvSpPr/>
            <p:nvPr/>
          </p:nvSpPr>
          <p:spPr>
            <a:xfrm rot="-5400000">
              <a:off x="6656524" y="2857254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22" name="Google Shape;24922;p57"/>
            <p:cNvSpPr/>
            <p:nvPr/>
          </p:nvSpPr>
          <p:spPr>
            <a:xfrm rot="-5400000">
              <a:off x="7274485" y="3966392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23" name="Google Shape;24923;p57"/>
            <p:cNvSpPr/>
            <p:nvPr/>
          </p:nvSpPr>
          <p:spPr>
            <a:xfrm rot="-5400000">
              <a:off x="8443762" y="3936907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24" name="Google Shape;24924;p57"/>
            <p:cNvSpPr/>
            <p:nvPr/>
          </p:nvSpPr>
          <p:spPr>
            <a:xfrm rot="-5400000">
              <a:off x="8670718" y="3590250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25" name="Google Shape;24925;p57"/>
            <p:cNvSpPr/>
            <p:nvPr/>
          </p:nvSpPr>
          <p:spPr>
            <a:xfrm rot="-5400000">
              <a:off x="6164267" y="2286673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26" name="Google Shape;24926;p57"/>
            <p:cNvSpPr/>
            <p:nvPr/>
          </p:nvSpPr>
          <p:spPr>
            <a:xfrm rot="-5400000">
              <a:off x="8716418" y="4354835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27" name="Google Shape;24927;p57"/>
            <p:cNvSpPr/>
            <p:nvPr/>
          </p:nvSpPr>
          <p:spPr>
            <a:xfrm rot="-5400000">
              <a:off x="7458880" y="4684612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28" name="Google Shape;24928;p57"/>
            <p:cNvSpPr/>
            <p:nvPr/>
          </p:nvSpPr>
          <p:spPr>
            <a:xfrm rot="-5400000">
              <a:off x="7046617" y="3062005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29" name="Google Shape;24929;p57"/>
            <p:cNvSpPr/>
            <p:nvPr/>
          </p:nvSpPr>
          <p:spPr>
            <a:xfrm rot="-5400000">
              <a:off x="7078796" y="4271886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30" name="Google Shape;24930;p57"/>
            <p:cNvSpPr/>
            <p:nvPr/>
          </p:nvSpPr>
          <p:spPr>
            <a:xfrm rot="-5400000">
              <a:off x="6943689" y="3518748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31" name="Google Shape;24931;p57"/>
            <p:cNvSpPr/>
            <p:nvPr/>
          </p:nvSpPr>
          <p:spPr>
            <a:xfrm rot="-5400000" flipH="1">
              <a:off x="6867546" y="1701954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32" name="Google Shape;24932;p57"/>
            <p:cNvSpPr/>
            <p:nvPr/>
          </p:nvSpPr>
          <p:spPr>
            <a:xfrm rot="-5400000" flipH="1">
              <a:off x="6728032" y="2081749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33" name="Google Shape;24933;p57"/>
            <p:cNvSpPr/>
            <p:nvPr/>
          </p:nvSpPr>
          <p:spPr>
            <a:xfrm rot="-5400000" flipH="1">
              <a:off x="6580720" y="2418065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34" name="Google Shape;24934;p57"/>
            <p:cNvSpPr/>
            <p:nvPr/>
          </p:nvSpPr>
          <p:spPr>
            <a:xfrm rot="-5400000" flipH="1">
              <a:off x="7106104" y="2037835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35" name="Google Shape;24935;p57"/>
            <p:cNvSpPr/>
            <p:nvPr/>
          </p:nvSpPr>
          <p:spPr>
            <a:xfrm rot="-5400000" flipH="1">
              <a:off x="5855819" y="2855693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36" name="Google Shape;24936;p57"/>
            <p:cNvSpPr/>
            <p:nvPr/>
          </p:nvSpPr>
          <p:spPr>
            <a:xfrm rot="-5400000" flipH="1">
              <a:off x="8557992" y="4224196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37" name="Google Shape;24937;p57"/>
            <p:cNvSpPr/>
            <p:nvPr/>
          </p:nvSpPr>
          <p:spPr>
            <a:xfrm rot="-5400000" flipH="1">
              <a:off x="7075119" y="2427755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38" name="Google Shape;24938;p57"/>
            <p:cNvSpPr/>
            <p:nvPr/>
          </p:nvSpPr>
          <p:spPr>
            <a:xfrm rot="-5400000" flipH="1">
              <a:off x="6923371" y="255804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39" name="Google Shape;24939;p57"/>
            <p:cNvSpPr/>
            <p:nvPr/>
          </p:nvSpPr>
          <p:spPr>
            <a:xfrm rot="-5400000" flipH="1">
              <a:off x="7452482" y="411755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40" name="Google Shape;24940;p57"/>
            <p:cNvSpPr/>
            <p:nvPr/>
          </p:nvSpPr>
          <p:spPr>
            <a:xfrm rot="-5400000">
              <a:off x="8807099" y="641429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41" name="Google Shape;24941;p57"/>
            <p:cNvSpPr/>
            <p:nvPr/>
          </p:nvSpPr>
          <p:spPr>
            <a:xfrm>
              <a:off x="2963692" y="4896893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42" name="Google Shape;24942;p57"/>
            <p:cNvSpPr/>
            <p:nvPr/>
          </p:nvSpPr>
          <p:spPr>
            <a:xfrm>
              <a:off x="471112" y="4574671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43" name="Google Shape;24943;p57"/>
            <p:cNvSpPr/>
            <p:nvPr/>
          </p:nvSpPr>
          <p:spPr>
            <a:xfrm>
              <a:off x="2753463" y="4668875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44" name="Google Shape;24944;p57"/>
            <p:cNvSpPr/>
            <p:nvPr/>
          </p:nvSpPr>
          <p:spPr>
            <a:xfrm>
              <a:off x="6655795" y="4840317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45" name="Google Shape;24945;p57"/>
            <p:cNvSpPr/>
            <p:nvPr/>
          </p:nvSpPr>
          <p:spPr>
            <a:xfrm>
              <a:off x="4825185" y="4561639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46" name="Google Shape;24946;p57"/>
            <p:cNvSpPr/>
            <p:nvPr/>
          </p:nvSpPr>
          <p:spPr>
            <a:xfrm>
              <a:off x="4222013" y="4852496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47" name="Google Shape;24947;p57"/>
            <p:cNvSpPr/>
            <p:nvPr/>
          </p:nvSpPr>
          <p:spPr>
            <a:xfrm>
              <a:off x="2394971" y="4710131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48" name="Google Shape;24948;p57"/>
            <p:cNvSpPr/>
            <p:nvPr/>
          </p:nvSpPr>
          <p:spPr>
            <a:xfrm>
              <a:off x="261895" y="4144797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49" name="Google Shape;24949;p57"/>
            <p:cNvSpPr/>
            <p:nvPr/>
          </p:nvSpPr>
          <p:spPr>
            <a:xfrm>
              <a:off x="1147839" y="4589456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50" name="Google Shape;24950;p57"/>
            <p:cNvSpPr/>
            <p:nvPr/>
          </p:nvSpPr>
          <p:spPr>
            <a:xfrm>
              <a:off x="1651262" y="4079205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51" name="Google Shape;24951;p57"/>
            <p:cNvSpPr/>
            <p:nvPr/>
          </p:nvSpPr>
          <p:spPr>
            <a:xfrm>
              <a:off x="5460560" y="4603603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52" name="Google Shape;24952;p57"/>
            <p:cNvSpPr/>
            <p:nvPr/>
          </p:nvSpPr>
          <p:spPr>
            <a:xfrm>
              <a:off x="1698183" y="4810645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53" name="Google Shape;24953;p57"/>
            <p:cNvSpPr/>
            <p:nvPr/>
          </p:nvSpPr>
          <p:spPr>
            <a:xfrm>
              <a:off x="201799" y="4466009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54" name="Google Shape;24954;p57"/>
            <p:cNvSpPr/>
            <p:nvPr/>
          </p:nvSpPr>
          <p:spPr>
            <a:xfrm>
              <a:off x="3465751" y="4816833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55" name="Google Shape;24955;p57"/>
            <p:cNvSpPr/>
            <p:nvPr/>
          </p:nvSpPr>
          <p:spPr>
            <a:xfrm>
              <a:off x="2625602" y="5006428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56" name="Google Shape;24956;p57"/>
            <p:cNvSpPr/>
            <p:nvPr/>
          </p:nvSpPr>
          <p:spPr>
            <a:xfrm>
              <a:off x="2785939" y="4360921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57" name="Google Shape;24957;p57"/>
            <p:cNvSpPr/>
            <p:nvPr/>
          </p:nvSpPr>
          <p:spPr>
            <a:xfrm>
              <a:off x="189850" y="4847376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58" name="Google Shape;24958;p57"/>
            <p:cNvSpPr/>
            <p:nvPr/>
          </p:nvSpPr>
          <p:spPr>
            <a:xfrm flipH="1">
              <a:off x="2255392" y="3721275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59" name="Google Shape;24959;p57"/>
            <p:cNvSpPr/>
            <p:nvPr/>
          </p:nvSpPr>
          <p:spPr>
            <a:xfrm flipH="1">
              <a:off x="1929748" y="3759794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60" name="Google Shape;24960;p57"/>
            <p:cNvSpPr/>
            <p:nvPr/>
          </p:nvSpPr>
          <p:spPr>
            <a:xfrm flipH="1">
              <a:off x="3183433" y="4265621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61" name="Google Shape;24961;p57"/>
            <p:cNvSpPr/>
            <p:nvPr/>
          </p:nvSpPr>
          <p:spPr>
            <a:xfrm flipH="1">
              <a:off x="1435716" y="4350612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62" name="Google Shape;24962;p57"/>
            <p:cNvSpPr/>
            <p:nvPr/>
          </p:nvSpPr>
          <p:spPr>
            <a:xfrm flipH="1">
              <a:off x="1933866" y="4594998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63" name="Google Shape;24963;p57"/>
            <p:cNvSpPr/>
            <p:nvPr/>
          </p:nvSpPr>
          <p:spPr>
            <a:xfrm flipH="1">
              <a:off x="5826957" y="4975631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64" name="Google Shape;24964;p57"/>
            <p:cNvSpPr/>
            <p:nvPr/>
          </p:nvSpPr>
          <p:spPr>
            <a:xfrm flipH="1">
              <a:off x="5920051" y="4707077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65" name="Google Shape;24965;p57"/>
            <p:cNvSpPr/>
            <p:nvPr/>
          </p:nvSpPr>
          <p:spPr>
            <a:xfrm flipH="1">
              <a:off x="2402654" y="4088599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66" name="Google Shape;24966;p57"/>
            <p:cNvSpPr/>
            <p:nvPr/>
          </p:nvSpPr>
          <p:spPr>
            <a:xfrm flipH="1">
              <a:off x="2060344" y="4210513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67" name="Google Shape;24967;p57"/>
            <p:cNvSpPr/>
            <p:nvPr/>
          </p:nvSpPr>
          <p:spPr>
            <a:xfrm rot="10800000" flipH="1">
              <a:off x="4535130" y="4810639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68" name="Google Shape;24968;p57"/>
            <p:cNvSpPr/>
            <p:nvPr/>
          </p:nvSpPr>
          <p:spPr>
            <a:xfrm rot="10800000" flipH="1">
              <a:off x="7364662" y="4897030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69" name="Google Shape;24969;p57"/>
            <p:cNvSpPr/>
            <p:nvPr/>
          </p:nvSpPr>
          <p:spPr>
            <a:xfrm rot="10800000" flipH="1">
              <a:off x="3162438" y="4666650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70" name="Google Shape;24970;p57"/>
            <p:cNvSpPr/>
            <p:nvPr/>
          </p:nvSpPr>
          <p:spPr>
            <a:xfrm rot="10800000" flipH="1">
              <a:off x="7867920" y="4559015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71" name="Google Shape;24971;p57"/>
            <p:cNvSpPr/>
            <p:nvPr/>
          </p:nvSpPr>
          <p:spPr>
            <a:xfrm rot="10800000" flipH="1">
              <a:off x="3602098" y="4325302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72" name="Google Shape;24972;p57"/>
            <p:cNvSpPr/>
            <p:nvPr/>
          </p:nvSpPr>
          <p:spPr>
            <a:xfrm rot="10800000" flipH="1">
              <a:off x="5530138" y="4911830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73" name="Google Shape;24973;p57"/>
            <p:cNvSpPr/>
            <p:nvPr/>
          </p:nvSpPr>
          <p:spPr>
            <a:xfrm rot="10800000" flipH="1">
              <a:off x="8747946" y="4902554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74" name="Google Shape;24974;p57"/>
            <p:cNvSpPr/>
            <p:nvPr/>
          </p:nvSpPr>
          <p:spPr>
            <a:xfrm rot="10800000" flipH="1">
              <a:off x="3920145" y="4027480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75" name="Google Shape;24975;p57"/>
            <p:cNvSpPr/>
            <p:nvPr/>
          </p:nvSpPr>
          <p:spPr>
            <a:xfrm rot="10800000" flipH="1">
              <a:off x="7908601" y="4897013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76" name="Google Shape;24976;p57"/>
            <p:cNvSpPr/>
            <p:nvPr/>
          </p:nvSpPr>
          <p:spPr>
            <a:xfrm rot="10800000" flipH="1">
              <a:off x="8263362" y="4678160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77" name="Google Shape;24977;p57"/>
            <p:cNvSpPr/>
            <p:nvPr/>
          </p:nvSpPr>
          <p:spPr>
            <a:xfrm rot="10800000" flipH="1">
              <a:off x="5062260" y="501437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78" name="Google Shape;24978;p57"/>
            <p:cNvSpPr/>
            <p:nvPr/>
          </p:nvSpPr>
          <p:spPr>
            <a:xfrm rot="10800000" flipH="1">
              <a:off x="7008383" y="4595115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79" name="Google Shape;24979;p57"/>
            <p:cNvSpPr/>
            <p:nvPr/>
          </p:nvSpPr>
          <p:spPr>
            <a:xfrm rot="10800000" flipH="1">
              <a:off x="6522899" y="5011872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80" name="Google Shape;24980;p57"/>
            <p:cNvSpPr/>
            <p:nvPr/>
          </p:nvSpPr>
          <p:spPr>
            <a:xfrm rot="10800000" flipH="1">
              <a:off x="4825176" y="4255993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81" name="Google Shape;24981;p57"/>
            <p:cNvSpPr/>
            <p:nvPr/>
          </p:nvSpPr>
          <p:spPr>
            <a:xfrm rot="10800000" flipH="1">
              <a:off x="3801114" y="4644633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82" name="Google Shape;24982;p57"/>
            <p:cNvSpPr/>
            <p:nvPr/>
          </p:nvSpPr>
          <p:spPr>
            <a:xfrm rot="10800000" flipH="1">
              <a:off x="6242864" y="3650405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83" name="Google Shape;24983;p57"/>
            <p:cNvSpPr/>
            <p:nvPr/>
          </p:nvSpPr>
          <p:spPr>
            <a:xfrm rot="10800000" flipH="1">
              <a:off x="4355000" y="4345488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84" name="Google Shape;24984;p57"/>
            <p:cNvSpPr/>
            <p:nvPr/>
          </p:nvSpPr>
          <p:spPr>
            <a:xfrm rot="10800000">
              <a:off x="6131142" y="4380978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85" name="Google Shape;24985;p57"/>
            <p:cNvSpPr/>
            <p:nvPr/>
          </p:nvSpPr>
          <p:spPr>
            <a:xfrm rot="10800000">
              <a:off x="5824398" y="4244268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86" name="Google Shape;24986;p57"/>
            <p:cNvSpPr/>
            <p:nvPr/>
          </p:nvSpPr>
          <p:spPr>
            <a:xfrm rot="10800000">
              <a:off x="7867933" y="4140699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87" name="Google Shape;24987;p57"/>
            <p:cNvSpPr/>
            <p:nvPr/>
          </p:nvSpPr>
          <p:spPr>
            <a:xfrm rot="10800000">
              <a:off x="5175366" y="4406414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88" name="Google Shape;24988;p57"/>
            <p:cNvSpPr/>
            <p:nvPr/>
          </p:nvSpPr>
          <p:spPr>
            <a:xfrm rot="10800000">
              <a:off x="5788441" y="3887275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89" name="Google Shape;24989;p57"/>
            <p:cNvSpPr/>
            <p:nvPr/>
          </p:nvSpPr>
          <p:spPr>
            <a:xfrm rot="10800000">
              <a:off x="6627657" y="4246684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90" name="Google Shape;24990;p57"/>
            <p:cNvSpPr/>
            <p:nvPr/>
          </p:nvSpPr>
          <p:spPr>
            <a:xfrm rot="10800000">
              <a:off x="6243864" y="464542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91" name="Google Shape;24991;p57"/>
            <p:cNvSpPr/>
            <p:nvPr/>
          </p:nvSpPr>
          <p:spPr>
            <a:xfrm rot="10800000">
              <a:off x="6739829" y="3858824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92" name="Google Shape;24992;p57"/>
            <p:cNvSpPr/>
            <p:nvPr/>
          </p:nvSpPr>
          <p:spPr>
            <a:xfrm rot="10800000">
              <a:off x="5459569" y="4227633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93" name="Google Shape;24993;p57"/>
            <p:cNvSpPr/>
            <p:nvPr/>
          </p:nvSpPr>
          <p:spPr>
            <a:xfrm rot="10800000" flipH="1">
              <a:off x="1874423" y="1457649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94" name="Google Shape;24994;p57"/>
            <p:cNvSpPr/>
            <p:nvPr/>
          </p:nvSpPr>
          <p:spPr>
            <a:xfrm rot="-5400000">
              <a:off x="7273617" y="1644380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4995" name="Google Shape;24995;p57"/>
            <p:cNvGrpSpPr/>
            <p:nvPr/>
          </p:nvGrpSpPr>
          <p:grpSpPr>
            <a:xfrm rot="5400000">
              <a:off x="6199788" y="1372590"/>
              <a:ext cx="3964145" cy="1455821"/>
              <a:chOff x="3233388" y="140740"/>
              <a:chExt cx="3964145" cy="1455821"/>
            </a:xfrm>
          </p:grpSpPr>
          <p:sp>
            <p:nvSpPr>
              <p:cNvPr id="24996" name="Google Shape;24996;p57"/>
              <p:cNvSpPr/>
              <p:nvPr/>
            </p:nvSpPr>
            <p:spPr>
              <a:xfrm rot="10800000" flipH="1">
                <a:off x="4341237" y="377380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997" name="Google Shape;24997;p57"/>
              <p:cNvSpPr/>
              <p:nvPr/>
            </p:nvSpPr>
            <p:spPr>
              <a:xfrm rot="10800000" flipH="1">
                <a:off x="3233388" y="122197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998" name="Google Shape;24998;p57"/>
              <p:cNvSpPr/>
              <p:nvPr/>
            </p:nvSpPr>
            <p:spPr>
              <a:xfrm rot="10800000" flipH="1">
                <a:off x="6920595" y="1365965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999" name="Google Shape;24999;p57"/>
              <p:cNvSpPr/>
              <p:nvPr/>
            </p:nvSpPr>
            <p:spPr>
              <a:xfrm rot="10800000" flipH="1">
                <a:off x="3673048" y="880627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00" name="Google Shape;25000;p57"/>
              <p:cNvSpPr/>
              <p:nvPr/>
            </p:nvSpPr>
            <p:spPr>
              <a:xfrm rot="10800000" flipH="1">
                <a:off x="5601088" y="146715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01" name="Google Shape;25001;p57"/>
              <p:cNvSpPr/>
              <p:nvPr/>
            </p:nvSpPr>
            <p:spPr>
              <a:xfrm rot="10800000" flipH="1">
                <a:off x="5724521" y="3829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02" name="Google Shape;25002;p57"/>
              <p:cNvSpPr/>
              <p:nvPr/>
            </p:nvSpPr>
            <p:spPr>
              <a:xfrm rot="10800000" flipH="1">
                <a:off x="3991095" y="582805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03" name="Google Shape;25003;p57"/>
              <p:cNvSpPr/>
              <p:nvPr/>
            </p:nvSpPr>
            <p:spPr>
              <a:xfrm rot="10800000" flipH="1">
                <a:off x="4885176" y="377363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04" name="Google Shape;25004;p57"/>
              <p:cNvSpPr/>
              <p:nvPr/>
            </p:nvSpPr>
            <p:spPr>
              <a:xfrm rot="10800000" flipH="1">
                <a:off x="5239937" y="15851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05" name="Google Shape;25005;p57"/>
              <p:cNvSpPr/>
              <p:nvPr/>
            </p:nvSpPr>
            <p:spPr>
              <a:xfrm rot="10800000" flipH="1">
                <a:off x="5133210" y="156969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06" name="Google Shape;25006;p57"/>
              <p:cNvSpPr/>
              <p:nvPr/>
            </p:nvSpPr>
            <p:spPr>
              <a:xfrm rot="10800000" flipH="1">
                <a:off x="4503283" y="14074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07" name="Google Shape;25007;p57"/>
              <p:cNvSpPr/>
              <p:nvPr/>
            </p:nvSpPr>
            <p:spPr>
              <a:xfrm rot="10800000" flipH="1">
                <a:off x="3285424" y="410959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08" name="Google Shape;25008;p57"/>
              <p:cNvSpPr/>
              <p:nvPr/>
            </p:nvSpPr>
            <p:spPr>
              <a:xfrm rot="10800000" flipH="1">
                <a:off x="4896126" y="811318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09" name="Google Shape;25009;p57"/>
              <p:cNvSpPr/>
              <p:nvPr/>
            </p:nvSpPr>
            <p:spPr>
              <a:xfrm rot="10800000" flipH="1">
                <a:off x="4097227" y="124315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10" name="Google Shape;25010;p57"/>
              <p:cNvSpPr/>
              <p:nvPr/>
            </p:nvSpPr>
            <p:spPr>
              <a:xfrm rot="10800000" flipH="1">
                <a:off x="6313814" y="205730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11" name="Google Shape;25011;p57"/>
              <p:cNvSpPr/>
              <p:nvPr/>
            </p:nvSpPr>
            <p:spPr>
              <a:xfrm rot="10800000" flipH="1">
                <a:off x="4425950" y="9008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12" name="Google Shape;25012;p57"/>
              <p:cNvSpPr/>
              <p:nvPr/>
            </p:nvSpPr>
            <p:spPr>
              <a:xfrm rot="10800000">
                <a:off x="6202092" y="936303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13" name="Google Shape;25013;p57"/>
              <p:cNvSpPr/>
              <p:nvPr/>
            </p:nvSpPr>
            <p:spPr>
              <a:xfrm rot="10800000">
                <a:off x="5855273" y="1108793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14" name="Google Shape;25014;p57"/>
              <p:cNvSpPr/>
              <p:nvPr/>
            </p:nvSpPr>
            <p:spPr>
              <a:xfrm rot="10800000">
                <a:off x="7156858" y="86568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15" name="Google Shape;25015;p57"/>
              <p:cNvSpPr/>
              <p:nvPr/>
            </p:nvSpPr>
            <p:spPr>
              <a:xfrm rot="10800000">
                <a:off x="5246316" y="96173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16" name="Google Shape;25016;p57"/>
              <p:cNvSpPr/>
              <p:nvPr/>
            </p:nvSpPr>
            <p:spPr>
              <a:xfrm rot="10800000">
                <a:off x="5907291" y="73882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17" name="Google Shape;25017;p57"/>
              <p:cNvSpPr/>
              <p:nvPr/>
            </p:nvSpPr>
            <p:spPr>
              <a:xfrm rot="10800000">
                <a:off x="6698607" y="802009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18" name="Google Shape;25018;p57"/>
              <p:cNvSpPr/>
              <p:nvPr/>
            </p:nvSpPr>
            <p:spPr>
              <a:xfrm rot="10800000">
                <a:off x="6314814" y="145098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19" name="Google Shape;25019;p57"/>
              <p:cNvSpPr/>
              <p:nvPr/>
            </p:nvSpPr>
            <p:spPr>
              <a:xfrm rot="10800000">
                <a:off x="6405679" y="58437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20" name="Google Shape;25020;p57"/>
              <p:cNvSpPr/>
              <p:nvPr/>
            </p:nvSpPr>
            <p:spPr>
              <a:xfrm rot="10800000">
                <a:off x="5530519" y="78295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21" name="Google Shape;25021;p57"/>
              <p:cNvSpPr/>
              <p:nvPr/>
            </p:nvSpPr>
            <p:spPr>
              <a:xfrm rot="10800000" flipH="1">
                <a:off x="4606080" y="136596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5022" name="Google Shape;25022;p57"/>
            <p:cNvSpPr/>
            <p:nvPr/>
          </p:nvSpPr>
          <p:spPr>
            <a:xfrm rot="-5400000" flipH="1">
              <a:off x="6408804" y="1645169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23" name="Google Shape;25023;p57"/>
            <p:cNvSpPr/>
            <p:nvPr/>
          </p:nvSpPr>
          <p:spPr>
            <a:xfrm rot="10800000">
              <a:off x="4228830" y="1192853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24" name="Google Shape;25024;p57"/>
            <p:cNvSpPr/>
            <p:nvPr/>
          </p:nvSpPr>
          <p:spPr>
            <a:xfrm rot="10800000">
              <a:off x="5446704" y="1463072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25" name="Google Shape;25025;p57"/>
            <p:cNvSpPr/>
            <p:nvPr/>
          </p:nvSpPr>
          <p:spPr>
            <a:xfrm rot="10800000">
              <a:off x="4326649" y="1429493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26" name="Google Shape;25026;p57"/>
            <p:cNvSpPr/>
            <p:nvPr/>
          </p:nvSpPr>
          <p:spPr>
            <a:xfrm rot="10800000">
              <a:off x="4009721" y="2218151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5027" name="Google Shape;25027;p57"/>
            <p:cNvGrpSpPr/>
            <p:nvPr/>
          </p:nvGrpSpPr>
          <p:grpSpPr>
            <a:xfrm>
              <a:off x="234224" y="118425"/>
              <a:ext cx="3532446" cy="1609151"/>
              <a:chOff x="140599" y="118425"/>
              <a:chExt cx="3532446" cy="1609151"/>
            </a:xfrm>
          </p:grpSpPr>
          <p:sp>
            <p:nvSpPr>
              <p:cNvPr id="25028" name="Google Shape;25028;p57"/>
              <p:cNvSpPr/>
              <p:nvPr/>
            </p:nvSpPr>
            <p:spPr>
              <a:xfrm>
                <a:off x="703605" y="276605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29" name="Google Shape;25029;p57"/>
              <p:cNvSpPr/>
              <p:nvPr/>
            </p:nvSpPr>
            <p:spPr>
              <a:xfrm>
                <a:off x="438762" y="1265458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30" name="Google Shape;25030;p57"/>
              <p:cNvSpPr/>
              <p:nvPr/>
            </p:nvSpPr>
            <p:spPr>
              <a:xfrm>
                <a:off x="322613" y="11842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31" name="Google Shape;25031;p57"/>
              <p:cNvSpPr/>
              <p:nvPr/>
            </p:nvSpPr>
            <p:spPr>
              <a:xfrm>
                <a:off x="3632370" y="320667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32" name="Google Shape;25032;p57"/>
              <p:cNvSpPr/>
              <p:nvPr/>
            </p:nvSpPr>
            <p:spPr>
              <a:xfrm>
                <a:off x="568548" y="863464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33" name="Google Shape;25033;p57"/>
              <p:cNvSpPr/>
              <p:nvPr/>
            </p:nvSpPr>
            <p:spPr>
              <a:xfrm>
                <a:off x="1698613" y="226284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34" name="Google Shape;25034;p57"/>
              <p:cNvSpPr/>
              <p:nvPr/>
            </p:nvSpPr>
            <p:spPr>
              <a:xfrm>
                <a:off x="332845" y="700122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35" name="Google Shape;25035;p57"/>
              <p:cNvSpPr/>
              <p:nvPr/>
            </p:nvSpPr>
            <p:spPr>
              <a:xfrm>
                <a:off x="1722212" y="63453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36" name="Google Shape;25036;p57"/>
              <p:cNvSpPr/>
              <p:nvPr/>
            </p:nvSpPr>
            <p:spPr>
              <a:xfrm>
                <a:off x="1230735" y="13101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37" name="Google Shape;25037;p57"/>
              <p:cNvSpPr/>
              <p:nvPr/>
            </p:nvSpPr>
            <p:spPr>
              <a:xfrm>
                <a:off x="600808" y="156907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38" name="Google Shape;25038;p57"/>
              <p:cNvSpPr/>
              <p:nvPr/>
            </p:nvSpPr>
            <p:spPr>
              <a:xfrm>
                <a:off x="140599" y="1048834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39" name="Google Shape;25039;p57"/>
              <p:cNvSpPr/>
              <p:nvPr/>
            </p:nvSpPr>
            <p:spPr>
              <a:xfrm>
                <a:off x="927051" y="523633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40" name="Google Shape;25040;p57"/>
              <p:cNvSpPr/>
              <p:nvPr/>
            </p:nvSpPr>
            <p:spPr>
              <a:xfrm>
                <a:off x="194752" y="45597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41" name="Google Shape;25041;p57"/>
              <p:cNvSpPr/>
              <p:nvPr/>
            </p:nvSpPr>
            <p:spPr>
              <a:xfrm>
                <a:off x="2856889" y="916246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42" name="Google Shape;25042;p57"/>
              <p:cNvSpPr/>
              <p:nvPr/>
            </p:nvSpPr>
            <p:spPr>
              <a:xfrm>
                <a:off x="300425" y="16832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43" name="Google Shape;25043;p57"/>
              <p:cNvSpPr/>
              <p:nvPr/>
            </p:nvSpPr>
            <p:spPr>
              <a:xfrm flipH="1">
                <a:off x="2326342" y="276600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44" name="Google Shape;25044;p57"/>
              <p:cNvSpPr/>
              <p:nvPr/>
            </p:nvSpPr>
            <p:spPr>
              <a:xfrm flipH="1">
                <a:off x="2000698" y="315119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45" name="Google Shape;25045;p57"/>
              <p:cNvSpPr/>
              <p:nvPr/>
            </p:nvSpPr>
            <p:spPr>
              <a:xfrm flipH="1">
                <a:off x="3254383" y="82094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46" name="Google Shape;25046;p57"/>
              <p:cNvSpPr/>
              <p:nvPr/>
            </p:nvSpPr>
            <p:spPr>
              <a:xfrm flipH="1">
                <a:off x="1343841" y="73169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47" name="Google Shape;25047;p57"/>
              <p:cNvSpPr/>
              <p:nvPr/>
            </p:nvSpPr>
            <p:spPr>
              <a:xfrm flipH="1">
                <a:off x="2803532" y="455981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48" name="Google Shape;25048;p57"/>
              <p:cNvSpPr/>
              <p:nvPr/>
            </p:nvSpPr>
            <p:spPr>
              <a:xfrm flipH="1">
                <a:off x="2896626" y="187427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49" name="Google Shape;25049;p57"/>
              <p:cNvSpPr/>
              <p:nvPr/>
            </p:nvSpPr>
            <p:spPr>
              <a:xfrm flipH="1">
                <a:off x="2473604" y="64392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50" name="Google Shape;25050;p57"/>
              <p:cNvSpPr/>
              <p:nvPr/>
            </p:nvSpPr>
            <p:spPr>
              <a:xfrm flipH="1">
                <a:off x="2131294" y="76583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51" name="Google Shape;25051;p57"/>
              <p:cNvSpPr/>
              <p:nvPr/>
            </p:nvSpPr>
            <p:spPr>
              <a:xfrm flipH="1">
                <a:off x="2004816" y="1150323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52" name="Google Shape;25052;p57"/>
              <p:cNvSpPr/>
              <p:nvPr/>
            </p:nvSpPr>
            <p:spPr>
              <a:xfrm>
                <a:off x="1218789" y="1144781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53" name="Google Shape;25053;p57"/>
              <p:cNvSpPr/>
              <p:nvPr/>
            </p:nvSpPr>
            <p:spPr>
              <a:xfrm>
                <a:off x="2465921" y="1265456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5054" name="Google Shape;25054;p57"/>
            <p:cNvSpPr/>
            <p:nvPr/>
          </p:nvSpPr>
          <p:spPr>
            <a:xfrm rot="10800000">
              <a:off x="3465760" y="1210623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5055" name="Google Shape;25055;p57"/>
            <p:cNvGrpSpPr/>
            <p:nvPr/>
          </p:nvGrpSpPr>
          <p:grpSpPr>
            <a:xfrm>
              <a:off x="3327013" y="140740"/>
              <a:ext cx="3964145" cy="1455821"/>
              <a:chOff x="3233388" y="140740"/>
              <a:chExt cx="3964145" cy="1455821"/>
            </a:xfrm>
          </p:grpSpPr>
          <p:sp>
            <p:nvSpPr>
              <p:cNvPr id="25056" name="Google Shape;25056;p57"/>
              <p:cNvSpPr/>
              <p:nvPr/>
            </p:nvSpPr>
            <p:spPr>
              <a:xfrm rot="10800000" flipH="1">
                <a:off x="4341237" y="377380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57" name="Google Shape;25057;p57"/>
              <p:cNvSpPr/>
              <p:nvPr/>
            </p:nvSpPr>
            <p:spPr>
              <a:xfrm rot="10800000" flipH="1">
                <a:off x="3673048" y="880627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58" name="Google Shape;25058;p57"/>
              <p:cNvSpPr/>
              <p:nvPr/>
            </p:nvSpPr>
            <p:spPr>
              <a:xfrm rot="10800000" flipH="1">
                <a:off x="5601088" y="146715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59" name="Google Shape;25059;p57"/>
              <p:cNvSpPr/>
              <p:nvPr/>
            </p:nvSpPr>
            <p:spPr>
              <a:xfrm rot="10800000" flipH="1">
                <a:off x="5724521" y="3829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60" name="Google Shape;25060;p57"/>
              <p:cNvSpPr/>
              <p:nvPr/>
            </p:nvSpPr>
            <p:spPr>
              <a:xfrm rot="10800000" flipH="1">
                <a:off x="3991095" y="582805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61" name="Google Shape;25061;p57"/>
              <p:cNvSpPr/>
              <p:nvPr/>
            </p:nvSpPr>
            <p:spPr>
              <a:xfrm rot="10800000" flipH="1">
                <a:off x="4885176" y="377363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62" name="Google Shape;25062;p57"/>
              <p:cNvSpPr/>
              <p:nvPr/>
            </p:nvSpPr>
            <p:spPr>
              <a:xfrm rot="10800000" flipH="1">
                <a:off x="5239937" y="15851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63" name="Google Shape;25063;p57"/>
              <p:cNvSpPr/>
              <p:nvPr/>
            </p:nvSpPr>
            <p:spPr>
              <a:xfrm rot="10800000" flipH="1">
                <a:off x="5133210" y="156969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64" name="Google Shape;25064;p57"/>
              <p:cNvSpPr/>
              <p:nvPr/>
            </p:nvSpPr>
            <p:spPr>
              <a:xfrm rot="10800000" flipH="1">
                <a:off x="4503283" y="14074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65" name="Google Shape;25065;p57"/>
              <p:cNvSpPr/>
              <p:nvPr/>
            </p:nvSpPr>
            <p:spPr>
              <a:xfrm rot="10800000" flipH="1">
                <a:off x="3285424" y="410959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66" name="Google Shape;25066;p57"/>
              <p:cNvSpPr/>
              <p:nvPr/>
            </p:nvSpPr>
            <p:spPr>
              <a:xfrm rot="10800000" flipH="1">
                <a:off x="4896126" y="811318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67" name="Google Shape;25067;p57"/>
              <p:cNvSpPr/>
              <p:nvPr/>
            </p:nvSpPr>
            <p:spPr>
              <a:xfrm rot="10800000" flipH="1">
                <a:off x="6313814" y="205730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68" name="Google Shape;25068;p57"/>
              <p:cNvSpPr/>
              <p:nvPr/>
            </p:nvSpPr>
            <p:spPr>
              <a:xfrm rot="10800000" flipH="1">
                <a:off x="4425950" y="9008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69" name="Google Shape;25069;p57"/>
              <p:cNvSpPr/>
              <p:nvPr/>
            </p:nvSpPr>
            <p:spPr>
              <a:xfrm rot="10800000">
                <a:off x="6202092" y="936303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70" name="Google Shape;25070;p57"/>
              <p:cNvSpPr/>
              <p:nvPr/>
            </p:nvSpPr>
            <p:spPr>
              <a:xfrm rot="10800000">
                <a:off x="7156858" y="86568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71" name="Google Shape;25071;p57"/>
              <p:cNvSpPr/>
              <p:nvPr/>
            </p:nvSpPr>
            <p:spPr>
              <a:xfrm rot="10800000">
                <a:off x="5246316" y="96173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72" name="Google Shape;25072;p57"/>
              <p:cNvSpPr/>
              <p:nvPr/>
            </p:nvSpPr>
            <p:spPr>
              <a:xfrm rot="10800000">
                <a:off x="5907291" y="73882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73" name="Google Shape;25073;p57"/>
              <p:cNvSpPr/>
              <p:nvPr/>
            </p:nvSpPr>
            <p:spPr>
              <a:xfrm rot="10800000">
                <a:off x="6698607" y="802009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74" name="Google Shape;25074;p57"/>
              <p:cNvSpPr/>
              <p:nvPr/>
            </p:nvSpPr>
            <p:spPr>
              <a:xfrm rot="10800000">
                <a:off x="6405679" y="58437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75" name="Google Shape;25075;p57"/>
              <p:cNvSpPr/>
              <p:nvPr/>
            </p:nvSpPr>
            <p:spPr>
              <a:xfrm rot="10800000">
                <a:off x="5530519" y="78295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76" name="Google Shape;25076;p57"/>
              <p:cNvSpPr/>
              <p:nvPr/>
            </p:nvSpPr>
            <p:spPr>
              <a:xfrm rot="10800000">
                <a:off x="6314814" y="145098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77" name="Google Shape;25077;p57"/>
              <p:cNvSpPr/>
              <p:nvPr/>
            </p:nvSpPr>
            <p:spPr>
              <a:xfrm rot="10800000" flipH="1">
                <a:off x="6920595" y="1365965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78" name="Google Shape;25078;p57"/>
              <p:cNvSpPr/>
              <p:nvPr/>
            </p:nvSpPr>
            <p:spPr>
              <a:xfrm rot="10800000">
                <a:off x="5855273" y="1108793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79" name="Google Shape;25079;p57"/>
              <p:cNvSpPr/>
              <p:nvPr/>
            </p:nvSpPr>
            <p:spPr>
              <a:xfrm rot="10800000" flipH="1">
                <a:off x="4606080" y="136596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80" name="Google Shape;25080;p57"/>
              <p:cNvSpPr/>
              <p:nvPr/>
            </p:nvSpPr>
            <p:spPr>
              <a:xfrm rot="10800000" flipH="1">
                <a:off x="4097227" y="124315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81" name="Google Shape;25081;p57"/>
              <p:cNvSpPr/>
              <p:nvPr/>
            </p:nvSpPr>
            <p:spPr>
              <a:xfrm rot="10800000" flipH="1">
                <a:off x="3233388" y="122197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25082" name="Google Shape;25082;p57"/>
          <p:cNvGrpSpPr/>
          <p:nvPr/>
        </p:nvGrpSpPr>
        <p:grpSpPr>
          <a:xfrm rot="2871252" flipH="1">
            <a:off x="-245518" y="3148519"/>
            <a:ext cx="1240758" cy="665148"/>
            <a:chOff x="5206900" y="826150"/>
            <a:chExt cx="599275" cy="321250"/>
          </a:xfrm>
        </p:grpSpPr>
        <p:sp>
          <p:nvSpPr>
            <p:cNvPr id="25083" name="Google Shape;25083;p57"/>
            <p:cNvSpPr/>
            <p:nvPr/>
          </p:nvSpPr>
          <p:spPr>
            <a:xfrm>
              <a:off x="5206900" y="828950"/>
              <a:ext cx="25225" cy="25625"/>
            </a:xfrm>
            <a:custGeom>
              <a:avLst/>
              <a:gdLst/>
              <a:ahLst/>
              <a:cxnLst/>
              <a:rect l="l" t="t" r="r" b="b"/>
              <a:pathLst>
                <a:path w="1009" h="1025" extrusionOk="0">
                  <a:moveTo>
                    <a:pt x="1008" y="448"/>
                  </a:moveTo>
                  <a:cubicBezTo>
                    <a:pt x="1008" y="832"/>
                    <a:pt x="544" y="1024"/>
                    <a:pt x="272" y="752"/>
                  </a:cubicBezTo>
                  <a:cubicBezTo>
                    <a:pt x="0" y="480"/>
                    <a:pt x="192" y="0"/>
                    <a:pt x="576" y="0"/>
                  </a:cubicBezTo>
                  <a:cubicBezTo>
                    <a:pt x="816" y="0"/>
                    <a:pt x="1008" y="208"/>
                    <a:pt x="1008" y="44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84" name="Google Shape;25084;p57"/>
            <p:cNvSpPr/>
            <p:nvPr/>
          </p:nvSpPr>
          <p:spPr>
            <a:xfrm>
              <a:off x="5468125" y="1067750"/>
              <a:ext cx="25625" cy="25225"/>
            </a:xfrm>
            <a:custGeom>
              <a:avLst/>
              <a:gdLst/>
              <a:ahLst/>
              <a:cxnLst/>
              <a:rect l="l" t="t" r="r" b="b"/>
              <a:pathLst>
                <a:path w="1025" h="1009" extrusionOk="0">
                  <a:moveTo>
                    <a:pt x="1024" y="433"/>
                  </a:moveTo>
                  <a:cubicBezTo>
                    <a:pt x="1024" y="817"/>
                    <a:pt x="560" y="1009"/>
                    <a:pt x="288" y="737"/>
                  </a:cubicBezTo>
                  <a:cubicBezTo>
                    <a:pt x="0" y="465"/>
                    <a:pt x="208" y="1"/>
                    <a:pt x="592" y="1"/>
                  </a:cubicBezTo>
                  <a:cubicBezTo>
                    <a:pt x="832" y="1"/>
                    <a:pt x="1024" y="193"/>
                    <a:pt x="1024" y="43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85" name="Google Shape;25085;p57"/>
            <p:cNvSpPr/>
            <p:nvPr/>
          </p:nvSpPr>
          <p:spPr>
            <a:xfrm>
              <a:off x="5679325" y="1085750"/>
              <a:ext cx="25625" cy="25650"/>
            </a:xfrm>
            <a:custGeom>
              <a:avLst/>
              <a:gdLst/>
              <a:ahLst/>
              <a:cxnLst/>
              <a:rect l="l" t="t" r="r" b="b"/>
              <a:pathLst>
                <a:path w="1025" h="1026" extrusionOk="0">
                  <a:moveTo>
                    <a:pt x="1025" y="433"/>
                  </a:moveTo>
                  <a:cubicBezTo>
                    <a:pt x="1025" y="833"/>
                    <a:pt x="545" y="1025"/>
                    <a:pt x="273" y="753"/>
                  </a:cubicBezTo>
                  <a:cubicBezTo>
                    <a:pt x="1" y="481"/>
                    <a:pt x="193" y="1"/>
                    <a:pt x="577" y="1"/>
                  </a:cubicBezTo>
                  <a:cubicBezTo>
                    <a:pt x="817" y="1"/>
                    <a:pt x="1025" y="193"/>
                    <a:pt x="1025" y="43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86" name="Google Shape;25086;p57"/>
            <p:cNvSpPr/>
            <p:nvPr/>
          </p:nvSpPr>
          <p:spPr>
            <a:xfrm>
              <a:off x="5318900" y="877350"/>
              <a:ext cx="4425" cy="4425"/>
            </a:xfrm>
            <a:custGeom>
              <a:avLst/>
              <a:gdLst/>
              <a:ahLst/>
              <a:cxnLst/>
              <a:rect l="l" t="t" r="r" b="b"/>
              <a:pathLst>
                <a:path w="177" h="177" extrusionOk="0">
                  <a:moveTo>
                    <a:pt x="177" y="80"/>
                  </a:moveTo>
                  <a:cubicBezTo>
                    <a:pt x="177" y="128"/>
                    <a:pt x="145" y="176"/>
                    <a:pt x="97" y="176"/>
                  </a:cubicBezTo>
                  <a:cubicBezTo>
                    <a:pt x="49" y="176"/>
                    <a:pt x="1" y="128"/>
                    <a:pt x="1" y="80"/>
                  </a:cubicBezTo>
                  <a:cubicBezTo>
                    <a:pt x="1" y="32"/>
                    <a:pt x="49" y="0"/>
                    <a:pt x="97" y="0"/>
                  </a:cubicBezTo>
                  <a:cubicBezTo>
                    <a:pt x="145" y="0"/>
                    <a:pt x="177" y="32"/>
                    <a:pt x="177" y="8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87" name="Google Shape;25087;p57"/>
            <p:cNvSpPr/>
            <p:nvPr/>
          </p:nvSpPr>
          <p:spPr>
            <a:xfrm>
              <a:off x="5749725" y="1021350"/>
              <a:ext cx="6025" cy="6025"/>
            </a:xfrm>
            <a:custGeom>
              <a:avLst/>
              <a:gdLst/>
              <a:ahLst/>
              <a:cxnLst/>
              <a:rect l="l" t="t" r="r" b="b"/>
              <a:pathLst>
                <a:path w="241" h="241" extrusionOk="0">
                  <a:moveTo>
                    <a:pt x="241" y="97"/>
                  </a:moveTo>
                  <a:cubicBezTo>
                    <a:pt x="241" y="241"/>
                    <a:pt x="1" y="1"/>
                    <a:pt x="145" y="1"/>
                  </a:cubicBezTo>
                  <a:cubicBezTo>
                    <a:pt x="193" y="1"/>
                    <a:pt x="225" y="49"/>
                    <a:pt x="241" y="9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88" name="Google Shape;25088;p57"/>
            <p:cNvSpPr/>
            <p:nvPr/>
          </p:nvSpPr>
          <p:spPr>
            <a:xfrm>
              <a:off x="5527725" y="874950"/>
              <a:ext cx="6025" cy="6025"/>
            </a:xfrm>
            <a:custGeom>
              <a:avLst/>
              <a:gdLst/>
              <a:ahLst/>
              <a:cxnLst/>
              <a:rect l="l" t="t" r="r" b="b"/>
              <a:pathLst>
                <a:path w="241" h="241" extrusionOk="0">
                  <a:moveTo>
                    <a:pt x="240" y="96"/>
                  </a:moveTo>
                  <a:cubicBezTo>
                    <a:pt x="240" y="240"/>
                    <a:pt x="0" y="0"/>
                    <a:pt x="144" y="0"/>
                  </a:cubicBezTo>
                  <a:cubicBezTo>
                    <a:pt x="192" y="0"/>
                    <a:pt x="240" y="48"/>
                    <a:pt x="240" y="9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89" name="Google Shape;25089;p57"/>
            <p:cNvSpPr/>
            <p:nvPr/>
          </p:nvSpPr>
          <p:spPr>
            <a:xfrm>
              <a:off x="5418900" y="861350"/>
              <a:ext cx="6025" cy="5625"/>
            </a:xfrm>
            <a:custGeom>
              <a:avLst/>
              <a:gdLst/>
              <a:ahLst/>
              <a:cxnLst/>
              <a:rect l="l" t="t" r="r" b="b"/>
              <a:pathLst>
                <a:path w="241" h="225" extrusionOk="0">
                  <a:moveTo>
                    <a:pt x="241" y="64"/>
                  </a:moveTo>
                  <a:cubicBezTo>
                    <a:pt x="241" y="112"/>
                    <a:pt x="225" y="160"/>
                    <a:pt x="177" y="176"/>
                  </a:cubicBezTo>
                  <a:cubicBezTo>
                    <a:pt x="49" y="224"/>
                    <a:pt x="1" y="32"/>
                    <a:pt x="129" y="16"/>
                  </a:cubicBezTo>
                  <a:cubicBezTo>
                    <a:pt x="177" y="0"/>
                    <a:pt x="225" y="16"/>
                    <a:pt x="241" y="6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90" name="Google Shape;25090;p57"/>
            <p:cNvSpPr/>
            <p:nvPr/>
          </p:nvSpPr>
          <p:spPr>
            <a:xfrm>
              <a:off x="5634925" y="986150"/>
              <a:ext cx="12025" cy="12025"/>
            </a:xfrm>
            <a:custGeom>
              <a:avLst/>
              <a:gdLst/>
              <a:ahLst/>
              <a:cxnLst/>
              <a:rect l="l" t="t" r="r" b="b"/>
              <a:pathLst>
                <a:path w="481" h="481" extrusionOk="0">
                  <a:moveTo>
                    <a:pt x="481" y="209"/>
                  </a:moveTo>
                  <a:cubicBezTo>
                    <a:pt x="481" y="385"/>
                    <a:pt x="257" y="481"/>
                    <a:pt x="129" y="353"/>
                  </a:cubicBezTo>
                  <a:cubicBezTo>
                    <a:pt x="1" y="225"/>
                    <a:pt x="97" y="1"/>
                    <a:pt x="273" y="1"/>
                  </a:cubicBezTo>
                  <a:cubicBezTo>
                    <a:pt x="385" y="1"/>
                    <a:pt x="481" y="97"/>
                    <a:pt x="481" y="20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91" name="Google Shape;25091;p57"/>
            <p:cNvSpPr/>
            <p:nvPr/>
          </p:nvSpPr>
          <p:spPr>
            <a:xfrm>
              <a:off x="5717725" y="1135775"/>
              <a:ext cx="11625" cy="11625"/>
            </a:xfrm>
            <a:custGeom>
              <a:avLst/>
              <a:gdLst/>
              <a:ahLst/>
              <a:cxnLst/>
              <a:rect l="l" t="t" r="r" b="b"/>
              <a:pathLst>
                <a:path w="465" h="465" extrusionOk="0">
                  <a:moveTo>
                    <a:pt x="465" y="192"/>
                  </a:moveTo>
                  <a:cubicBezTo>
                    <a:pt x="465" y="368"/>
                    <a:pt x="257" y="464"/>
                    <a:pt x="129" y="336"/>
                  </a:cubicBezTo>
                  <a:cubicBezTo>
                    <a:pt x="1" y="208"/>
                    <a:pt x="81" y="0"/>
                    <a:pt x="273" y="0"/>
                  </a:cubicBezTo>
                  <a:cubicBezTo>
                    <a:pt x="385" y="0"/>
                    <a:pt x="465" y="80"/>
                    <a:pt x="465" y="19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92" name="Google Shape;25092;p57"/>
            <p:cNvSpPr/>
            <p:nvPr/>
          </p:nvSpPr>
          <p:spPr>
            <a:xfrm>
              <a:off x="5316900" y="997350"/>
              <a:ext cx="11625" cy="12025"/>
            </a:xfrm>
            <a:custGeom>
              <a:avLst/>
              <a:gdLst/>
              <a:ahLst/>
              <a:cxnLst/>
              <a:rect l="l" t="t" r="r" b="b"/>
              <a:pathLst>
                <a:path w="465" h="481" extrusionOk="0">
                  <a:moveTo>
                    <a:pt x="465" y="209"/>
                  </a:moveTo>
                  <a:cubicBezTo>
                    <a:pt x="465" y="385"/>
                    <a:pt x="257" y="481"/>
                    <a:pt x="129" y="353"/>
                  </a:cubicBezTo>
                  <a:cubicBezTo>
                    <a:pt x="1" y="225"/>
                    <a:pt x="81" y="1"/>
                    <a:pt x="273" y="1"/>
                  </a:cubicBezTo>
                  <a:cubicBezTo>
                    <a:pt x="369" y="1"/>
                    <a:pt x="465" y="97"/>
                    <a:pt x="465" y="20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93" name="Google Shape;25093;p57"/>
            <p:cNvSpPr/>
            <p:nvPr/>
          </p:nvSpPr>
          <p:spPr>
            <a:xfrm>
              <a:off x="5331700" y="1124575"/>
              <a:ext cx="12025" cy="11625"/>
            </a:xfrm>
            <a:custGeom>
              <a:avLst/>
              <a:gdLst/>
              <a:ahLst/>
              <a:cxnLst/>
              <a:rect l="l" t="t" r="r" b="b"/>
              <a:pathLst>
                <a:path w="481" h="465" extrusionOk="0">
                  <a:moveTo>
                    <a:pt x="481" y="208"/>
                  </a:moveTo>
                  <a:cubicBezTo>
                    <a:pt x="481" y="384"/>
                    <a:pt x="257" y="464"/>
                    <a:pt x="129" y="352"/>
                  </a:cubicBezTo>
                  <a:cubicBezTo>
                    <a:pt x="1" y="224"/>
                    <a:pt x="97" y="0"/>
                    <a:pt x="273" y="0"/>
                  </a:cubicBezTo>
                  <a:cubicBezTo>
                    <a:pt x="385" y="0"/>
                    <a:pt x="481" y="96"/>
                    <a:pt x="481" y="20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94" name="Google Shape;25094;p57"/>
            <p:cNvSpPr/>
            <p:nvPr/>
          </p:nvSpPr>
          <p:spPr>
            <a:xfrm>
              <a:off x="5794150" y="906150"/>
              <a:ext cx="12025" cy="12025"/>
            </a:xfrm>
            <a:custGeom>
              <a:avLst/>
              <a:gdLst/>
              <a:ahLst/>
              <a:cxnLst/>
              <a:rect l="l" t="t" r="r" b="b"/>
              <a:pathLst>
                <a:path w="481" h="481" extrusionOk="0">
                  <a:moveTo>
                    <a:pt x="480" y="208"/>
                  </a:moveTo>
                  <a:cubicBezTo>
                    <a:pt x="480" y="384"/>
                    <a:pt x="256" y="480"/>
                    <a:pt x="128" y="352"/>
                  </a:cubicBezTo>
                  <a:cubicBezTo>
                    <a:pt x="0" y="224"/>
                    <a:pt x="96" y="0"/>
                    <a:pt x="272" y="0"/>
                  </a:cubicBezTo>
                  <a:cubicBezTo>
                    <a:pt x="384" y="0"/>
                    <a:pt x="480" y="96"/>
                    <a:pt x="480" y="20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95" name="Google Shape;25095;p57"/>
            <p:cNvSpPr/>
            <p:nvPr/>
          </p:nvSpPr>
          <p:spPr>
            <a:xfrm>
              <a:off x="5290500" y="924950"/>
              <a:ext cx="11625" cy="11625"/>
            </a:xfrm>
            <a:custGeom>
              <a:avLst/>
              <a:gdLst/>
              <a:ahLst/>
              <a:cxnLst/>
              <a:rect l="l" t="t" r="r" b="b"/>
              <a:pathLst>
                <a:path w="465" h="465" extrusionOk="0">
                  <a:moveTo>
                    <a:pt x="465" y="193"/>
                  </a:moveTo>
                  <a:cubicBezTo>
                    <a:pt x="465" y="369"/>
                    <a:pt x="257" y="465"/>
                    <a:pt x="129" y="337"/>
                  </a:cubicBezTo>
                  <a:cubicBezTo>
                    <a:pt x="1" y="209"/>
                    <a:pt x="97" y="0"/>
                    <a:pt x="273" y="0"/>
                  </a:cubicBezTo>
                  <a:cubicBezTo>
                    <a:pt x="385" y="0"/>
                    <a:pt x="465" y="81"/>
                    <a:pt x="465" y="19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96" name="Google Shape;25096;p57"/>
            <p:cNvSpPr/>
            <p:nvPr/>
          </p:nvSpPr>
          <p:spPr>
            <a:xfrm>
              <a:off x="5680925" y="826150"/>
              <a:ext cx="43225" cy="43225"/>
            </a:xfrm>
            <a:custGeom>
              <a:avLst/>
              <a:gdLst/>
              <a:ahLst/>
              <a:cxnLst/>
              <a:rect l="l" t="t" r="r" b="b"/>
              <a:pathLst>
                <a:path w="1729" h="1729" extrusionOk="0">
                  <a:moveTo>
                    <a:pt x="865" y="1728"/>
                  </a:moveTo>
                  <a:lnTo>
                    <a:pt x="865" y="1728"/>
                  </a:lnTo>
                  <a:cubicBezTo>
                    <a:pt x="865" y="1248"/>
                    <a:pt x="481" y="864"/>
                    <a:pt x="1" y="864"/>
                  </a:cubicBezTo>
                  <a:lnTo>
                    <a:pt x="1" y="864"/>
                  </a:lnTo>
                  <a:cubicBezTo>
                    <a:pt x="481" y="864"/>
                    <a:pt x="865" y="480"/>
                    <a:pt x="865" y="0"/>
                  </a:cubicBezTo>
                  <a:lnTo>
                    <a:pt x="865" y="0"/>
                  </a:lnTo>
                  <a:cubicBezTo>
                    <a:pt x="865" y="480"/>
                    <a:pt x="1265" y="864"/>
                    <a:pt x="1729" y="864"/>
                  </a:cubicBezTo>
                  <a:lnTo>
                    <a:pt x="1729" y="864"/>
                  </a:lnTo>
                  <a:cubicBezTo>
                    <a:pt x="1265" y="864"/>
                    <a:pt x="865" y="1248"/>
                    <a:pt x="865" y="172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097" name="Google Shape;25097;p57"/>
          <p:cNvGrpSpPr/>
          <p:nvPr/>
        </p:nvGrpSpPr>
        <p:grpSpPr>
          <a:xfrm rot="6433525" flipH="1">
            <a:off x="1366373" y="4081001"/>
            <a:ext cx="1240716" cy="665175"/>
            <a:chOff x="5206900" y="826150"/>
            <a:chExt cx="599275" cy="321250"/>
          </a:xfrm>
        </p:grpSpPr>
        <p:sp>
          <p:nvSpPr>
            <p:cNvPr id="25098" name="Google Shape;25098;p57"/>
            <p:cNvSpPr/>
            <p:nvPr/>
          </p:nvSpPr>
          <p:spPr>
            <a:xfrm>
              <a:off x="5206900" y="828950"/>
              <a:ext cx="25225" cy="25625"/>
            </a:xfrm>
            <a:custGeom>
              <a:avLst/>
              <a:gdLst/>
              <a:ahLst/>
              <a:cxnLst/>
              <a:rect l="l" t="t" r="r" b="b"/>
              <a:pathLst>
                <a:path w="1009" h="1025" extrusionOk="0">
                  <a:moveTo>
                    <a:pt x="1008" y="448"/>
                  </a:moveTo>
                  <a:cubicBezTo>
                    <a:pt x="1008" y="832"/>
                    <a:pt x="544" y="1024"/>
                    <a:pt x="272" y="752"/>
                  </a:cubicBezTo>
                  <a:cubicBezTo>
                    <a:pt x="0" y="480"/>
                    <a:pt x="192" y="0"/>
                    <a:pt x="576" y="0"/>
                  </a:cubicBezTo>
                  <a:cubicBezTo>
                    <a:pt x="816" y="0"/>
                    <a:pt x="1008" y="208"/>
                    <a:pt x="1008" y="44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99" name="Google Shape;25099;p57"/>
            <p:cNvSpPr/>
            <p:nvPr/>
          </p:nvSpPr>
          <p:spPr>
            <a:xfrm>
              <a:off x="5468125" y="1067750"/>
              <a:ext cx="25625" cy="25225"/>
            </a:xfrm>
            <a:custGeom>
              <a:avLst/>
              <a:gdLst/>
              <a:ahLst/>
              <a:cxnLst/>
              <a:rect l="l" t="t" r="r" b="b"/>
              <a:pathLst>
                <a:path w="1025" h="1009" extrusionOk="0">
                  <a:moveTo>
                    <a:pt x="1024" y="433"/>
                  </a:moveTo>
                  <a:cubicBezTo>
                    <a:pt x="1024" y="817"/>
                    <a:pt x="560" y="1009"/>
                    <a:pt x="288" y="737"/>
                  </a:cubicBezTo>
                  <a:cubicBezTo>
                    <a:pt x="0" y="465"/>
                    <a:pt x="208" y="1"/>
                    <a:pt x="592" y="1"/>
                  </a:cubicBezTo>
                  <a:cubicBezTo>
                    <a:pt x="832" y="1"/>
                    <a:pt x="1024" y="193"/>
                    <a:pt x="1024" y="43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00" name="Google Shape;25100;p57"/>
            <p:cNvSpPr/>
            <p:nvPr/>
          </p:nvSpPr>
          <p:spPr>
            <a:xfrm>
              <a:off x="5679325" y="1085750"/>
              <a:ext cx="25625" cy="25650"/>
            </a:xfrm>
            <a:custGeom>
              <a:avLst/>
              <a:gdLst/>
              <a:ahLst/>
              <a:cxnLst/>
              <a:rect l="l" t="t" r="r" b="b"/>
              <a:pathLst>
                <a:path w="1025" h="1026" extrusionOk="0">
                  <a:moveTo>
                    <a:pt x="1025" y="433"/>
                  </a:moveTo>
                  <a:cubicBezTo>
                    <a:pt x="1025" y="833"/>
                    <a:pt x="545" y="1025"/>
                    <a:pt x="273" y="753"/>
                  </a:cubicBezTo>
                  <a:cubicBezTo>
                    <a:pt x="1" y="481"/>
                    <a:pt x="193" y="1"/>
                    <a:pt x="577" y="1"/>
                  </a:cubicBezTo>
                  <a:cubicBezTo>
                    <a:pt x="817" y="1"/>
                    <a:pt x="1025" y="193"/>
                    <a:pt x="1025" y="43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01" name="Google Shape;25101;p57"/>
            <p:cNvSpPr/>
            <p:nvPr/>
          </p:nvSpPr>
          <p:spPr>
            <a:xfrm>
              <a:off x="5318900" y="877350"/>
              <a:ext cx="4425" cy="4425"/>
            </a:xfrm>
            <a:custGeom>
              <a:avLst/>
              <a:gdLst/>
              <a:ahLst/>
              <a:cxnLst/>
              <a:rect l="l" t="t" r="r" b="b"/>
              <a:pathLst>
                <a:path w="177" h="177" extrusionOk="0">
                  <a:moveTo>
                    <a:pt x="177" y="80"/>
                  </a:moveTo>
                  <a:cubicBezTo>
                    <a:pt x="177" y="128"/>
                    <a:pt x="145" y="176"/>
                    <a:pt x="97" y="176"/>
                  </a:cubicBezTo>
                  <a:cubicBezTo>
                    <a:pt x="49" y="176"/>
                    <a:pt x="1" y="128"/>
                    <a:pt x="1" y="80"/>
                  </a:cubicBezTo>
                  <a:cubicBezTo>
                    <a:pt x="1" y="32"/>
                    <a:pt x="49" y="0"/>
                    <a:pt x="97" y="0"/>
                  </a:cubicBezTo>
                  <a:cubicBezTo>
                    <a:pt x="145" y="0"/>
                    <a:pt x="177" y="32"/>
                    <a:pt x="177" y="8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02" name="Google Shape;25102;p57"/>
            <p:cNvSpPr/>
            <p:nvPr/>
          </p:nvSpPr>
          <p:spPr>
            <a:xfrm>
              <a:off x="5749725" y="1021350"/>
              <a:ext cx="6025" cy="6025"/>
            </a:xfrm>
            <a:custGeom>
              <a:avLst/>
              <a:gdLst/>
              <a:ahLst/>
              <a:cxnLst/>
              <a:rect l="l" t="t" r="r" b="b"/>
              <a:pathLst>
                <a:path w="241" h="241" extrusionOk="0">
                  <a:moveTo>
                    <a:pt x="241" y="97"/>
                  </a:moveTo>
                  <a:cubicBezTo>
                    <a:pt x="241" y="241"/>
                    <a:pt x="1" y="1"/>
                    <a:pt x="145" y="1"/>
                  </a:cubicBezTo>
                  <a:cubicBezTo>
                    <a:pt x="193" y="1"/>
                    <a:pt x="225" y="49"/>
                    <a:pt x="241" y="9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03" name="Google Shape;25103;p57"/>
            <p:cNvSpPr/>
            <p:nvPr/>
          </p:nvSpPr>
          <p:spPr>
            <a:xfrm>
              <a:off x="5527725" y="874950"/>
              <a:ext cx="6025" cy="6025"/>
            </a:xfrm>
            <a:custGeom>
              <a:avLst/>
              <a:gdLst/>
              <a:ahLst/>
              <a:cxnLst/>
              <a:rect l="l" t="t" r="r" b="b"/>
              <a:pathLst>
                <a:path w="241" h="241" extrusionOk="0">
                  <a:moveTo>
                    <a:pt x="240" y="96"/>
                  </a:moveTo>
                  <a:cubicBezTo>
                    <a:pt x="240" y="240"/>
                    <a:pt x="0" y="0"/>
                    <a:pt x="144" y="0"/>
                  </a:cubicBezTo>
                  <a:cubicBezTo>
                    <a:pt x="192" y="0"/>
                    <a:pt x="240" y="48"/>
                    <a:pt x="240" y="9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04" name="Google Shape;25104;p57"/>
            <p:cNvSpPr/>
            <p:nvPr/>
          </p:nvSpPr>
          <p:spPr>
            <a:xfrm>
              <a:off x="5418900" y="861350"/>
              <a:ext cx="6025" cy="5625"/>
            </a:xfrm>
            <a:custGeom>
              <a:avLst/>
              <a:gdLst/>
              <a:ahLst/>
              <a:cxnLst/>
              <a:rect l="l" t="t" r="r" b="b"/>
              <a:pathLst>
                <a:path w="241" h="225" extrusionOk="0">
                  <a:moveTo>
                    <a:pt x="241" y="64"/>
                  </a:moveTo>
                  <a:cubicBezTo>
                    <a:pt x="241" y="112"/>
                    <a:pt x="225" y="160"/>
                    <a:pt x="177" y="176"/>
                  </a:cubicBezTo>
                  <a:cubicBezTo>
                    <a:pt x="49" y="224"/>
                    <a:pt x="1" y="32"/>
                    <a:pt x="129" y="16"/>
                  </a:cubicBezTo>
                  <a:cubicBezTo>
                    <a:pt x="177" y="0"/>
                    <a:pt x="225" y="16"/>
                    <a:pt x="241" y="6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05" name="Google Shape;25105;p57"/>
            <p:cNvSpPr/>
            <p:nvPr/>
          </p:nvSpPr>
          <p:spPr>
            <a:xfrm>
              <a:off x="5634925" y="986150"/>
              <a:ext cx="12025" cy="12025"/>
            </a:xfrm>
            <a:custGeom>
              <a:avLst/>
              <a:gdLst/>
              <a:ahLst/>
              <a:cxnLst/>
              <a:rect l="l" t="t" r="r" b="b"/>
              <a:pathLst>
                <a:path w="481" h="481" extrusionOk="0">
                  <a:moveTo>
                    <a:pt x="481" y="209"/>
                  </a:moveTo>
                  <a:cubicBezTo>
                    <a:pt x="481" y="385"/>
                    <a:pt x="257" y="481"/>
                    <a:pt x="129" y="353"/>
                  </a:cubicBezTo>
                  <a:cubicBezTo>
                    <a:pt x="1" y="225"/>
                    <a:pt x="97" y="1"/>
                    <a:pt x="273" y="1"/>
                  </a:cubicBezTo>
                  <a:cubicBezTo>
                    <a:pt x="385" y="1"/>
                    <a:pt x="481" y="97"/>
                    <a:pt x="481" y="20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06" name="Google Shape;25106;p57"/>
            <p:cNvSpPr/>
            <p:nvPr/>
          </p:nvSpPr>
          <p:spPr>
            <a:xfrm>
              <a:off x="5717725" y="1135775"/>
              <a:ext cx="11625" cy="11625"/>
            </a:xfrm>
            <a:custGeom>
              <a:avLst/>
              <a:gdLst/>
              <a:ahLst/>
              <a:cxnLst/>
              <a:rect l="l" t="t" r="r" b="b"/>
              <a:pathLst>
                <a:path w="465" h="465" extrusionOk="0">
                  <a:moveTo>
                    <a:pt x="465" y="192"/>
                  </a:moveTo>
                  <a:cubicBezTo>
                    <a:pt x="465" y="368"/>
                    <a:pt x="257" y="464"/>
                    <a:pt x="129" y="336"/>
                  </a:cubicBezTo>
                  <a:cubicBezTo>
                    <a:pt x="1" y="208"/>
                    <a:pt x="81" y="0"/>
                    <a:pt x="273" y="0"/>
                  </a:cubicBezTo>
                  <a:cubicBezTo>
                    <a:pt x="385" y="0"/>
                    <a:pt x="465" y="80"/>
                    <a:pt x="465" y="19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07" name="Google Shape;25107;p57"/>
            <p:cNvSpPr/>
            <p:nvPr/>
          </p:nvSpPr>
          <p:spPr>
            <a:xfrm>
              <a:off x="5316900" y="997350"/>
              <a:ext cx="11625" cy="12025"/>
            </a:xfrm>
            <a:custGeom>
              <a:avLst/>
              <a:gdLst/>
              <a:ahLst/>
              <a:cxnLst/>
              <a:rect l="l" t="t" r="r" b="b"/>
              <a:pathLst>
                <a:path w="465" h="481" extrusionOk="0">
                  <a:moveTo>
                    <a:pt x="465" y="209"/>
                  </a:moveTo>
                  <a:cubicBezTo>
                    <a:pt x="465" y="385"/>
                    <a:pt x="257" y="481"/>
                    <a:pt x="129" y="353"/>
                  </a:cubicBezTo>
                  <a:cubicBezTo>
                    <a:pt x="1" y="225"/>
                    <a:pt x="81" y="1"/>
                    <a:pt x="273" y="1"/>
                  </a:cubicBezTo>
                  <a:cubicBezTo>
                    <a:pt x="369" y="1"/>
                    <a:pt x="465" y="97"/>
                    <a:pt x="465" y="20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08" name="Google Shape;25108;p57"/>
            <p:cNvSpPr/>
            <p:nvPr/>
          </p:nvSpPr>
          <p:spPr>
            <a:xfrm>
              <a:off x="5331700" y="1124575"/>
              <a:ext cx="12025" cy="11625"/>
            </a:xfrm>
            <a:custGeom>
              <a:avLst/>
              <a:gdLst/>
              <a:ahLst/>
              <a:cxnLst/>
              <a:rect l="l" t="t" r="r" b="b"/>
              <a:pathLst>
                <a:path w="481" h="465" extrusionOk="0">
                  <a:moveTo>
                    <a:pt x="481" y="208"/>
                  </a:moveTo>
                  <a:cubicBezTo>
                    <a:pt x="481" y="384"/>
                    <a:pt x="257" y="464"/>
                    <a:pt x="129" y="352"/>
                  </a:cubicBezTo>
                  <a:cubicBezTo>
                    <a:pt x="1" y="224"/>
                    <a:pt x="97" y="0"/>
                    <a:pt x="273" y="0"/>
                  </a:cubicBezTo>
                  <a:cubicBezTo>
                    <a:pt x="385" y="0"/>
                    <a:pt x="481" y="96"/>
                    <a:pt x="481" y="20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09" name="Google Shape;25109;p57"/>
            <p:cNvSpPr/>
            <p:nvPr/>
          </p:nvSpPr>
          <p:spPr>
            <a:xfrm>
              <a:off x="5794150" y="906150"/>
              <a:ext cx="12025" cy="12025"/>
            </a:xfrm>
            <a:custGeom>
              <a:avLst/>
              <a:gdLst/>
              <a:ahLst/>
              <a:cxnLst/>
              <a:rect l="l" t="t" r="r" b="b"/>
              <a:pathLst>
                <a:path w="481" h="481" extrusionOk="0">
                  <a:moveTo>
                    <a:pt x="480" y="208"/>
                  </a:moveTo>
                  <a:cubicBezTo>
                    <a:pt x="480" y="384"/>
                    <a:pt x="256" y="480"/>
                    <a:pt x="128" y="352"/>
                  </a:cubicBezTo>
                  <a:cubicBezTo>
                    <a:pt x="0" y="224"/>
                    <a:pt x="96" y="0"/>
                    <a:pt x="272" y="0"/>
                  </a:cubicBezTo>
                  <a:cubicBezTo>
                    <a:pt x="384" y="0"/>
                    <a:pt x="480" y="96"/>
                    <a:pt x="480" y="20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10" name="Google Shape;25110;p57"/>
            <p:cNvSpPr/>
            <p:nvPr/>
          </p:nvSpPr>
          <p:spPr>
            <a:xfrm>
              <a:off x="5290500" y="924950"/>
              <a:ext cx="11625" cy="11625"/>
            </a:xfrm>
            <a:custGeom>
              <a:avLst/>
              <a:gdLst/>
              <a:ahLst/>
              <a:cxnLst/>
              <a:rect l="l" t="t" r="r" b="b"/>
              <a:pathLst>
                <a:path w="465" h="465" extrusionOk="0">
                  <a:moveTo>
                    <a:pt x="465" y="193"/>
                  </a:moveTo>
                  <a:cubicBezTo>
                    <a:pt x="465" y="369"/>
                    <a:pt x="257" y="465"/>
                    <a:pt x="129" y="337"/>
                  </a:cubicBezTo>
                  <a:cubicBezTo>
                    <a:pt x="1" y="209"/>
                    <a:pt x="97" y="0"/>
                    <a:pt x="273" y="0"/>
                  </a:cubicBezTo>
                  <a:cubicBezTo>
                    <a:pt x="385" y="0"/>
                    <a:pt x="465" y="81"/>
                    <a:pt x="465" y="19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11" name="Google Shape;25111;p57"/>
            <p:cNvSpPr/>
            <p:nvPr/>
          </p:nvSpPr>
          <p:spPr>
            <a:xfrm>
              <a:off x="5680925" y="826150"/>
              <a:ext cx="43225" cy="43225"/>
            </a:xfrm>
            <a:custGeom>
              <a:avLst/>
              <a:gdLst/>
              <a:ahLst/>
              <a:cxnLst/>
              <a:rect l="l" t="t" r="r" b="b"/>
              <a:pathLst>
                <a:path w="1729" h="1729" extrusionOk="0">
                  <a:moveTo>
                    <a:pt x="865" y="1728"/>
                  </a:moveTo>
                  <a:lnTo>
                    <a:pt x="865" y="1728"/>
                  </a:lnTo>
                  <a:cubicBezTo>
                    <a:pt x="865" y="1248"/>
                    <a:pt x="481" y="864"/>
                    <a:pt x="1" y="864"/>
                  </a:cubicBezTo>
                  <a:lnTo>
                    <a:pt x="1" y="864"/>
                  </a:lnTo>
                  <a:cubicBezTo>
                    <a:pt x="481" y="864"/>
                    <a:pt x="865" y="480"/>
                    <a:pt x="865" y="0"/>
                  </a:cubicBezTo>
                  <a:lnTo>
                    <a:pt x="865" y="0"/>
                  </a:lnTo>
                  <a:cubicBezTo>
                    <a:pt x="865" y="480"/>
                    <a:pt x="1265" y="864"/>
                    <a:pt x="1729" y="864"/>
                  </a:cubicBezTo>
                  <a:lnTo>
                    <a:pt x="1729" y="864"/>
                  </a:lnTo>
                  <a:cubicBezTo>
                    <a:pt x="1265" y="864"/>
                    <a:pt x="865" y="1248"/>
                    <a:pt x="865" y="172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112" name="Google Shape;25112;p57"/>
          <p:cNvGrpSpPr/>
          <p:nvPr/>
        </p:nvGrpSpPr>
        <p:grpSpPr>
          <a:xfrm rot="-9943409">
            <a:off x="1263956" y="3737276"/>
            <a:ext cx="1240826" cy="665092"/>
            <a:chOff x="5206900" y="826150"/>
            <a:chExt cx="599275" cy="321250"/>
          </a:xfrm>
        </p:grpSpPr>
        <p:sp>
          <p:nvSpPr>
            <p:cNvPr id="25113" name="Google Shape;25113;p57"/>
            <p:cNvSpPr/>
            <p:nvPr/>
          </p:nvSpPr>
          <p:spPr>
            <a:xfrm>
              <a:off x="5206900" y="828950"/>
              <a:ext cx="25225" cy="25625"/>
            </a:xfrm>
            <a:custGeom>
              <a:avLst/>
              <a:gdLst/>
              <a:ahLst/>
              <a:cxnLst/>
              <a:rect l="l" t="t" r="r" b="b"/>
              <a:pathLst>
                <a:path w="1009" h="1025" extrusionOk="0">
                  <a:moveTo>
                    <a:pt x="1008" y="448"/>
                  </a:moveTo>
                  <a:cubicBezTo>
                    <a:pt x="1008" y="832"/>
                    <a:pt x="544" y="1024"/>
                    <a:pt x="272" y="752"/>
                  </a:cubicBezTo>
                  <a:cubicBezTo>
                    <a:pt x="0" y="480"/>
                    <a:pt x="192" y="0"/>
                    <a:pt x="576" y="0"/>
                  </a:cubicBezTo>
                  <a:cubicBezTo>
                    <a:pt x="816" y="0"/>
                    <a:pt x="1008" y="208"/>
                    <a:pt x="1008" y="44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14" name="Google Shape;25114;p57"/>
            <p:cNvSpPr/>
            <p:nvPr/>
          </p:nvSpPr>
          <p:spPr>
            <a:xfrm>
              <a:off x="5468125" y="1067750"/>
              <a:ext cx="25625" cy="25225"/>
            </a:xfrm>
            <a:custGeom>
              <a:avLst/>
              <a:gdLst/>
              <a:ahLst/>
              <a:cxnLst/>
              <a:rect l="l" t="t" r="r" b="b"/>
              <a:pathLst>
                <a:path w="1025" h="1009" extrusionOk="0">
                  <a:moveTo>
                    <a:pt x="1024" y="433"/>
                  </a:moveTo>
                  <a:cubicBezTo>
                    <a:pt x="1024" y="817"/>
                    <a:pt x="560" y="1009"/>
                    <a:pt x="288" y="737"/>
                  </a:cubicBezTo>
                  <a:cubicBezTo>
                    <a:pt x="0" y="465"/>
                    <a:pt x="208" y="1"/>
                    <a:pt x="592" y="1"/>
                  </a:cubicBezTo>
                  <a:cubicBezTo>
                    <a:pt x="832" y="1"/>
                    <a:pt x="1024" y="193"/>
                    <a:pt x="1024" y="43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15" name="Google Shape;25115;p57"/>
            <p:cNvSpPr/>
            <p:nvPr/>
          </p:nvSpPr>
          <p:spPr>
            <a:xfrm>
              <a:off x="5679325" y="1085750"/>
              <a:ext cx="25625" cy="25650"/>
            </a:xfrm>
            <a:custGeom>
              <a:avLst/>
              <a:gdLst/>
              <a:ahLst/>
              <a:cxnLst/>
              <a:rect l="l" t="t" r="r" b="b"/>
              <a:pathLst>
                <a:path w="1025" h="1026" extrusionOk="0">
                  <a:moveTo>
                    <a:pt x="1025" y="433"/>
                  </a:moveTo>
                  <a:cubicBezTo>
                    <a:pt x="1025" y="833"/>
                    <a:pt x="545" y="1025"/>
                    <a:pt x="273" y="753"/>
                  </a:cubicBezTo>
                  <a:cubicBezTo>
                    <a:pt x="1" y="481"/>
                    <a:pt x="193" y="1"/>
                    <a:pt x="577" y="1"/>
                  </a:cubicBezTo>
                  <a:cubicBezTo>
                    <a:pt x="817" y="1"/>
                    <a:pt x="1025" y="193"/>
                    <a:pt x="1025" y="43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16" name="Google Shape;25116;p57"/>
            <p:cNvSpPr/>
            <p:nvPr/>
          </p:nvSpPr>
          <p:spPr>
            <a:xfrm>
              <a:off x="5318900" y="877350"/>
              <a:ext cx="4425" cy="4425"/>
            </a:xfrm>
            <a:custGeom>
              <a:avLst/>
              <a:gdLst/>
              <a:ahLst/>
              <a:cxnLst/>
              <a:rect l="l" t="t" r="r" b="b"/>
              <a:pathLst>
                <a:path w="177" h="177" extrusionOk="0">
                  <a:moveTo>
                    <a:pt x="177" y="80"/>
                  </a:moveTo>
                  <a:cubicBezTo>
                    <a:pt x="177" y="128"/>
                    <a:pt x="145" y="176"/>
                    <a:pt x="97" y="176"/>
                  </a:cubicBezTo>
                  <a:cubicBezTo>
                    <a:pt x="49" y="176"/>
                    <a:pt x="1" y="128"/>
                    <a:pt x="1" y="80"/>
                  </a:cubicBezTo>
                  <a:cubicBezTo>
                    <a:pt x="1" y="32"/>
                    <a:pt x="49" y="0"/>
                    <a:pt x="97" y="0"/>
                  </a:cubicBezTo>
                  <a:cubicBezTo>
                    <a:pt x="145" y="0"/>
                    <a:pt x="177" y="32"/>
                    <a:pt x="177" y="8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17" name="Google Shape;25117;p57"/>
            <p:cNvSpPr/>
            <p:nvPr/>
          </p:nvSpPr>
          <p:spPr>
            <a:xfrm>
              <a:off x="5749725" y="1021350"/>
              <a:ext cx="6025" cy="6025"/>
            </a:xfrm>
            <a:custGeom>
              <a:avLst/>
              <a:gdLst/>
              <a:ahLst/>
              <a:cxnLst/>
              <a:rect l="l" t="t" r="r" b="b"/>
              <a:pathLst>
                <a:path w="241" h="241" extrusionOk="0">
                  <a:moveTo>
                    <a:pt x="241" y="97"/>
                  </a:moveTo>
                  <a:cubicBezTo>
                    <a:pt x="241" y="241"/>
                    <a:pt x="1" y="1"/>
                    <a:pt x="145" y="1"/>
                  </a:cubicBezTo>
                  <a:cubicBezTo>
                    <a:pt x="193" y="1"/>
                    <a:pt x="225" y="49"/>
                    <a:pt x="241" y="9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18" name="Google Shape;25118;p57"/>
            <p:cNvSpPr/>
            <p:nvPr/>
          </p:nvSpPr>
          <p:spPr>
            <a:xfrm>
              <a:off x="5527725" y="874950"/>
              <a:ext cx="6025" cy="6025"/>
            </a:xfrm>
            <a:custGeom>
              <a:avLst/>
              <a:gdLst/>
              <a:ahLst/>
              <a:cxnLst/>
              <a:rect l="l" t="t" r="r" b="b"/>
              <a:pathLst>
                <a:path w="241" h="241" extrusionOk="0">
                  <a:moveTo>
                    <a:pt x="240" y="96"/>
                  </a:moveTo>
                  <a:cubicBezTo>
                    <a:pt x="240" y="240"/>
                    <a:pt x="0" y="0"/>
                    <a:pt x="144" y="0"/>
                  </a:cubicBezTo>
                  <a:cubicBezTo>
                    <a:pt x="192" y="0"/>
                    <a:pt x="240" y="48"/>
                    <a:pt x="240" y="9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19" name="Google Shape;25119;p57"/>
            <p:cNvSpPr/>
            <p:nvPr/>
          </p:nvSpPr>
          <p:spPr>
            <a:xfrm>
              <a:off x="5418900" y="861350"/>
              <a:ext cx="6025" cy="5625"/>
            </a:xfrm>
            <a:custGeom>
              <a:avLst/>
              <a:gdLst/>
              <a:ahLst/>
              <a:cxnLst/>
              <a:rect l="l" t="t" r="r" b="b"/>
              <a:pathLst>
                <a:path w="241" h="225" extrusionOk="0">
                  <a:moveTo>
                    <a:pt x="241" y="64"/>
                  </a:moveTo>
                  <a:cubicBezTo>
                    <a:pt x="241" y="112"/>
                    <a:pt x="225" y="160"/>
                    <a:pt x="177" y="176"/>
                  </a:cubicBezTo>
                  <a:cubicBezTo>
                    <a:pt x="49" y="224"/>
                    <a:pt x="1" y="32"/>
                    <a:pt x="129" y="16"/>
                  </a:cubicBezTo>
                  <a:cubicBezTo>
                    <a:pt x="177" y="0"/>
                    <a:pt x="225" y="16"/>
                    <a:pt x="241" y="6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20" name="Google Shape;25120;p57"/>
            <p:cNvSpPr/>
            <p:nvPr/>
          </p:nvSpPr>
          <p:spPr>
            <a:xfrm>
              <a:off x="5634925" y="986150"/>
              <a:ext cx="12025" cy="12025"/>
            </a:xfrm>
            <a:custGeom>
              <a:avLst/>
              <a:gdLst/>
              <a:ahLst/>
              <a:cxnLst/>
              <a:rect l="l" t="t" r="r" b="b"/>
              <a:pathLst>
                <a:path w="481" h="481" extrusionOk="0">
                  <a:moveTo>
                    <a:pt x="481" y="209"/>
                  </a:moveTo>
                  <a:cubicBezTo>
                    <a:pt x="481" y="385"/>
                    <a:pt x="257" y="481"/>
                    <a:pt x="129" y="353"/>
                  </a:cubicBezTo>
                  <a:cubicBezTo>
                    <a:pt x="1" y="225"/>
                    <a:pt x="97" y="1"/>
                    <a:pt x="273" y="1"/>
                  </a:cubicBezTo>
                  <a:cubicBezTo>
                    <a:pt x="385" y="1"/>
                    <a:pt x="481" y="97"/>
                    <a:pt x="481" y="20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21" name="Google Shape;25121;p57"/>
            <p:cNvSpPr/>
            <p:nvPr/>
          </p:nvSpPr>
          <p:spPr>
            <a:xfrm>
              <a:off x="5717725" y="1135775"/>
              <a:ext cx="11625" cy="11625"/>
            </a:xfrm>
            <a:custGeom>
              <a:avLst/>
              <a:gdLst/>
              <a:ahLst/>
              <a:cxnLst/>
              <a:rect l="l" t="t" r="r" b="b"/>
              <a:pathLst>
                <a:path w="465" h="465" extrusionOk="0">
                  <a:moveTo>
                    <a:pt x="465" y="192"/>
                  </a:moveTo>
                  <a:cubicBezTo>
                    <a:pt x="465" y="368"/>
                    <a:pt x="257" y="464"/>
                    <a:pt x="129" y="336"/>
                  </a:cubicBezTo>
                  <a:cubicBezTo>
                    <a:pt x="1" y="208"/>
                    <a:pt x="81" y="0"/>
                    <a:pt x="273" y="0"/>
                  </a:cubicBezTo>
                  <a:cubicBezTo>
                    <a:pt x="385" y="0"/>
                    <a:pt x="465" y="80"/>
                    <a:pt x="465" y="19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22" name="Google Shape;25122;p57"/>
            <p:cNvSpPr/>
            <p:nvPr/>
          </p:nvSpPr>
          <p:spPr>
            <a:xfrm>
              <a:off x="5316900" y="997350"/>
              <a:ext cx="11625" cy="12025"/>
            </a:xfrm>
            <a:custGeom>
              <a:avLst/>
              <a:gdLst/>
              <a:ahLst/>
              <a:cxnLst/>
              <a:rect l="l" t="t" r="r" b="b"/>
              <a:pathLst>
                <a:path w="465" h="481" extrusionOk="0">
                  <a:moveTo>
                    <a:pt x="465" y="209"/>
                  </a:moveTo>
                  <a:cubicBezTo>
                    <a:pt x="465" y="385"/>
                    <a:pt x="257" y="481"/>
                    <a:pt x="129" y="353"/>
                  </a:cubicBezTo>
                  <a:cubicBezTo>
                    <a:pt x="1" y="225"/>
                    <a:pt x="81" y="1"/>
                    <a:pt x="273" y="1"/>
                  </a:cubicBezTo>
                  <a:cubicBezTo>
                    <a:pt x="369" y="1"/>
                    <a:pt x="465" y="97"/>
                    <a:pt x="465" y="20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23" name="Google Shape;25123;p57"/>
            <p:cNvSpPr/>
            <p:nvPr/>
          </p:nvSpPr>
          <p:spPr>
            <a:xfrm>
              <a:off x="5331700" y="1124575"/>
              <a:ext cx="12025" cy="11625"/>
            </a:xfrm>
            <a:custGeom>
              <a:avLst/>
              <a:gdLst/>
              <a:ahLst/>
              <a:cxnLst/>
              <a:rect l="l" t="t" r="r" b="b"/>
              <a:pathLst>
                <a:path w="481" h="465" extrusionOk="0">
                  <a:moveTo>
                    <a:pt x="481" y="208"/>
                  </a:moveTo>
                  <a:cubicBezTo>
                    <a:pt x="481" y="384"/>
                    <a:pt x="257" y="464"/>
                    <a:pt x="129" y="352"/>
                  </a:cubicBezTo>
                  <a:cubicBezTo>
                    <a:pt x="1" y="224"/>
                    <a:pt x="97" y="0"/>
                    <a:pt x="273" y="0"/>
                  </a:cubicBezTo>
                  <a:cubicBezTo>
                    <a:pt x="385" y="0"/>
                    <a:pt x="481" y="96"/>
                    <a:pt x="481" y="20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24" name="Google Shape;25124;p57"/>
            <p:cNvSpPr/>
            <p:nvPr/>
          </p:nvSpPr>
          <p:spPr>
            <a:xfrm>
              <a:off x="5794150" y="906150"/>
              <a:ext cx="12025" cy="12025"/>
            </a:xfrm>
            <a:custGeom>
              <a:avLst/>
              <a:gdLst/>
              <a:ahLst/>
              <a:cxnLst/>
              <a:rect l="l" t="t" r="r" b="b"/>
              <a:pathLst>
                <a:path w="481" h="481" extrusionOk="0">
                  <a:moveTo>
                    <a:pt x="480" y="208"/>
                  </a:moveTo>
                  <a:cubicBezTo>
                    <a:pt x="480" y="384"/>
                    <a:pt x="256" y="480"/>
                    <a:pt x="128" y="352"/>
                  </a:cubicBezTo>
                  <a:cubicBezTo>
                    <a:pt x="0" y="224"/>
                    <a:pt x="96" y="0"/>
                    <a:pt x="272" y="0"/>
                  </a:cubicBezTo>
                  <a:cubicBezTo>
                    <a:pt x="384" y="0"/>
                    <a:pt x="480" y="96"/>
                    <a:pt x="480" y="20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25" name="Google Shape;25125;p57"/>
            <p:cNvSpPr/>
            <p:nvPr/>
          </p:nvSpPr>
          <p:spPr>
            <a:xfrm>
              <a:off x="5290500" y="924950"/>
              <a:ext cx="11625" cy="11625"/>
            </a:xfrm>
            <a:custGeom>
              <a:avLst/>
              <a:gdLst/>
              <a:ahLst/>
              <a:cxnLst/>
              <a:rect l="l" t="t" r="r" b="b"/>
              <a:pathLst>
                <a:path w="465" h="465" extrusionOk="0">
                  <a:moveTo>
                    <a:pt x="465" y="193"/>
                  </a:moveTo>
                  <a:cubicBezTo>
                    <a:pt x="465" y="369"/>
                    <a:pt x="257" y="465"/>
                    <a:pt x="129" y="337"/>
                  </a:cubicBezTo>
                  <a:cubicBezTo>
                    <a:pt x="1" y="209"/>
                    <a:pt x="97" y="0"/>
                    <a:pt x="273" y="0"/>
                  </a:cubicBezTo>
                  <a:cubicBezTo>
                    <a:pt x="385" y="0"/>
                    <a:pt x="465" y="81"/>
                    <a:pt x="465" y="19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26" name="Google Shape;25126;p57"/>
            <p:cNvSpPr/>
            <p:nvPr/>
          </p:nvSpPr>
          <p:spPr>
            <a:xfrm>
              <a:off x="5680925" y="826150"/>
              <a:ext cx="43225" cy="43225"/>
            </a:xfrm>
            <a:custGeom>
              <a:avLst/>
              <a:gdLst/>
              <a:ahLst/>
              <a:cxnLst/>
              <a:rect l="l" t="t" r="r" b="b"/>
              <a:pathLst>
                <a:path w="1729" h="1729" extrusionOk="0">
                  <a:moveTo>
                    <a:pt x="865" y="1728"/>
                  </a:moveTo>
                  <a:lnTo>
                    <a:pt x="865" y="1728"/>
                  </a:lnTo>
                  <a:cubicBezTo>
                    <a:pt x="865" y="1248"/>
                    <a:pt x="481" y="864"/>
                    <a:pt x="1" y="864"/>
                  </a:cubicBezTo>
                  <a:lnTo>
                    <a:pt x="1" y="864"/>
                  </a:lnTo>
                  <a:cubicBezTo>
                    <a:pt x="481" y="864"/>
                    <a:pt x="865" y="480"/>
                    <a:pt x="865" y="0"/>
                  </a:cubicBezTo>
                  <a:lnTo>
                    <a:pt x="865" y="0"/>
                  </a:lnTo>
                  <a:cubicBezTo>
                    <a:pt x="865" y="480"/>
                    <a:pt x="1265" y="864"/>
                    <a:pt x="1729" y="864"/>
                  </a:cubicBezTo>
                  <a:lnTo>
                    <a:pt x="1729" y="864"/>
                  </a:lnTo>
                  <a:cubicBezTo>
                    <a:pt x="1265" y="864"/>
                    <a:pt x="865" y="1248"/>
                    <a:pt x="865" y="172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127" name="Google Shape;25127;p57"/>
          <p:cNvGrpSpPr/>
          <p:nvPr/>
        </p:nvGrpSpPr>
        <p:grpSpPr>
          <a:xfrm rot="5400000" flipH="1">
            <a:off x="57271" y="1922377"/>
            <a:ext cx="1699100" cy="2145071"/>
            <a:chOff x="146217" y="2712579"/>
            <a:chExt cx="1552966" cy="1960401"/>
          </a:xfrm>
        </p:grpSpPr>
        <p:grpSp>
          <p:nvGrpSpPr>
            <p:cNvPr id="25128" name="Google Shape;25128;p57"/>
            <p:cNvGrpSpPr/>
            <p:nvPr/>
          </p:nvGrpSpPr>
          <p:grpSpPr>
            <a:xfrm>
              <a:off x="146217" y="2712579"/>
              <a:ext cx="1134008" cy="607901"/>
              <a:chOff x="5206900" y="826150"/>
              <a:chExt cx="599275" cy="321250"/>
            </a:xfrm>
          </p:grpSpPr>
          <p:sp>
            <p:nvSpPr>
              <p:cNvPr id="25129" name="Google Shape;25129;p57"/>
              <p:cNvSpPr/>
              <p:nvPr/>
            </p:nvSpPr>
            <p:spPr>
              <a:xfrm>
                <a:off x="5206900" y="828950"/>
                <a:ext cx="25225" cy="25625"/>
              </a:xfrm>
              <a:custGeom>
                <a:avLst/>
                <a:gdLst/>
                <a:ahLst/>
                <a:cxnLst/>
                <a:rect l="l" t="t" r="r" b="b"/>
                <a:pathLst>
                  <a:path w="1009" h="1025" extrusionOk="0">
                    <a:moveTo>
                      <a:pt x="1008" y="448"/>
                    </a:moveTo>
                    <a:cubicBezTo>
                      <a:pt x="1008" y="832"/>
                      <a:pt x="544" y="1024"/>
                      <a:pt x="272" y="752"/>
                    </a:cubicBezTo>
                    <a:cubicBezTo>
                      <a:pt x="0" y="480"/>
                      <a:pt x="192" y="0"/>
                      <a:pt x="576" y="0"/>
                    </a:cubicBezTo>
                    <a:cubicBezTo>
                      <a:pt x="816" y="0"/>
                      <a:pt x="1008" y="208"/>
                      <a:pt x="1008" y="448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130" name="Google Shape;25130;p57"/>
              <p:cNvSpPr/>
              <p:nvPr/>
            </p:nvSpPr>
            <p:spPr>
              <a:xfrm>
                <a:off x="5468125" y="1067750"/>
                <a:ext cx="25625" cy="25225"/>
              </a:xfrm>
              <a:custGeom>
                <a:avLst/>
                <a:gdLst/>
                <a:ahLst/>
                <a:cxnLst/>
                <a:rect l="l" t="t" r="r" b="b"/>
                <a:pathLst>
                  <a:path w="1025" h="1009" extrusionOk="0">
                    <a:moveTo>
                      <a:pt x="1024" y="433"/>
                    </a:moveTo>
                    <a:cubicBezTo>
                      <a:pt x="1024" y="817"/>
                      <a:pt x="560" y="1009"/>
                      <a:pt x="288" y="737"/>
                    </a:cubicBezTo>
                    <a:cubicBezTo>
                      <a:pt x="0" y="465"/>
                      <a:pt x="208" y="1"/>
                      <a:pt x="592" y="1"/>
                    </a:cubicBezTo>
                    <a:cubicBezTo>
                      <a:pt x="832" y="1"/>
                      <a:pt x="1024" y="193"/>
                      <a:pt x="1024" y="43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131" name="Google Shape;25131;p57"/>
              <p:cNvSpPr/>
              <p:nvPr/>
            </p:nvSpPr>
            <p:spPr>
              <a:xfrm>
                <a:off x="5679325" y="1085750"/>
                <a:ext cx="25625" cy="25650"/>
              </a:xfrm>
              <a:custGeom>
                <a:avLst/>
                <a:gdLst/>
                <a:ahLst/>
                <a:cxnLst/>
                <a:rect l="l" t="t" r="r" b="b"/>
                <a:pathLst>
                  <a:path w="1025" h="1026" extrusionOk="0">
                    <a:moveTo>
                      <a:pt x="1025" y="433"/>
                    </a:moveTo>
                    <a:cubicBezTo>
                      <a:pt x="1025" y="833"/>
                      <a:pt x="545" y="1025"/>
                      <a:pt x="273" y="753"/>
                    </a:cubicBezTo>
                    <a:cubicBezTo>
                      <a:pt x="1" y="481"/>
                      <a:pt x="193" y="1"/>
                      <a:pt x="577" y="1"/>
                    </a:cubicBezTo>
                    <a:cubicBezTo>
                      <a:pt x="817" y="1"/>
                      <a:pt x="1025" y="193"/>
                      <a:pt x="1025" y="43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132" name="Google Shape;25132;p57"/>
              <p:cNvSpPr/>
              <p:nvPr/>
            </p:nvSpPr>
            <p:spPr>
              <a:xfrm>
                <a:off x="5318900" y="877350"/>
                <a:ext cx="4425" cy="4425"/>
              </a:xfrm>
              <a:custGeom>
                <a:avLst/>
                <a:gdLst/>
                <a:ahLst/>
                <a:cxnLst/>
                <a:rect l="l" t="t" r="r" b="b"/>
                <a:pathLst>
                  <a:path w="177" h="177" extrusionOk="0">
                    <a:moveTo>
                      <a:pt x="177" y="80"/>
                    </a:moveTo>
                    <a:cubicBezTo>
                      <a:pt x="177" y="128"/>
                      <a:pt x="145" y="176"/>
                      <a:pt x="97" y="176"/>
                    </a:cubicBezTo>
                    <a:cubicBezTo>
                      <a:pt x="49" y="176"/>
                      <a:pt x="1" y="128"/>
                      <a:pt x="1" y="80"/>
                    </a:cubicBezTo>
                    <a:cubicBezTo>
                      <a:pt x="1" y="32"/>
                      <a:pt x="49" y="0"/>
                      <a:pt x="97" y="0"/>
                    </a:cubicBezTo>
                    <a:cubicBezTo>
                      <a:pt x="145" y="0"/>
                      <a:pt x="177" y="32"/>
                      <a:pt x="177" y="8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133" name="Google Shape;25133;p57"/>
              <p:cNvSpPr/>
              <p:nvPr/>
            </p:nvSpPr>
            <p:spPr>
              <a:xfrm>
                <a:off x="5749725" y="1021350"/>
                <a:ext cx="6025" cy="6025"/>
              </a:xfrm>
              <a:custGeom>
                <a:avLst/>
                <a:gdLst/>
                <a:ahLst/>
                <a:cxnLst/>
                <a:rect l="l" t="t" r="r" b="b"/>
                <a:pathLst>
                  <a:path w="241" h="241" extrusionOk="0">
                    <a:moveTo>
                      <a:pt x="241" y="97"/>
                    </a:moveTo>
                    <a:cubicBezTo>
                      <a:pt x="241" y="241"/>
                      <a:pt x="1" y="1"/>
                      <a:pt x="145" y="1"/>
                    </a:cubicBezTo>
                    <a:cubicBezTo>
                      <a:pt x="193" y="1"/>
                      <a:pt x="225" y="49"/>
                      <a:pt x="241" y="9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134" name="Google Shape;25134;p57"/>
              <p:cNvSpPr/>
              <p:nvPr/>
            </p:nvSpPr>
            <p:spPr>
              <a:xfrm>
                <a:off x="5527725" y="874950"/>
                <a:ext cx="6025" cy="6025"/>
              </a:xfrm>
              <a:custGeom>
                <a:avLst/>
                <a:gdLst/>
                <a:ahLst/>
                <a:cxnLst/>
                <a:rect l="l" t="t" r="r" b="b"/>
                <a:pathLst>
                  <a:path w="241" h="241" extrusionOk="0">
                    <a:moveTo>
                      <a:pt x="240" y="96"/>
                    </a:moveTo>
                    <a:cubicBezTo>
                      <a:pt x="240" y="240"/>
                      <a:pt x="0" y="0"/>
                      <a:pt x="144" y="0"/>
                    </a:cubicBezTo>
                    <a:cubicBezTo>
                      <a:pt x="192" y="0"/>
                      <a:pt x="240" y="48"/>
                      <a:pt x="240" y="96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135" name="Google Shape;25135;p57"/>
              <p:cNvSpPr/>
              <p:nvPr/>
            </p:nvSpPr>
            <p:spPr>
              <a:xfrm>
                <a:off x="5418900" y="861350"/>
                <a:ext cx="6025" cy="5625"/>
              </a:xfrm>
              <a:custGeom>
                <a:avLst/>
                <a:gdLst/>
                <a:ahLst/>
                <a:cxnLst/>
                <a:rect l="l" t="t" r="r" b="b"/>
                <a:pathLst>
                  <a:path w="241" h="225" extrusionOk="0">
                    <a:moveTo>
                      <a:pt x="241" y="64"/>
                    </a:moveTo>
                    <a:cubicBezTo>
                      <a:pt x="241" y="112"/>
                      <a:pt x="225" y="160"/>
                      <a:pt x="177" y="176"/>
                    </a:cubicBezTo>
                    <a:cubicBezTo>
                      <a:pt x="49" y="224"/>
                      <a:pt x="1" y="32"/>
                      <a:pt x="129" y="16"/>
                    </a:cubicBezTo>
                    <a:cubicBezTo>
                      <a:pt x="177" y="0"/>
                      <a:pt x="225" y="16"/>
                      <a:pt x="241" y="64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136" name="Google Shape;25136;p57"/>
              <p:cNvSpPr/>
              <p:nvPr/>
            </p:nvSpPr>
            <p:spPr>
              <a:xfrm>
                <a:off x="5634925" y="986150"/>
                <a:ext cx="12025" cy="12025"/>
              </a:xfrm>
              <a:custGeom>
                <a:avLst/>
                <a:gdLst/>
                <a:ahLst/>
                <a:cxnLst/>
                <a:rect l="l" t="t" r="r" b="b"/>
                <a:pathLst>
                  <a:path w="481" h="481" extrusionOk="0">
                    <a:moveTo>
                      <a:pt x="481" y="209"/>
                    </a:moveTo>
                    <a:cubicBezTo>
                      <a:pt x="481" y="385"/>
                      <a:pt x="257" y="481"/>
                      <a:pt x="129" y="353"/>
                    </a:cubicBezTo>
                    <a:cubicBezTo>
                      <a:pt x="1" y="225"/>
                      <a:pt x="97" y="1"/>
                      <a:pt x="273" y="1"/>
                    </a:cubicBezTo>
                    <a:cubicBezTo>
                      <a:pt x="385" y="1"/>
                      <a:pt x="481" y="97"/>
                      <a:pt x="481" y="20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137" name="Google Shape;25137;p57"/>
              <p:cNvSpPr/>
              <p:nvPr/>
            </p:nvSpPr>
            <p:spPr>
              <a:xfrm>
                <a:off x="5717725" y="1135775"/>
                <a:ext cx="1162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465" extrusionOk="0">
                    <a:moveTo>
                      <a:pt x="465" y="192"/>
                    </a:moveTo>
                    <a:cubicBezTo>
                      <a:pt x="465" y="368"/>
                      <a:pt x="257" y="464"/>
                      <a:pt x="129" y="336"/>
                    </a:cubicBezTo>
                    <a:cubicBezTo>
                      <a:pt x="1" y="208"/>
                      <a:pt x="81" y="0"/>
                      <a:pt x="273" y="0"/>
                    </a:cubicBezTo>
                    <a:cubicBezTo>
                      <a:pt x="385" y="0"/>
                      <a:pt x="465" y="80"/>
                      <a:pt x="465" y="19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138" name="Google Shape;25138;p57"/>
              <p:cNvSpPr/>
              <p:nvPr/>
            </p:nvSpPr>
            <p:spPr>
              <a:xfrm>
                <a:off x="5316900" y="997350"/>
                <a:ext cx="11625" cy="120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481" extrusionOk="0">
                    <a:moveTo>
                      <a:pt x="465" y="209"/>
                    </a:moveTo>
                    <a:cubicBezTo>
                      <a:pt x="465" y="385"/>
                      <a:pt x="257" y="481"/>
                      <a:pt x="129" y="353"/>
                    </a:cubicBezTo>
                    <a:cubicBezTo>
                      <a:pt x="1" y="225"/>
                      <a:pt x="81" y="1"/>
                      <a:pt x="273" y="1"/>
                    </a:cubicBezTo>
                    <a:cubicBezTo>
                      <a:pt x="369" y="1"/>
                      <a:pt x="465" y="97"/>
                      <a:pt x="465" y="20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139" name="Google Shape;25139;p57"/>
              <p:cNvSpPr/>
              <p:nvPr/>
            </p:nvSpPr>
            <p:spPr>
              <a:xfrm>
                <a:off x="5331700" y="1124575"/>
                <a:ext cx="1202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481" h="465" extrusionOk="0">
                    <a:moveTo>
                      <a:pt x="481" y="208"/>
                    </a:moveTo>
                    <a:cubicBezTo>
                      <a:pt x="481" y="384"/>
                      <a:pt x="257" y="464"/>
                      <a:pt x="129" y="352"/>
                    </a:cubicBezTo>
                    <a:cubicBezTo>
                      <a:pt x="1" y="224"/>
                      <a:pt x="97" y="0"/>
                      <a:pt x="273" y="0"/>
                    </a:cubicBezTo>
                    <a:cubicBezTo>
                      <a:pt x="385" y="0"/>
                      <a:pt x="481" y="96"/>
                      <a:pt x="481" y="208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140" name="Google Shape;25140;p57"/>
              <p:cNvSpPr/>
              <p:nvPr/>
            </p:nvSpPr>
            <p:spPr>
              <a:xfrm>
                <a:off x="5794150" y="906150"/>
                <a:ext cx="12025" cy="12025"/>
              </a:xfrm>
              <a:custGeom>
                <a:avLst/>
                <a:gdLst/>
                <a:ahLst/>
                <a:cxnLst/>
                <a:rect l="l" t="t" r="r" b="b"/>
                <a:pathLst>
                  <a:path w="481" h="481" extrusionOk="0">
                    <a:moveTo>
                      <a:pt x="480" y="208"/>
                    </a:moveTo>
                    <a:cubicBezTo>
                      <a:pt x="480" y="384"/>
                      <a:pt x="256" y="480"/>
                      <a:pt x="128" y="352"/>
                    </a:cubicBezTo>
                    <a:cubicBezTo>
                      <a:pt x="0" y="224"/>
                      <a:pt x="96" y="0"/>
                      <a:pt x="272" y="0"/>
                    </a:cubicBezTo>
                    <a:cubicBezTo>
                      <a:pt x="384" y="0"/>
                      <a:pt x="480" y="96"/>
                      <a:pt x="480" y="208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141" name="Google Shape;25141;p57"/>
              <p:cNvSpPr/>
              <p:nvPr/>
            </p:nvSpPr>
            <p:spPr>
              <a:xfrm>
                <a:off x="5290500" y="924950"/>
                <a:ext cx="1162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465" extrusionOk="0">
                    <a:moveTo>
                      <a:pt x="465" y="193"/>
                    </a:moveTo>
                    <a:cubicBezTo>
                      <a:pt x="465" y="369"/>
                      <a:pt x="257" y="465"/>
                      <a:pt x="129" y="337"/>
                    </a:cubicBezTo>
                    <a:cubicBezTo>
                      <a:pt x="1" y="209"/>
                      <a:pt x="97" y="0"/>
                      <a:pt x="273" y="0"/>
                    </a:cubicBezTo>
                    <a:cubicBezTo>
                      <a:pt x="385" y="0"/>
                      <a:pt x="465" y="81"/>
                      <a:pt x="465" y="19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142" name="Google Shape;25142;p57"/>
              <p:cNvSpPr/>
              <p:nvPr/>
            </p:nvSpPr>
            <p:spPr>
              <a:xfrm>
                <a:off x="5680925" y="826150"/>
                <a:ext cx="43225" cy="43225"/>
              </a:xfrm>
              <a:custGeom>
                <a:avLst/>
                <a:gdLst/>
                <a:ahLst/>
                <a:cxnLst/>
                <a:rect l="l" t="t" r="r" b="b"/>
                <a:pathLst>
                  <a:path w="1729" h="1729" extrusionOk="0">
                    <a:moveTo>
                      <a:pt x="865" y="1728"/>
                    </a:moveTo>
                    <a:lnTo>
                      <a:pt x="865" y="1728"/>
                    </a:lnTo>
                    <a:cubicBezTo>
                      <a:pt x="865" y="1248"/>
                      <a:pt x="481" y="864"/>
                      <a:pt x="1" y="864"/>
                    </a:cubicBezTo>
                    <a:lnTo>
                      <a:pt x="1" y="864"/>
                    </a:lnTo>
                    <a:cubicBezTo>
                      <a:pt x="481" y="864"/>
                      <a:pt x="865" y="480"/>
                      <a:pt x="865" y="0"/>
                    </a:cubicBezTo>
                    <a:lnTo>
                      <a:pt x="865" y="0"/>
                    </a:lnTo>
                    <a:cubicBezTo>
                      <a:pt x="865" y="480"/>
                      <a:pt x="1265" y="864"/>
                      <a:pt x="1729" y="864"/>
                    </a:cubicBezTo>
                    <a:lnTo>
                      <a:pt x="1729" y="864"/>
                    </a:lnTo>
                    <a:cubicBezTo>
                      <a:pt x="1265" y="864"/>
                      <a:pt x="865" y="1248"/>
                      <a:pt x="865" y="1728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5143" name="Google Shape;25143;p57"/>
            <p:cNvGrpSpPr/>
            <p:nvPr/>
          </p:nvGrpSpPr>
          <p:grpSpPr>
            <a:xfrm rot="-9256633">
              <a:off x="489429" y="3110262"/>
              <a:ext cx="1134020" cy="607908"/>
              <a:chOff x="5206900" y="826150"/>
              <a:chExt cx="599275" cy="321250"/>
            </a:xfrm>
          </p:grpSpPr>
          <p:sp>
            <p:nvSpPr>
              <p:cNvPr id="25144" name="Google Shape;25144;p57"/>
              <p:cNvSpPr/>
              <p:nvPr/>
            </p:nvSpPr>
            <p:spPr>
              <a:xfrm>
                <a:off x="5206900" y="828950"/>
                <a:ext cx="25225" cy="25625"/>
              </a:xfrm>
              <a:custGeom>
                <a:avLst/>
                <a:gdLst/>
                <a:ahLst/>
                <a:cxnLst/>
                <a:rect l="l" t="t" r="r" b="b"/>
                <a:pathLst>
                  <a:path w="1009" h="1025" extrusionOk="0">
                    <a:moveTo>
                      <a:pt x="1008" y="448"/>
                    </a:moveTo>
                    <a:cubicBezTo>
                      <a:pt x="1008" y="832"/>
                      <a:pt x="544" y="1024"/>
                      <a:pt x="272" y="752"/>
                    </a:cubicBezTo>
                    <a:cubicBezTo>
                      <a:pt x="0" y="480"/>
                      <a:pt x="192" y="0"/>
                      <a:pt x="576" y="0"/>
                    </a:cubicBezTo>
                    <a:cubicBezTo>
                      <a:pt x="816" y="0"/>
                      <a:pt x="1008" y="208"/>
                      <a:pt x="1008" y="448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145" name="Google Shape;25145;p57"/>
              <p:cNvSpPr/>
              <p:nvPr/>
            </p:nvSpPr>
            <p:spPr>
              <a:xfrm>
                <a:off x="5468125" y="1067750"/>
                <a:ext cx="25625" cy="25225"/>
              </a:xfrm>
              <a:custGeom>
                <a:avLst/>
                <a:gdLst/>
                <a:ahLst/>
                <a:cxnLst/>
                <a:rect l="l" t="t" r="r" b="b"/>
                <a:pathLst>
                  <a:path w="1025" h="1009" extrusionOk="0">
                    <a:moveTo>
                      <a:pt x="1024" y="433"/>
                    </a:moveTo>
                    <a:cubicBezTo>
                      <a:pt x="1024" y="817"/>
                      <a:pt x="560" y="1009"/>
                      <a:pt x="288" y="737"/>
                    </a:cubicBezTo>
                    <a:cubicBezTo>
                      <a:pt x="0" y="465"/>
                      <a:pt x="208" y="1"/>
                      <a:pt x="592" y="1"/>
                    </a:cubicBezTo>
                    <a:cubicBezTo>
                      <a:pt x="832" y="1"/>
                      <a:pt x="1024" y="193"/>
                      <a:pt x="1024" y="43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146" name="Google Shape;25146;p57"/>
              <p:cNvSpPr/>
              <p:nvPr/>
            </p:nvSpPr>
            <p:spPr>
              <a:xfrm>
                <a:off x="5679325" y="1085750"/>
                <a:ext cx="25625" cy="25650"/>
              </a:xfrm>
              <a:custGeom>
                <a:avLst/>
                <a:gdLst/>
                <a:ahLst/>
                <a:cxnLst/>
                <a:rect l="l" t="t" r="r" b="b"/>
                <a:pathLst>
                  <a:path w="1025" h="1026" extrusionOk="0">
                    <a:moveTo>
                      <a:pt x="1025" y="433"/>
                    </a:moveTo>
                    <a:cubicBezTo>
                      <a:pt x="1025" y="833"/>
                      <a:pt x="545" y="1025"/>
                      <a:pt x="273" y="753"/>
                    </a:cubicBezTo>
                    <a:cubicBezTo>
                      <a:pt x="1" y="481"/>
                      <a:pt x="193" y="1"/>
                      <a:pt x="577" y="1"/>
                    </a:cubicBezTo>
                    <a:cubicBezTo>
                      <a:pt x="817" y="1"/>
                      <a:pt x="1025" y="193"/>
                      <a:pt x="1025" y="43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147" name="Google Shape;25147;p57"/>
              <p:cNvSpPr/>
              <p:nvPr/>
            </p:nvSpPr>
            <p:spPr>
              <a:xfrm>
                <a:off x="5318900" y="877350"/>
                <a:ext cx="4425" cy="4425"/>
              </a:xfrm>
              <a:custGeom>
                <a:avLst/>
                <a:gdLst/>
                <a:ahLst/>
                <a:cxnLst/>
                <a:rect l="l" t="t" r="r" b="b"/>
                <a:pathLst>
                  <a:path w="177" h="177" extrusionOk="0">
                    <a:moveTo>
                      <a:pt x="177" y="80"/>
                    </a:moveTo>
                    <a:cubicBezTo>
                      <a:pt x="177" y="128"/>
                      <a:pt x="145" y="176"/>
                      <a:pt x="97" y="176"/>
                    </a:cubicBezTo>
                    <a:cubicBezTo>
                      <a:pt x="49" y="176"/>
                      <a:pt x="1" y="128"/>
                      <a:pt x="1" y="80"/>
                    </a:cubicBezTo>
                    <a:cubicBezTo>
                      <a:pt x="1" y="32"/>
                      <a:pt x="49" y="0"/>
                      <a:pt x="97" y="0"/>
                    </a:cubicBezTo>
                    <a:cubicBezTo>
                      <a:pt x="145" y="0"/>
                      <a:pt x="177" y="32"/>
                      <a:pt x="177" y="8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148" name="Google Shape;25148;p57"/>
              <p:cNvSpPr/>
              <p:nvPr/>
            </p:nvSpPr>
            <p:spPr>
              <a:xfrm>
                <a:off x="5749725" y="1021350"/>
                <a:ext cx="6025" cy="6025"/>
              </a:xfrm>
              <a:custGeom>
                <a:avLst/>
                <a:gdLst/>
                <a:ahLst/>
                <a:cxnLst/>
                <a:rect l="l" t="t" r="r" b="b"/>
                <a:pathLst>
                  <a:path w="241" h="241" extrusionOk="0">
                    <a:moveTo>
                      <a:pt x="241" y="97"/>
                    </a:moveTo>
                    <a:cubicBezTo>
                      <a:pt x="241" y="241"/>
                      <a:pt x="1" y="1"/>
                      <a:pt x="145" y="1"/>
                    </a:cubicBezTo>
                    <a:cubicBezTo>
                      <a:pt x="193" y="1"/>
                      <a:pt x="225" y="49"/>
                      <a:pt x="241" y="9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149" name="Google Shape;25149;p57"/>
              <p:cNvSpPr/>
              <p:nvPr/>
            </p:nvSpPr>
            <p:spPr>
              <a:xfrm>
                <a:off x="5527725" y="874950"/>
                <a:ext cx="6025" cy="6025"/>
              </a:xfrm>
              <a:custGeom>
                <a:avLst/>
                <a:gdLst/>
                <a:ahLst/>
                <a:cxnLst/>
                <a:rect l="l" t="t" r="r" b="b"/>
                <a:pathLst>
                  <a:path w="241" h="241" extrusionOk="0">
                    <a:moveTo>
                      <a:pt x="240" y="96"/>
                    </a:moveTo>
                    <a:cubicBezTo>
                      <a:pt x="240" y="240"/>
                      <a:pt x="0" y="0"/>
                      <a:pt x="144" y="0"/>
                    </a:cubicBezTo>
                    <a:cubicBezTo>
                      <a:pt x="192" y="0"/>
                      <a:pt x="240" y="48"/>
                      <a:pt x="240" y="96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150" name="Google Shape;25150;p57"/>
              <p:cNvSpPr/>
              <p:nvPr/>
            </p:nvSpPr>
            <p:spPr>
              <a:xfrm>
                <a:off x="5418900" y="861350"/>
                <a:ext cx="6025" cy="5625"/>
              </a:xfrm>
              <a:custGeom>
                <a:avLst/>
                <a:gdLst/>
                <a:ahLst/>
                <a:cxnLst/>
                <a:rect l="l" t="t" r="r" b="b"/>
                <a:pathLst>
                  <a:path w="241" h="225" extrusionOk="0">
                    <a:moveTo>
                      <a:pt x="241" y="64"/>
                    </a:moveTo>
                    <a:cubicBezTo>
                      <a:pt x="241" y="112"/>
                      <a:pt x="225" y="160"/>
                      <a:pt x="177" y="176"/>
                    </a:cubicBezTo>
                    <a:cubicBezTo>
                      <a:pt x="49" y="224"/>
                      <a:pt x="1" y="32"/>
                      <a:pt x="129" y="16"/>
                    </a:cubicBezTo>
                    <a:cubicBezTo>
                      <a:pt x="177" y="0"/>
                      <a:pt x="225" y="16"/>
                      <a:pt x="241" y="64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151" name="Google Shape;25151;p57"/>
              <p:cNvSpPr/>
              <p:nvPr/>
            </p:nvSpPr>
            <p:spPr>
              <a:xfrm>
                <a:off x="5634925" y="986150"/>
                <a:ext cx="12025" cy="12025"/>
              </a:xfrm>
              <a:custGeom>
                <a:avLst/>
                <a:gdLst/>
                <a:ahLst/>
                <a:cxnLst/>
                <a:rect l="l" t="t" r="r" b="b"/>
                <a:pathLst>
                  <a:path w="481" h="481" extrusionOk="0">
                    <a:moveTo>
                      <a:pt x="481" y="209"/>
                    </a:moveTo>
                    <a:cubicBezTo>
                      <a:pt x="481" y="385"/>
                      <a:pt x="257" y="481"/>
                      <a:pt x="129" y="353"/>
                    </a:cubicBezTo>
                    <a:cubicBezTo>
                      <a:pt x="1" y="225"/>
                      <a:pt x="97" y="1"/>
                      <a:pt x="273" y="1"/>
                    </a:cubicBezTo>
                    <a:cubicBezTo>
                      <a:pt x="385" y="1"/>
                      <a:pt x="481" y="97"/>
                      <a:pt x="481" y="20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152" name="Google Shape;25152;p57"/>
              <p:cNvSpPr/>
              <p:nvPr/>
            </p:nvSpPr>
            <p:spPr>
              <a:xfrm>
                <a:off x="5717725" y="1135775"/>
                <a:ext cx="1162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465" extrusionOk="0">
                    <a:moveTo>
                      <a:pt x="465" y="192"/>
                    </a:moveTo>
                    <a:cubicBezTo>
                      <a:pt x="465" y="368"/>
                      <a:pt x="257" y="464"/>
                      <a:pt x="129" y="336"/>
                    </a:cubicBezTo>
                    <a:cubicBezTo>
                      <a:pt x="1" y="208"/>
                      <a:pt x="81" y="0"/>
                      <a:pt x="273" y="0"/>
                    </a:cubicBezTo>
                    <a:cubicBezTo>
                      <a:pt x="385" y="0"/>
                      <a:pt x="465" y="80"/>
                      <a:pt x="465" y="19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153" name="Google Shape;25153;p57"/>
              <p:cNvSpPr/>
              <p:nvPr/>
            </p:nvSpPr>
            <p:spPr>
              <a:xfrm>
                <a:off x="5316900" y="997350"/>
                <a:ext cx="11625" cy="120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481" extrusionOk="0">
                    <a:moveTo>
                      <a:pt x="465" y="209"/>
                    </a:moveTo>
                    <a:cubicBezTo>
                      <a:pt x="465" y="385"/>
                      <a:pt x="257" y="481"/>
                      <a:pt x="129" y="353"/>
                    </a:cubicBezTo>
                    <a:cubicBezTo>
                      <a:pt x="1" y="225"/>
                      <a:pt x="81" y="1"/>
                      <a:pt x="273" y="1"/>
                    </a:cubicBezTo>
                    <a:cubicBezTo>
                      <a:pt x="369" y="1"/>
                      <a:pt x="465" y="97"/>
                      <a:pt x="465" y="20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154" name="Google Shape;25154;p57"/>
              <p:cNvSpPr/>
              <p:nvPr/>
            </p:nvSpPr>
            <p:spPr>
              <a:xfrm>
                <a:off x="5331700" y="1124575"/>
                <a:ext cx="1202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481" h="465" extrusionOk="0">
                    <a:moveTo>
                      <a:pt x="481" y="208"/>
                    </a:moveTo>
                    <a:cubicBezTo>
                      <a:pt x="481" y="384"/>
                      <a:pt x="257" y="464"/>
                      <a:pt x="129" y="352"/>
                    </a:cubicBezTo>
                    <a:cubicBezTo>
                      <a:pt x="1" y="224"/>
                      <a:pt x="97" y="0"/>
                      <a:pt x="273" y="0"/>
                    </a:cubicBezTo>
                    <a:cubicBezTo>
                      <a:pt x="385" y="0"/>
                      <a:pt x="481" y="96"/>
                      <a:pt x="481" y="208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155" name="Google Shape;25155;p57"/>
              <p:cNvSpPr/>
              <p:nvPr/>
            </p:nvSpPr>
            <p:spPr>
              <a:xfrm>
                <a:off x="5794150" y="906150"/>
                <a:ext cx="12025" cy="12025"/>
              </a:xfrm>
              <a:custGeom>
                <a:avLst/>
                <a:gdLst/>
                <a:ahLst/>
                <a:cxnLst/>
                <a:rect l="l" t="t" r="r" b="b"/>
                <a:pathLst>
                  <a:path w="481" h="481" extrusionOk="0">
                    <a:moveTo>
                      <a:pt x="480" y="208"/>
                    </a:moveTo>
                    <a:cubicBezTo>
                      <a:pt x="480" y="384"/>
                      <a:pt x="256" y="480"/>
                      <a:pt x="128" y="352"/>
                    </a:cubicBezTo>
                    <a:cubicBezTo>
                      <a:pt x="0" y="224"/>
                      <a:pt x="96" y="0"/>
                      <a:pt x="272" y="0"/>
                    </a:cubicBezTo>
                    <a:cubicBezTo>
                      <a:pt x="384" y="0"/>
                      <a:pt x="480" y="96"/>
                      <a:pt x="480" y="208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156" name="Google Shape;25156;p57"/>
              <p:cNvSpPr/>
              <p:nvPr/>
            </p:nvSpPr>
            <p:spPr>
              <a:xfrm>
                <a:off x="5290500" y="924950"/>
                <a:ext cx="1162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465" extrusionOk="0">
                    <a:moveTo>
                      <a:pt x="465" y="193"/>
                    </a:moveTo>
                    <a:cubicBezTo>
                      <a:pt x="465" y="369"/>
                      <a:pt x="257" y="465"/>
                      <a:pt x="129" y="337"/>
                    </a:cubicBezTo>
                    <a:cubicBezTo>
                      <a:pt x="1" y="209"/>
                      <a:pt x="97" y="0"/>
                      <a:pt x="273" y="0"/>
                    </a:cubicBezTo>
                    <a:cubicBezTo>
                      <a:pt x="385" y="0"/>
                      <a:pt x="465" y="81"/>
                      <a:pt x="465" y="19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157" name="Google Shape;25157;p57"/>
              <p:cNvSpPr/>
              <p:nvPr/>
            </p:nvSpPr>
            <p:spPr>
              <a:xfrm>
                <a:off x="5680925" y="826150"/>
                <a:ext cx="43225" cy="43225"/>
              </a:xfrm>
              <a:custGeom>
                <a:avLst/>
                <a:gdLst/>
                <a:ahLst/>
                <a:cxnLst/>
                <a:rect l="l" t="t" r="r" b="b"/>
                <a:pathLst>
                  <a:path w="1729" h="1729" extrusionOk="0">
                    <a:moveTo>
                      <a:pt x="865" y="1728"/>
                    </a:moveTo>
                    <a:lnTo>
                      <a:pt x="865" y="1728"/>
                    </a:lnTo>
                    <a:cubicBezTo>
                      <a:pt x="865" y="1248"/>
                      <a:pt x="481" y="864"/>
                      <a:pt x="1" y="864"/>
                    </a:cubicBezTo>
                    <a:lnTo>
                      <a:pt x="1" y="864"/>
                    </a:lnTo>
                    <a:cubicBezTo>
                      <a:pt x="481" y="864"/>
                      <a:pt x="865" y="480"/>
                      <a:pt x="865" y="0"/>
                    </a:cubicBezTo>
                    <a:lnTo>
                      <a:pt x="865" y="0"/>
                    </a:lnTo>
                    <a:cubicBezTo>
                      <a:pt x="865" y="480"/>
                      <a:pt x="1265" y="864"/>
                      <a:pt x="1729" y="864"/>
                    </a:cubicBezTo>
                    <a:lnTo>
                      <a:pt x="1729" y="864"/>
                    </a:lnTo>
                    <a:cubicBezTo>
                      <a:pt x="1265" y="864"/>
                      <a:pt x="865" y="1248"/>
                      <a:pt x="865" y="1728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5158" name="Google Shape;25158;p57"/>
            <p:cNvGrpSpPr/>
            <p:nvPr/>
          </p:nvGrpSpPr>
          <p:grpSpPr>
            <a:xfrm rot="7120513" flipH="1">
              <a:off x="538618" y="3725726"/>
              <a:ext cx="1133997" cy="607895"/>
              <a:chOff x="5206900" y="826150"/>
              <a:chExt cx="599275" cy="321250"/>
            </a:xfrm>
          </p:grpSpPr>
          <p:sp>
            <p:nvSpPr>
              <p:cNvPr id="25159" name="Google Shape;25159;p57"/>
              <p:cNvSpPr/>
              <p:nvPr/>
            </p:nvSpPr>
            <p:spPr>
              <a:xfrm>
                <a:off x="5206900" y="828950"/>
                <a:ext cx="25225" cy="25625"/>
              </a:xfrm>
              <a:custGeom>
                <a:avLst/>
                <a:gdLst/>
                <a:ahLst/>
                <a:cxnLst/>
                <a:rect l="l" t="t" r="r" b="b"/>
                <a:pathLst>
                  <a:path w="1009" h="1025" extrusionOk="0">
                    <a:moveTo>
                      <a:pt x="1008" y="448"/>
                    </a:moveTo>
                    <a:cubicBezTo>
                      <a:pt x="1008" y="832"/>
                      <a:pt x="544" y="1024"/>
                      <a:pt x="272" y="752"/>
                    </a:cubicBezTo>
                    <a:cubicBezTo>
                      <a:pt x="0" y="480"/>
                      <a:pt x="192" y="0"/>
                      <a:pt x="576" y="0"/>
                    </a:cubicBezTo>
                    <a:cubicBezTo>
                      <a:pt x="816" y="0"/>
                      <a:pt x="1008" y="208"/>
                      <a:pt x="1008" y="448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160" name="Google Shape;25160;p57"/>
              <p:cNvSpPr/>
              <p:nvPr/>
            </p:nvSpPr>
            <p:spPr>
              <a:xfrm>
                <a:off x="5468125" y="1067750"/>
                <a:ext cx="25625" cy="25225"/>
              </a:xfrm>
              <a:custGeom>
                <a:avLst/>
                <a:gdLst/>
                <a:ahLst/>
                <a:cxnLst/>
                <a:rect l="l" t="t" r="r" b="b"/>
                <a:pathLst>
                  <a:path w="1025" h="1009" extrusionOk="0">
                    <a:moveTo>
                      <a:pt x="1024" y="433"/>
                    </a:moveTo>
                    <a:cubicBezTo>
                      <a:pt x="1024" y="817"/>
                      <a:pt x="560" y="1009"/>
                      <a:pt x="288" y="737"/>
                    </a:cubicBezTo>
                    <a:cubicBezTo>
                      <a:pt x="0" y="465"/>
                      <a:pt x="208" y="1"/>
                      <a:pt x="592" y="1"/>
                    </a:cubicBezTo>
                    <a:cubicBezTo>
                      <a:pt x="832" y="1"/>
                      <a:pt x="1024" y="193"/>
                      <a:pt x="1024" y="43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161" name="Google Shape;25161;p57"/>
              <p:cNvSpPr/>
              <p:nvPr/>
            </p:nvSpPr>
            <p:spPr>
              <a:xfrm>
                <a:off x="5679325" y="1085750"/>
                <a:ext cx="25625" cy="25650"/>
              </a:xfrm>
              <a:custGeom>
                <a:avLst/>
                <a:gdLst/>
                <a:ahLst/>
                <a:cxnLst/>
                <a:rect l="l" t="t" r="r" b="b"/>
                <a:pathLst>
                  <a:path w="1025" h="1026" extrusionOk="0">
                    <a:moveTo>
                      <a:pt x="1025" y="433"/>
                    </a:moveTo>
                    <a:cubicBezTo>
                      <a:pt x="1025" y="833"/>
                      <a:pt x="545" y="1025"/>
                      <a:pt x="273" y="753"/>
                    </a:cubicBezTo>
                    <a:cubicBezTo>
                      <a:pt x="1" y="481"/>
                      <a:pt x="193" y="1"/>
                      <a:pt x="577" y="1"/>
                    </a:cubicBezTo>
                    <a:cubicBezTo>
                      <a:pt x="817" y="1"/>
                      <a:pt x="1025" y="193"/>
                      <a:pt x="1025" y="43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162" name="Google Shape;25162;p57"/>
              <p:cNvSpPr/>
              <p:nvPr/>
            </p:nvSpPr>
            <p:spPr>
              <a:xfrm>
                <a:off x="5318900" y="877350"/>
                <a:ext cx="4425" cy="4425"/>
              </a:xfrm>
              <a:custGeom>
                <a:avLst/>
                <a:gdLst/>
                <a:ahLst/>
                <a:cxnLst/>
                <a:rect l="l" t="t" r="r" b="b"/>
                <a:pathLst>
                  <a:path w="177" h="177" extrusionOk="0">
                    <a:moveTo>
                      <a:pt x="177" y="80"/>
                    </a:moveTo>
                    <a:cubicBezTo>
                      <a:pt x="177" y="128"/>
                      <a:pt x="145" y="176"/>
                      <a:pt x="97" y="176"/>
                    </a:cubicBezTo>
                    <a:cubicBezTo>
                      <a:pt x="49" y="176"/>
                      <a:pt x="1" y="128"/>
                      <a:pt x="1" y="80"/>
                    </a:cubicBezTo>
                    <a:cubicBezTo>
                      <a:pt x="1" y="32"/>
                      <a:pt x="49" y="0"/>
                      <a:pt x="97" y="0"/>
                    </a:cubicBezTo>
                    <a:cubicBezTo>
                      <a:pt x="145" y="0"/>
                      <a:pt x="177" y="32"/>
                      <a:pt x="177" y="8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163" name="Google Shape;25163;p57"/>
              <p:cNvSpPr/>
              <p:nvPr/>
            </p:nvSpPr>
            <p:spPr>
              <a:xfrm>
                <a:off x="5749725" y="1021350"/>
                <a:ext cx="6025" cy="6025"/>
              </a:xfrm>
              <a:custGeom>
                <a:avLst/>
                <a:gdLst/>
                <a:ahLst/>
                <a:cxnLst/>
                <a:rect l="l" t="t" r="r" b="b"/>
                <a:pathLst>
                  <a:path w="241" h="241" extrusionOk="0">
                    <a:moveTo>
                      <a:pt x="241" y="97"/>
                    </a:moveTo>
                    <a:cubicBezTo>
                      <a:pt x="241" y="241"/>
                      <a:pt x="1" y="1"/>
                      <a:pt x="145" y="1"/>
                    </a:cubicBezTo>
                    <a:cubicBezTo>
                      <a:pt x="193" y="1"/>
                      <a:pt x="225" y="49"/>
                      <a:pt x="241" y="9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164" name="Google Shape;25164;p57"/>
              <p:cNvSpPr/>
              <p:nvPr/>
            </p:nvSpPr>
            <p:spPr>
              <a:xfrm>
                <a:off x="5527725" y="874950"/>
                <a:ext cx="6025" cy="6025"/>
              </a:xfrm>
              <a:custGeom>
                <a:avLst/>
                <a:gdLst/>
                <a:ahLst/>
                <a:cxnLst/>
                <a:rect l="l" t="t" r="r" b="b"/>
                <a:pathLst>
                  <a:path w="241" h="241" extrusionOk="0">
                    <a:moveTo>
                      <a:pt x="240" y="96"/>
                    </a:moveTo>
                    <a:cubicBezTo>
                      <a:pt x="240" y="240"/>
                      <a:pt x="0" y="0"/>
                      <a:pt x="144" y="0"/>
                    </a:cubicBezTo>
                    <a:cubicBezTo>
                      <a:pt x="192" y="0"/>
                      <a:pt x="240" y="48"/>
                      <a:pt x="240" y="96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165" name="Google Shape;25165;p57"/>
              <p:cNvSpPr/>
              <p:nvPr/>
            </p:nvSpPr>
            <p:spPr>
              <a:xfrm>
                <a:off x="5418900" y="861350"/>
                <a:ext cx="6025" cy="5625"/>
              </a:xfrm>
              <a:custGeom>
                <a:avLst/>
                <a:gdLst/>
                <a:ahLst/>
                <a:cxnLst/>
                <a:rect l="l" t="t" r="r" b="b"/>
                <a:pathLst>
                  <a:path w="241" h="225" extrusionOk="0">
                    <a:moveTo>
                      <a:pt x="241" y="64"/>
                    </a:moveTo>
                    <a:cubicBezTo>
                      <a:pt x="241" y="112"/>
                      <a:pt x="225" y="160"/>
                      <a:pt x="177" y="176"/>
                    </a:cubicBezTo>
                    <a:cubicBezTo>
                      <a:pt x="49" y="224"/>
                      <a:pt x="1" y="32"/>
                      <a:pt x="129" y="16"/>
                    </a:cubicBezTo>
                    <a:cubicBezTo>
                      <a:pt x="177" y="0"/>
                      <a:pt x="225" y="16"/>
                      <a:pt x="241" y="64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166" name="Google Shape;25166;p57"/>
              <p:cNvSpPr/>
              <p:nvPr/>
            </p:nvSpPr>
            <p:spPr>
              <a:xfrm>
                <a:off x="5634925" y="986150"/>
                <a:ext cx="12025" cy="12025"/>
              </a:xfrm>
              <a:custGeom>
                <a:avLst/>
                <a:gdLst/>
                <a:ahLst/>
                <a:cxnLst/>
                <a:rect l="l" t="t" r="r" b="b"/>
                <a:pathLst>
                  <a:path w="481" h="481" extrusionOk="0">
                    <a:moveTo>
                      <a:pt x="481" y="209"/>
                    </a:moveTo>
                    <a:cubicBezTo>
                      <a:pt x="481" y="385"/>
                      <a:pt x="257" y="481"/>
                      <a:pt x="129" y="353"/>
                    </a:cubicBezTo>
                    <a:cubicBezTo>
                      <a:pt x="1" y="225"/>
                      <a:pt x="97" y="1"/>
                      <a:pt x="273" y="1"/>
                    </a:cubicBezTo>
                    <a:cubicBezTo>
                      <a:pt x="385" y="1"/>
                      <a:pt x="481" y="97"/>
                      <a:pt x="481" y="20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167" name="Google Shape;25167;p57"/>
              <p:cNvSpPr/>
              <p:nvPr/>
            </p:nvSpPr>
            <p:spPr>
              <a:xfrm>
                <a:off x="5717725" y="1135775"/>
                <a:ext cx="1162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465" extrusionOk="0">
                    <a:moveTo>
                      <a:pt x="465" y="192"/>
                    </a:moveTo>
                    <a:cubicBezTo>
                      <a:pt x="465" y="368"/>
                      <a:pt x="257" y="464"/>
                      <a:pt x="129" y="336"/>
                    </a:cubicBezTo>
                    <a:cubicBezTo>
                      <a:pt x="1" y="208"/>
                      <a:pt x="81" y="0"/>
                      <a:pt x="273" y="0"/>
                    </a:cubicBezTo>
                    <a:cubicBezTo>
                      <a:pt x="385" y="0"/>
                      <a:pt x="465" y="80"/>
                      <a:pt x="465" y="19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168" name="Google Shape;25168;p57"/>
              <p:cNvSpPr/>
              <p:nvPr/>
            </p:nvSpPr>
            <p:spPr>
              <a:xfrm>
                <a:off x="5316900" y="997350"/>
                <a:ext cx="11625" cy="120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481" extrusionOk="0">
                    <a:moveTo>
                      <a:pt x="465" y="209"/>
                    </a:moveTo>
                    <a:cubicBezTo>
                      <a:pt x="465" y="385"/>
                      <a:pt x="257" y="481"/>
                      <a:pt x="129" y="353"/>
                    </a:cubicBezTo>
                    <a:cubicBezTo>
                      <a:pt x="1" y="225"/>
                      <a:pt x="81" y="1"/>
                      <a:pt x="273" y="1"/>
                    </a:cubicBezTo>
                    <a:cubicBezTo>
                      <a:pt x="369" y="1"/>
                      <a:pt x="465" y="97"/>
                      <a:pt x="465" y="20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169" name="Google Shape;25169;p57"/>
              <p:cNvSpPr/>
              <p:nvPr/>
            </p:nvSpPr>
            <p:spPr>
              <a:xfrm>
                <a:off x="5331700" y="1124575"/>
                <a:ext cx="1202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481" h="465" extrusionOk="0">
                    <a:moveTo>
                      <a:pt x="481" y="208"/>
                    </a:moveTo>
                    <a:cubicBezTo>
                      <a:pt x="481" y="384"/>
                      <a:pt x="257" y="464"/>
                      <a:pt x="129" y="352"/>
                    </a:cubicBezTo>
                    <a:cubicBezTo>
                      <a:pt x="1" y="224"/>
                      <a:pt x="97" y="0"/>
                      <a:pt x="273" y="0"/>
                    </a:cubicBezTo>
                    <a:cubicBezTo>
                      <a:pt x="385" y="0"/>
                      <a:pt x="481" y="96"/>
                      <a:pt x="481" y="208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170" name="Google Shape;25170;p57"/>
              <p:cNvSpPr/>
              <p:nvPr/>
            </p:nvSpPr>
            <p:spPr>
              <a:xfrm>
                <a:off x="5794150" y="906150"/>
                <a:ext cx="12025" cy="12025"/>
              </a:xfrm>
              <a:custGeom>
                <a:avLst/>
                <a:gdLst/>
                <a:ahLst/>
                <a:cxnLst/>
                <a:rect l="l" t="t" r="r" b="b"/>
                <a:pathLst>
                  <a:path w="481" h="481" extrusionOk="0">
                    <a:moveTo>
                      <a:pt x="480" y="208"/>
                    </a:moveTo>
                    <a:cubicBezTo>
                      <a:pt x="480" y="384"/>
                      <a:pt x="256" y="480"/>
                      <a:pt x="128" y="352"/>
                    </a:cubicBezTo>
                    <a:cubicBezTo>
                      <a:pt x="0" y="224"/>
                      <a:pt x="96" y="0"/>
                      <a:pt x="272" y="0"/>
                    </a:cubicBezTo>
                    <a:cubicBezTo>
                      <a:pt x="384" y="0"/>
                      <a:pt x="480" y="96"/>
                      <a:pt x="480" y="208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171" name="Google Shape;25171;p57"/>
              <p:cNvSpPr/>
              <p:nvPr/>
            </p:nvSpPr>
            <p:spPr>
              <a:xfrm>
                <a:off x="5290500" y="924950"/>
                <a:ext cx="1162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465" extrusionOk="0">
                    <a:moveTo>
                      <a:pt x="465" y="193"/>
                    </a:moveTo>
                    <a:cubicBezTo>
                      <a:pt x="465" y="369"/>
                      <a:pt x="257" y="465"/>
                      <a:pt x="129" y="337"/>
                    </a:cubicBezTo>
                    <a:cubicBezTo>
                      <a:pt x="1" y="209"/>
                      <a:pt x="97" y="0"/>
                      <a:pt x="273" y="0"/>
                    </a:cubicBezTo>
                    <a:cubicBezTo>
                      <a:pt x="385" y="0"/>
                      <a:pt x="465" y="81"/>
                      <a:pt x="465" y="19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172" name="Google Shape;25172;p57"/>
              <p:cNvSpPr/>
              <p:nvPr/>
            </p:nvSpPr>
            <p:spPr>
              <a:xfrm>
                <a:off x="5680925" y="826150"/>
                <a:ext cx="43225" cy="43225"/>
              </a:xfrm>
              <a:custGeom>
                <a:avLst/>
                <a:gdLst/>
                <a:ahLst/>
                <a:cxnLst/>
                <a:rect l="l" t="t" r="r" b="b"/>
                <a:pathLst>
                  <a:path w="1729" h="1729" extrusionOk="0">
                    <a:moveTo>
                      <a:pt x="865" y="1728"/>
                    </a:moveTo>
                    <a:lnTo>
                      <a:pt x="865" y="1728"/>
                    </a:lnTo>
                    <a:cubicBezTo>
                      <a:pt x="865" y="1248"/>
                      <a:pt x="481" y="864"/>
                      <a:pt x="1" y="864"/>
                    </a:cubicBezTo>
                    <a:lnTo>
                      <a:pt x="1" y="864"/>
                    </a:lnTo>
                    <a:cubicBezTo>
                      <a:pt x="481" y="864"/>
                      <a:pt x="865" y="480"/>
                      <a:pt x="865" y="0"/>
                    </a:cubicBezTo>
                    <a:lnTo>
                      <a:pt x="865" y="0"/>
                    </a:lnTo>
                    <a:cubicBezTo>
                      <a:pt x="865" y="480"/>
                      <a:pt x="1265" y="864"/>
                      <a:pt x="1729" y="864"/>
                    </a:cubicBezTo>
                    <a:lnTo>
                      <a:pt x="1729" y="864"/>
                    </a:lnTo>
                    <a:cubicBezTo>
                      <a:pt x="1265" y="864"/>
                      <a:pt x="865" y="1248"/>
                      <a:pt x="865" y="1728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25173" name="Google Shape;25173;p57"/>
          <p:cNvGrpSpPr/>
          <p:nvPr/>
        </p:nvGrpSpPr>
        <p:grpSpPr>
          <a:xfrm rot="5846386">
            <a:off x="454872" y="4197233"/>
            <a:ext cx="1240817" cy="665090"/>
            <a:chOff x="5206900" y="826150"/>
            <a:chExt cx="599275" cy="321250"/>
          </a:xfrm>
        </p:grpSpPr>
        <p:sp>
          <p:nvSpPr>
            <p:cNvPr id="25174" name="Google Shape;25174;p57"/>
            <p:cNvSpPr/>
            <p:nvPr/>
          </p:nvSpPr>
          <p:spPr>
            <a:xfrm>
              <a:off x="5206900" y="828950"/>
              <a:ext cx="25225" cy="25625"/>
            </a:xfrm>
            <a:custGeom>
              <a:avLst/>
              <a:gdLst/>
              <a:ahLst/>
              <a:cxnLst/>
              <a:rect l="l" t="t" r="r" b="b"/>
              <a:pathLst>
                <a:path w="1009" h="1025" extrusionOk="0">
                  <a:moveTo>
                    <a:pt x="1008" y="448"/>
                  </a:moveTo>
                  <a:cubicBezTo>
                    <a:pt x="1008" y="832"/>
                    <a:pt x="544" y="1024"/>
                    <a:pt x="272" y="752"/>
                  </a:cubicBezTo>
                  <a:cubicBezTo>
                    <a:pt x="0" y="480"/>
                    <a:pt x="192" y="0"/>
                    <a:pt x="576" y="0"/>
                  </a:cubicBezTo>
                  <a:cubicBezTo>
                    <a:pt x="816" y="0"/>
                    <a:pt x="1008" y="208"/>
                    <a:pt x="1008" y="44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75" name="Google Shape;25175;p57"/>
            <p:cNvSpPr/>
            <p:nvPr/>
          </p:nvSpPr>
          <p:spPr>
            <a:xfrm>
              <a:off x="5468125" y="1067750"/>
              <a:ext cx="25625" cy="25225"/>
            </a:xfrm>
            <a:custGeom>
              <a:avLst/>
              <a:gdLst/>
              <a:ahLst/>
              <a:cxnLst/>
              <a:rect l="l" t="t" r="r" b="b"/>
              <a:pathLst>
                <a:path w="1025" h="1009" extrusionOk="0">
                  <a:moveTo>
                    <a:pt x="1024" y="433"/>
                  </a:moveTo>
                  <a:cubicBezTo>
                    <a:pt x="1024" y="817"/>
                    <a:pt x="560" y="1009"/>
                    <a:pt x="288" y="737"/>
                  </a:cubicBezTo>
                  <a:cubicBezTo>
                    <a:pt x="0" y="465"/>
                    <a:pt x="208" y="1"/>
                    <a:pt x="592" y="1"/>
                  </a:cubicBezTo>
                  <a:cubicBezTo>
                    <a:pt x="832" y="1"/>
                    <a:pt x="1024" y="193"/>
                    <a:pt x="1024" y="43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76" name="Google Shape;25176;p57"/>
            <p:cNvSpPr/>
            <p:nvPr/>
          </p:nvSpPr>
          <p:spPr>
            <a:xfrm>
              <a:off x="5679325" y="1085750"/>
              <a:ext cx="25625" cy="25650"/>
            </a:xfrm>
            <a:custGeom>
              <a:avLst/>
              <a:gdLst/>
              <a:ahLst/>
              <a:cxnLst/>
              <a:rect l="l" t="t" r="r" b="b"/>
              <a:pathLst>
                <a:path w="1025" h="1026" extrusionOk="0">
                  <a:moveTo>
                    <a:pt x="1025" y="433"/>
                  </a:moveTo>
                  <a:cubicBezTo>
                    <a:pt x="1025" y="833"/>
                    <a:pt x="545" y="1025"/>
                    <a:pt x="273" y="753"/>
                  </a:cubicBezTo>
                  <a:cubicBezTo>
                    <a:pt x="1" y="481"/>
                    <a:pt x="193" y="1"/>
                    <a:pt x="577" y="1"/>
                  </a:cubicBezTo>
                  <a:cubicBezTo>
                    <a:pt x="817" y="1"/>
                    <a:pt x="1025" y="193"/>
                    <a:pt x="1025" y="43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77" name="Google Shape;25177;p57"/>
            <p:cNvSpPr/>
            <p:nvPr/>
          </p:nvSpPr>
          <p:spPr>
            <a:xfrm>
              <a:off x="5318900" y="877350"/>
              <a:ext cx="4425" cy="4425"/>
            </a:xfrm>
            <a:custGeom>
              <a:avLst/>
              <a:gdLst/>
              <a:ahLst/>
              <a:cxnLst/>
              <a:rect l="l" t="t" r="r" b="b"/>
              <a:pathLst>
                <a:path w="177" h="177" extrusionOk="0">
                  <a:moveTo>
                    <a:pt x="177" y="80"/>
                  </a:moveTo>
                  <a:cubicBezTo>
                    <a:pt x="177" y="128"/>
                    <a:pt x="145" y="176"/>
                    <a:pt x="97" y="176"/>
                  </a:cubicBezTo>
                  <a:cubicBezTo>
                    <a:pt x="49" y="176"/>
                    <a:pt x="1" y="128"/>
                    <a:pt x="1" y="80"/>
                  </a:cubicBezTo>
                  <a:cubicBezTo>
                    <a:pt x="1" y="32"/>
                    <a:pt x="49" y="0"/>
                    <a:pt x="97" y="0"/>
                  </a:cubicBezTo>
                  <a:cubicBezTo>
                    <a:pt x="145" y="0"/>
                    <a:pt x="177" y="32"/>
                    <a:pt x="177" y="8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78" name="Google Shape;25178;p57"/>
            <p:cNvSpPr/>
            <p:nvPr/>
          </p:nvSpPr>
          <p:spPr>
            <a:xfrm>
              <a:off x="5749725" y="1021350"/>
              <a:ext cx="6025" cy="6025"/>
            </a:xfrm>
            <a:custGeom>
              <a:avLst/>
              <a:gdLst/>
              <a:ahLst/>
              <a:cxnLst/>
              <a:rect l="l" t="t" r="r" b="b"/>
              <a:pathLst>
                <a:path w="241" h="241" extrusionOk="0">
                  <a:moveTo>
                    <a:pt x="241" y="97"/>
                  </a:moveTo>
                  <a:cubicBezTo>
                    <a:pt x="241" y="241"/>
                    <a:pt x="1" y="1"/>
                    <a:pt x="145" y="1"/>
                  </a:cubicBezTo>
                  <a:cubicBezTo>
                    <a:pt x="193" y="1"/>
                    <a:pt x="225" y="49"/>
                    <a:pt x="241" y="9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79" name="Google Shape;25179;p57"/>
            <p:cNvSpPr/>
            <p:nvPr/>
          </p:nvSpPr>
          <p:spPr>
            <a:xfrm>
              <a:off x="5527725" y="874950"/>
              <a:ext cx="6025" cy="6025"/>
            </a:xfrm>
            <a:custGeom>
              <a:avLst/>
              <a:gdLst/>
              <a:ahLst/>
              <a:cxnLst/>
              <a:rect l="l" t="t" r="r" b="b"/>
              <a:pathLst>
                <a:path w="241" h="241" extrusionOk="0">
                  <a:moveTo>
                    <a:pt x="240" y="96"/>
                  </a:moveTo>
                  <a:cubicBezTo>
                    <a:pt x="240" y="240"/>
                    <a:pt x="0" y="0"/>
                    <a:pt x="144" y="0"/>
                  </a:cubicBezTo>
                  <a:cubicBezTo>
                    <a:pt x="192" y="0"/>
                    <a:pt x="240" y="48"/>
                    <a:pt x="240" y="9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80" name="Google Shape;25180;p57"/>
            <p:cNvSpPr/>
            <p:nvPr/>
          </p:nvSpPr>
          <p:spPr>
            <a:xfrm>
              <a:off x="5418900" y="861350"/>
              <a:ext cx="6025" cy="5625"/>
            </a:xfrm>
            <a:custGeom>
              <a:avLst/>
              <a:gdLst/>
              <a:ahLst/>
              <a:cxnLst/>
              <a:rect l="l" t="t" r="r" b="b"/>
              <a:pathLst>
                <a:path w="241" h="225" extrusionOk="0">
                  <a:moveTo>
                    <a:pt x="241" y="64"/>
                  </a:moveTo>
                  <a:cubicBezTo>
                    <a:pt x="241" y="112"/>
                    <a:pt x="225" y="160"/>
                    <a:pt x="177" y="176"/>
                  </a:cubicBezTo>
                  <a:cubicBezTo>
                    <a:pt x="49" y="224"/>
                    <a:pt x="1" y="32"/>
                    <a:pt x="129" y="16"/>
                  </a:cubicBezTo>
                  <a:cubicBezTo>
                    <a:pt x="177" y="0"/>
                    <a:pt x="225" y="16"/>
                    <a:pt x="241" y="6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81" name="Google Shape;25181;p57"/>
            <p:cNvSpPr/>
            <p:nvPr/>
          </p:nvSpPr>
          <p:spPr>
            <a:xfrm>
              <a:off x="5634925" y="986150"/>
              <a:ext cx="12025" cy="12025"/>
            </a:xfrm>
            <a:custGeom>
              <a:avLst/>
              <a:gdLst/>
              <a:ahLst/>
              <a:cxnLst/>
              <a:rect l="l" t="t" r="r" b="b"/>
              <a:pathLst>
                <a:path w="481" h="481" extrusionOk="0">
                  <a:moveTo>
                    <a:pt x="481" y="209"/>
                  </a:moveTo>
                  <a:cubicBezTo>
                    <a:pt x="481" y="385"/>
                    <a:pt x="257" y="481"/>
                    <a:pt x="129" y="353"/>
                  </a:cubicBezTo>
                  <a:cubicBezTo>
                    <a:pt x="1" y="225"/>
                    <a:pt x="97" y="1"/>
                    <a:pt x="273" y="1"/>
                  </a:cubicBezTo>
                  <a:cubicBezTo>
                    <a:pt x="385" y="1"/>
                    <a:pt x="481" y="97"/>
                    <a:pt x="481" y="20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82" name="Google Shape;25182;p57"/>
            <p:cNvSpPr/>
            <p:nvPr/>
          </p:nvSpPr>
          <p:spPr>
            <a:xfrm>
              <a:off x="5717725" y="1135775"/>
              <a:ext cx="11625" cy="11625"/>
            </a:xfrm>
            <a:custGeom>
              <a:avLst/>
              <a:gdLst/>
              <a:ahLst/>
              <a:cxnLst/>
              <a:rect l="l" t="t" r="r" b="b"/>
              <a:pathLst>
                <a:path w="465" h="465" extrusionOk="0">
                  <a:moveTo>
                    <a:pt x="465" y="192"/>
                  </a:moveTo>
                  <a:cubicBezTo>
                    <a:pt x="465" y="368"/>
                    <a:pt x="257" y="464"/>
                    <a:pt x="129" y="336"/>
                  </a:cubicBezTo>
                  <a:cubicBezTo>
                    <a:pt x="1" y="208"/>
                    <a:pt x="81" y="0"/>
                    <a:pt x="273" y="0"/>
                  </a:cubicBezTo>
                  <a:cubicBezTo>
                    <a:pt x="385" y="0"/>
                    <a:pt x="465" y="80"/>
                    <a:pt x="465" y="19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83" name="Google Shape;25183;p57"/>
            <p:cNvSpPr/>
            <p:nvPr/>
          </p:nvSpPr>
          <p:spPr>
            <a:xfrm>
              <a:off x="5316900" y="997350"/>
              <a:ext cx="11625" cy="12025"/>
            </a:xfrm>
            <a:custGeom>
              <a:avLst/>
              <a:gdLst/>
              <a:ahLst/>
              <a:cxnLst/>
              <a:rect l="l" t="t" r="r" b="b"/>
              <a:pathLst>
                <a:path w="465" h="481" extrusionOk="0">
                  <a:moveTo>
                    <a:pt x="465" y="209"/>
                  </a:moveTo>
                  <a:cubicBezTo>
                    <a:pt x="465" y="385"/>
                    <a:pt x="257" y="481"/>
                    <a:pt x="129" y="353"/>
                  </a:cubicBezTo>
                  <a:cubicBezTo>
                    <a:pt x="1" y="225"/>
                    <a:pt x="81" y="1"/>
                    <a:pt x="273" y="1"/>
                  </a:cubicBezTo>
                  <a:cubicBezTo>
                    <a:pt x="369" y="1"/>
                    <a:pt x="465" y="97"/>
                    <a:pt x="465" y="20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84" name="Google Shape;25184;p57"/>
            <p:cNvSpPr/>
            <p:nvPr/>
          </p:nvSpPr>
          <p:spPr>
            <a:xfrm>
              <a:off x="5331700" y="1124575"/>
              <a:ext cx="12025" cy="11625"/>
            </a:xfrm>
            <a:custGeom>
              <a:avLst/>
              <a:gdLst/>
              <a:ahLst/>
              <a:cxnLst/>
              <a:rect l="l" t="t" r="r" b="b"/>
              <a:pathLst>
                <a:path w="481" h="465" extrusionOk="0">
                  <a:moveTo>
                    <a:pt x="481" y="208"/>
                  </a:moveTo>
                  <a:cubicBezTo>
                    <a:pt x="481" y="384"/>
                    <a:pt x="257" y="464"/>
                    <a:pt x="129" y="352"/>
                  </a:cubicBezTo>
                  <a:cubicBezTo>
                    <a:pt x="1" y="224"/>
                    <a:pt x="97" y="0"/>
                    <a:pt x="273" y="0"/>
                  </a:cubicBezTo>
                  <a:cubicBezTo>
                    <a:pt x="385" y="0"/>
                    <a:pt x="481" y="96"/>
                    <a:pt x="481" y="20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85" name="Google Shape;25185;p57"/>
            <p:cNvSpPr/>
            <p:nvPr/>
          </p:nvSpPr>
          <p:spPr>
            <a:xfrm>
              <a:off x="5794150" y="906150"/>
              <a:ext cx="12025" cy="12025"/>
            </a:xfrm>
            <a:custGeom>
              <a:avLst/>
              <a:gdLst/>
              <a:ahLst/>
              <a:cxnLst/>
              <a:rect l="l" t="t" r="r" b="b"/>
              <a:pathLst>
                <a:path w="481" h="481" extrusionOk="0">
                  <a:moveTo>
                    <a:pt x="480" y="208"/>
                  </a:moveTo>
                  <a:cubicBezTo>
                    <a:pt x="480" y="384"/>
                    <a:pt x="256" y="480"/>
                    <a:pt x="128" y="352"/>
                  </a:cubicBezTo>
                  <a:cubicBezTo>
                    <a:pt x="0" y="224"/>
                    <a:pt x="96" y="0"/>
                    <a:pt x="272" y="0"/>
                  </a:cubicBezTo>
                  <a:cubicBezTo>
                    <a:pt x="384" y="0"/>
                    <a:pt x="480" y="96"/>
                    <a:pt x="480" y="20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86" name="Google Shape;25186;p57"/>
            <p:cNvSpPr/>
            <p:nvPr/>
          </p:nvSpPr>
          <p:spPr>
            <a:xfrm>
              <a:off x="5290500" y="924950"/>
              <a:ext cx="11625" cy="11625"/>
            </a:xfrm>
            <a:custGeom>
              <a:avLst/>
              <a:gdLst/>
              <a:ahLst/>
              <a:cxnLst/>
              <a:rect l="l" t="t" r="r" b="b"/>
              <a:pathLst>
                <a:path w="465" h="465" extrusionOk="0">
                  <a:moveTo>
                    <a:pt x="465" y="193"/>
                  </a:moveTo>
                  <a:cubicBezTo>
                    <a:pt x="465" y="369"/>
                    <a:pt x="257" y="465"/>
                    <a:pt x="129" y="337"/>
                  </a:cubicBezTo>
                  <a:cubicBezTo>
                    <a:pt x="1" y="209"/>
                    <a:pt x="97" y="0"/>
                    <a:pt x="273" y="0"/>
                  </a:cubicBezTo>
                  <a:cubicBezTo>
                    <a:pt x="385" y="0"/>
                    <a:pt x="465" y="81"/>
                    <a:pt x="465" y="19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87" name="Google Shape;25187;p57"/>
            <p:cNvSpPr/>
            <p:nvPr/>
          </p:nvSpPr>
          <p:spPr>
            <a:xfrm>
              <a:off x="5680925" y="826150"/>
              <a:ext cx="43225" cy="43225"/>
            </a:xfrm>
            <a:custGeom>
              <a:avLst/>
              <a:gdLst/>
              <a:ahLst/>
              <a:cxnLst/>
              <a:rect l="l" t="t" r="r" b="b"/>
              <a:pathLst>
                <a:path w="1729" h="1729" extrusionOk="0">
                  <a:moveTo>
                    <a:pt x="865" y="1728"/>
                  </a:moveTo>
                  <a:lnTo>
                    <a:pt x="865" y="1728"/>
                  </a:lnTo>
                  <a:cubicBezTo>
                    <a:pt x="865" y="1248"/>
                    <a:pt x="481" y="864"/>
                    <a:pt x="1" y="864"/>
                  </a:cubicBezTo>
                  <a:lnTo>
                    <a:pt x="1" y="864"/>
                  </a:lnTo>
                  <a:cubicBezTo>
                    <a:pt x="481" y="864"/>
                    <a:pt x="865" y="480"/>
                    <a:pt x="865" y="0"/>
                  </a:cubicBezTo>
                  <a:lnTo>
                    <a:pt x="865" y="0"/>
                  </a:lnTo>
                  <a:cubicBezTo>
                    <a:pt x="865" y="480"/>
                    <a:pt x="1265" y="864"/>
                    <a:pt x="1729" y="864"/>
                  </a:cubicBezTo>
                  <a:lnTo>
                    <a:pt x="1729" y="864"/>
                  </a:lnTo>
                  <a:cubicBezTo>
                    <a:pt x="1265" y="864"/>
                    <a:pt x="865" y="1248"/>
                    <a:pt x="865" y="172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188" name="Google Shape;25188;p57"/>
          <p:cNvGrpSpPr/>
          <p:nvPr/>
        </p:nvGrpSpPr>
        <p:grpSpPr>
          <a:xfrm rot="6300046" flipH="1">
            <a:off x="-304291" y="4197212"/>
            <a:ext cx="1240773" cy="665134"/>
            <a:chOff x="5206900" y="826150"/>
            <a:chExt cx="599275" cy="321250"/>
          </a:xfrm>
        </p:grpSpPr>
        <p:sp>
          <p:nvSpPr>
            <p:cNvPr id="25189" name="Google Shape;25189;p57"/>
            <p:cNvSpPr/>
            <p:nvPr/>
          </p:nvSpPr>
          <p:spPr>
            <a:xfrm>
              <a:off x="5206900" y="828950"/>
              <a:ext cx="25225" cy="25625"/>
            </a:xfrm>
            <a:custGeom>
              <a:avLst/>
              <a:gdLst/>
              <a:ahLst/>
              <a:cxnLst/>
              <a:rect l="l" t="t" r="r" b="b"/>
              <a:pathLst>
                <a:path w="1009" h="1025" extrusionOk="0">
                  <a:moveTo>
                    <a:pt x="1008" y="448"/>
                  </a:moveTo>
                  <a:cubicBezTo>
                    <a:pt x="1008" y="832"/>
                    <a:pt x="544" y="1024"/>
                    <a:pt x="272" y="752"/>
                  </a:cubicBezTo>
                  <a:cubicBezTo>
                    <a:pt x="0" y="480"/>
                    <a:pt x="192" y="0"/>
                    <a:pt x="576" y="0"/>
                  </a:cubicBezTo>
                  <a:cubicBezTo>
                    <a:pt x="816" y="0"/>
                    <a:pt x="1008" y="208"/>
                    <a:pt x="1008" y="44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90" name="Google Shape;25190;p57"/>
            <p:cNvSpPr/>
            <p:nvPr/>
          </p:nvSpPr>
          <p:spPr>
            <a:xfrm>
              <a:off x="5468125" y="1067750"/>
              <a:ext cx="25625" cy="25225"/>
            </a:xfrm>
            <a:custGeom>
              <a:avLst/>
              <a:gdLst/>
              <a:ahLst/>
              <a:cxnLst/>
              <a:rect l="l" t="t" r="r" b="b"/>
              <a:pathLst>
                <a:path w="1025" h="1009" extrusionOk="0">
                  <a:moveTo>
                    <a:pt x="1024" y="433"/>
                  </a:moveTo>
                  <a:cubicBezTo>
                    <a:pt x="1024" y="817"/>
                    <a:pt x="560" y="1009"/>
                    <a:pt x="288" y="737"/>
                  </a:cubicBezTo>
                  <a:cubicBezTo>
                    <a:pt x="0" y="465"/>
                    <a:pt x="208" y="1"/>
                    <a:pt x="592" y="1"/>
                  </a:cubicBezTo>
                  <a:cubicBezTo>
                    <a:pt x="832" y="1"/>
                    <a:pt x="1024" y="193"/>
                    <a:pt x="1024" y="43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91" name="Google Shape;25191;p57"/>
            <p:cNvSpPr/>
            <p:nvPr/>
          </p:nvSpPr>
          <p:spPr>
            <a:xfrm>
              <a:off x="5679325" y="1085750"/>
              <a:ext cx="25625" cy="25650"/>
            </a:xfrm>
            <a:custGeom>
              <a:avLst/>
              <a:gdLst/>
              <a:ahLst/>
              <a:cxnLst/>
              <a:rect l="l" t="t" r="r" b="b"/>
              <a:pathLst>
                <a:path w="1025" h="1026" extrusionOk="0">
                  <a:moveTo>
                    <a:pt x="1025" y="433"/>
                  </a:moveTo>
                  <a:cubicBezTo>
                    <a:pt x="1025" y="833"/>
                    <a:pt x="545" y="1025"/>
                    <a:pt x="273" y="753"/>
                  </a:cubicBezTo>
                  <a:cubicBezTo>
                    <a:pt x="1" y="481"/>
                    <a:pt x="193" y="1"/>
                    <a:pt x="577" y="1"/>
                  </a:cubicBezTo>
                  <a:cubicBezTo>
                    <a:pt x="817" y="1"/>
                    <a:pt x="1025" y="193"/>
                    <a:pt x="1025" y="43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92" name="Google Shape;25192;p57"/>
            <p:cNvSpPr/>
            <p:nvPr/>
          </p:nvSpPr>
          <p:spPr>
            <a:xfrm>
              <a:off x="5318900" y="877350"/>
              <a:ext cx="4425" cy="4425"/>
            </a:xfrm>
            <a:custGeom>
              <a:avLst/>
              <a:gdLst/>
              <a:ahLst/>
              <a:cxnLst/>
              <a:rect l="l" t="t" r="r" b="b"/>
              <a:pathLst>
                <a:path w="177" h="177" extrusionOk="0">
                  <a:moveTo>
                    <a:pt x="177" y="80"/>
                  </a:moveTo>
                  <a:cubicBezTo>
                    <a:pt x="177" y="128"/>
                    <a:pt x="145" y="176"/>
                    <a:pt x="97" y="176"/>
                  </a:cubicBezTo>
                  <a:cubicBezTo>
                    <a:pt x="49" y="176"/>
                    <a:pt x="1" y="128"/>
                    <a:pt x="1" y="80"/>
                  </a:cubicBezTo>
                  <a:cubicBezTo>
                    <a:pt x="1" y="32"/>
                    <a:pt x="49" y="0"/>
                    <a:pt x="97" y="0"/>
                  </a:cubicBezTo>
                  <a:cubicBezTo>
                    <a:pt x="145" y="0"/>
                    <a:pt x="177" y="32"/>
                    <a:pt x="177" y="8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93" name="Google Shape;25193;p57"/>
            <p:cNvSpPr/>
            <p:nvPr/>
          </p:nvSpPr>
          <p:spPr>
            <a:xfrm>
              <a:off x="5749725" y="1021350"/>
              <a:ext cx="6025" cy="6025"/>
            </a:xfrm>
            <a:custGeom>
              <a:avLst/>
              <a:gdLst/>
              <a:ahLst/>
              <a:cxnLst/>
              <a:rect l="l" t="t" r="r" b="b"/>
              <a:pathLst>
                <a:path w="241" h="241" extrusionOk="0">
                  <a:moveTo>
                    <a:pt x="241" y="97"/>
                  </a:moveTo>
                  <a:cubicBezTo>
                    <a:pt x="241" y="241"/>
                    <a:pt x="1" y="1"/>
                    <a:pt x="145" y="1"/>
                  </a:cubicBezTo>
                  <a:cubicBezTo>
                    <a:pt x="193" y="1"/>
                    <a:pt x="225" y="49"/>
                    <a:pt x="241" y="9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94" name="Google Shape;25194;p57"/>
            <p:cNvSpPr/>
            <p:nvPr/>
          </p:nvSpPr>
          <p:spPr>
            <a:xfrm>
              <a:off x="5527725" y="874950"/>
              <a:ext cx="6025" cy="6025"/>
            </a:xfrm>
            <a:custGeom>
              <a:avLst/>
              <a:gdLst/>
              <a:ahLst/>
              <a:cxnLst/>
              <a:rect l="l" t="t" r="r" b="b"/>
              <a:pathLst>
                <a:path w="241" h="241" extrusionOk="0">
                  <a:moveTo>
                    <a:pt x="240" y="96"/>
                  </a:moveTo>
                  <a:cubicBezTo>
                    <a:pt x="240" y="240"/>
                    <a:pt x="0" y="0"/>
                    <a:pt x="144" y="0"/>
                  </a:cubicBezTo>
                  <a:cubicBezTo>
                    <a:pt x="192" y="0"/>
                    <a:pt x="240" y="48"/>
                    <a:pt x="240" y="9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95" name="Google Shape;25195;p57"/>
            <p:cNvSpPr/>
            <p:nvPr/>
          </p:nvSpPr>
          <p:spPr>
            <a:xfrm>
              <a:off x="5418900" y="861350"/>
              <a:ext cx="6025" cy="5625"/>
            </a:xfrm>
            <a:custGeom>
              <a:avLst/>
              <a:gdLst/>
              <a:ahLst/>
              <a:cxnLst/>
              <a:rect l="l" t="t" r="r" b="b"/>
              <a:pathLst>
                <a:path w="241" h="225" extrusionOk="0">
                  <a:moveTo>
                    <a:pt x="241" y="64"/>
                  </a:moveTo>
                  <a:cubicBezTo>
                    <a:pt x="241" y="112"/>
                    <a:pt x="225" y="160"/>
                    <a:pt x="177" y="176"/>
                  </a:cubicBezTo>
                  <a:cubicBezTo>
                    <a:pt x="49" y="224"/>
                    <a:pt x="1" y="32"/>
                    <a:pt x="129" y="16"/>
                  </a:cubicBezTo>
                  <a:cubicBezTo>
                    <a:pt x="177" y="0"/>
                    <a:pt x="225" y="16"/>
                    <a:pt x="241" y="6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96" name="Google Shape;25196;p57"/>
            <p:cNvSpPr/>
            <p:nvPr/>
          </p:nvSpPr>
          <p:spPr>
            <a:xfrm>
              <a:off x="5634925" y="986150"/>
              <a:ext cx="12025" cy="12025"/>
            </a:xfrm>
            <a:custGeom>
              <a:avLst/>
              <a:gdLst/>
              <a:ahLst/>
              <a:cxnLst/>
              <a:rect l="l" t="t" r="r" b="b"/>
              <a:pathLst>
                <a:path w="481" h="481" extrusionOk="0">
                  <a:moveTo>
                    <a:pt x="481" y="209"/>
                  </a:moveTo>
                  <a:cubicBezTo>
                    <a:pt x="481" y="385"/>
                    <a:pt x="257" y="481"/>
                    <a:pt x="129" y="353"/>
                  </a:cubicBezTo>
                  <a:cubicBezTo>
                    <a:pt x="1" y="225"/>
                    <a:pt x="97" y="1"/>
                    <a:pt x="273" y="1"/>
                  </a:cubicBezTo>
                  <a:cubicBezTo>
                    <a:pt x="385" y="1"/>
                    <a:pt x="481" y="97"/>
                    <a:pt x="481" y="20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97" name="Google Shape;25197;p57"/>
            <p:cNvSpPr/>
            <p:nvPr/>
          </p:nvSpPr>
          <p:spPr>
            <a:xfrm>
              <a:off x="5717725" y="1135775"/>
              <a:ext cx="11625" cy="11625"/>
            </a:xfrm>
            <a:custGeom>
              <a:avLst/>
              <a:gdLst/>
              <a:ahLst/>
              <a:cxnLst/>
              <a:rect l="l" t="t" r="r" b="b"/>
              <a:pathLst>
                <a:path w="465" h="465" extrusionOk="0">
                  <a:moveTo>
                    <a:pt x="465" y="192"/>
                  </a:moveTo>
                  <a:cubicBezTo>
                    <a:pt x="465" y="368"/>
                    <a:pt x="257" y="464"/>
                    <a:pt x="129" y="336"/>
                  </a:cubicBezTo>
                  <a:cubicBezTo>
                    <a:pt x="1" y="208"/>
                    <a:pt x="81" y="0"/>
                    <a:pt x="273" y="0"/>
                  </a:cubicBezTo>
                  <a:cubicBezTo>
                    <a:pt x="385" y="0"/>
                    <a:pt x="465" y="80"/>
                    <a:pt x="465" y="19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98" name="Google Shape;25198;p57"/>
            <p:cNvSpPr/>
            <p:nvPr/>
          </p:nvSpPr>
          <p:spPr>
            <a:xfrm>
              <a:off x="5316900" y="997350"/>
              <a:ext cx="11625" cy="12025"/>
            </a:xfrm>
            <a:custGeom>
              <a:avLst/>
              <a:gdLst/>
              <a:ahLst/>
              <a:cxnLst/>
              <a:rect l="l" t="t" r="r" b="b"/>
              <a:pathLst>
                <a:path w="465" h="481" extrusionOk="0">
                  <a:moveTo>
                    <a:pt x="465" y="209"/>
                  </a:moveTo>
                  <a:cubicBezTo>
                    <a:pt x="465" y="385"/>
                    <a:pt x="257" y="481"/>
                    <a:pt x="129" y="353"/>
                  </a:cubicBezTo>
                  <a:cubicBezTo>
                    <a:pt x="1" y="225"/>
                    <a:pt x="81" y="1"/>
                    <a:pt x="273" y="1"/>
                  </a:cubicBezTo>
                  <a:cubicBezTo>
                    <a:pt x="369" y="1"/>
                    <a:pt x="465" y="97"/>
                    <a:pt x="465" y="20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99" name="Google Shape;25199;p57"/>
            <p:cNvSpPr/>
            <p:nvPr/>
          </p:nvSpPr>
          <p:spPr>
            <a:xfrm>
              <a:off x="5331700" y="1124575"/>
              <a:ext cx="12025" cy="11625"/>
            </a:xfrm>
            <a:custGeom>
              <a:avLst/>
              <a:gdLst/>
              <a:ahLst/>
              <a:cxnLst/>
              <a:rect l="l" t="t" r="r" b="b"/>
              <a:pathLst>
                <a:path w="481" h="465" extrusionOk="0">
                  <a:moveTo>
                    <a:pt x="481" y="208"/>
                  </a:moveTo>
                  <a:cubicBezTo>
                    <a:pt x="481" y="384"/>
                    <a:pt x="257" y="464"/>
                    <a:pt x="129" y="352"/>
                  </a:cubicBezTo>
                  <a:cubicBezTo>
                    <a:pt x="1" y="224"/>
                    <a:pt x="97" y="0"/>
                    <a:pt x="273" y="0"/>
                  </a:cubicBezTo>
                  <a:cubicBezTo>
                    <a:pt x="385" y="0"/>
                    <a:pt x="481" y="96"/>
                    <a:pt x="481" y="20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00" name="Google Shape;25200;p57"/>
            <p:cNvSpPr/>
            <p:nvPr/>
          </p:nvSpPr>
          <p:spPr>
            <a:xfrm>
              <a:off x="5794150" y="906150"/>
              <a:ext cx="12025" cy="12025"/>
            </a:xfrm>
            <a:custGeom>
              <a:avLst/>
              <a:gdLst/>
              <a:ahLst/>
              <a:cxnLst/>
              <a:rect l="l" t="t" r="r" b="b"/>
              <a:pathLst>
                <a:path w="481" h="481" extrusionOk="0">
                  <a:moveTo>
                    <a:pt x="480" y="208"/>
                  </a:moveTo>
                  <a:cubicBezTo>
                    <a:pt x="480" y="384"/>
                    <a:pt x="256" y="480"/>
                    <a:pt x="128" y="352"/>
                  </a:cubicBezTo>
                  <a:cubicBezTo>
                    <a:pt x="0" y="224"/>
                    <a:pt x="96" y="0"/>
                    <a:pt x="272" y="0"/>
                  </a:cubicBezTo>
                  <a:cubicBezTo>
                    <a:pt x="384" y="0"/>
                    <a:pt x="480" y="96"/>
                    <a:pt x="480" y="20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01" name="Google Shape;25201;p57"/>
            <p:cNvSpPr/>
            <p:nvPr/>
          </p:nvSpPr>
          <p:spPr>
            <a:xfrm>
              <a:off x="5290500" y="924950"/>
              <a:ext cx="11625" cy="11625"/>
            </a:xfrm>
            <a:custGeom>
              <a:avLst/>
              <a:gdLst/>
              <a:ahLst/>
              <a:cxnLst/>
              <a:rect l="l" t="t" r="r" b="b"/>
              <a:pathLst>
                <a:path w="465" h="465" extrusionOk="0">
                  <a:moveTo>
                    <a:pt x="465" y="193"/>
                  </a:moveTo>
                  <a:cubicBezTo>
                    <a:pt x="465" y="369"/>
                    <a:pt x="257" y="465"/>
                    <a:pt x="129" y="337"/>
                  </a:cubicBezTo>
                  <a:cubicBezTo>
                    <a:pt x="1" y="209"/>
                    <a:pt x="97" y="0"/>
                    <a:pt x="273" y="0"/>
                  </a:cubicBezTo>
                  <a:cubicBezTo>
                    <a:pt x="385" y="0"/>
                    <a:pt x="465" y="81"/>
                    <a:pt x="465" y="19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02" name="Google Shape;25202;p57"/>
            <p:cNvSpPr/>
            <p:nvPr/>
          </p:nvSpPr>
          <p:spPr>
            <a:xfrm>
              <a:off x="5680925" y="826150"/>
              <a:ext cx="43225" cy="43225"/>
            </a:xfrm>
            <a:custGeom>
              <a:avLst/>
              <a:gdLst/>
              <a:ahLst/>
              <a:cxnLst/>
              <a:rect l="l" t="t" r="r" b="b"/>
              <a:pathLst>
                <a:path w="1729" h="1729" extrusionOk="0">
                  <a:moveTo>
                    <a:pt x="865" y="1728"/>
                  </a:moveTo>
                  <a:lnTo>
                    <a:pt x="865" y="1728"/>
                  </a:lnTo>
                  <a:cubicBezTo>
                    <a:pt x="865" y="1248"/>
                    <a:pt x="481" y="864"/>
                    <a:pt x="1" y="864"/>
                  </a:cubicBezTo>
                  <a:lnTo>
                    <a:pt x="1" y="864"/>
                  </a:lnTo>
                  <a:cubicBezTo>
                    <a:pt x="481" y="864"/>
                    <a:pt x="865" y="480"/>
                    <a:pt x="865" y="0"/>
                  </a:cubicBezTo>
                  <a:lnTo>
                    <a:pt x="865" y="0"/>
                  </a:lnTo>
                  <a:cubicBezTo>
                    <a:pt x="865" y="480"/>
                    <a:pt x="1265" y="864"/>
                    <a:pt x="1729" y="864"/>
                  </a:cubicBezTo>
                  <a:lnTo>
                    <a:pt x="1729" y="864"/>
                  </a:lnTo>
                  <a:cubicBezTo>
                    <a:pt x="1265" y="864"/>
                    <a:pt x="865" y="1248"/>
                    <a:pt x="865" y="172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203" name="Google Shape;25203;p57"/>
          <p:cNvGrpSpPr/>
          <p:nvPr/>
        </p:nvGrpSpPr>
        <p:grpSpPr>
          <a:xfrm rot="-8939904">
            <a:off x="828401" y="3356468"/>
            <a:ext cx="494025" cy="594555"/>
            <a:chOff x="4815275" y="840950"/>
            <a:chExt cx="432450" cy="520450"/>
          </a:xfrm>
        </p:grpSpPr>
        <p:sp>
          <p:nvSpPr>
            <p:cNvPr id="25204" name="Google Shape;25204;p57"/>
            <p:cNvSpPr/>
            <p:nvPr/>
          </p:nvSpPr>
          <p:spPr>
            <a:xfrm>
              <a:off x="4884475" y="840950"/>
              <a:ext cx="306850" cy="277250"/>
            </a:xfrm>
            <a:custGeom>
              <a:avLst/>
              <a:gdLst/>
              <a:ahLst/>
              <a:cxnLst/>
              <a:rect l="l" t="t" r="r" b="b"/>
              <a:pathLst>
                <a:path w="12274" h="11090" extrusionOk="0">
                  <a:moveTo>
                    <a:pt x="624" y="7825"/>
                  </a:moveTo>
                  <a:cubicBezTo>
                    <a:pt x="960" y="8417"/>
                    <a:pt x="1520" y="8817"/>
                    <a:pt x="2016" y="9297"/>
                  </a:cubicBezTo>
                  <a:cubicBezTo>
                    <a:pt x="2465" y="9729"/>
                    <a:pt x="2865" y="10241"/>
                    <a:pt x="3425" y="10529"/>
                  </a:cubicBezTo>
                  <a:cubicBezTo>
                    <a:pt x="3825" y="10689"/>
                    <a:pt x="4241" y="10801"/>
                    <a:pt x="4657" y="10833"/>
                  </a:cubicBezTo>
                  <a:cubicBezTo>
                    <a:pt x="5521" y="10961"/>
                    <a:pt x="6417" y="11089"/>
                    <a:pt x="7265" y="10881"/>
                  </a:cubicBezTo>
                  <a:cubicBezTo>
                    <a:pt x="8193" y="10641"/>
                    <a:pt x="8961" y="10017"/>
                    <a:pt x="9681" y="9393"/>
                  </a:cubicBezTo>
                  <a:cubicBezTo>
                    <a:pt x="10753" y="8481"/>
                    <a:pt x="11873" y="7425"/>
                    <a:pt x="12081" y="6033"/>
                  </a:cubicBezTo>
                  <a:cubicBezTo>
                    <a:pt x="12273" y="4849"/>
                    <a:pt x="11761" y="3665"/>
                    <a:pt x="10993" y="2752"/>
                  </a:cubicBezTo>
                  <a:cubicBezTo>
                    <a:pt x="10225" y="1840"/>
                    <a:pt x="9233" y="1184"/>
                    <a:pt x="8241" y="528"/>
                  </a:cubicBezTo>
                  <a:cubicBezTo>
                    <a:pt x="7841" y="272"/>
                    <a:pt x="7393" y="0"/>
                    <a:pt x="6913" y="32"/>
                  </a:cubicBezTo>
                  <a:cubicBezTo>
                    <a:pt x="6257" y="64"/>
                    <a:pt x="5793" y="656"/>
                    <a:pt x="5345" y="1136"/>
                  </a:cubicBezTo>
                  <a:cubicBezTo>
                    <a:pt x="4209" y="2352"/>
                    <a:pt x="2561" y="2544"/>
                    <a:pt x="1424" y="3553"/>
                  </a:cubicBezTo>
                  <a:cubicBezTo>
                    <a:pt x="448" y="4449"/>
                    <a:pt x="0" y="6673"/>
                    <a:pt x="624" y="7825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05" name="Google Shape;25205;p57"/>
            <p:cNvSpPr/>
            <p:nvPr/>
          </p:nvSpPr>
          <p:spPr>
            <a:xfrm>
              <a:off x="4815275" y="1152575"/>
              <a:ext cx="144425" cy="123625"/>
            </a:xfrm>
            <a:custGeom>
              <a:avLst/>
              <a:gdLst/>
              <a:ahLst/>
              <a:cxnLst/>
              <a:rect l="l" t="t" r="r" b="b"/>
              <a:pathLst>
                <a:path w="5777" h="4945" extrusionOk="0">
                  <a:moveTo>
                    <a:pt x="512" y="2352"/>
                  </a:moveTo>
                  <a:cubicBezTo>
                    <a:pt x="976" y="3104"/>
                    <a:pt x="1536" y="3792"/>
                    <a:pt x="2160" y="4400"/>
                  </a:cubicBezTo>
                  <a:cubicBezTo>
                    <a:pt x="2320" y="4576"/>
                    <a:pt x="2512" y="4704"/>
                    <a:pt x="2736" y="4800"/>
                  </a:cubicBezTo>
                  <a:cubicBezTo>
                    <a:pt x="3152" y="4944"/>
                    <a:pt x="3616" y="4752"/>
                    <a:pt x="4032" y="4560"/>
                  </a:cubicBezTo>
                  <a:lnTo>
                    <a:pt x="5008" y="4096"/>
                  </a:lnTo>
                  <a:cubicBezTo>
                    <a:pt x="5185" y="4016"/>
                    <a:pt x="5345" y="3920"/>
                    <a:pt x="5473" y="3792"/>
                  </a:cubicBezTo>
                  <a:cubicBezTo>
                    <a:pt x="5729" y="3536"/>
                    <a:pt x="5761" y="3136"/>
                    <a:pt x="5761" y="2784"/>
                  </a:cubicBezTo>
                  <a:cubicBezTo>
                    <a:pt x="5777" y="2288"/>
                    <a:pt x="5777" y="1728"/>
                    <a:pt x="5457" y="1360"/>
                  </a:cubicBezTo>
                  <a:cubicBezTo>
                    <a:pt x="5249" y="1136"/>
                    <a:pt x="4992" y="976"/>
                    <a:pt x="4704" y="880"/>
                  </a:cubicBezTo>
                  <a:cubicBezTo>
                    <a:pt x="3680" y="416"/>
                    <a:pt x="2528" y="0"/>
                    <a:pt x="1408" y="432"/>
                  </a:cubicBezTo>
                  <a:cubicBezTo>
                    <a:pt x="592" y="752"/>
                    <a:pt x="0" y="1520"/>
                    <a:pt x="512" y="2352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06" name="Google Shape;25206;p57"/>
            <p:cNvSpPr/>
            <p:nvPr/>
          </p:nvSpPr>
          <p:spPr>
            <a:xfrm>
              <a:off x="5105275" y="1188975"/>
              <a:ext cx="142450" cy="172425"/>
            </a:xfrm>
            <a:custGeom>
              <a:avLst/>
              <a:gdLst/>
              <a:ahLst/>
              <a:cxnLst/>
              <a:rect l="l" t="t" r="r" b="b"/>
              <a:pathLst>
                <a:path w="5698" h="6897" extrusionOk="0">
                  <a:moveTo>
                    <a:pt x="337" y="3040"/>
                  </a:moveTo>
                  <a:cubicBezTo>
                    <a:pt x="513" y="3264"/>
                    <a:pt x="721" y="3472"/>
                    <a:pt x="961" y="3649"/>
                  </a:cubicBezTo>
                  <a:cubicBezTo>
                    <a:pt x="1505" y="4161"/>
                    <a:pt x="1713" y="4913"/>
                    <a:pt x="2049" y="5585"/>
                  </a:cubicBezTo>
                  <a:cubicBezTo>
                    <a:pt x="2385" y="6257"/>
                    <a:pt x="2993" y="6897"/>
                    <a:pt x="3745" y="6833"/>
                  </a:cubicBezTo>
                  <a:cubicBezTo>
                    <a:pt x="4193" y="6753"/>
                    <a:pt x="4593" y="6481"/>
                    <a:pt x="4833" y="6065"/>
                  </a:cubicBezTo>
                  <a:cubicBezTo>
                    <a:pt x="5041" y="5665"/>
                    <a:pt x="5201" y="5233"/>
                    <a:pt x="5297" y="4785"/>
                  </a:cubicBezTo>
                  <a:cubicBezTo>
                    <a:pt x="5521" y="3937"/>
                    <a:pt x="5697" y="2928"/>
                    <a:pt x="5121" y="2272"/>
                  </a:cubicBezTo>
                  <a:cubicBezTo>
                    <a:pt x="4897" y="2032"/>
                    <a:pt x="4593" y="1872"/>
                    <a:pt x="4417" y="1584"/>
                  </a:cubicBezTo>
                  <a:cubicBezTo>
                    <a:pt x="4241" y="1280"/>
                    <a:pt x="4289" y="864"/>
                    <a:pt x="4097" y="544"/>
                  </a:cubicBezTo>
                  <a:cubicBezTo>
                    <a:pt x="3873" y="128"/>
                    <a:pt x="3329" y="0"/>
                    <a:pt x="2865" y="0"/>
                  </a:cubicBezTo>
                  <a:cubicBezTo>
                    <a:pt x="2129" y="0"/>
                    <a:pt x="993" y="256"/>
                    <a:pt x="561" y="912"/>
                  </a:cubicBezTo>
                  <a:cubicBezTo>
                    <a:pt x="225" y="1408"/>
                    <a:pt x="1" y="2544"/>
                    <a:pt x="337" y="3040"/>
                  </a:cubicBezTo>
                  <a:close/>
                </a:path>
              </a:pathLst>
            </a:custGeom>
            <a:solidFill>
              <a:srgbClr val="EAD1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07" name="Google Shape;25207;p57"/>
            <p:cNvSpPr/>
            <p:nvPr/>
          </p:nvSpPr>
          <p:spPr>
            <a:xfrm>
              <a:off x="5024075" y="1286975"/>
              <a:ext cx="71225" cy="58025"/>
            </a:xfrm>
            <a:custGeom>
              <a:avLst/>
              <a:gdLst/>
              <a:ahLst/>
              <a:cxnLst/>
              <a:rect l="l" t="t" r="r" b="b"/>
              <a:pathLst>
                <a:path w="2849" h="2321" extrusionOk="0">
                  <a:moveTo>
                    <a:pt x="561" y="1521"/>
                  </a:moveTo>
                  <a:cubicBezTo>
                    <a:pt x="833" y="1969"/>
                    <a:pt x="1345" y="2177"/>
                    <a:pt x="1841" y="2273"/>
                  </a:cubicBezTo>
                  <a:cubicBezTo>
                    <a:pt x="2033" y="2321"/>
                    <a:pt x="2225" y="2321"/>
                    <a:pt x="2401" y="2241"/>
                  </a:cubicBezTo>
                  <a:cubicBezTo>
                    <a:pt x="2545" y="2129"/>
                    <a:pt x="2641" y="2001"/>
                    <a:pt x="2689" y="1841"/>
                  </a:cubicBezTo>
                  <a:cubicBezTo>
                    <a:pt x="2769" y="1585"/>
                    <a:pt x="2817" y="1329"/>
                    <a:pt x="2833" y="1073"/>
                  </a:cubicBezTo>
                  <a:cubicBezTo>
                    <a:pt x="2849" y="865"/>
                    <a:pt x="2801" y="641"/>
                    <a:pt x="2689" y="449"/>
                  </a:cubicBezTo>
                  <a:cubicBezTo>
                    <a:pt x="2497" y="177"/>
                    <a:pt x="2177" y="17"/>
                    <a:pt x="1841" y="17"/>
                  </a:cubicBezTo>
                  <a:cubicBezTo>
                    <a:pt x="1041" y="1"/>
                    <a:pt x="1" y="609"/>
                    <a:pt x="561" y="152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08" name="Google Shape;25208;p57"/>
            <p:cNvSpPr/>
            <p:nvPr/>
          </p:nvSpPr>
          <p:spPr>
            <a:xfrm>
              <a:off x="5176500" y="1064150"/>
              <a:ext cx="69625" cy="71250"/>
            </a:xfrm>
            <a:custGeom>
              <a:avLst/>
              <a:gdLst/>
              <a:ahLst/>
              <a:cxnLst/>
              <a:rect l="l" t="t" r="r" b="b"/>
              <a:pathLst>
                <a:path w="2785" h="2850" extrusionOk="0">
                  <a:moveTo>
                    <a:pt x="80" y="1409"/>
                  </a:moveTo>
                  <a:cubicBezTo>
                    <a:pt x="32" y="1457"/>
                    <a:pt x="0" y="1521"/>
                    <a:pt x="0" y="1601"/>
                  </a:cubicBezTo>
                  <a:cubicBezTo>
                    <a:pt x="16" y="1681"/>
                    <a:pt x="64" y="1745"/>
                    <a:pt x="128" y="1809"/>
                  </a:cubicBezTo>
                  <a:lnTo>
                    <a:pt x="1040" y="2705"/>
                  </a:lnTo>
                  <a:cubicBezTo>
                    <a:pt x="1088" y="2769"/>
                    <a:pt x="1168" y="2817"/>
                    <a:pt x="1248" y="2849"/>
                  </a:cubicBezTo>
                  <a:cubicBezTo>
                    <a:pt x="1360" y="2849"/>
                    <a:pt x="1472" y="2817"/>
                    <a:pt x="1552" y="2753"/>
                  </a:cubicBezTo>
                  <a:cubicBezTo>
                    <a:pt x="2048" y="2385"/>
                    <a:pt x="2320" y="1809"/>
                    <a:pt x="2560" y="1249"/>
                  </a:cubicBezTo>
                  <a:cubicBezTo>
                    <a:pt x="2672" y="993"/>
                    <a:pt x="2784" y="689"/>
                    <a:pt x="2640" y="449"/>
                  </a:cubicBezTo>
                  <a:cubicBezTo>
                    <a:pt x="2400" y="49"/>
                    <a:pt x="1520" y="1"/>
                    <a:pt x="1136" y="161"/>
                  </a:cubicBezTo>
                  <a:cubicBezTo>
                    <a:pt x="704" y="369"/>
                    <a:pt x="336" y="1025"/>
                    <a:pt x="80" y="140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209" name="Google Shape;25209;p57"/>
          <p:cNvGrpSpPr/>
          <p:nvPr/>
        </p:nvGrpSpPr>
        <p:grpSpPr>
          <a:xfrm>
            <a:off x="7825729" y="-3"/>
            <a:ext cx="1866180" cy="2274870"/>
            <a:chOff x="7825729" y="-3"/>
            <a:chExt cx="1866180" cy="2274870"/>
          </a:xfrm>
        </p:grpSpPr>
        <p:grpSp>
          <p:nvGrpSpPr>
            <p:cNvPr id="25210" name="Google Shape;25210;p57"/>
            <p:cNvGrpSpPr/>
            <p:nvPr/>
          </p:nvGrpSpPr>
          <p:grpSpPr>
            <a:xfrm rot="-276790" flipH="1">
              <a:off x="7909234" y="64853"/>
              <a:ext cx="1699169" cy="2145157"/>
              <a:chOff x="146217" y="2712579"/>
              <a:chExt cx="1552966" cy="1960401"/>
            </a:xfrm>
          </p:grpSpPr>
          <p:grpSp>
            <p:nvGrpSpPr>
              <p:cNvPr id="25211" name="Google Shape;25211;p57"/>
              <p:cNvGrpSpPr/>
              <p:nvPr/>
            </p:nvGrpSpPr>
            <p:grpSpPr>
              <a:xfrm>
                <a:off x="146217" y="2712579"/>
                <a:ext cx="1134008" cy="607901"/>
                <a:chOff x="5206900" y="826150"/>
                <a:chExt cx="599275" cy="321250"/>
              </a:xfrm>
            </p:grpSpPr>
            <p:sp>
              <p:nvSpPr>
                <p:cNvPr id="25212" name="Google Shape;25212;p57"/>
                <p:cNvSpPr/>
                <p:nvPr/>
              </p:nvSpPr>
              <p:spPr>
                <a:xfrm>
                  <a:off x="5206900" y="828950"/>
                  <a:ext cx="25225" cy="2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09" h="1025" extrusionOk="0">
                      <a:moveTo>
                        <a:pt x="1008" y="448"/>
                      </a:moveTo>
                      <a:cubicBezTo>
                        <a:pt x="1008" y="832"/>
                        <a:pt x="544" y="1024"/>
                        <a:pt x="272" y="752"/>
                      </a:cubicBezTo>
                      <a:cubicBezTo>
                        <a:pt x="0" y="480"/>
                        <a:pt x="192" y="0"/>
                        <a:pt x="576" y="0"/>
                      </a:cubicBezTo>
                      <a:cubicBezTo>
                        <a:pt x="816" y="0"/>
                        <a:pt x="1008" y="208"/>
                        <a:pt x="1008" y="448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213" name="Google Shape;25213;p57"/>
                <p:cNvSpPr/>
                <p:nvPr/>
              </p:nvSpPr>
              <p:spPr>
                <a:xfrm>
                  <a:off x="5468125" y="1067750"/>
                  <a:ext cx="25625" cy="25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09" extrusionOk="0">
                      <a:moveTo>
                        <a:pt x="1024" y="433"/>
                      </a:moveTo>
                      <a:cubicBezTo>
                        <a:pt x="1024" y="817"/>
                        <a:pt x="560" y="1009"/>
                        <a:pt x="288" y="737"/>
                      </a:cubicBezTo>
                      <a:cubicBezTo>
                        <a:pt x="0" y="465"/>
                        <a:pt x="208" y="1"/>
                        <a:pt x="592" y="1"/>
                      </a:cubicBezTo>
                      <a:cubicBezTo>
                        <a:pt x="832" y="1"/>
                        <a:pt x="1024" y="193"/>
                        <a:pt x="1024" y="43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214" name="Google Shape;25214;p57"/>
                <p:cNvSpPr/>
                <p:nvPr/>
              </p:nvSpPr>
              <p:spPr>
                <a:xfrm>
                  <a:off x="5679325" y="1085750"/>
                  <a:ext cx="25625" cy="25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26" extrusionOk="0">
                      <a:moveTo>
                        <a:pt x="1025" y="433"/>
                      </a:moveTo>
                      <a:cubicBezTo>
                        <a:pt x="1025" y="833"/>
                        <a:pt x="545" y="1025"/>
                        <a:pt x="273" y="753"/>
                      </a:cubicBezTo>
                      <a:cubicBezTo>
                        <a:pt x="1" y="481"/>
                        <a:pt x="193" y="1"/>
                        <a:pt x="577" y="1"/>
                      </a:cubicBezTo>
                      <a:cubicBezTo>
                        <a:pt x="817" y="1"/>
                        <a:pt x="1025" y="193"/>
                        <a:pt x="1025" y="43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215" name="Google Shape;25215;p57"/>
                <p:cNvSpPr/>
                <p:nvPr/>
              </p:nvSpPr>
              <p:spPr>
                <a:xfrm>
                  <a:off x="5318900" y="877350"/>
                  <a:ext cx="4425" cy="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7" h="177" extrusionOk="0">
                      <a:moveTo>
                        <a:pt x="177" y="80"/>
                      </a:moveTo>
                      <a:cubicBezTo>
                        <a:pt x="177" y="128"/>
                        <a:pt x="145" y="176"/>
                        <a:pt x="97" y="176"/>
                      </a:cubicBezTo>
                      <a:cubicBezTo>
                        <a:pt x="49" y="176"/>
                        <a:pt x="1" y="128"/>
                        <a:pt x="1" y="80"/>
                      </a:cubicBezTo>
                      <a:cubicBezTo>
                        <a:pt x="1" y="32"/>
                        <a:pt x="49" y="0"/>
                        <a:pt x="97" y="0"/>
                      </a:cubicBezTo>
                      <a:cubicBezTo>
                        <a:pt x="145" y="0"/>
                        <a:pt x="177" y="32"/>
                        <a:pt x="177" y="8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216" name="Google Shape;25216;p57"/>
                <p:cNvSpPr/>
                <p:nvPr/>
              </p:nvSpPr>
              <p:spPr>
                <a:xfrm>
                  <a:off x="5749725" y="10213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1" y="97"/>
                      </a:moveTo>
                      <a:cubicBezTo>
                        <a:pt x="241" y="241"/>
                        <a:pt x="1" y="1"/>
                        <a:pt x="145" y="1"/>
                      </a:cubicBezTo>
                      <a:cubicBezTo>
                        <a:pt x="193" y="1"/>
                        <a:pt x="225" y="49"/>
                        <a:pt x="241" y="97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217" name="Google Shape;25217;p57"/>
                <p:cNvSpPr/>
                <p:nvPr/>
              </p:nvSpPr>
              <p:spPr>
                <a:xfrm>
                  <a:off x="5527725" y="8749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0" y="96"/>
                      </a:moveTo>
                      <a:cubicBezTo>
                        <a:pt x="240" y="240"/>
                        <a:pt x="0" y="0"/>
                        <a:pt x="144" y="0"/>
                      </a:cubicBezTo>
                      <a:cubicBezTo>
                        <a:pt x="192" y="0"/>
                        <a:pt x="240" y="48"/>
                        <a:pt x="240" y="96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218" name="Google Shape;25218;p57"/>
                <p:cNvSpPr/>
                <p:nvPr/>
              </p:nvSpPr>
              <p:spPr>
                <a:xfrm>
                  <a:off x="5418900" y="861350"/>
                  <a:ext cx="6025" cy="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25" extrusionOk="0">
                      <a:moveTo>
                        <a:pt x="241" y="64"/>
                      </a:moveTo>
                      <a:cubicBezTo>
                        <a:pt x="241" y="112"/>
                        <a:pt x="225" y="160"/>
                        <a:pt x="177" y="176"/>
                      </a:cubicBezTo>
                      <a:cubicBezTo>
                        <a:pt x="49" y="224"/>
                        <a:pt x="1" y="32"/>
                        <a:pt x="129" y="16"/>
                      </a:cubicBezTo>
                      <a:cubicBezTo>
                        <a:pt x="177" y="0"/>
                        <a:pt x="225" y="16"/>
                        <a:pt x="241" y="64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219" name="Google Shape;25219;p57"/>
                <p:cNvSpPr/>
                <p:nvPr/>
              </p:nvSpPr>
              <p:spPr>
                <a:xfrm>
                  <a:off x="5634925" y="98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1" y="209"/>
                      </a:moveTo>
                      <a:cubicBezTo>
                        <a:pt x="481" y="385"/>
                        <a:pt x="257" y="481"/>
                        <a:pt x="129" y="353"/>
                      </a:cubicBezTo>
                      <a:cubicBezTo>
                        <a:pt x="1" y="225"/>
                        <a:pt x="97" y="1"/>
                        <a:pt x="273" y="1"/>
                      </a:cubicBezTo>
                      <a:cubicBezTo>
                        <a:pt x="385" y="1"/>
                        <a:pt x="481" y="97"/>
                        <a:pt x="481" y="209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220" name="Google Shape;25220;p57"/>
                <p:cNvSpPr/>
                <p:nvPr/>
              </p:nvSpPr>
              <p:spPr>
                <a:xfrm>
                  <a:off x="5717725" y="1135775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2"/>
                      </a:moveTo>
                      <a:cubicBezTo>
                        <a:pt x="465" y="368"/>
                        <a:pt x="257" y="464"/>
                        <a:pt x="129" y="336"/>
                      </a:cubicBezTo>
                      <a:cubicBezTo>
                        <a:pt x="1" y="208"/>
                        <a:pt x="81" y="0"/>
                        <a:pt x="273" y="0"/>
                      </a:cubicBezTo>
                      <a:cubicBezTo>
                        <a:pt x="385" y="0"/>
                        <a:pt x="465" y="80"/>
                        <a:pt x="465" y="192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221" name="Google Shape;25221;p57"/>
                <p:cNvSpPr/>
                <p:nvPr/>
              </p:nvSpPr>
              <p:spPr>
                <a:xfrm>
                  <a:off x="5316900" y="997350"/>
                  <a:ext cx="116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81" extrusionOk="0">
                      <a:moveTo>
                        <a:pt x="465" y="209"/>
                      </a:moveTo>
                      <a:cubicBezTo>
                        <a:pt x="465" y="385"/>
                        <a:pt x="257" y="481"/>
                        <a:pt x="129" y="353"/>
                      </a:cubicBezTo>
                      <a:cubicBezTo>
                        <a:pt x="1" y="225"/>
                        <a:pt x="81" y="1"/>
                        <a:pt x="273" y="1"/>
                      </a:cubicBezTo>
                      <a:cubicBezTo>
                        <a:pt x="369" y="1"/>
                        <a:pt x="465" y="97"/>
                        <a:pt x="465" y="209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222" name="Google Shape;25222;p57"/>
                <p:cNvSpPr/>
                <p:nvPr/>
              </p:nvSpPr>
              <p:spPr>
                <a:xfrm>
                  <a:off x="5331700" y="1124575"/>
                  <a:ext cx="120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65" extrusionOk="0">
                      <a:moveTo>
                        <a:pt x="481" y="208"/>
                      </a:moveTo>
                      <a:cubicBezTo>
                        <a:pt x="481" y="384"/>
                        <a:pt x="257" y="464"/>
                        <a:pt x="129" y="352"/>
                      </a:cubicBezTo>
                      <a:cubicBezTo>
                        <a:pt x="1" y="224"/>
                        <a:pt x="97" y="0"/>
                        <a:pt x="273" y="0"/>
                      </a:cubicBezTo>
                      <a:cubicBezTo>
                        <a:pt x="385" y="0"/>
                        <a:pt x="481" y="96"/>
                        <a:pt x="481" y="208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223" name="Google Shape;25223;p57"/>
                <p:cNvSpPr/>
                <p:nvPr/>
              </p:nvSpPr>
              <p:spPr>
                <a:xfrm>
                  <a:off x="5794150" y="90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0" y="208"/>
                      </a:moveTo>
                      <a:cubicBezTo>
                        <a:pt x="480" y="384"/>
                        <a:pt x="256" y="480"/>
                        <a:pt x="128" y="352"/>
                      </a:cubicBezTo>
                      <a:cubicBezTo>
                        <a:pt x="0" y="224"/>
                        <a:pt x="96" y="0"/>
                        <a:pt x="272" y="0"/>
                      </a:cubicBezTo>
                      <a:cubicBezTo>
                        <a:pt x="384" y="0"/>
                        <a:pt x="480" y="96"/>
                        <a:pt x="480" y="208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224" name="Google Shape;25224;p57"/>
                <p:cNvSpPr/>
                <p:nvPr/>
              </p:nvSpPr>
              <p:spPr>
                <a:xfrm>
                  <a:off x="5290500" y="924950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3"/>
                      </a:moveTo>
                      <a:cubicBezTo>
                        <a:pt x="465" y="369"/>
                        <a:pt x="257" y="465"/>
                        <a:pt x="129" y="337"/>
                      </a:cubicBezTo>
                      <a:cubicBezTo>
                        <a:pt x="1" y="209"/>
                        <a:pt x="97" y="0"/>
                        <a:pt x="273" y="0"/>
                      </a:cubicBezTo>
                      <a:cubicBezTo>
                        <a:pt x="385" y="0"/>
                        <a:pt x="465" y="81"/>
                        <a:pt x="465" y="19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225" name="Google Shape;25225;p57"/>
                <p:cNvSpPr/>
                <p:nvPr/>
              </p:nvSpPr>
              <p:spPr>
                <a:xfrm>
                  <a:off x="5680925" y="826150"/>
                  <a:ext cx="43225" cy="43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9" h="1729" extrusionOk="0">
                      <a:moveTo>
                        <a:pt x="865" y="1728"/>
                      </a:moveTo>
                      <a:lnTo>
                        <a:pt x="865" y="1728"/>
                      </a:lnTo>
                      <a:cubicBezTo>
                        <a:pt x="865" y="1248"/>
                        <a:pt x="481" y="864"/>
                        <a:pt x="1" y="864"/>
                      </a:cubicBezTo>
                      <a:lnTo>
                        <a:pt x="1" y="864"/>
                      </a:lnTo>
                      <a:cubicBezTo>
                        <a:pt x="481" y="864"/>
                        <a:pt x="865" y="480"/>
                        <a:pt x="865" y="0"/>
                      </a:cubicBezTo>
                      <a:lnTo>
                        <a:pt x="865" y="0"/>
                      </a:lnTo>
                      <a:cubicBezTo>
                        <a:pt x="865" y="480"/>
                        <a:pt x="1265" y="864"/>
                        <a:pt x="1729" y="864"/>
                      </a:cubicBezTo>
                      <a:lnTo>
                        <a:pt x="1729" y="864"/>
                      </a:lnTo>
                      <a:cubicBezTo>
                        <a:pt x="1265" y="864"/>
                        <a:pt x="865" y="1248"/>
                        <a:pt x="865" y="1728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25226" name="Google Shape;25226;p57"/>
              <p:cNvGrpSpPr/>
              <p:nvPr/>
            </p:nvGrpSpPr>
            <p:grpSpPr>
              <a:xfrm rot="-9256633">
                <a:off x="489429" y="3110262"/>
                <a:ext cx="1134020" cy="607908"/>
                <a:chOff x="5206900" y="826150"/>
                <a:chExt cx="599275" cy="321250"/>
              </a:xfrm>
            </p:grpSpPr>
            <p:sp>
              <p:nvSpPr>
                <p:cNvPr id="25227" name="Google Shape;25227;p57"/>
                <p:cNvSpPr/>
                <p:nvPr/>
              </p:nvSpPr>
              <p:spPr>
                <a:xfrm>
                  <a:off x="5206900" y="828950"/>
                  <a:ext cx="25225" cy="2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09" h="1025" extrusionOk="0">
                      <a:moveTo>
                        <a:pt x="1008" y="448"/>
                      </a:moveTo>
                      <a:cubicBezTo>
                        <a:pt x="1008" y="832"/>
                        <a:pt x="544" y="1024"/>
                        <a:pt x="272" y="752"/>
                      </a:cubicBezTo>
                      <a:cubicBezTo>
                        <a:pt x="0" y="480"/>
                        <a:pt x="192" y="0"/>
                        <a:pt x="576" y="0"/>
                      </a:cubicBezTo>
                      <a:cubicBezTo>
                        <a:pt x="816" y="0"/>
                        <a:pt x="1008" y="208"/>
                        <a:pt x="1008" y="448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228" name="Google Shape;25228;p57"/>
                <p:cNvSpPr/>
                <p:nvPr/>
              </p:nvSpPr>
              <p:spPr>
                <a:xfrm>
                  <a:off x="5468125" y="1067750"/>
                  <a:ext cx="25625" cy="25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09" extrusionOk="0">
                      <a:moveTo>
                        <a:pt x="1024" y="433"/>
                      </a:moveTo>
                      <a:cubicBezTo>
                        <a:pt x="1024" y="817"/>
                        <a:pt x="560" y="1009"/>
                        <a:pt x="288" y="737"/>
                      </a:cubicBezTo>
                      <a:cubicBezTo>
                        <a:pt x="0" y="465"/>
                        <a:pt x="208" y="1"/>
                        <a:pt x="592" y="1"/>
                      </a:cubicBezTo>
                      <a:cubicBezTo>
                        <a:pt x="832" y="1"/>
                        <a:pt x="1024" y="193"/>
                        <a:pt x="1024" y="43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229" name="Google Shape;25229;p57"/>
                <p:cNvSpPr/>
                <p:nvPr/>
              </p:nvSpPr>
              <p:spPr>
                <a:xfrm>
                  <a:off x="5679325" y="1085750"/>
                  <a:ext cx="25625" cy="25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26" extrusionOk="0">
                      <a:moveTo>
                        <a:pt x="1025" y="433"/>
                      </a:moveTo>
                      <a:cubicBezTo>
                        <a:pt x="1025" y="833"/>
                        <a:pt x="545" y="1025"/>
                        <a:pt x="273" y="753"/>
                      </a:cubicBezTo>
                      <a:cubicBezTo>
                        <a:pt x="1" y="481"/>
                        <a:pt x="193" y="1"/>
                        <a:pt x="577" y="1"/>
                      </a:cubicBezTo>
                      <a:cubicBezTo>
                        <a:pt x="817" y="1"/>
                        <a:pt x="1025" y="193"/>
                        <a:pt x="1025" y="43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230" name="Google Shape;25230;p57"/>
                <p:cNvSpPr/>
                <p:nvPr/>
              </p:nvSpPr>
              <p:spPr>
                <a:xfrm>
                  <a:off x="5318900" y="877350"/>
                  <a:ext cx="4425" cy="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7" h="177" extrusionOk="0">
                      <a:moveTo>
                        <a:pt x="177" y="80"/>
                      </a:moveTo>
                      <a:cubicBezTo>
                        <a:pt x="177" y="128"/>
                        <a:pt x="145" y="176"/>
                        <a:pt x="97" y="176"/>
                      </a:cubicBezTo>
                      <a:cubicBezTo>
                        <a:pt x="49" y="176"/>
                        <a:pt x="1" y="128"/>
                        <a:pt x="1" y="80"/>
                      </a:cubicBezTo>
                      <a:cubicBezTo>
                        <a:pt x="1" y="32"/>
                        <a:pt x="49" y="0"/>
                        <a:pt x="97" y="0"/>
                      </a:cubicBezTo>
                      <a:cubicBezTo>
                        <a:pt x="145" y="0"/>
                        <a:pt x="177" y="32"/>
                        <a:pt x="177" y="8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231" name="Google Shape;25231;p57"/>
                <p:cNvSpPr/>
                <p:nvPr/>
              </p:nvSpPr>
              <p:spPr>
                <a:xfrm>
                  <a:off x="5749725" y="10213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1" y="97"/>
                      </a:moveTo>
                      <a:cubicBezTo>
                        <a:pt x="241" y="241"/>
                        <a:pt x="1" y="1"/>
                        <a:pt x="145" y="1"/>
                      </a:cubicBezTo>
                      <a:cubicBezTo>
                        <a:pt x="193" y="1"/>
                        <a:pt x="225" y="49"/>
                        <a:pt x="241" y="97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232" name="Google Shape;25232;p57"/>
                <p:cNvSpPr/>
                <p:nvPr/>
              </p:nvSpPr>
              <p:spPr>
                <a:xfrm>
                  <a:off x="5527725" y="8749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0" y="96"/>
                      </a:moveTo>
                      <a:cubicBezTo>
                        <a:pt x="240" y="240"/>
                        <a:pt x="0" y="0"/>
                        <a:pt x="144" y="0"/>
                      </a:cubicBezTo>
                      <a:cubicBezTo>
                        <a:pt x="192" y="0"/>
                        <a:pt x="240" y="48"/>
                        <a:pt x="240" y="96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233" name="Google Shape;25233;p57"/>
                <p:cNvSpPr/>
                <p:nvPr/>
              </p:nvSpPr>
              <p:spPr>
                <a:xfrm>
                  <a:off x="5418900" y="861350"/>
                  <a:ext cx="6025" cy="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25" extrusionOk="0">
                      <a:moveTo>
                        <a:pt x="241" y="64"/>
                      </a:moveTo>
                      <a:cubicBezTo>
                        <a:pt x="241" y="112"/>
                        <a:pt x="225" y="160"/>
                        <a:pt x="177" y="176"/>
                      </a:cubicBezTo>
                      <a:cubicBezTo>
                        <a:pt x="49" y="224"/>
                        <a:pt x="1" y="32"/>
                        <a:pt x="129" y="16"/>
                      </a:cubicBezTo>
                      <a:cubicBezTo>
                        <a:pt x="177" y="0"/>
                        <a:pt x="225" y="16"/>
                        <a:pt x="241" y="64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234" name="Google Shape;25234;p57"/>
                <p:cNvSpPr/>
                <p:nvPr/>
              </p:nvSpPr>
              <p:spPr>
                <a:xfrm>
                  <a:off x="5634925" y="98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1" y="209"/>
                      </a:moveTo>
                      <a:cubicBezTo>
                        <a:pt x="481" y="385"/>
                        <a:pt x="257" y="481"/>
                        <a:pt x="129" y="353"/>
                      </a:cubicBezTo>
                      <a:cubicBezTo>
                        <a:pt x="1" y="225"/>
                        <a:pt x="97" y="1"/>
                        <a:pt x="273" y="1"/>
                      </a:cubicBezTo>
                      <a:cubicBezTo>
                        <a:pt x="385" y="1"/>
                        <a:pt x="481" y="97"/>
                        <a:pt x="481" y="209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235" name="Google Shape;25235;p57"/>
                <p:cNvSpPr/>
                <p:nvPr/>
              </p:nvSpPr>
              <p:spPr>
                <a:xfrm>
                  <a:off x="5717725" y="1135775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2"/>
                      </a:moveTo>
                      <a:cubicBezTo>
                        <a:pt x="465" y="368"/>
                        <a:pt x="257" y="464"/>
                        <a:pt x="129" y="336"/>
                      </a:cubicBezTo>
                      <a:cubicBezTo>
                        <a:pt x="1" y="208"/>
                        <a:pt x="81" y="0"/>
                        <a:pt x="273" y="0"/>
                      </a:cubicBezTo>
                      <a:cubicBezTo>
                        <a:pt x="385" y="0"/>
                        <a:pt x="465" y="80"/>
                        <a:pt x="465" y="192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236" name="Google Shape;25236;p57"/>
                <p:cNvSpPr/>
                <p:nvPr/>
              </p:nvSpPr>
              <p:spPr>
                <a:xfrm>
                  <a:off x="5316900" y="997350"/>
                  <a:ext cx="116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81" extrusionOk="0">
                      <a:moveTo>
                        <a:pt x="465" y="209"/>
                      </a:moveTo>
                      <a:cubicBezTo>
                        <a:pt x="465" y="385"/>
                        <a:pt x="257" y="481"/>
                        <a:pt x="129" y="353"/>
                      </a:cubicBezTo>
                      <a:cubicBezTo>
                        <a:pt x="1" y="225"/>
                        <a:pt x="81" y="1"/>
                        <a:pt x="273" y="1"/>
                      </a:cubicBezTo>
                      <a:cubicBezTo>
                        <a:pt x="369" y="1"/>
                        <a:pt x="465" y="97"/>
                        <a:pt x="465" y="209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237" name="Google Shape;25237;p57"/>
                <p:cNvSpPr/>
                <p:nvPr/>
              </p:nvSpPr>
              <p:spPr>
                <a:xfrm>
                  <a:off x="5331700" y="1124575"/>
                  <a:ext cx="120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65" extrusionOk="0">
                      <a:moveTo>
                        <a:pt x="481" y="208"/>
                      </a:moveTo>
                      <a:cubicBezTo>
                        <a:pt x="481" y="384"/>
                        <a:pt x="257" y="464"/>
                        <a:pt x="129" y="352"/>
                      </a:cubicBezTo>
                      <a:cubicBezTo>
                        <a:pt x="1" y="224"/>
                        <a:pt x="97" y="0"/>
                        <a:pt x="273" y="0"/>
                      </a:cubicBezTo>
                      <a:cubicBezTo>
                        <a:pt x="385" y="0"/>
                        <a:pt x="481" y="96"/>
                        <a:pt x="481" y="208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238" name="Google Shape;25238;p57"/>
                <p:cNvSpPr/>
                <p:nvPr/>
              </p:nvSpPr>
              <p:spPr>
                <a:xfrm>
                  <a:off x="5794150" y="90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0" y="208"/>
                      </a:moveTo>
                      <a:cubicBezTo>
                        <a:pt x="480" y="384"/>
                        <a:pt x="256" y="480"/>
                        <a:pt x="128" y="352"/>
                      </a:cubicBezTo>
                      <a:cubicBezTo>
                        <a:pt x="0" y="224"/>
                        <a:pt x="96" y="0"/>
                        <a:pt x="272" y="0"/>
                      </a:cubicBezTo>
                      <a:cubicBezTo>
                        <a:pt x="384" y="0"/>
                        <a:pt x="480" y="96"/>
                        <a:pt x="480" y="208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239" name="Google Shape;25239;p57"/>
                <p:cNvSpPr/>
                <p:nvPr/>
              </p:nvSpPr>
              <p:spPr>
                <a:xfrm>
                  <a:off x="5290500" y="924950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3"/>
                      </a:moveTo>
                      <a:cubicBezTo>
                        <a:pt x="465" y="369"/>
                        <a:pt x="257" y="465"/>
                        <a:pt x="129" y="337"/>
                      </a:cubicBezTo>
                      <a:cubicBezTo>
                        <a:pt x="1" y="209"/>
                        <a:pt x="97" y="0"/>
                        <a:pt x="273" y="0"/>
                      </a:cubicBezTo>
                      <a:cubicBezTo>
                        <a:pt x="385" y="0"/>
                        <a:pt x="465" y="81"/>
                        <a:pt x="465" y="19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240" name="Google Shape;25240;p57"/>
                <p:cNvSpPr/>
                <p:nvPr/>
              </p:nvSpPr>
              <p:spPr>
                <a:xfrm>
                  <a:off x="5680925" y="826150"/>
                  <a:ext cx="43225" cy="43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9" h="1729" extrusionOk="0">
                      <a:moveTo>
                        <a:pt x="865" y="1728"/>
                      </a:moveTo>
                      <a:lnTo>
                        <a:pt x="865" y="1728"/>
                      </a:lnTo>
                      <a:cubicBezTo>
                        <a:pt x="865" y="1248"/>
                        <a:pt x="481" y="864"/>
                        <a:pt x="1" y="864"/>
                      </a:cubicBezTo>
                      <a:lnTo>
                        <a:pt x="1" y="864"/>
                      </a:lnTo>
                      <a:cubicBezTo>
                        <a:pt x="481" y="864"/>
                        <a:pt x="865" y="480"/>
                        <a:pt x="865" y="0"/>
                      </a:cubicBezTo>
                      <a:lnTo>
                        <a:pt x="865" y="0"/>
                      </a:lnTo>
                      <a:cubicBezTo>
                        <a:pt x="865" y="480"/>
                        <a:pt x="1265" y="864"/>
                        <a:pt x="1729" y="864"/>
                      </a:cubicBezTo>
                      <a:lnTo>
                        <a:pt x="1729" y="864"/>
                      </a:lnTo>
                      <a:cubicBezTo>
                        <a:pt x="1265" y="864"/>
                        <a:pt x="865" y="1248"/>
                        <a:pt x="865" y="1728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25241" name="Google Shape;25241;p57"/>
              <p:cNvGrpSpPr/>
              <p:nvPr/>
            </p:nvGrpSpPr>
            <p:grpSpPr>
              <a:xfrm rot="7120513" flipH="1">
                <a:off x="538618" y="3725726"/>
                <a:ext cx="1133997" cy="607895"/>
                <a:chOff x="5206900" y="826150"/>
                <a:chExt cx="599275" cy="321250"/>
              </a:xfrm>
            </p:grpSpPr>
            <p:sp>
              <p:nvSpPr>
                <p:cNvPr id="25242" name="Google Shape;25242;p57"/>
                <p:cNvSpPr/>
                <p:nvPr/>
              </p:nvSpPr>
              <p:spPr>
                <a:xfrm>
                  <a:off x="5206900" y="828950"/>
                  <a:ext cx="25225" cy="2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09" h="1025" extrusionOk="0">
                      <a:moveTo>
                        <a:pt x="1008" y="448"/>
                      </a:moveTo>
                      <a:cubicBezTo>
                        <a:pt x="1008" y="832"/>
                        <a:pt x="544" y="1024"/>
                        <a:pt x="272" y="752"/>
                      </a:cubicBezTo>
                      <a:cubicBezTo>
                        <a:pt x="0" y="480"/>
                        <a:pt x="192" y="0"/>
                        <a:pt x="576" y="0"/>
                      </a:cubicBezTo>
                      <a:cubicBezTo>
                        <a:pt x="816" y="0"/>
                        <a:pt x="1008" y="208"/>
                        <a:pt x="1008" y="448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243" name="Google Shape;25243;p57"/>
                <p:cNvSpPr/>
                <p:nvPr/>
              </p:nvSpPr>
              <p:spPr>
                <a:xfrm>
                  <a:off x="5468125" y="1067750"/>
                  <a:ext cx="25625" cy="25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09" extrusionOk="0">
                      <a:moveTo>
                        <a:pt x="1024" y="433"/>
                      </a:moveTo>
                      <a:cubicBezTo>
                        <a:pt x="1024" y="817"/>
                        <a:pt x="560" y="1009"/>
                        <a:pt x="288" y="737"/>
                      </a:cubicBezTo>
                      <a:cubicBezTo>
                        <a:pt x="0" y="465"/>
                        <a:pt x="208" y="1"/>
                        <a:pt x="592" y="1"/>
                      </a:cubicBezTo>
                      <a:cubicBezTo>
                        <a:pt x="832" y="1"/>
                        <a:pt x="1024" y="193"/>
                        <a:pt x="1024" y="43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244" name="Google Shape;25244;p57"/>
                <p:cNvSpPr/>
                <p:nvPr/>
              </p:nvSpPr>
              <p:spPr>
                <a:xfrm>
                  <a:off x="5679325" y="1085750"/>
                  <a:ext cx="25625" cy="25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26" extrusionOk="0">
                      <a:moveTo>
                        <a:pt x="1025" y="433"/>
                      </a:moveTo>
                      <a:cubicBezTo>
                        <a:pt x="1025" y="833"/>
                        <a:pt x="545" y="1025"/>
                        <a:pt x="273" y="753"/>
                      </a:cubicBezTo>
                      <a:cubicBezTo>
                        <a:pt x="1" y="481"/>
                        <a:pt x="193" y="1"/>
                        <a:pt x="577" y="1"/>
                      </a:cubicBezTo>
                      <a:cubicBezTo>
                        <a:pt x="817" y="1"/>
                        <a:pt x="1025" y="193"/>
                        <a:pt x="1025" y="43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245" name="Google Shape;25245;p57"/>
                <p:cNvSpPr/>
                <p:nvPr/>
              </p:nvSpPr>
              <p:spPr>
                <a:xfrm>
                  <a:off x="5318900" y="877350"/>
                  <a:ext cx="4425" cy="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7" h="177" extrusionOk="0">
                      <a:moveTo>
                        <a:pt x="177" y="80"/>
                      </a:moveTo>
                      <a:cubicBezTo>
                        <a:pt x="177" y="128"/>
                        <a:pt x="145" y="176"/>
                        <a:pt x="97" y="176"/>
                      </a:cubicBezTo>
                      <a:cubicBezTo>
                        <a:pt x="49" y="176"/>
                        <a:pt x="1" y="128"/>
                        <a:pt x="1" y="80"/>
                      </a:cubicBezTo>
                      <a:cubicBezTo>
                        <a:pt x="1" y="32"/>
                        <a:pt x="49" y="0"/>
                        <a:pt x="97" y="0"/>
                      </a:cubicBezTo>
                      <a:cubicBezTo>
                        <a:pt x="145" y="0"/>
                        <a:pt x="177" y="32"/>
                        <a:pt x="177" y="8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246" name="Google Shape;25246;p57"/>
                <p:cNvSpPr/>
                <p:nvPr/>
              </p:nvSpPr>
              <p:spPr>
                <a:xfrm>
                  <a:off x="5749725" y="10213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1" y="97"/>
                      </a:moveTo>
                      <a:cubicBezTo>
                        <a:pt x="241" y="241"/>
                        <a:pt x="1" y="1"/>
                        <a:pt x="145" y="1"/>
                      </a:cubicBezTo>
                      <a:cubicBezTo>
                        <a:pt x="193" y="1"/>
                        <a:pt x="225" y="49"/>
                        <a:pt x="241" y="97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247" name="Google Shape;25247;p57"/>
                <p:cNvSpPr/>
                <p:nvPr/>
              </p:nvSpPr>
              <p:spPr>
                <a:xfrm>
                  <a:off x="5527725" y="8749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0" y="96"/>
                      </a:moveTo>
                      <a:cubicBezTo>
                        <a:pt x="240" y="240"/>
                        <a:pt x="0" y="0"/>
                        <a:pt x="144" y="0"/>
                      </a:cubicBezTo>
                      <a:cubicBezTo>
                        <a:pt x="192" y="0"/>
                        <a:pt x="240" y="48"/>
                        <a:pt x="240" y="96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248" name="Google Shape;25248;p57"/>
                <p:cNvSpPr/>
                <p:nvPr/>
              </p:nvSpPr>
              <p:spPr>
                <a:xfrm>
                  <a:off x="5418900" y="861350"/>
                  <a:ext cx="6025" cy="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25" extrusionOk="0">
                      <a:moveTo>
                        <a:pt x="241" y="64"/>
                      </a:moveTo>
                      <a:cubicBezTo>
                        <a:pt x="241" y="112"/>
                        <a:pt x="225" y="160"/>
                        <a:pt x="177" y="176"/>
                      </a:cubicBezTo>
                      <a:cubicBezTo>
                        <a:pt x="49" y="224"/>
                        <a:pt x="1" y="32"/>
                        <a:pt x="129" y="16"/>
                      </a:cubicBezTo>
                      <a:cubicBezTo>
                        <a:pt x="177" y="0"/>
                        <a:pt x="225" y="16"/>
                        <a:pt x="241" y="64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249" name="Google Shape;25249;p57"/>
                <p:cNvSpPr/>
                <p:nvPr/>
              </p:nvSpPr>
              <p:spPr>
                <a:xfrm>
                  <a:off x="5634925" y="98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1" y="209"/>
                      </a:moveTo>
                      <a:cubicBezTo>
                        <a:pt x="481" y="385"/>
                        <a:pt x="257" y="481"/>
                        <a:pt x="129" y="353"/>
                      </a:cubicBezTo>
                      <a:cubicBezTo>
                        <a:pt x="1" y="225"/>
                        <a:pt x="97" y="1"/>
                        <a:pt x="273" y="1"/>
                      </a:cubicBezTo>
                      <a:cubicBezTo>
                        <a:pt x="385" y="1"/>
                        <a:pt x="481" y="97"/>
                        <a:pt x="481" y="209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250" name="Google Shape;25250;p57"/>
                <p:cNvSpPr/>
                <p:nvPr/>
              </p:nvSpPr>
              <p:spPr>
                <a:xfrm>
                  <a:off x="5717725" y="1135775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2"/>
                      </a:moveTo>
                      <a:cubicBezTo>
                        <a:pt x="465" y="368"/>
                        <a:pt x="257" y="464"/>
                        <a:pt x="129" y="336"/>
                      </a:cubicBezTo>
                      <a:cubicBezTo>
                        <a:pt x="1" y="208"/>
                        <a:pt x="81" y="0"/>
                        <a:pt x="273" y="0"/>
                      </a:cubicBezTo>
                      <a:cubicBezTo>
                        <a:pt x="385" y="0"/>
                        <a:pt x="465" y="80"/>
                        <a:pt x="465" y="192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251" name="Google Shape;25251;p57"/>
                <p:cNvSpPr/>
                <p:nvPr/>
              </p:nvSpPr>
              <p:spPr>
                <a:xfrm>
                  <a:off x="5316900" y="997350"/>
                  <a:ext cx="116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81" extrusionOk="0">
                      <a:moveTo>
                        <a:pt x="465" y="209"/>
                      </a:moveTo>
                      <a:cubicBezTo>
                        <a:pt x="465" y="385"/>
                        <a:pt x="257" y="481"/>
                        <a:pt x="129" y="353"/>
                      </a:cubicBezTo>
                      <a:cubicBezTo>
                        <a:pt x="1" y="225"/>
                        <a:pt x="81" y="1"/>
                        <a:pt x="273" y="1"/>
                      </a:cubicBezTo>
                      <a:cubicBezTo>
                        <a:pt x="369" y="1"/>
                        <a:pt x="465" y="97"/>
                        <a:pt x="465" y="209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252" name="Google Shape;25252;p57"/>
                <p:cNvSpPr/>
                <p:nvPr/>
              </p:nvSpPr>
              <p:spPr>
                <a:xfrm>
                  <a:off x="5331700" y="1124575"/>
                  <a:ext cx="120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65" extrusionOk="0">
                      <a:moveTo>
                        <a:pt x="481" y="208"/>
                      </a:moveTo>
                      <a:cubicBezTo>
                        <a:pt x="481" y="384"/>
                        <a:pt x="257" y="464"/>
                        <a:pt x="129" y="352"/>
                      </a:cubicBezTo>
                      <a:cubicBezTo>
                        <a:pt x="1" y="224"/>
                        <a:pt x="97" y="0"/>
                        <a:pt x="273" y="0"/>
                      </a:cubicBezTo>
                      <a:cubicBezTo>
                        <a:pt x="385" y="0"/>
                        <a:pt x="481" y="96"/>
                        <a:pt x="481" y="208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253" name="Google Shape;25253;p57"/>
                <p:cNvSpPr/>
                <p:nvPr/>
              </p:nvSpPr>
              <p:spPr>
                <a:xfrm>
                  <a:off x="5794150" y="90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0" y="208"/>
                      </a:moveTo>
                      <a:cubicBezTo>
                        <a:pt x="480" y="384"/>
                        <a:pt x="256" y="480"/>
                        <a:pt x="128" y="352"/>
                      </a:cubicBezTo>
                      <a:cubicBezTo>
                        <a:pt x="0" y="224"/>
                        <a:pt x="96" y="0"/>
                        <a:pt x="272" y="0"/>
                      </a:cubicBezTo>
                      <a:cubicBezTo>
                        <a:pt x="384" y="0"/>
                        <a:pt x="480" y="96"/>
                        <a:pt x="480" y="208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254" name="Google Shape;25254;p57"/>
                <p:cNvSpPr/>
                <p:nvPr/>
              </p:nvSpPr>
              <p:spPr>
                <a:xfrm>
                  <a:off x="5290500" y="924950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3"/>
                      </a:moveTo>
                      <a:cubicBezTo>
                        <a:pt x="465" y="369"/>
                        <a:pt x="257" y="465"/>
                        <a:pt x="129" y="337"/>
                      </a:cubicBezTo>
                      <a:cubicBezTo>
                        <a:pt x="1" y="209"/>
                        <a:pt x="97" y="0"/>
                        <a:pt x="273" y="0"/>
                      </a:cubicBezTo>
                      <a:cubicBezTo>
                        <a:pt x="385" y="0"/>
                        <a:pt x="465" y="81"/>
                        <a:pt x="465" y="19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255" name="Google Shape;25255;p57"/>
                <p:cNvSpPr/>
                <p:nvPr/>
              </p:nvSpPr>
              <p:spPr>
                <a:xfrm>
                  <a:off x="5680925" y="826150"/>
                  <a:ext cx="43225" cy="43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9" h="1729" extrusionOk="0">
                      <a:moveTo>
                        <a:pt x="865" y="1728"/>
                      </a:moveTo>
                      <a:lnTo>
                        <a:pt x="865" y="1728"/>
                      </a:lnTo>
                      <a:cubicBezTo>
                        <a:pt x="865" y="1248"/>
                        <a:pt x="481" y="864"/>
                        <a:pt x="1" y="864"/>
                      </a:cubicBezTo>
                      <a:lnTo>
                        <a:pt x="1" y="864"/>
                      </a:lnTo>
                      <a:cubicBezTo>
                        <a:pt x="481" y="864"/>
                        <a:pt x="865" y="480"/>
                        <a:pt x="865" y="0"/>
                      </a:cubicBezTo>
                      <a:lnTo>
                        <a:pt x="865" y="0"/>
                      </a:lnTo>
                      <a:cubicBezTo>
                        <a:pt x="865" y="480"/>
                        <a:pt x="1265" y="864"/>
                        <a:pt x="1729" y="864"/>
                      </a:cubicBezTo>
                      <a:lnTo>
                        <a:pt x="1729" y="864"/>
                      </a:lnTo>
                      <a:cubicBezTo>
                        <a:pt x="1265" y="864"/>
                        <a:pt x="865" y="1248"/>
                        <a:pt x="865" y="1728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grpSp>
          <p:nvGrpSpPr>
            <p:cNvPr id="25256" name="Google Shape;25256;p57"/>
            <p:cNvGrpSpPr/>
            <p:nvPr/>
          </p:nvGrpSpPr>
          <p:grpSpPr>
            <a:xfrm>
              <a:off x="8189095" y="1182633"/>
              <a:ext cx="723331" cy="725642"/>
              <a:chOff x="6065295" y="2472383"/>
              <a:chExt cx="723331" cy="725642"/>
            </a:xfrm>
          </p:grpSpPr>
          <p:sp>
            <p:nvSpPr>
              <p:cNvPr id="25257" name="Google Shape;25257;p57"/>
              <p:cNvSpPr/>
              <p:nvPr/>
            </p:nvSpPr>
            <p:spPr>
              <a:xfrm>
                <a:off x="6065295" y="2472383"/>
                <a:ext cx="723331" cy="723551"/>
              </a:xfrm>
              <a:custGeom>
                <a:avLst/>
                <a:gdLst/>
                <a:ahLst/>
                <a:cxnLst/>
                <a:rect l="l" t="t" r="r" b="b"/>
                <a:pathLst>
                  <a:path w="6572" h="6574" extrusionOk="0">
                    <a:moveTo>
                      <a:pt x="3296" y="0"/>
                    </a:moveTo>
                    <a:cubicBezTo>
                      <a:pt x="2433" y="0"/>
                      <a:pt x="1563" y="335"/>
                      <a:pt x="901" y="1013"/>
                    </a:cubicBezTo>
                    <a:cubicBezTo>
                      <a:pt x="668" y="1246"/>
                      <a:pt x="501" y="1513"/>
                      <a:pt x="367" y="1813"/>
                    </a:cubicBezTo>
                    <a:cubicBezTo>
                      <a:pt x="134" y="2280"/>
                      <a:pt x="0" y="2780"/>
                      <a:pt x="0" y="3281"/>
                    </a:cubicBezTo>
                    <a:lnTo>
                      <a:pt x="0" y="3581"/>
                    </a:lnTo>
                    <a:cubicBezTo>
                      <a:pt x="151" y="5360"/>
                      <a:pt x="1674" y="6574"/>
                      <a:pt x="3300" y="6574"/>
                    </a:cubicBezTo>
                    <a:cubicBezTo>
                      <a:pt x="3839" y="6574"/>
                      <a:pt x="4389" y="6440"/>
                      <a:pt x="4904" y="6150"/>
                    </a:cubicBezTo>
                    <a:cubicBezTo>
                      <a:pt x="5471" y="5816"/>
                      <a:pt x="5938" y="5316"/>
                      <a:pt x="6238" y="4715"/>
                    </a:cubicBezTo>
                    <a:cubicBezTo>
                      <a:pt x="6372" y="4448"/>
                      <a:pt x="6472" y="4148"/>
                      <a:pt x="6505" y="3881"/>
                    </a:cubicBezTo>
                    <a:cubicBezTo>
                      <a:pt x="6538" y="3681"/>
                      <a:pt x="6572" y="3481"/>
                      <a:pt x="6572" y="3314"/>
                    </a:cubicBezTo>
                    <a:cubicBezTo>
                      <a:pt x="6572" y="3047"/>
                      <a:pt x="6538" y="2814"/>
                      <a:pt x="6505" y="2580"/>
                    </a:cubicBezTo>
                    <a:cubicBezTo>
                      <a:pt x="6372" y="2080"/>
                      <a:pt x="6171" y="1646"/>
                      <a:pt x="5871" y="1246"/>
                    </a:cubicBezTo>
                    <a:cubicBezTo>
                      <a:pt x="5220" y="419"/>
                      <a:pt x="4262" y="0"/>
                      <a:pt x="329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25258" name="Google Shape;25258;p57"/>
              <p:cNvGrpSpPr/>
              <p:nvPr/>
            </p:nvGrpSpPr>
            <p:grpSpPr>
              <a:xfrm>
                <a:off x="6065295" y="2587398"/>
                <a:ext cx="716067" cy="610627"/>
                <a:chOff x="6065295" y="2587398"/>
                <a:chExt cx="716067" cy="610627"/>
              </a:xfrm>
            </p:grpSpPr>
            <p:sp>
              <p:nvSpPr>
                <p:cNvPr id="25259" name="Google Shape;25259;p57"/>
                <p:cNvSpPr/>
                <p:nvPr/>
              </p:nvSpPr>
              <p:spPr>
                <a:xfrm>
                  <a:off x="6101946" y="2587398"/>
                  <a:ext cx="675674" cy="210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39" h="1913" extrusionOk="0">
                      <a:moveTo>
                        <a:pt x="568" y="1"/>
                      </a:moveTo>
                      <a:cubicBezTo>
                        <a:pt x="335" y="234"/>
                        <a:pt x="168" y="501"/>
                        <a:pt x="1" y="768"/>
                      </a:cubicBezTo>
                      <a:cubicBezTo>
                        <a:pt x="134" y="801"/>
                        <a:pt x="268" y="868"/>
                        <a:pt x="401" y="935"/>
                      </a:cubicBezTo>
                      <a:cubicBezTo>
                        <a:pt x="501" y="1002"/>
                        <a:pt x="601" y="1102"/>
                        <a:pt x="701" y="1235"/>
                      </a:cubicBezTo>
                      <a:cubicBezTo>
                        <a:pt x="868" y="1435"/>
                        <a:pt x="1035" y="1602"/>
                        <a:pt x="1235" y="1769"/>
                      </a:cubicBezTo>
                      <a:cubicBezTo>
                        <a:pt x="1382" y="1876"/>
                        <a:pt x="1465" y="1913"/>
                        <a:pt x="1535" y="1913"/>
                      </a:cubicBezTo>
                      <a:cubicBezTo>
                        <a:pt x="1640" y="1913"/>
                        <a:pt x="1716" y="1829"/>
                        <a:pt x="1936" y="1769"/>
                      </a:cubicBezTo>
                      <a:cubicBezTo>
                        <a:pt x="2025" y="1745"/>
                        <a:pt x="2094" y="1736"/>
                        <a:pt x="2154" y="1736"/>
                      </a:cubicBezTo>
                      <a:cubicBezTo>
                        <a:pt x="2299" y="1736"/>
                        <a:pt x="2390" y="1785"/>
                        <a:pt x="2574" y="1785"/>
                      </a:cubicBezTo>
                      <a:cubicBezTo>
                        <a:pt x="2629" y="1785"/>
                        <a:pt x="2693" y="1781"/>
                        <a:pt x="2770" y="1769"/>
                      </a:cubicBezTo>
                      <a:cubicBezTo>
                        <a:pt x="3203" y="1702"/>
                        <a:pt x="3203" y="1735"/>
                        <a:pt x="3337" y="1635"/>
                      </a:cubicBezTo>
                      <a:cubicBezTo>
                        <a:pt x="3437" y="1569"/>
                        <a:pt x="3537" y="1469"/>
                        <a:pt x="3604" y="1369"/>
                      </a:cubicBezTo>
                      <a:cubicBezTo>
                        <a:pt x="3604" y="1369"/>
                        <a:pt x="3904" y="1202"/>
                        <a:pt x="4037" y="1135"/>
                      </a:cubicBezTo>
                      <a:cubicBezTo>
                        <a:pt x="4088" y="1110"/>
                        <a:pt x="4139" y="1099"/>
                        <a:pt x="4188" y="1099"/>
                      </a:cubicBezTo>
                      <a:cubicBezTo>
                        <a:pt x="4268" y="1099"/>
                        <a:pt x="4342" y="1127"/>
                        <a:pt x="4404" y="1168"/>
                      </a:cubicBezTo>
                      <a:cubicBezTo>
                        <a:pt x="4471" y="1235"/>
                        <a:pt x="4904" y="1535"/>
                        <a:pt x="4904" y="1535"/>
                      </a:cubicBezTo>
                      <a:lnTo>
                        <a:pt x="5338" y="1769"/>
                      </a:lnTo>
                      <a:lnTo>
                        <a:pt x="5872" y="1669"/>
                      </a:lnTo>
                      <a:cubicBezTo>
                        <a:pt x="5972" y="1635"/>
                        <a:pt x="6039" y="1602"/>
                        <a:pt x="6139" y="1535"/>
                      </a:cubicBezTo>
                      <a:cubicBezTo>
                        <a:pt x="6039" y="1068"/>
                        <a:pt x="5838" y="601"/>
                        <a:pt x="5538" y="234"/>
                      </a:cubicBezTo>
                      <a:lnTo>
                        <a:pt x="5038" y="201"/>
                      </a:lnTo>
                      <a:cubicBezTo>
                        <a:pt x="4989" y="191"/>
                        <a:pt x="4943" y="187"/>
                        <a:pt x="4899" y="187"/>
                      </a:cubicBezTo>
                      <a:cubicBezTo>
                        <a:pt x="4793" y="187"/>
                        <a:pt x="4699" y="211"/>
                        <a:pt x="4604" y="234"/>
                      </a:cubicBezTo>
                      <a:lnTo>
                        <a:pt x="3904" y="368"/>
                      </a:lnTo>
                      <a:cubicBezTo>
                        <a:pt x="3570" y="435"/>
                        <a:pt x="3537" y="501"/>
                        <a:pt x="3337" y="535"/>
                      </a:cubicBezTo>
                      <a:cubicBezTo>
                        <a:pt x="3137" y="535"/>
                        <a:pt x="2936" y="535"/>
                        <a:pt x="2770" y="501"/>
                      </a:cubicBezTo>
                      <a:cubicBezTo>
                        <a:pt x="2770" y="501"/>
                        <a:pt x="2236" y="401"/>
                        <a:pt x="1969" y="368"/>
                      </a:cubicBezTo>
                      <a:cubicBezTo>
                        <a:pt x="1919" y="351"/>
                        <a:pt x="1861" y="343"/>
                        <a:pt x="1798" y="343"/>
                      </a:cubicBezTo>
                      <a:cubicBezTo>
                        <a:pt x="1736" y="343"/>
                        <a:pt x="1669" y="351"/>
                        <a:pt x="1602" y="368"/>
                      </a:cubicBezTo>
                      <a:cubicBezTo>
                        <a:pt x="1602" y="368"/>
                        <a:pt x="1302" y="334"/>
                        <a:pt x="1068" y="268"/>
                      </a:cubicBezTo>
                      <a:cubicBezTo>
                        <a:pt x="802" y="234"/>
                        <a:pt x="735" y="234"/>
                        <a:pt x="568" y="1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260" name="Google Shape;25260;p57"/>
                <p:cNvSpPr/>
                <p:nvPr/>
              </p:nvSpPr>
              <p:spPr>
                <a:xfrm>
                  <a:off x="6065295" y="2862775"/>
                  <a:ext cx="716067" cy="335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506" h="3046" extrusionOk="0">
                      <a:moveTo>
                        <a:pt x="201" y="1"/>
                      </a:moveTo>
                      <a:cubicBezTo>
                        <a:pt x="134" y="1"/>
                        <a:pt x="67" y="34"/>
                        <a:pt x="0" y="34"/>
                      </a:cubicBezTo>
                      <a:cubicBezTo>
                        <a:pt x="150" y="1828"/>
                        <a:pt x="1640" y="3046"/>
                        <a:pt x="3261" y="3046"/>
                      </a:cubicBezTo>
                      <a:cubicBezTo>
                        <a:pt x="3809" y="3046"/>
                        <a:pt x="4373" y="2906"/>
                        <a:pt x="4904" y="2603"/>
                      </a:cubicBezTo>
                      <a:cubicBezTo>
                        <a:pt x="4737" y="2536"/>
                        <a:pt x="4537" y="2469"/>
                        <a:pt x="4370" y="2436"/>
                      </a:cubicBezTo>
                      <a:cubicBezTo>
                        <a:pt x="4259" y="2410"/>
                        <a:pt x="4185" y="2400"/>
                        <a:pt x="4133" y="2400"/>
                      </a:cubicBezTo>
                      <a:cubicBezTo>
                        <a:pt x="3981" y="2400"/>
                        <a:pt x="4010" y="2486"/>
                        <a:pt x="3836" y="2536"/>
                      </a:cubicBezTo>
                      <a:cubicBezTo>
                        <a:pt x="3774" y="2551"/>
                        <a:pt x="3705" y="2558"/>
                        <a:pt x="3636" y="2558"/>
                      </a:cubicBezTo>
                      <a:cubicBezTo>
                        <a:pt x="3407" y="2558"/>
                        <a:pt x="3177" y="2487"/>
                        <a:pt x="3203" y="2436"/>
                      </a:cubicBezTo>
                      <a:cubicBezTo>
                        <a:pt x="3303" y="2369"/>
                        <a:pt x="3369" y="2302"/>
                        <a:pt x="3470" y="2236"/>
                      </a:cubicBezTo>
                      <a:cubicBezTo>
                        <a:pt x="3603" y="2252"/>
                        <a:pt x="3736" y="2261"/>
                        <a:pt x="3870" y="2261"/>
                      </a:cubicBezTo>
                      <a:cubicBezTo>
                        <a:pt x="4003" y="2261"/>
                        <a:pt x="4137" y="2252"/>
                        <a:pt x="4270" y="2236"/>
                      </a:cubicBezTo>
                      <a:cubicBezTo>
                        <a:pt x="4537" y="2169"/>
                        <a:pt x="4804" y="2036"/>
                        <a:pt x="5037" y="1902"/>
                      </a:cubicBezTo>
                      <a:cubicBezTo>
                        <a:pt x="5338" y="1702"/>
                        <a:pt x="5271" y="1769"/>
                        <a:pt x="6005" y="1302"/>
                      </a:cubicBezTo>
                      <a:cubicBezTo>
                        <a:pt x="6071" y="1235"/>
                        <a:pt x="6171" y="1202"/>
                        <a:pt x="6238" y="1168"/>
                      </a:cubicBezTo>
                      <a:cubicBezTo>
                        <a:pt x="6372" y="901"/>
                        <a:pt x="6472" y="601"/>
                        <a:pt x="6505" y="334"/>
                      </a:cubicBezTo>
                      <a:lnTo>
                        <a:pt x="6505" y="334"/>
                      </a:lnTo>
                      <a:lnTo>
                        <a:pt x="5905" y="401"/>
                      </a:lnTo>
                      <a:cubicBezTo>
                        <a:pt x="5004" y="501"/>
                        <a:pt x="5371" y="501"/>
                        <a:pt x="5204" y="601"/>
                      </a:cubicBezTo>
                      <a:cubicBezTo>
                        <a:pt x="5037" y="701"/>
                        <a:pt x="5004" y="735"/>
                        <a:pt x="4937" y="901"/>
                      </a:cubicBezTo>
                      <a:cubicBezTo>
                        <a:pt x="4871" y="1068"/>
                        <a:pt x="4770" y="1168"/>
                        <a:pt x="4637" y="1268"/>
                      </a:cubicBezTo>
                      <a:cubicBezTo>
                        <a:pt x="4337" y="1402"/>
                        <a:pt x="4037" y="1502"/>
                        <a:pt x="3736" y="1569"/>
                      </a:cubicBezTo>
                      <a:cubicBezTo>
                        <a:pt x="3596" y="1594"/>
                        <a:pt x="3461" y="1605"/>
                        <a:pt x="3329" y="1605"/>
                      </a:cubicBezTo>
                      <a:cubicBezTo>
                        <a:pt x="3115" y="1605"/>
                        <a:pt x="2909" y="1576"/>
                        <a:pt x="2702" y="1535"/>
                      </a:cubicBezTo>
                      <a:cubicBezTo>
                        <a:pt x="2069" y="1468"/>
                        <a:pt x="2302" y="1368"/>
                        <a:pt x="1968" y="1135"/>
                      </a:cubicBezTo>
                      <a:cubicBezTo>
                        <a:pt x="1768" y="935"/>
                        <a:pt x="1568" y="735"/>
                        <a:pt x="1435" y="468"/>
                      </a:cubicBezTo>
                      <a:cubicBezTo>
                        <a:pt x="1235" y="301"/>
                        <a:pt x="1034" y="168"/>
                        <a:pt x="801" y="67"/>
                      </a:cubicBezTo>
                      <a:cubicBezTo>
                        <a:pt x="601" y="34"/>
                        <a:pt x="401" y="1"/>
                        <a:pt x="201" y="1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</p:grpSp>
      <p:grpSp>
        <p:nvGrpSpPr>
          <p:cNvPr id="25261" name="Google Shape;25261;p57"/>
          <p:cNvGrpSpPr/>
          <p:nvPr/>
        </p:nvGrpSpPr>
        <p:grpSpPr>
          <a:xfrm rot="1592248">
            <a:off x="-228183" y="2401745"/>
            <a:ext cx="1926500" cy="2239678"/>
            <a:chOff x="-1470741" y="4281315"/>
            <a:chExt cx="2074541" cy="2411785"/>
          </a:xfrm>
        </p:grpSpPr>
        <p:sp>
          <p:nvSpPr>
            <p:cNvPr id="25262" name="Google Shape;25262;p57"/>
            <p:cNvSpPr/>
            <p:nvPr/>
          </p:nvSpPr>
          <p:spPr>
            <a:xfrm flipH="1">
              <a:off x="-1470741" y="4504609"/>
              <a:ext cx="582076" cy="321512"/>
            </a:xfrm>
            <a:custGeom>
              <a:avLst/>
              <a:gdLst/>
              <a:ahLst/>
              <a:cxnLst/>
              <a:rect l="l" t="t" r="r" b="b"/>
              <a:pathLst>
                <a:path w="35776" h="19758" extrusionOk="0">
                  <a:moveTo>
                    <a:pt x="9180" y="13709"/>
                  </a:moveTo>
                  <a:cubicBezTo>
                    <a:pt x="8298" y="14013"/>
                    <a:pt x="7447" y="14469"/>
                    <a:pt x="6535" y="14469"/>
                  </a:cubicBezTo>
                  <a:cubicBezTo>
                    <a:pt x="6292" y="14439"/>
                    <a:pt x="6049" y="14499"/>
                    <a:pt x="5836" y="14591"/>
                  </a:cubicBezTo>
                  <a:cubicBezTo>
                    <a:pt x="5623" y="14743"/>
                    <a:pt x="5441" y="14986"/>
                    <a:pt x="5350" y="15229"/>
                  </a:cubicBezTo>
                  <a:cubicBezTo>
                    <a:pt x="4924" y="15958"/>
                    <a:pt x="4043" y="16232"/>
                    <a:pt x="3222" y="16414"/>
                  </a:cubicBezTo>
                  <a:cubicBezTo>
                    <a:pt x="2401" y="16597"/>
                    <a:pt x="1550" y="16718"/>
                    <a:pt x="882" y="17235"/>
                  </a:cubicBezTo>
                  <a:cubicBezTo>
                    <a:pt x="243" y="17752"/>
                    <a:pt x="0" y="18876"/>
                    <a:pt x="608" y="19393"/>
                  </a:cubicBezTo>
                  <a:cubicBezTo>
                    <a:pt x="1094" y="19728"/>
                    <a:pt x="1702" y="19758"/>
                    <a:pt x="2189" y="19484"/>
                  </a:cubicBezTo>
                  <a:cubicBezTo>
                    <a:pt x="2675" y="19180"/>
                    <a:pt x="3101" y="18846"/>
                    <a:pt x="3465" y="18421"/>
                  </a:cubicBezTo>
                  <a:cubicBezTo>
                    <a:pt x="4590" y="17296"/>
                    <a:pt x="5867" y="16384"/>
                    <a:pt x="7295" y="15685"/>
                  </a:cubicBezTo>
                  <a:cubicBezTo>
                    <a:pt x="8937" y="14864"/>
                    <a:pt x="31277" y="2645"/>
                    <a:pt x="35776" y="1"/>
                  </a:cubicBezTo>
                  <a:cubicBezTo>
                    <a:pt x="25928" y="5502"/>
                    <a:pt x="13648" y="12007"/>
                    <a:pt x="9180" y="13709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63" name="Google Shape;25263;p57"/>
            <p:cNvSpPr/>
            <p:nvPr/>
          </p:nvSpPr>
          <p:spPr>
            <a:xfrm flipH="1">
              <a:off x="202303" y="4281315"/>
              <a:ext cx="401496" cy="221734"/>
            </a:xfrm>
            <a:custGeom>
              <a:avLst/>
              <a:gdLst/>
              <a:ahLst/>
              <a:cxnLst/>
              <a:rect l="l" t="t" r="r" b="b"/>
              <a:pathLst>
                <a:path w="35776" h="19758" extrusionOk="0">
                  <a:moveTo>
                    <a:pt x="9180" y="13709"/>
                  </a:moveTo>
                  <a:cubicBezTo>
                    <a:pt x="8298" y="14013"/>
                    <a:pt x="7447" y="14469"/>
                    <a:pt x="6535" y="14469"/>
                  </a:cubicBezTo>
                  <a:cubicBezTo>
                    <a:pt x="6292" y="14439"/>
                    <a:pt x="6049" y="14499"/>
                    <a:pt x="5836" y="14591"/>
                  </a:cubicBezTo>
                  <a:cubicBezTo>
                    <a:pt x="5623" y="14743"/>
                    <a:pt x="5441" y="14986"/>
                    <a:pt x="5350" y="15229"/>
                  </a:cubicBezTo>
                  <a:cubicBezTo>
                    <a:pt x="4924" y="15958"/>
                    <a:pt x="4043" y="16232"/>
                    <a:pt x="3222" y="16414"/>
                  </a:cubicBezTo>
                  <a:cubicBezTo>
                    <a:pt x="2401" y="16597"/>
                    <a:pt x="1550" y="16718"/>
                    <a:pt x="882" y="17235"/>
                  </a:cubicBezTo>
                  <a:cubicBezTo>
                    <a:pt x="243" y="17752"/>
                    <a:pt x="0" y="18876"/>
                    <a:pt x="608" y="19393"/>
                  </a:cubicBezTo>
                  <a:cubicBezTo>
                    <a:pt x="1094" y="19728"/>
                    <a:pt x="1702" y="19758"/>
                    <a:pt x="2189" y="19484"/>
                  </a:cubicBezTo>
                  <a:cubicBezTo>
                    <a:pt x="2675" y="19180"/>
                    <a:pt x="3101" y="18846"/>
                    <a:pt x="3465" y="18421"/>
                  </a:cubicBezTo>
                  <a:cubicBezTo>
                    <a:pt x="4590" y="17296"/>
                    <a:pt x="5867" y="16384"/>
                    <a:pt x="7295" y="15685"/>
                  </a:cubicBezTo>
                  <a:cubicBezTo>
                    <a:pt x="8937" y="14864"/>
                    <a:pt x="31277" y="2645"/>
                    <a:pt x="35776" y="1"/>
                  </a:cubicBezTo>
                  <a:cubicBezTo>
                    <a:pt x="25928" y="5502"/>
                    <a:pt x="13648" y="12007"/>
                    <a:pt x="9180" y="13709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64" name="Google Shape;25264;p57"/>
            <p:cNvSpPr/>
            <p:nvPr/>
          </p:nvSpPr>
          <p:spPr>
            <a:xfrm flipH="1">
              <a:off x="-393420" y="6434369"/>
              <a:ext cx="468487" cy="258731"/>
            </a:xfrm>
            <a:custGeom>
              <a:avLst/>
              <a:gdLst/>
              <a:ahLst/>
              <a:cxnLst/>
              <a:rect l="l" t="t" r="r" b="b"/>
              <a:pathLst>
                <a:path w="35776" h="19758" extrusionOk="0">
                  <a:moveTo>
                    <a:pt x="9180" y="13709"/>
                  </a:moveTo>
                  <a:cubicBezTo>
                    <a:pt x="8298" y="14013"/>
                    <a:pt x="7447" y="14469"/>
                    <a:pt x="6535" y="14469"/>
                  </a:cubicBezTo>
                  <a:cubicBezTo>
                    <a:pt x="6292" y="14439"/>
                    <a:pt x="6049" y="14499"/>
                    <a:pt x="5836" y="14591"/>
                  </a:cubicBezTo>
                  <a:cubicBezTo>
                    <a:pt x="5623" y="14743"/>
                    <a:pt x="5441" y="14986"/>
                    <a:pt x="5350" y="15229"/>
                  </a:cubicBezTo>
                  <a:cubicBezTo>
                    <a:pt x="4924" y="15958"/>
                    <a:pt x="4043" y="16232"/>
                    <a:pt x="3222" y="16414"/>
                  </a:cubicBezTo>
                  <a:cubicBezTo>
                    <a:pt x="2401" y="16597"/>
                    <a:pt x="1550" y="16718"/>
                    <a:pt x="882" y="17235"/>
                  </a:cubicBezTo>
                  <a:cubicBezTo>
                    <a:pt x="243" y="17752"/>
                    <a:pt x="0" y="18876"/>
                    <a:pt x="608" y="19393"/>
                  </a:cubicBezTo>
                  <a:cubicBezTo>
                    <a:pt x="1094" y="19728"/>
                    <a:pt x="1702" y="19758"/>
                    <a:pt x="2189" y="19484"/>
                  </a:cubicBezTo>
                  <a:cubicBezTo>
                    <a:pt x="2675" y="19180"/>
                    <a:pt x="3101" y="18846"/>
                    <a:pt x="3465" y="18421"/>
                  </a:cubicBezTo>
                  <a:cubicBezTo>
                    <a:pt x="4590" y="17296"/>
                    <a:pt x="5867" y="16384"/>
                    <a:pt x="7295" y="15685"/>
                  </a:cubicBezTo>
                  <a:cubicBezTo>
                    <a:pt x="8937" y="14864"/>
                    <a:pt x="31277" y="2645"/>
                    <a:pt x="35776" y="1"/>
                  </a:cubicBezTo>
                  <a:cubicBezTo>
                    <a:pt x="25928" y="5502"/>
                    <a:pt x="13648" y="12007"/>
                    <a:pt x="9180" y="13709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15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89" name="Google Shape;1589;p5"/>
          <p:cNvGrpSpPr/>
          <p:nvPr/>
        </p:nvGrpSpPr>
        <p:grpSpPr>
          <a:xfrm>
            <a:off x="176625" y="110350"/>
            <a:ext cx="8790774" cy="4922811"/>
            <a:chOff x="131600" y="118425"/>
            <a:chExt cx="8790774" cy="4922811"/>
          </a:xfrm>
        </p:grpSpPr>
        <p:sp>
          <p:nvSpPr>
            <p:cNvPr id="1590" name="Google Shape;1590;p5"/>
            <p:cNvSpPr/>
            <p:nvPr/>
          </p:nvSpPr>
          <p:spPr>
            <a:xfrm rot="5400000">
              <a:off x="856680" y="1032994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591" name="Google Shape;1591;p5"/>
            <p:cNvGrpSpPr/>
            <p:nvPr/>
          </p:nvGrpSpPr>
          <p:grpSpPr>
            <a:xfrm>
              <a:off x="131600" y="1884558"/>
              <a:ext cx="2122449" cy="3112715"/>
              <a:chOff x="131600" y="1884558"/>
              <a:chExt cx="2122449" cy="3112715"/>
            </a:xfrm>
          </p:grpSpPr>
          <p:sp>
            <p:nvSpPr>
              <p:cNvPr id="1592" name="Google Shape;1592;p5"/>
              <p:cNvSpPr/>
              <p:nvPr/>
            </p:nvSpPr>
            <p:spPr>
              <a:xfrm rot="5400000" flipH="1">
                <a:off x="1356823" y="353957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3" name="Google Shape;1593;p5"/>
              <p:cNvSpPr/>
              <p:nvPr/>
            </p:nvSpPr>
            <p:spPr>
              <a:xfrm rot="5400000" flipH="1">
                <a:off x="368247" y="3804694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4" name="Google Shape;1594;p5"/>
              <p:cNvSpPr/>
              <p:nvPr/>
            </p:nvSpPr>
            <p:spPr>
              <a:xfrm rot="5400000" flipH="1">
                <a:off x="1212834" y="4945234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5" name="Google Shape;1595;p5"/>
              <p:cNvSpPr/>
              <p:nvPr/>
            </p:nvSpPr>
            <p:spPr>
              <a:xfrm rot="5400000" flipH="1">
                <a:off x="1889810" y="3456082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6" name="Google Shape;1596;p5"/>
              <p:cNvSpPr/>
              <p:nvPr/>
            </p:nvSpPr>
            <p:spPr>
              <a:xfrm rot="5400000" flipH="1">
                <a:off x="871337" y="4472741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7" name="Google Shape;1597;p5"/>
              <p:cNvSpPr/>
              <p:nvPr/>
            </p:nvSpPr>
            <p:spPr>
              <a:xfrm rot="5400000" flipH="1">
                <a:off x="1458022" y="2595443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8" name="Google Shape;1598;p5"/>
              <p:cNvSpPr/>
              <p:nvPr/>
            </p:nvSpPr>
            <p:spPr>
              <a:xfrm rot="5400000" flipH="1">
                <a:off x="373906" y="24622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9" name="Google Shape;1599;p5"/>
              <p:cNvSpPr/>
              <p:nvPr/>
            </p:nvSpPr>
            <p:spPr>
              <a:xfrm rot="5400000" flipH="1">
                <a:off x="573665" y="4207992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0" name="Google Shape;1600;p5"/>
              <p:cNvSpPr/>
              <p:nvPr/>
            </p:nvSpPr>
            <p:spPr>
              <a:xfrm rot="5400000" flipH="1">
                <a:off x="368214" y="3290320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1" name="Google Shape;1601;p5"/>
              <p:cNvSpPr/>
              <p:nvPr/>
            </p:nvSpPr>
            <p:spPr>
              <a:xfrm rot="5400000" flipH="1">
                <a:off x="149520" y="2943663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2" name="Google Shape;1602;p5"/>
              <p:cNvSpPr/>
              <p:nvPr/>
            </p:nvSpPr>
            <p:spPr>
              <a:xfrm rot="5400000" flipH="1">
                <a:off x="1558343" y="306837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3" name="Google Shape;1603;p5"/>
              <p:cNvSpPr/>
              <p:nvPr/>
            </p:nvSpPr>
            <p:spPr>
              <a:xfrm rot="5400000" flipH="1">
                <a:off x="130236" y="3708247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4" name="Google Shape;1604;p5"/>
              <p:cNvSpPr/>
              <p:nvPr/>
            </p:nvSpPr>
            <p:spPr>
              <a:xfrm rot="5400000" flipH="1">
                <a:off x="400364" y="4926212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5" name="Google Shape;1605;p5"/>
              <p:cNvSpPr/>
              <p:nvPr/>
            </p:nvSpPr>
            <p:spPr>
              <a:xfrm rot="5400000" flipH="1">
                <a:off x="799823" y="3303605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6" name="Google Shape;1606;p5"/>
              <p:cNvSpPr/>
              <p:nvPr/>
            </p:nvSpPr>
            <p:spPr>
              <a:xfrm rot="5400000" flipH="1">
                <a:off x="1234010" y="4104986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7" name="Google Shape;1607;p5"/>
              <p:cNvSpPr/>
              <p:nvPr/>
            </p:nvSpPr>
            <p:spPr>
              <a:xfrm rot="5400000" flipH="1">
                <a:off x="379148" y="2080743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8" name="Google Shape;1608;p5"/>
              <p:cNvSpPr/>
              <p:nvPr/>
            </p:nvSpPr>
            <p:spPr>
              <a:xfrm rot="5400000" flipH="1">
                <a:off x="891672" y="3760348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9" name="Google Shape;1609;p5"/>
              <p:cNvSpPr/>
              <p:nvPr/>
            </p:nvSpPr>
            <p:spPr>
              <a:xfrm rot="5400000">
                <a:off x="927170" y="1943554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0" name="Google Shape;1610;p5"/>
              <p:cNvSpPr/>
              <p:nvPr/>
            </p:nvSpPr>
            <p:spPr>
              <a:xfrm rot="5400000">
                <a:off x="1099652" y="2323349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1" name="Google Shape;1611;p5"/>
              <p:cNvSpPr/>
              <p:nvPr/>
            </p:nvSpPr>
            <p:spPr>
              <a:xfrm rot="5400000">
                <a:off x="952606" y="295021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2" name="Google Shape;1612;p5"/>
              <p:cNvSpPr/>
              <p:nvPr/>
            </p:nvSpPr>
            <p:spPr>
              <a:xfrm rot="5400000">
                <a:off x="729827" y="227943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3" name="Google Shape;1613;p5"/>
              <p:cNvSpPr/>
              <p:nvPr/>
            </p:nvSpPr>
            <p:spPr>
              <a:xfrm rot="5400000">
                <a:off x="1976994" y="3097293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4" name="Google Shape;1614;p5"/>
              <p:cNvSpPr/>
              <p:nvPr/>
            </p:nvSpPr>
            <p:spPr>
              <a:xfrm rot="5400000">
                <a:off x="1439631" y="1886769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5" name="Google Shape;1615;p5"/>
              <p:cNvSpPr/>
              <p:nvPr/>
            </p:nvSpPr>
            <p:spPr>
              <a:xfrm rot="5400000">
                <a:off x="2225601" y="353958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6" name="Google Shape;1616;p5"/>
              <p:cNvSpPr/>
              <p:nvPr/>
            </p:nvSpPr>
            <p:spPr>
              <a:xfrm rot="5400000">
                <a:off x="771336" y="2669355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617" name="Google Shape;1617;p5"/>
            <p:cNvGrpSpPr/>
            <p:nvPr/>
          </p:nvGrpSpPr>
          <p:grpSpPr>
            <a:xfrm flipH="1">
              <a:off x="2342550" y="2567965"/>
              <a:ext cx="3964145" cy="1455821"/>
              <a:chOff x="3233388" y="140740"/>
              <a:chExt cx="3964145" cy="1455821"/>
            </a:xfrm>
          </p:grpSpPr>
          <p:sp>
            <p:nvSpPr>
              <p:cNvPr id="1618" name="Google Shape;1618;p5"/>
              <p:cNvSpPr/>
              <p:nvPr/>
            </p:nvSpPr>
            <p:spPr>
              <a:xfrm rot="10800000" flipH="1">
                <a:off x="4606080" y="136596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9" name="Google Shape;1619;p5"/>
              <p:cNvSpPr/>
              <p:nvPr/>
            </p:nvSpPr>
            <p:spPr>
              <a:xfrm rot="10800000" flipH="1">
                <a:off x="4341237" y="377380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0" name="Google Shape;1620;p5"/>
              <p:cNvSpPr/>
              <p:nvPr/>
            </p:nvSpPr>
            <p:spPr>
              <a:xfrm rot="10800000" flipH="1">
                <a:off x="3233388" y="122197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1" name="Google Shape;1621;p5"/>
              <p:cNvSpPr/>
              <p:nvPr/>
            </p:nvSpPr>
            <p:spPr>
              <a:xfrm rot="10800000" flipH="1">
                <a:off x="6920595" y="1365965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2" name="Google Shape;1622;p5"/>
              <p:cNvSpPr/>
              <p:nvPr/>
            </p:nvSpPr>
            <p:spPr>
              <a:xfrm rot="10800000" flipH="1">
                <a:off x="3673048" y="880627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3" name="Google Shape;1623;p5"/>
              <p:cNvSpPr/>
              <p:nvPr/>
            </p:nvSpPr>
            <p:spPr>
              <a:xfrm rot="10800000" flipH="1">
                <a:off x="5601088" y="146715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4" name="Google Shape;1624;p5"/>
              <p:cNvSpPr/>
              <p:nvPr/>
            </p:nvSpPr>
            <p:spPr>
              <a:xfrm rot="10800000" flipH="1">
                <a:off x="5724521" y="3829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5" name="Google Shape;1625;p5"/>
              <p:cNvSpPr/>
              <p:nvPr/>
            </p:nvSpPr>
            <p:spPr>
              <a:xfrm rot="10800000" flipH="1">
                <a:off x="3991095" y="582805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6" name="Google Shape;1626;p5"/>
              <p:cNvSpPr/>
              <p:nvPr/>
            </p:nvSpPr>
            <p:spPr>
              <a:xfrm rot="10800000" flipH="1">
                <a:off x="4885176" y="377363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7" name="Google Shape;1627;p5"/>
              <p:cNvSpPr/>
              <p:nvPr/>
            </p:nvSpPr>
            <p:spPr>
              <a:xfrm rot="10800000" flipH="1">
                <a:off x="5542101" y="15851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8" name="Google Shape;1628;p5"/>
              <p:cNvSpPr/>
              <p:nvPr/>
            </p:nvSpPr>
            <p:spPr>
              <a:xfrm rot="10800000" flipH="1">
                <a:off x="5133210" y="156969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9" name="Google Shape;1629;p5"/>
              <p:cNvSpPr/>
              <p:nvPr/>
            </p:nvSpPr>
            <p:spPr>
              <a:xfrm rot="10800000" flipH="1">
                <a:off x="4503283" y="14074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0" name="Google Shape;1630;p5"/>
              <p:cNvSpPr/>
              <p:nvPr/>
            </p:nvSpPr>
            <p:spPr>
              <a:xfrm rot="10800000" flipH="1">
                <a:off x="3285424" y="410959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1" name="Google Shape;1631;p5"/>
              <p:cNvSpPr/>
              <p:nvPr/>
            </p:nvSpPr>
            <p:spPr>
              <a:xfrm rot="10800000" flipH="1">
                <a:off x="4896126" y="811318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2" name="Google Shape;1632;p5"/>
              <p:cNvSpPr/>
              <p:nvPr/>
            </p:nvSpPr>
            <p:spPr>
              <a:xfrm rot="10800000" flipH="1">
                <a:off x="4097227" y="124315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3" name="Google Shape;1633;p5"/>
              <p:cNvSpPr/>
              <p:nvPr/>
            </p:nvSpPr>
            <p:spPr>
              <a:xfrm rot="10800000" flipH="1">
                <a:off x="6313814" y="205730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4" name="Google Shape;1634;p5"/>
              <p:cNvSpPr/>
              <p:nvPr/>
            </p:nvSpPr>
            <p:spPr>
              <a:xfrm rot="10800000" flipH="1">
                <a:off x="4425950" y="9008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5" name="Google Shape;1635;p5"/>
              <p:cNvSpPr/>
              <p:nvPr/>
            </p:nvSpPr>
            <p:spPr>
              <a:xfrm rot="10800000">
                <a:off x="6202092" y="936303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6" name="Google Shape;1636;p5"/>
              <p:cNvSpPr/>
              <p:nvPr/>
            </p:nvSpPr>
            <p:spPr>
              <a:xfrm rot="10800000">
                <a:off x="5855273" y="1108793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7" name="Google Shape;1637;p5"/>
              <p:cNvSpPr/>
              <p:nvPr/>
            </p:nvSpPr>
            <p:spPr>
              <a:xfrm rot="10800000">
                <a:off x="7156858" y="86568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8" name="Google Shape;1638;p5"/>
              <p:cNvSpPr/>
              <p:nvPr/>
            </p:nvSpPr>
            <p:spPr>
              <a:xfrm rot="10800000">
                <a:off x="5246316" y="96173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9" name="Google Shape;1639;p5"/>
              <p:cNvSpPr/>
              <p:nvPr/>
            </p:nvSpPr>
            <p:spPr>
              <a:xfrm rot="10800000">
                <a:off x="5907291" y="73882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40" name="Google Shape;1640;p5"/>
              <p:cNvSpPr/>
              <p:nvPr/>
            </p:nvSpPr>
            <p:spPr>
              <a:xfrm rot="10800000">
                <a:off x="6698607" y="802009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41" name="Google Shape;1641;p5"/>
              <p:cNvSpPr/>
              <p:nvPr/>
            </p:nvSpPr>
            <p:spPr>
              <a:xfrm rot="10800000">
                <a:off x="6314814" y="145098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42" name="Google Shape;1642;p5"/>
              <p:cNvSpPr/>
              <p:nvPr/>
            </p:nvSpPr>
            <p:spPr>
              <a:xfrm rot="10800000">
                <a:off x="6405679" y="58437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43" name="Google Shape;1643;p5"/>
              <p:cNvSpPr/>
              <p:nvPr/>
            </p:nvSpPr>
            <p:spPr>
              <a:xfrm rot="10800000">
                <a:off x="5530519" y="78295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644" name="Google Shape;1644;p5"/>
            <p:cNvSpPr/>
            <p:nvPr/>
          </p:nvSpPr>
          <p:spPr>
            <a:xfrm rot="10800000">
              <a:off x="5467181" y="2274087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5" name="Google Shape;1645;p5"/>
            <p:cNvSpPr/>
            <p:nvPr/>
          </p:nvSpPr>
          <p:spPr>
            <a:xfrm rot="10800000">
              <a:off x="1791338" y="2418078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6" name="Google Shape;1646;p5"/>
            <p:cNvSpPr/>
            <p:nvPr/>
          </p:nvSpPr>
          <p:spPr>
            <a:xfrm rot="10800000">
              <a:off x="4994538" y="1932740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7" name="Google Shape;1647;p5"/>
            <p:cNvSpPr/>
            <p:nvPr/>
          </p:nvSpPr>
          <p:spPr>
            <a:xfrm rot="10800000">
              <a:off x="2710372" y="2554680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8" name="Google Shape;1648;p5"/>
            <p:cNvSpPr/>
            <p:nvPr/>
          </p:nvSpPr>
          <p:spPr>
            <a:xfrm rot="10800000">
              <a:off x="2984293" y="1435017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9" name="Google Shape;1649;p5"/>
            <p:cNvSpPr/>
            <p:nvPr/>
          </p:nvSpPr>
          <p:spPr>
            <a:xfrm rot="10800000">
              <a:off x="4625351" y="1874393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0" name="Google Shape;1650;p5"/>
            <p:cNvSpPr/>
            <p:nvPr/>
          </p:nvSpPr>
          <p:spPr>
            <a:xfrm rot="10800000">
              <a:off x="3812259" y="1429475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1" name="Google Shape;1651;p5"/>
            <p:cNvSpPr/>
            <p:nvPr/>
          </p:nvSpPr>
          <p:spPr>
            <a:xfrm rot="10800000">
              <a:off x="3473571" y="242512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2" name="Google Shape;1652;p5"/>
            <p:cNvSpPr/>
            <p:nvPr/>
          </p:nvSpPr>
          <p:spPr>
            <a:xfrm rot="10800000">
              <a:off x="3823198" y="1863430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3" name="Google Shape;1653;p5"/>
            <p:cNvSpPr/>
            <p:nvPr/>
          </p:nvSpPr>
          <p:spPr>
            <a:xfrm rot="10800000">
              <a:off x="4626925" y="2295271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4" name="Google Shape;1654;p5"/>
            <p:cNvSpPr/>
            <p:nvPr/>
          </p:nvSpPr>
          <p:spPr>
            <a:xfrm rot="10800000">
              <a:off x="2405511" y="1257842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5" name="Google Shape;1655;p5"/>
            <p:cNvSpPr/>
            <p:nvPr/>
          </p:nvSpPr>
          <p:spPr>
            <a:xfrm rot="10800000">
              <a:off x="4282295" y="1952925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6" name="Google Shape;1656;p5"/>
            <p:cNvSpPr/>
            <p:nvPr/>
          </p:nvSpPr>
          <p:spPr>
            <a:xfrm rot="10800000" flipH="1">
              <a:off x="2379646" y="1608191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7" name="Google Shape;1657;p5"/>
            <p:cNvSpPr/>
            <p:nvPr/>
          </p:nvSpPr>
          <p:spPr>
            <a:xfrm rot="10800000" flipH="1">
              <a:off x="2845296" y="2160906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8" name="Google Shape;1658;p5"/>
            <p:cNvSpPr/>
            <p:nvPr/>
          </p:nvSpPr>
          <p:spPr>
            <a:xfrm rot="10800000" flipH="1">
              <a:off x="1555075" y="1917799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9" name="Google Shape;1659;p5"/>
            <p:cNvSpPr/>
            <p:nvPr/>
          </p:nvSpPr>
          <p:spPr>
            <a:xfrm rot="10800000" flipH="1">
              <a:off x="3472169" y="2013852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0" name="Google Shape;1660;p5"/>
            <p:cNvSpPr/>
            <p:nvPr/>
          </p:nvSpPr>
          <p:spPr>
            <a:xfrm rot="10800000" flipH="1">
              <a:off x="2801524" y="1790938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1" name="Google Shape;1661;p5"/>
            <p:cNvSpPr/>
            <p:nvPr/>
          </p:nvSpPr>
          <p:spPr>
            <a:xfrm rot="10800000" flipH="1">
              <a:off x="2007089" y="1854122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2" name="Google Shape;1662;p5"/>
            <p:cNvSpPr/>
            <p:nvPr/>
          </p:nvSpPr>
          <p:spPr>
            <a:xfrm rot="10800000" flipH="1">
              <a:off x="2379655" y="224722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3" name="Google Shape;1663;p5"/>
            <p:cNvSpPr/>
            <p:nvPr/>
          </p:nvSpPr>
          <p:spPr>
            <a:xfrm rot="10800000" flipH="1">
              <a:off x="3188821" y="1835070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4" name="Google Shape;1664;p5"/>
            <p:cNvSpPr/>
            <p:nvPr/>
          </p:nvSpPr>
          <p:spPr>
            <a:xfrm rot="-5400000">
              <a:off x="6437893" y="3297974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5" name="Google Shape;1665;p5"/>
            <p:cNvSpPr/>
            <p:nvPr/>
          </p:nvSpPr>
          <p:spPr>
            <a:xfrm rot="-5400000">
              <a:off x="7426754" y="3563094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6" name="Google Shape;1666;p5"/>
            <p:cNvSpPr/>
            <p:nvPr/>
          </p:nvSpPr>
          <p:spPr>
            <a:xfrm rot="-5400000">
              <a:off x="6614851" y="4703634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7" name="Google Shape;1667;p5"/>
            <p:cNvSpPr/>
            <p:nvPr/>
          </p:nvSpPr>
          <p:spPr>
            <a:xfrm rot="-5400000">
              <a:off x="8881564" y="4140694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8" name="Google Shape;1668;p5"/>
            <p:cNvSpPr/>
            <p:nvPr/>
          </p:nvSpPr>
          <p:spPr>
            <a:xfrm rot="-5400000">
              <a:off x="7511314" y="4294041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9" name="Google Shape;1669;p5"/>
            <p:cNvSpPr/>
            <p:nvPr/>
          </p:nvSpPr>
          <p:spPr>
            <a:xfrm rot="-5400000">
              <a:off x="5855679" y="1873118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0" name="Google Shape;1670;p5"/>
            <p:cNvSpPr/>
            <p:nvPr/>
          </p:nvSpPr>
          <p:spPr>
            <a:xfrm rot="-5400000">
              <a:off x="6656524" y="2857254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1" name="Google Shape;1671;p5"/>
            <p:cNvSpPr/>
            <p:nvPr/>
          </p:nvSpPr>
          <p:spPr>
            <a:xfrm rot="-5400000">
              <a:off x="7274485" y="3966392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2" name="Google Shape;1672;p5"/>
            <p:cNvSpPr/>
            <p:nvPr/>
          </p:nvSpPr>
          <p:spPr>
            <a:xfrm rot="-5400000">
              <a:off x="8443762" y="3936907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3" name="Google Shape;1673;p5"/>
            <p:cNvSpPr/>
            <p:nvPr/>
          </p:nvSpPr>
          <p:spPr>
            <a:xfrm rot="-5400000">
              <a:off x="8670718" y="3590250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4" name="Google Shape;1674;p5"/>
            <p:cNvSpPr/>
            <p:nvPr/>
          </p:nvSpPr>
          <p:spPr>
            <a:xfrm rot="-5400000">
              <a:off x="6164267" y="2286673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5" name="Google Shape;1675;p5"/>
            <p:cNvSpPr/>
            <p:nvPr/>
          </p:nvSpPr>
          <p:spPr>
            <a:xfrm rot="-5400000">
              <a:off x="8716418" y="4354835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6" name="Google Shape;1676;p5"/>
            <p:cNvSpPr/>
            <p:nvPr/>
          </p:nvSpPr>
          <p:spPr>
            <a:xfrm rot="-5400000">
              <a:off x="7458880" y="4684612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7" name="Google Shape;1677;p5"/>
            <p:cNvSpPr/>
            <p:nvPr/>
          </p:nvSpPr>
          <p:spPr>
            <a:xfrm rot="-5400000">
              <a:off x="7046617" y="3062005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8" name="Google Shape;1678;p5"/>
            <p:cNvSpPr/>
            <p:nvPr/>
          </p:nvSpPr>
          <p:spPr>
            <a:xfrm rot="-5400000">
              <a:off x="7078796" y="4271886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9" name="Google Shape;1679;p5"/>
            <p:cNvSpPr/>
            <p:nvPr/>
          </p:nvSpPr>
          <p:spPr>
            <a:xfrm rot="-5400000">
              <a:off x="6943689" y="3518748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0" name="Google Shape;1680;p5"/>
            <p:cNvSpPr/>
            <p:nvPr/>
          </p:nvSpPr>
          <p:spPr>
            <a:xfrm rot="-5400000" flipH="1">
              <a:off x="6867546" y="1701954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1" name="Google Shape;1681;p5"/>
            <p:cNvSpPr/>
            <p:nvPr/>
          </p:nvSpPr>
          <p:spPr>
            <a:xfrm rot="-5400000" flipH="1">
              <a:off x="6728032" y="2081749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2" name="Google Shape;1682;p5"/>
            <p:cNvSpPr/>
            <p:nvPr/>
          </p:nvSpPr>
          <p:spPr>
            <a:xfrm rot="-5400000" flipH="1">
              <a:off x="6580720" y="2418065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3" name="Google Shape;1683;p5"/>
            <p:cNvSpPr/>
            <p:nvPr/>
          </p:nvSpPr>
          <p:spPr>
            <a:xfrm rot="-5400000" flipH="1">
              <a:off x="7106104" y="2037835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4" name="Google Shape;1684;p5"/>
            <p:cNvSpPr/>
            <p:nvPr/>
          </p:nvSpPr>
          <p:spPr>
            <a:xfrm rot="-5400000" flipH="1">
              <a:off x="5855819" y="2855693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5" name="Google Shape;1685;p5"/>
            <p:cNvSpPr/>
            <p:nvPr/>
          </p:nvSpPr>
          <p:spPr>
            <a:xfrm rot="-5400000" flipH="1">
              <a:off x="8557992" y="4224196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6" name="Google Shape;1686;p5"/>
            <p:cNvSpPr/>
            <p:nvPr/>
          </p:nvSpPr>
          <p:spPr>
            <a:xfrm rot="-5400000" flipH="1">
              <a:off x="7075119" y="2427755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7" name="Google Shape;1687;p5"/>
            <p:cNvSpPr/>
            <p:nvPr/>
          </p:nvSpPr>
          <p:spPr>
            <a:xfrm rot="-5400000" flipH="1">
              <a:off x="6923371" y="255804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8" name="Google Shape;1688;p5"/>
            <p:cNvSpPr/>
            <p:nvPr/>
          </p:nvSpPr>
          <p:spPr>
            <a:xfrm rot="-5400000" flipH="1">
              <a:off x="7452482" y="411755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9" name="Google Shape;1689;p5"/>
            <p:cNvSpPr/>
            <p:nvPr/>
          </p:nvSpPr>
          <p:spPr>
            <a:xfrm rot="-5400000">
              <a:off x="8807099" y="641429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0" name="Google Shape;1690;p5"/>
            <p:cNvSpPr/>
            <p:nvPr/>
          </p:nvSpPr>
          <p:spPr>
            <a:xfrm>
              <a:off x="2963692" y="4896893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1" name="Google Shape;1691;p5"/>
            <p:cNvSpPr/>
            <p:nvPr/>
          </p:nvSpPr>
          <p:spPr>
            <a:xfrm>
              <a:off x="471112" y="4574671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2" name="Google Shape;1692;p5"/>
            <p:cNvSpPr/>
            <p:nvPr/>
          </p:nvSpPr>
          <p:spPr>
            <a:xfrm>
              <a:off x="2753463" y="4668875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3" name="Google Shape;1693;p5"/>
            <p:cNvSpPr/>
            <p:nvPr/>
          </p:nvSpPr>
          <p:spPr>
            <a:xfrm>
              <a:off x="6655795" y="4840317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4" name="Google Shape;1694;p5"/>
            <p:cNvSpPr/>
            <p:nvPr/>
          </p:nvSpPr>
          <p:spPr>
            <a:xfrm>
              <a:off x="4825185" y="4561639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5" name="Google Shape;1695;p5"/>
            <p:cNvSpPr/>
            <p:nvPr/>
          </p:nvSpPr>
          <p:spPr>
            <a:xfrm>
              <a:off x="4222013" y="4852496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6" name="Google Shape;1696;p5"/>
            <p:cNvSpPr/>
            <p:nvPr/>
          </p:nvSpPr>
          <p:spPr>
            <a:xfrm>
              <a:off x="2394971" y="4710131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7" name="Google Shape;1697;p5"/>
            <p:cNvSpPr/>
            <p:nvPr/>
          </p:nvSpPr>
          <p:spPr>
            <a:xfrm>
              <a:off x="261895" y="4144797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8" name="Google Shape;1698;p5"/>
            <p:cNvSpPr/>
            <p:nvPr/>
          </p:nvSpPr>
          <p:spPr>
            <a:xfrm>
              <a:off x="1147839" y="4589456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9" name="Google Shape;1699;p5"/>
            <p:cNvSpPr/>
            <p:nvPr/>
          </p:nvSpPr>
          <p:spPr>
            <a:xfrm>
              <a:off x="1651262" y="4079205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0" name="Google Shape;1700;p5"/>
            <p:cNvSpPr/>
            <p:nvPr/>
          </p:nvSpPr>
          <p:spPr>
            <a:xfrm>
              <a:off x="5460560" y="4603603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1" name="Google Shape;1701;p5"/>
            <p:cNvSpPr/>
            <p:nvPr/>
          </p:nvSpPr>
          <p:spPr>
            <a:xfrm>
              <a:off x="1698183" y="4810645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2" name="Google Shape;1702;p5"/>
            <p:cNvSpPr/>
            <p:nvPr/>
          </p:nvSpPr>
          <p:spPr>
            <a:xfrm>
              <a:off x="201799" y="4466009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3" name="Google Shape;1703;p5"/>
            <p:cNvSpPr/>
            <p:nvPr/>
          </p:nvSpPr>
          <p:spPr>
            <a:xfrm>
              <a:off x="3465751" y="4816833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4" name="Google Shape;1704;p5"/>
            <p:cNvSpPr/>
            <p:nvPr/>
          </p:nvSpPr>
          <p:spPr>
            <a:xfrm>
              <a:off x="2625602" y="5006428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5" name="Google Shape;1705;p5"/>
            <p:cNvSpPr/>
            <p:nvPr/>
          </p:nvSpPr>
          <p:spPr>
            <a:xfrm>
              <a:off x="2785939" y="4360921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6" name="Google Shape;1706;p5"/>
            <p:cNvSpPr/>
            <p:nvPr/>
          </p:nvSpPr>
          <p:spPr>
            <a:xfrm>
              <a:off x="189850" y="4847376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7" name="Google Shape;1707;p5"/>
            <p:cNvSpPr/>
            <p:nvPr/>
          </p:nvSpPr>
          <p:spPr>
            <a:xfrm flipH="1">
              <a:off x="2255392" y="3721275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8" name="Google Shape;1708;p5"/>
            <p:cNvSpPr/>
            <p:nvPr/>
          </p:nvSpPr>
          <p:spPr>
            <a:xfrm flipH="1">
              <a:off x="1929748" y="3759794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9" name="Google Shape;1709;p5"/>
            <p:cNvSpPr/>
            <p:nvPr/>
          </p:nvSpPr>
          <p:spPr>
            <a:xfrm flipH="1">
              <a:off x="3183433" y="4265621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0" name="Google Shape;1710;p5"/>
            <p:cNvSpPr/>
            <p:nvPr/>
          </p:nvSpPr>
          <p:spPr>
            <a:xfrm flipH="1">
              <a:off x="1435716" y="4350612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1" name="Google Shape;1711;p5"/>
            <p:cNvSpPr/>
            <p:nvPr/>
          </p:nvSpPr>
          <p:spPr>
            <a:xfrm flipH="1">
              <a:off x="1933866" y="4594998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2" name="Google Shape;1712;p5"/>
            <p:cNvSpPr/>
            <p:nvPr/>
          </p:nvSpPr>
          <p:spPr>
            <a:xfrm flipH="1">
              <a:off x="5826957" y="4975631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3" name="Google Shape;1713;p5"/>
            <p:cNvSpPr/>
            <p:nvPr/>
          </p:nvSpPr>
          <p:spPr>
            <a:xfrm flipH="1">
              <a:off x="5920051" y="4707077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4" name="Google Shape;1714;p5"/>
            <p:cNvSpPr/>
            <p:nvPr/>
          </p:nvSpPr>
          <p:spPr>
            <a:xfrm flipH="1">
              <a:off x="2402654" y="4088599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5" name="Google Shape;1715;p5"/>
            <p:cNvSpPr/>
            <p:nvPr/>
          </p:nvSpPr>
          <p:spPr>
            <a:xfrm flipH="1">
              <a:off x="2060344" y="4210513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6" name="Google Shape;1716;p5"/>
            <p:cNvSpPr/>
            <p:nvPr/>
          </p:nvSpPr>
          <p:spPr>
            <a:xfrm rot="10800000" flipH="1">
              <a:off x="4535130" y="4810639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7" name="Google Shape;1717;p5"/>
            <p:cNvSpPr/>
            <p:nvPr/>
          </p:nvSpPr>
          <p:spPr>
            <a:xfrm rot="10800000" flipH="1">
              <a:off x="7364662" y="4897030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8" name="Google Shape;1718;p5"/>
            <p:cNvSpPr/>
            <p:nvPr/>
          </p:nvSpPr>
          <p:spPr>
            <a:xfrm rot="10800000" flipH="1">
              <a:off x="3162438" y="4666650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9" name="Google Shape;1719;p5"/>
            <p:cNvSpPr/>
            <p:nvPr/>
          </p:nvSpPr>
          <p:spPr>
            <a:xfrm rot="10800000" flipH="1">
              <a:off x="7867920" y="4559015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0" name="Google Shape;1720;p5"/>
            <p:cNvSpPr/>
            <p:nvPr/>
          </p:nvSpPr>
          <p:spPr>
            <a:xfrm rot="10800000" flipH="1">
              <a:off x="3602098" y="4325302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1" name="Google Shape;1721;p5"/>
            <p:cNvSpPr/>
            <p:nvPr/>
          </p:nvSpPr>
          <p:spPr>
            <a:xfrm rot="10800000" flipH="1">
              <a:off x="5530138" y="4911830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2" name="Google Shape;1722;p5"/>
            <p:cNvSpPr/>
            <p:nvPr/>
          </p:nvSpPr>
          <p:spPr>
            <a:xfrm rot="10800000" flipH="1">
              <a:off x="8747946" y="4902554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3" name="Google Shape;1723;p5"/>
            <p:cNvSpPr/>
            <p:nvPr/>
          </p:nvSpPr>
          <p:spPr>
            <a:xfrm rot="10800000" flipH="1">
              <a:off x="3920145" y="4027480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4" name="Google Shape;1724;p5"/>
            <p:cNvSpPr/>
            <p:nvPr/>
          </p:nvSpPr>
          <p:spPr>
            <a:xfrm rot="10800000" flipH="1">
              <a:off x="7908601" y="4897013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5" name="Google Shape;1725;p5"/>
            <p:cNvSpPr/>
            <p:nvPr/>
          </p:nvSpPr>
          <p:spPr>
            <a:xfrm rot="10800000" flipH="1">
              <a:off x="8263362" y="4678160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6" name="Google Shape;1726;p5"/>
            <p:cNvSpPr/>
            <p:nvPr/>
          </p:nvSpPr>
          <p:spPr>
            <a:xfrm rot="10800000" flipH="1">
              <a:off x="5062260" y="501437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7" name="Google Shape;1727;p5"/>
            <p:cNvSpPr/>
            <p:nvPr/>
          </p:nvSpPr>
          <p:spPr>
            <a:xfrm rot="10800000" flipH="1">
              <a:off x="7008383" y="4595115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8" name="Google Shape;1728;p5"/>
            <p:cNvSpPr/>
            <p:nvPr/>
          </p:nvSpPr>
          <p:spPr>
            <a:xfrm rot="10800000" flipH="1">
              <a:off x="6522899" y="5011872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9" name="Google Shape;1729;p5"/>
            <p:cNvSpPr/>
            <p:nvPr/>
          </p:nvSpPr>
          <p:spPr>
            <a:xfrm rot="10800000" flipH="1">
              <a:off x="4825176" y="4255993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0" name="Google Shape;1730;p5"/>
            <p:cNvSpPr/>
            <p:nvPr/>
          </p:nvSpPr>
          <p:spPr>
            <a:xfrm rot="10800000" flipH="1">
              <a:off x="3801114" y="4644633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1" name="Google Shape;1731;p5"/>
            <p:cNvSpPr/>
            <p:nvPr/>
          </p:nvSpPr>
          <p:spPr>
            <a:xfrm rot="10800000" flipH="1">
              <a:off x="6242864" y="3650405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2" name="Google Shape;1732;p5"/>
            <p:cNvSpPr/>
            <p:nvPr/>
          </p:nvSpPr>
          <p:spPr>
            <a:xfrm rot="10800000" flipH="1">
              <a:off x="4355000" y="4345488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3" name="Google Shape;1733;p5"/>
            <p:cNvSpPr/>
            <p:nvPr/>
          </p:nvSpPr>
          <p:spPr>
            <a:xfrm rot="10800000">
              <a:off x="6131142" y="4380978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4" name="Google Shape;1734;p5"/>
            <p:cNvSpPr/>
            <p:nvPr/>
          </p:nvSpPr>
          <p:spPr>
            <a:xfrm rot="10800000">
              <a:off x="5824398" y="4244268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5" name="Google Shape;1735;p5"/>
            <p:cNvSpPr/>
            <p:nvPr/>
          </p:nvSpPr>
          <p:spPr>
            <a:xfrm rot="10800000">
              <a:off x="7867933" y="4140699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6" name="Google Shape;1736;p5"/>
            <p:cNvSpPr/>
            <p:nvPr/>
          </p:nvSpPr>
          <p:spPr>
            <a:xfrm rot="10800000">
              <a:off x="5175366" y="4406414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7" name="Google Shape;1737;p5"/>
            <p:cNvSpPr/>
            <p:nvPr/>
          </p:nvSpPr>
          <p:spPr>
            <a:xfrm rot="10800000">
              <a:off x="5788441" y="3887275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8" name="Google Shape;1738;p5"/>
            <p:cNvSpPr/>
            <p:nvPr/>
          </p:nvSpPr>
          <p:spPr>
            <a:xfrm rot="10800000">
              <a:off x="6627657" y="4246684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9" name="Google Shape;1739;p5"/>
            <p:cNvSpPr/>
            <p:nvPr/>
          </p:nvSpPr>
          <p:spPr>
            <a:xfrm rot="10800000">
              <a:off x="6243864" y="464542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0" name="Google Shape;1740;p5"/>
            <p:cNvSpPr/>
            <p:nvPr/>
          </p:nvSpPr>
          <p:spPr>
            <a:xfrm rot="10800000">
              <a:off x="6739829" y="3858824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1" name="Google Shape;1741;p5"/>
            <p:cNvSpPr/>
            <p:nvPr/>
          </p:nvSpPr>
          <p:spPr>
            <a:xfrm rot="10800000">
              <a:off x="5459569" y="4227633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2" name="Google Shape;1742;p5"/>
            <p:cNvSpPr/>
            <p:nvPr/>
          </p:nvSpPr>
          <p:spPr>
            <a:xfrm rot="10800000" flipH="1">
              <a:off x="1874423" y="1457649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3" name="Google Shape;1743;p5"/>
            <p:cNvSpPr/>
            <p:nvPr/>
          </p:nvSpPr>
          <p:spPr>
            <a:xfrm rot="-5400000">
              <a:off x="7273617" y="1644380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744" name="Google Shape;1744;p5"/>
            <p:cNvGrpSpPr/>
            <p:nvPr/>
          </p:nvGrpSpPr>
          <p:grpSpPr>
            <a:xfrm rot="5400000">
              <a:off x="6199788" y="1372590"/>
              <a:ext cx="3964145" cy="1455821"/>
              <a:chOff x="3233388" y="140740"/>
              <a:chExt cx="3964145" cy="1455821"/>
            </a:xfrm>
          </p:grpSpPr>
          <p:sp>
            <p:nvSpPr>
              <p:cNvPr id="1745" name="Google Shape;1745;p5"/>
              <p:cNvSpPr/>
              <p:nvPr/>
            </p:nvSpPr>
            <p:spPr>
              <a:xfrm rot="10800000" flipH="1">
                <a:off x="4341237" y="377380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46" name="Google Shape;1746;p5"/>
              <p:cNvSpPr/>
              <p:nvPr/>
            </p:nvSpPr>
            <p:spPr>
              <a:xfrm rot="10800000" flipH="1">
                <a:off x="3233388" y="122197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47" name="Google Shape;1747;p5"/>
              <p:cNvSpPr/>
              <p:nvPr/>
            </p:nvSpPr>
            <p:spPr>
              <a:xfrm rot="10800000" flipH="1">
                <a:off x="6920595" y="1365965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48" name="Google Shape;1748;p5"/>
              <p:cNvSpPr/>
              <p:nvPr/>
            </p:nvSpPr>
            <p:spPr>
              <a:xfrm rot="10800000" flipH="1">
                <a:off x="3673048" y="880627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49" name="Google Shape;1749;p5"/>
              <p:cNvSpPr/>
              <p:nvPr/>
            </p:nvSpPr>
            <p:spPr>
              <a:xfrm rot="10800000" flipH="1">
                <a:off x="5601088" y="146715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50" name="Google Shape;1750;p5"/>
              <p:cNvSpPr/>
              <p:nvPr/>
            </p:nvSpPr>
            <p:spPr>
              <a:xfrm rot="10800000" flipH="1">
                <a:off x="5724521" y="3829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51" name="Google Shape;1751;p5"/>
              <p:cNvSpPr/>
              <p:nvPr/>
            </p:nvSpPr>
            <p:spPr>
              <a:xfrm rot="10800000" flipH="1">
                <a:off x="3991095" y="582805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52" name="Google Shape;1752;p5"/>
              <p:cNvSpPr/>
              <p:nvPr/>
            </p:nvSpPr>
            <p:spPr>
              <a:xfrm rot="10800000" flipH="1">
                <a:off x="4885176" y="377363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53" name="Google Shape;1753;p5"/>
              <p:cNvSpPr/>
              <p:nvPr/>
            </p:nvSpPr>
            <p:spPr>
              <a:xfrm rot="10800000" flipH="1">
                <a:off x="5239937" y="15851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54" name="Google Shape;1754;p5"/>
              <p:cNvSpPr/>
              <p:nvPr/>
            </p:nvSpPr>
            <p:spPr>
              <a:xfrm rot="10800000" flipH="1">
                <a:off x="5133210" y="156969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55" name="Google Shape;1755;p5"/>
              <p:cNvSpPr/>
              <p:nvPr/>
            </p:nvSpPr>
            <p:spPr>
              <a:xfrm rot="10800000" flipH="1">
                <a:off x="4503283" y="14074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56" name="Google Shape;1756;p5"/>
              <p:cNvSpPr/>
              <p:nvPr/>
            </p:nvSpPr>
            <p:spPr>
              <a:xfrm rot="10800000" flipH="1">
                <a:off x="3285424" y="410959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57" name="Google Shape;1757;p5"/>
              <p:cNvSpPr/>
              <p:nvPr/>
            </p:nvSpPr>
            <p:spPr>
              <a:xfrm rot="10800000" flipH="1">
                <a:off x="4896126" y="811318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58" name="Google Shape;1758;p5"/>
              <p:cNvSpPr/>
              <p:nvPr/>
            </p:nvSpPr>
            <p:spPr>
              <a:xfrm rot="10800000" flipH="1">
                <a:off x="4097227" y="124315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59" name="Google Shape;1759;p5"/>
              <p:cNvSpPr/>
              <p:nvPr/>
            </p:nvSpPr>
            <p:spPr>
              <a:xfrm rot="10800000" flipH="1">
                <a:off x="6313814" y="205730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0" name="Google Shape;1760;p5"/>
              <p:cNvSpPr/>
              <p:nvPr/>
            </p:nvSpPr>
            <p:spPr>
              <a:xfrm rot="10800000" flipH="1">
                <a:off x="4425950" y="9008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1" name="Google Shape;1761;p5"/>
              <p:cNvSpPr/>
              <p:nvPr/>
            </p:nvSpPr>
            <p:spPr>
              <a:xfrm rot="10800000">
                <a:off x="6202092" y="936303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2" name="Google Shape;1762;p5"/>
              <p:cNvSpPr/>
              <p:nvPr/>
            </p:nvSpPr>
            <p:spPr>
              <a:xfrm rot="10800000">
                <a:off x="5855273" y="1108793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3" name="Google Shape;1763;p5"/>
              <p:cNvSpPr/>
              <p:nvPr/>
            </p:nvSpPr>
            <p:spPr>
              <a:xfrm rot="10800000">
                <a:off x="7156858" y="86568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4" name="Google Shape;1764;p5"/>
              <p:cNvSpPr/>
              <p:nvPr/>
            </p:nvSpPr>
            <p:spPr>
              <a:xfrm rot="10800000">
                <a:off x="5246316" y="96173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5" name="Google Shape;1765;p5"/>
              <p:cNvSpPr/>
              <p:nvPr/>
            </p:nvSpPr>
            <p:spPr>
              <a:xfrm rot="10800000">
                <a:off x="5907291" y="73882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6" name="Google Shape;1766;p5"/>
              <p:cNvSpPr/>
              <p:nvPr/>
            </p:nvSpPr>
            <p:spPr>
              <a:xfrm rot="10800000">
                <a:off x="6698607" y="802009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7" name="Google Shape;1767;p5"/>
              <p:cNvSpPr/>
              <p:nvPr/>
            </p:nvSpPr>
            <p:spPr>
              <a:xfrm rot="10800000">
                <a:off x="6314814" y="145098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8" name="Google Shape;1768;p5"/>
              <p:cNvSpPr/>
              <p:nvPr/>
            </p:nvSpPr>
            <p:spPr>
              <a:xfrm rot="10800000">
                <a:off x="6405679" y="58437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9" name="Google Shape;1769;p5"/>
              <p:cNvSpPr/>
              <p:nvPr/>
            </p:nvSpPr>
            <p:spPr>
              <a:xfrm rot="10800000">
                <a:off x="5530519" y="78295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70" name="Google Shape;1770;p5"/>
              <p:cNvSpPr/>
              <p:nvPr/>
            </p:nvSpPr>
            <p:spPr>
              <a:xfrm rot="10800000" flipH="1">
                <a:off x="4606080" y="136596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771" name="Google Shape;1771;p5"/>
            <p:cNvSpPr/>
            <p:nvPr/>
          </p:nvSpPr>
          <p:spPr>
            <a:xfrm rot="-5400000" flipH="1">
              <a:off x="6408804" y="1645169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2" name="Google Shape;1772;p5"/>
            <p:cNvSpPr/>
            <p:nvPr/>
          </p:nvSpPr>
          <p:spPr>
            <a:xfrm rot="10800000">
              <a:off x="4228830" y="1192853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3" name="Google Shape;1773;p5"/>
            <p:cNvSpPr/>
            <p:nvPr/>
          </p:nvSpPr>
          <p:spPr>
            <a:xfrm rot="10800000">
              <a:off x="5446704" y="1463072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4" name="Google Shape;1774;p5"/>
            <p:cNvSpPr/>
            <p:nvPr/>
          </p:nvSpPr>
          <p:spPr>
            <a:xfrm rot="10800000">
              <a:off x="4326649" y="1429493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5" name="Google Shape;1775;p5"/>
            <p:cNvSpPr/>
            <p:nvPr/>
          </p:nvSpPr>
          <p:spPr>
            <a:xfrm rot="10800000">
              <a:off x="4009721" y="2218151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776" name="Google Shape;1776;p5"/>
            <p:cNvGrpSpPr/>
            <p:nvPr/>
          </p:nvGrpSpPr>
          <p:grpSpPr>
            <a:xfrm>
              <a:off x="234224" y="118425"/>
              <a:ext cx="3532446" cy="1609151"/>
              <a:chOff x="140599" y="118425"/>
              <a:chExt cx="3532446" cy="1609151"/>
            </a:xfrm>
          </p:grpSpPr>
          <p:sp>
            <p:nvSpPr>
              <p:cNvPr id="1777" name="Google Shape;1777;p5"/>
              <p:cNvSpPr/>
              <p:nvPr/>
            </p:nvSpPr>
            <p:spPr>
              <a:xfrm>
                <a:off x="703605" y="276605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78" name="Google Shape;1778;p5"/>
              <p:cNvSpPr/>
              <p:nvPr/>
            </p:nvSpPr>
            <p:spPr>
              <a:xfrm>
                <a:off x="438762" y="1265458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79" name="Google Shape;1779;p5"/>
              <p:cNvSpPr/>
              <p:nvPr/>
            </p:nvSpPr>
            <p:spPr>
              <a:xfrm>
                <a:off x="322613" y="11842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0" name="Google Shape;1780;p5"/>
              <p:cNvSpPr/>
              <p:nvPr/>
            </p:nvSpPr>
            <p:spPr>
              <a:xfrm>
                <a:off x="3632370" y="320667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1" name="Google Shape;1781;p5"/>
              <p:cNvSpPr/>
              <p:nvPr/>
            </p:nvSpPr>
            <p:spPr>
              <a:xfrm>
                <a:off x="568548" y="863464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2" name="Google Shape;1782;p5"/>
              <p:cNvSpPr/>
              <p:nvPr/>
            </p:nvSpPr>
            <p:spPr>
              <a:xfrm>
                <a:off x="1698613" y="226284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3" name="Google Shape;1783;p5"/>
              <p:cNvSpPr/>
              <p:nvPr/>
            </p:nvSpPr>
            <p:spPr>
              <a:xfrm>
                <a:off x="332845" y="700122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4" name="Google Shape;1784;p5"/>
              <p:cNvSpPr/>
              <p:nvPr/>
            </p:nvSpPr>
            <p:spPr>
              <a:xfrm>
                <a:off x="1722212" y="63453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5" name="Google Shape;1785;p5"/>
              <p:cNvSpPr/>
              <p:nvPr/>
            </p:nvSpPr>
            <p:spPr>
              <a:xfrm>
                <a:off x="1230735" y="13101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6" name="Google Shape;1786;p5"/>
              <p:cNvSpPr/>
              <p:nvPr/>
            </p:nvSpPr>
            <p:spPr>
              <a:xfrm>
                <a:off x="600808" y="156907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7" name="Google Shape;1787;p5"/>
              <p:cNvSpPr/>
              <p:nvPr/>
            </p:nvSpPr>
            <p:spPr>
              <a:xfrm>
                <a:off x="140599" y="1048834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8" name="Google Shape;1788;p5"/>
              <p:cNvSpPr/>
              <p:nvPr/>
            </p:nvSpPr>
            <p:spPr>
              <a:xfrm>
                <a:off x="927051" y="523633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9" name="Google Shape;1789;p5"/>
              <p:cNvSpPr/>
              <p:nvPr/>
            </p:nvSpPr>
            <p:spPr>
              <a:xfrm>
                <a:off x="194752" y="45597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0" name="Google Shape;1790;p5"/>
              <p:cNvSpPr/>
              <p:nvPr/>
            </p:nvSpPr>
            <p:spPr>
              <a:xfrm>
                <a:off x="2856889" y="916246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1" name="Google Shape;1791;p5"/>
              <p:cNvSpPr/>
              <p:nvPr/>
            </p:nvSpPr>
            <p:spPr>
              <a:xfrm>
                <a:off x="300425" y="16832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2" name="Google Shape;1792;p5"/>
              <p:cNvSpPr/>
              <p:nvPr/>
            </p:nvSpPr>
            <p:spPr>
              <a:xfrm flipH="1">
                <a:off x="2326342" y="276600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3" name="Google Shape;1793;p5"/>
              <p:cNvSpPr/>
              <p:nvPr/>
            </p:nvSpPr>
            <p:spPr>
              <a:xfrm flipH="1">
                <a:off x="2000698" y="315119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4" name="Google Shape;1794;p5"/>
              <p:cNvSpPr/>
              <p:nvPr/>
            </p:nvSpPr>
            <p:spPr>
              <a:xfrm flipH="1">
                <a:off x="3254383" y="82094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5" name="Google Shape;1795;p5"/>
              <p:cNvSpPr/>
              <p:nvPr/>
            </p:nvSpPr>
            <p:spPr>
              <a:xfrm flipH="1">
                <a:off x="1343841" y="73169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6" name="Google Shape;1796;p5"/>
              <p:cNvSpPr/>
              <p:nvPr/>
            </p:nvSpPr>
            <p:spPr>
              <a:xfrm flipH="1">
                <a:off x="2803532" y="455981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7" name="Google Shape;1797;p5"/>
              <p:cNvSpPr/>
              <p:nvPr/>
            </p:nvSpPr>
            <p:spPr>
              <a:xfrm flipH="1">
                <a:off x="2896626" y="187427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8" name="Google Shape;1798;p5"/>
              <p:cNvSpPr/>
              <p:nvPr/>
            </p:nvSpPr>
            <p:spPr>
              <a:xfrm flipH="1">
                <a:off x="2473604" y="64392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9" name="Google Shape;1799;p5"/>
              <p:cNvSpPr/>
              <p:nvPr/>
            </p:nvSpPr>
            <p:spPr>
              <a:xfrm flipH="1">
                <a:off x="2131294" y="76583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00" name="Google Shape;1800;p5"/>
              <p:cNvSpPr/>
              <p:nvPr/>
            </p:nvSpPr>
            <p:spPr>
              <a:xfrm flipH="1">
                <a:off x="2004816" y="1150323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01" name="Google Shape;1801;p5"/>
              <p:cNvSpPr/>
              <p:nvPr/>
            </p:nvSpPr>
            <p:spPr>
              <a:xfrm>
                <a:off x="1218789" y="1144781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02" name="Google Shape;1802;p5"/>
              <p:cNvSpPr/>
              <p:nvPr/>
            </p:nvSpPr>
            <p:spPr>
              <a:xfrm>
                <a:off x="2465921" y="1265456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803" name="Google Shape;1803;p5"/>
            <p:cNvSpPr/>
            <p:nvPr/>
          </p:nvSpPr>
          <p:spPr>
            <a:xfrm rot="10800000">
              <a:off x="3465760" y="1210623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804" name="Google Shape;1804;p5"/>
            <p:cNvGrpSpPr/>
            <p:nvPr/>
          </p:nvGrpSpPr>
          <p:grpSpPr>
            <a:xfrm>
              <a:off x="3327013" y="140740"/>
              <a:ext cx="3964145" cy="1455821"/>
              <a:chOff x="3233388" y="140740"/>
              <a:chExt cx="3964145" cy="1455821"/>
            </a:xfrm>
          </p:grpSpPr>
          <p:sp>
            <p:nvSpPr>
              <p:cNvPr id="1805" name="Google Shape;1805;p5"/>
              <p:cNvSpPr/>
              <p:nvPr/>
            </p:nvSpPr>
            <p:spPr>
              <a:xfrm rot="10800000" flipH="1">
                <a:off x="4341237" y="377380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06" name="Google Shape;1806;p5"/>
              <p:cNvSpPr/>
              <p:nvPr/>
            </p:nvSpPr>
            <p:spPr>
              <a:xfrm rot="10800000" flipH="1">
                <a:off x="3673048" y="880627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07" name="Google Shape;1807;p5"/>
              <p:cNvSpPr/>
              <p:nvPr/>
            </p:nvSpPr>
            <p:spPr>
              <a:xfrm rot="10800000" flipH="1">
                <a:off x="5601088" y="146715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08" name="Google Shape;1808;p5"/>
              <p:cNvSpPr/>
              <p:nvPr/>
            </p:nvSpPr>
            <p:spPr>
              <a:xfrm rot="10800000" flipH="1">
                <a:off x="5724521" y="3829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09" name="Google Shape;1809;p5"/>
              <p:cNvSpPr/>
              <p:nvPr/>
            </p:nvSpPr>
            <p:spPr>
              <a:xfrm rot="10800000" flipH="1">
                <a:off x="3991095" y="582805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10" name="Google Shape;1810;p5"/>
              <p:cNvSpPr/>
              <p:nvPr/>
            </p:nvSpPr>
            <p:spPr>
              <a:xfrm rot="10800000" flipH="1">
                <a:off x="4885176" y="377363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11" name="Google Shape;1811;p5"/>
              <p:cNvSpPr/>
              <p:nvPr/>
            </p:nvSpPr>
            <p:spPr>
              <a:xfrm rot="10800000" flipH="1">
                <a:off x="5239937" y="15851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12" name="Google Shape;1812;p5"/>
              <p:cNvSpPr/>
              <p:nvPr/>
            </p:nvSpPr>
            <p:spPr>
              <a:xfrm rot="10800000" flipH="1">
                <a:off x="5133210" y="156969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13" name="Google Shape;1813;p5"/>
              <p:cNvSpPr/>
              <p:nvPr/>
            </p:nvSpPr>
            <p:spPr>
              <a:xfrm rot="10800000" flipH="1">
                <a:off x="4503283" y="14074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14" name="Google Shape;1814;p5"/>
              <p:cNvSpPr/>
              <p:nvPr/>
            </p:nvSpPr>
            <p:spPr>
              <a:xfrm rot="10800000" flipH="1">
                <a:off x="3285424" y="410959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15" name="Google Shape;1815;p5"/>
              <p:cNvSpPr/>
              <p:nvPr/>
            </p:nvSpPr>
            <p:spPr>
              <a:xfrm rot="10800000" flipH="1">
                <a:off x="4896126" y="811318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16" name="Google Shape;1816;p5"/>
              <p:cNvSpPr/>
              <p:nvPr/>
            </p:nvSpPr>
            <p:spPr>
              <a:xfrm rot="10800000" flipH="1">
                <a:off x="6313814" y="205730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17" name="Google Shape;1817;p5"/>
              <p:cNvSpPr/>
              <p:nvPr/>
            </p:nvSpPr>
            <p:spPr>
              <a:xfrm rot="10800000" flipH="1">
                <a:off x="4425950" y="9008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18" name="Google Shape;1818;p5"/>
              <p:cNvSpPr/>
              <p:nvPr/>
            </p:nvSpPr>
            <p:spPr>
              <a:xfrm rot="10800000">
                <a:off x="6202092" y="936303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19" name="Google Shape;1819;p5"/>
              <p:cNvSpPr/>
              <p:nvPr/>
            </p:nvSpPr>
            <p:spPr>
              <a:xfrm rot="10800000">
                <a:off x="7156858" y="86568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20" name="Google Shape;1820;p5"/>
              <p:cNvSpPr/>
              <p:nvPr/>
            </p:nvSpPr>
            <p:spPr>
              <a:xfrm rot="10800000">
                <a:off x="5246316" y="96173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21" name="Google Shape;1821;p5"/>
              <p:cNvSpPr/>
              <p:nvPr/>
            </p:nvSpPr>
            <p:spPr>
              <a:xfrm rot="10800000">
                <a:off x="5907291" y="73882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22" name="Google Shape;1822;p5"/>
              <p:cNvSpPr/>
              <p:nvPr/>
            </p:nvSpPr>
            <p:spPr>
              <a:xfrm rot="10800000">
                <a:off x="6698607" y="802009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23" name="Google Shape;1823;p5"/>
              <p:cNvSpPr/>
              <p:nvPr/>
            </p:nvSpPr>
            <p:spPr>
              <a:xfrm rot="10800000">
                <a:off x="6405679" y="58437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24" name="Google Shape;1824;p5"/>
              <p:cNvSpPr/>
              <p:nvPr/>
            </p:nvSpPr>
            <p:spPr>
              <a:xfrm rot="10800000">
                <a:off x="5530519" y="78295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25" name="Google Shape;1825;p5"/>
              <p:cNvSpPr/>
              <p:nvPr/>
            </p:nvSpPr>
            <p:spPr>
              <a:xfrm rot="10800000">
                <a:off x="6314814" y="145098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26" name="Google Shape;1826;p5"/>
              <p:cNvSpPr/>
              <p:nvPr/>
            </p:nvSpPr>
            <p:spPr>
              <a:xfrm rot="10800000" flipH="1">
                <a:off x="6920595" y="1365965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27" name="Google Shape;1827;p5"/>
              <p:cNvSpPr/>
              <p:nvPr/>
            </p:nvSpPr>
            <p:spPr>
              <a:xfrm rot="10800000">
                <a:off x="5855273" y="1108793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28" name="Google Shape;1828;p5"/>
              <p:cNvSpPr/>
              <p:nvPr/>
            </p:nvSpPr>
            <p:spPr>
              <a:xfrm rot="10800000" flipH="1">
                <a:off x="4606080" y="136596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29" name="Google Shape;1829;p5"/>
              <p:cNvSpPr/>
              <p:nvPr/>
            </p:nvSpPr>
            <p:spPr>
              <a:xfrm rot="10800000" flipH="1">
                <a:off x="4097227" y="124315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30" name="Google Shape;1830;p5"/>
              <p:cNvSpPr/>
              <p:nvPr/>
            </p:nvSpPr>
            <p:spPr>
              <a:xfrm rot="10800000" flipH="1">
                <a:off x="3233388" y="122197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831" name="Google Shape;1831;p5"/>
          <p:cNvGrpSpPr/>
          <p:nvPr/>
        </p:nvGrpSpPr>
        <p:grpSpPr>
          <a:xfrm>
            <a:off x="-638622" y="-25066"/>
            <a:ext cx="9717645" cy="5234084"/>
            <a:chOff x="-638622" y="-25066"/>
            <a:chExt cx="9717645" cy="5234084"/>
          </a:xfrm>
        </p:grpSpPr>
        <p:grpSp>
          <p:nvGrpSpPr>
            <p:cNvPr id="1832" name="Google Shape;1832;p5"/>
            <p:cNvGrpSpPr/>
            <p:nvPr/>
          </p:nvGrpSpPr>
          <p:grpSpPr>
            <a:xfrm>
              <a:off x="-638622" y="-25066"/>
              <a:ext cx="2416744" cy="2763025"/>
              <a:chOff x="-638622" y="-25066"/>
              <a:chExt cx="2416744" cy="2763025"/>
            </a:xfrm>
          </p:grpSpPr>
          <p:grpSp>
            <p:nvGrpSpPr>
              <p:cNvPr id="1833" name="Google Shape;1833;p5"/>
              <p:cNvGrpSpPr/>
              <p:nvPr/>
            </p:nvGrpSpPr>
            <p:grpSpPr>
              <a:xfrm rot="395" flipH="1">
                <a:off x="-638622" y="1082911"/>
                <a:ext cx="1351857" cy="1654970"/>
                <a:chOff x="146217" y="2712579"/>
                <a:chExt cx="1552966" cy="1960401"/>
              </a:xfrm>
            </p:grpSpPr>
            <p:grpSp>
              <p:nvGrpSpPr>
                <p:cNvPr id="1834" name="Google Shape;1834;p5"/>
                <p:cNvGrpSpPr/>
                <p:nvPr/>
              </p:nvGrpSpPr>
              <p:grpSpPr>
                <a:xfrm>
                  <a:off x="146217" y="2712579"/>
                  <a:ext cx="1134008" cy="607901"/>
                  <a:chOff x="5206900" y="826150"/>
                  <a:chExt cx="599275" cy="321250"/>
                </a:xfrm>
              </p:grpSpPr>
              <p:sp>
                <p:nvSpPr>
                  <p:cNvPr id="1835" name="Google Shape;1835;p5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36" name="Google Shape;1836;p5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37" name="Google Shape;1837;p5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38" name="Google Shape;1838;p5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39" name="Google Shape;1839;p5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40" name="Google Shape;1840;p5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41" name="Google Shape;1841;p5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42" name="Google Shape;1842;p5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43" name="Google Shape;1843;p5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44" name="Google Shape;1844;p5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45" name="Google Shape;1845;p5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46" name="Google Shape;1846;p5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47" name="Google Shape;1847;p5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48" name="Google Shape;1848;p5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1849" name="Google Shape;1849;p5"/>
                <p:cNvGrpSpPr/>
                <p:nvPr/>
              </p:nvGrpSpPr>
              <p:grpSpPr>
                <a:xfrm rot="-9256633">
                  <a:off x="489429" y="3110262"/>
                  <a:ext cx="1134020" cy="607908"/>
                  <a:chOff x="5206900" y="826150"/>
                  <a:chExt cx="599275" cy="321250"/>
                </a:xfrm>
              </p:grpSpPr>
              <p:sp>
                <p:nvSpPr>
                  <p:cNvPr id="1850" name="Google Shape;1850;p5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51" name="Google Shape;1851;p5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52" name="Google Shape;1852;p5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53" name="Google Shape;1853;p5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54" name="Google Shape;1854;p5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55" name="Google Shape;1855;p5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56" name="Google Shape;1856;p5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57" name="Google Shape;1857;p5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58" name="Google Shape;1858;p5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59" name="Google Shape;1859;p5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60" name="Google Shape;1860;p5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61" name="Google Shape;1861;p5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62" name="Google Shape;1862;p5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63" name="Google Shape;1863;p5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1864" name="Google Shape;1864;p5"/>
                <p:cNvGrpSpPr/>
                <p:nvPr/>
              </p:nvGrpSpPr>
              <p:grpSpPr>
                <a:xfrm rot="7120513" flipH="1">
                  <a:off x="538618" y="3725726"/>
                  <a:ext cx="1133997" cy="607895"/>
                  <a:chOff x="5206900" y="826150"/>
                  <a:chExt cx="599275" cy="321250"/>
                </a:xfrm>
              </p:grpSpPr>
              <p:sp>
                <p:nvSpPr>
                  <p:cNvPr id="1865" name="Google Shape;1865;p5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66" name="Google Shape;1866;p5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67" name="Google Shape;1867;p5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68" name="Google Shape;1868;p5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69" name="Google Shape;1869;p5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70" name="Google Shape;1870;p5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71" name="Google Shape;1871;p5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72" name="Google Shape;1872;p5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73" name="Google Shape;1873;p5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74" name="Google Shape;1874;p5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75" name="Google Shape;1875;p5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76" name="Google Shape;1876;p5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77" name="Google Shape;1877;p5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78" name="Google Shape;1878;p5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1879" name="Google Shape;1879;p5"/>
              <p:cNvGrpSpPr/>
              <p:nvPr/>
            </p:nvGrpSpPr>
            <p:grpSpPr>
              <a:xfrm rot="-4586846" flipH="1">
                <a:off x="139310" y="-1605"/>
                <a:ext cx="1351919" cy="1654924"/>
                <a:chOff x="146217" y="2712579"/>
                <a:chExt cx="1552966" cy="1960401"/>
              </a:xfrm>
            </p:grpSpPr>
            <p:grpSp>
              <p:nvGrpSpPr>
                <p:cNvPr id="1880" name="Google Shape;1880;p5"/>
                <p:cNvGrpSpPr/>
                <p:nvPr/>
              </p:nvGrpSpPr>
              <p:grpSpPr>
                <a:xfrm>
                  <a:off x="146217" y="2712579"/>
                  <a:ext cx="1134008" cy="607901"/>
                  <a:chOff x="5206900" y="826150"/>
                  <a:chExt cx="599275" cy="321250"/>
                </a:xfrm>
              </p:grpSpPr>
              <p:sp>
                <p:nvSpPr>
                  <p:cNvPr id="1881" name="Google Shape;1881;p5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82" name="Google Shape;1882;p5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83" name="Google Shape;1883;p5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84" name="Google Shape;1884;p5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85" name="Google Shape;1885;p5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86" name="Google Shape;1886;p5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87" name="Google Shape;1887;p5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88" name="Google Shape;1888;p5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89" name="Google Shape;1889;p5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90" name="Google Shape;1890;p5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91" name="Google Shape;1891;p5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92" name="Google Shape;1892;p5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93" name="Google Shape;1893;p5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94" name="Google Shape;1894;p5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1895" name="Google Shape;1895;p5"/>
                <p:cNvGrpSpPr/>
                <p:nvPr/>
              </p:nvGrpSpPr>
              <p:grpSpPr>
                <a:xfrm rot="-9256633">
                  <a:off x="489429" y="3110262"/>
                  <a:ext cx="1134020" cy="607908"/>
                  <a:chOff x="5206900" y="826150"/>
                  <a:chExt cx="599275" cy="321250"/>
                </a:xfrm>
              </p:grpSpPr>
              <p:sp>
                <p:nvSpPr>
                  <p:cNvPr id="1896" name="Google Shape;1896;p5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97" name="Google Shape;1897;p5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98" name="Google Shape;1898;p5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99" name="Google Shape;1899;p5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00" name="Google Shape;1900;p5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01" name="Google Shape;1901;p5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02" name="Google Shape;1902;p5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03" name="Google Shape;1903;p5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04" name="Google Shape;1904;p5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05" name="Google Shape;1905;p5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06" name="Google Shape;1906;p5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07" name="Google Shape;1907;p5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08" name="Google Shape;1908;p5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09" name="Google Shape;1909;p5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1910" name="Google Shape;1910;p5"/>
                <p:cNvGrpSpPr/>
                <p:nvPr/>
              </p:nvGrpSpPr>
              <p:grpSpPr>
                <a:xfrm rot="7120513" flipH="1">
                  <a:off x="538618" y="3725726"/>
                  <a:ext cx="1133997" cy="607895"/>
                  <a:chOff x="5206900" y="826150"/>
                  <a:chExt cx="599275" cy="321250"/>
                </a:xfrm>
              </p:grpSpPr>
              <p:sp>
                <p:nvSpPr>
                  <p:cNvPr id="1911" name="Google Shape;1911;p5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12" name="Google Shape;1912;p5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13" name="Google Shape;1913;p5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14" name="Google Shape;1914;p5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15" name="Google Shape;1915;p5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16" name="Google Shape;1916;p5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17" name="Google Shape;1917;p5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18" name="Google Shape;1918;p5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19" name="Google Shape;1919;p5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20" name="Google Shape;1920;p5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21" name="Google Shape;1921;p5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22" name="Google Shape;1922;p5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23" name="Google Shape;1923;p5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24" name="Google Shape;1924;p5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1925" name="Google Shape;1925;p5"/>
              <p:cNvGrpSpPr/>
              <p:nvPr/>
            </p:nvGrpSpPr>
            <p:grpSpPr>
              <a:xfrm rot="-4003042">
                <a:off x="554452" y="263880"/>
                <a:ext cx="697844" cy="714460"/>
                <a:chOff x="1146109" y="401894"/>
                <a:chExt cx="268792" cy="275226"/>
              </a:xfrm>
            </p:grpSpPr>
            <p:sp>
              <p:nvSpPr>
                <p:cNvPr id="1926" name="Google Shape;1926;p5"/>
                <p:cNvSpPr/>
                <p:nvPr/>
              </p:nvSpPr>
              <p:spPr>
                <a:xfrm>
                  <a:off x="1332382" y="496087"/>
                  <a:ext cx="82520" cy="844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85" h="2850" extrusionOk="0">
                      <a:moveTo>
                        <a:pt x="80" y="1409"/>
                      </a:moveTo>
                      <a:cubicBezTo>
                        <a:pt x="32" y="1457"/>
                        <a:pt x="0" y="1521"/>
                        <a:pt x="0" y="1601"/>
                      </a:cubicBezTo>
                      <a:cubicBezTo>
                        <a:pt x="16" y="1681"/>
                        <a:pt x="64" y="1745"/>
                        <a:pt x="128" y="1809"/>
                      </a:cubicBezTo>
                      <a:lnTo>
                        <a:pt x="1040" y="2705"/>
                      </a:lnTo>
                      <a:cubicBezTo>
                        <a:pt x="1088" y="2769"/>
                        <a:pt x="1168" y="2817"/>
                        <a:pt x="1248" y="2849"/>
                      </a:cubicBezTo>
                      <a:cubicBezTo>
                        <a:pt x="1360" y="2849"/>
                        <a:pt x="1472" y="2817"/>
                        <a:pt x="1552" y="2753"/>
                      </a:cubicBezTo>
                      <a:cubicBezTo>
                        <a:pt x="2048" y="2385"/>
                        <a:pt x="2320" y="1809"/>
                        <a:pt x="2560" y="1249"/>
                      </a:cubicBezTo>
                      <a:cubicBezTo>
                        <a:pt x="2672" y="993"/>
                        <a:pt x="2784" y="689"/>
                        <a:pt x="2640" y="449"/>
                      </a:cubicBezTo>
                      <a:cubicBezTo>
                        <a:pt x="2400" y="49"/>
                        <a:pt x="1520" y="1"/>
                        <a:pt x="1136" y="161"/>
                      </a:cubicBezTo>
                      <a:cubicBezTo>
                        <a:pt x="704" y="369"/>
                        <a:pt x="336" y="1025"/>
                        <a:pt x="80" y="140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927" name="Google Shape;1927;p5"/>
                <p:cNvSpPr/>
                <p:nvPr/>
              </p:nvSpPr>
              <p:spPr>
                <a:xfrm>
                  <a:off x="1241304" y="608348"/>
                  <a:ext cx="84416" cy="6877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49" h="2321" extrusionOk="0">
                      <a:moveTo>
                        <a:pt x="561" y="1521"/>
                      </a:moveTo>
                      <a:cubicBezTo>
                        <a:pt x="833" y="1969"/>
                        <a:pt x="1345" y="2177"/>
                        <a:pt x="1841" y="2273"/>
                      </a:cubicBezTo>
                      <a:cubicBezTo>
                        <a:pt x="2033" y="2321"/>
                        <a:pt x="2225" y="2321"/>
                        <a:pt x="2401" y="2241"/>
                      </a:cubicBezTo>
                      <a:cubicBezTo>
                        <a:pt x="2545" y="2129"/>
                        <a:pt x="2641" y="2001"/>
                        <a:pt x="2689" y="1841"/>
                      </a:cubicBezTo>
                      <a:cubicBezTo>
                        <a:pt x="2769" y="1585"/>
                        <a:pt x="2817" y="1329"/>
                        <a:pt x="2833" y="1073"/>
                      </a:cubicBezTo>
                      <a:cubicBezTo>
                        <a:pt x="2849" y="865"/>
                        <a:pt x="2801" y="641"/>
                        <a:pt x="2689" y="449"/>
                      </a:cubicBezTo>
                      <a:cubicBezTo>
                        <a:pt x="2497" y="177"/>
                        <a:pt x="2177" y="17"/>
                        <a:pt x="1841" y="17"/>
                      </a:cubicBezTo>
                      <a:cubicBezTo>
                        <a:pt x="1041" y="1"/>
                        <a:pt x="1" y="609"/>
                        <a:pt x="561" y="152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1928" name="Google Shape;1928;p5"/>
                <p:cNvGrpSpPr/>
                <p:nvPr/>
              </p:nvGrpSpPr>
              <p:grpSpPr>
                <a:xfrm>
                  <a:off x="1146109" y="401894"/>
                  <a:ext cx="171173" cy="146520"/>
                  <a:chOff x="1146109" y="401894"/>
                  <a:chExt cx="171173" cy="146520"/>
                </a:xfrm>
              </p:grpSpPr>
              <p:sp>
                <p:nvSpPr>
                  <p:cNvPr id="1929" name="Google Shape;1929;p5"/>
                  <p:cNvSpPr/>
                  <p:nvPr/>
                </p:nvSpPr>
                <p:spPr>
                  <a:xfrm>
                    <a:off x="1146109" y="401894"/>
                    <a:ext cx="171173" cy="14652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777" h="4945" extrusionOk="0">
                        <a:moveTo>
                          <a:pt x="512" y="2352"/>
                        </a:moveTo>
                        <a:cubicBezTo>
                          <a:pt x="976" y="3104"/>
                          <a:pt x="1536" y="3792"/>
                          <a:pt x="2160" y="4400"/>
                        </a:cubicBezTo>
                        <a:cubicBezTo>
                          <a:pt x="2320" y="4576"/>
                          <a:pt x="2512" y="4704"/>
                          <a:pt x="2736" y="4800"/>
                        </a:cubicBezTo>
                        <a:cubicBezTo>
                          <a:pt x="3152" y="4944"/>
                          <a:pt x="3616" y="4752"/>
                          <a:pt x="4032" y="4560"/>
                        </a:cubicBezTo>
                        <a:lnTo>
                          <a:pt x="5008" y="4096"/>
                        </a:lnTo>
                        <a:cubicBezTo>
                          <a:pt x="5185" y="4016"/>
                          <a:pt x="5345" y="3920"/>
                          <a:pt x="5473" y="3792"/>
                        </a:cubicBezTo>
                        <a:cubicBezTo>
                          <a:pt x="5729" y="3536"/>
                          <a:pt x="5761" y="3136"/>
                          <a:pt x="5761" y="2784"/>
                        </a:cubicBezTo>
                        <a:cubicBezTo>
                          <a:pt x="5777" y="2288"/>
                          <a:pt x="5777" y="1728"/>
                          <a:pt x="5457" y="1360"/>
                        </a:cubicBezTo>
                        <a:cubicBezTo>
                          <a:pt x="5249" y="1136"/>
                          <a:pt x="4992" y="976"/>
                          <a:pt x="4704" y="880"/>
                        </a:cubicBezTo>
                        <a:cubicBezTo>
                          <a:pt x="3680" y="416"/>
                          <a:pt x="2528" y="0"/>
                          <a:pt x="1408" y="432"/>
                        </a:cubicBezTo>
                        <a:cubicBezTo>
                          <a:pt x="592" y="752"/>
                          <a:pt x="0" y="1520"/>
                          <a:pt x="512" y="2352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grpSp>
                <p:nvGrpSpPr>
                  <p:cNvPr id="1930" name="Google Shape;1930;p5"/>
                  <p:cNvGrpSpPr/>
                  <p:nvPr/>
                </p:nvGrpSpPr>
                <p:grpSpPr>
                  <a:xfrm>
                    <a:off x="1167199" y="418649"/>
                    <a:ext cx="111953" cy="108115"/>
                    <a:chOff x="1167199" y="418649"/>
                    <a:chExt cx="111953" cy="108115"/>
                  </a:xfrm>
                </p:grpSpPr>
                <p:sp>
                  <p:nvSpPr>
                    <p:cNvPr id="1931" name="Google Shape;1931;p5"/>
                    <p:cNvSpPr/>
                    <p:nvPr/>
                  </p:nvSpPr>
                  <p:spPr>
                    <a:xfrm rot="10526915">
                      <a:off x="1169905" y="421851"/>
                      <a:ext cx="83539" cy="7152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5777" h="4945" extrusionOk="0">
                          <a:moveTo>
                            <a:pt x="512" y="2352"/>
                          </a:moveTo>
                          <a:cubicBezTo>
                            <a:pt x="976" y="3104"/>
                            <a:pt x="1536" y="3792"/>
                            <a:pt x="2160" y="4400"/>
                          </a:cubicBezTo>
                          <a:cubicBezTo>
                            <a:pt x="2320" y="4576"/>
                            <a:pt x="2512" y="4704"/>
                            <a:pt x="2736" y="4800"/>
                          </a:cubicBezTo>
                          <a:cubicBezTo>
                            <a:pt x="3152" y="4944"/>
                            <a:pt x="3616" y="4752"/>
                            <a:pt x="4032" y="4560"/>
                          </a:cubicBezTo>
                          <a:lnTo>
                            <a:pt x="5008" y="4096"/>
                          </a:lnTo>
                          <a:cubicBezTo>
                            <a:pt x="5185" y="4016"/>
                            <a:pt x="5345" y="3920"/>
                            <a:pt x="5473" y="3792"/>
                          </a:cubicBezTo>
                          <a:cubicBezTo>
                            <a:pt x="5729" y="3536"/>
                            <a:pt x="5761" y="3136"/>
                            <a:pt x="5761" y="2784"/>
                          </a:cubicBezTo>
                          <a:cubicBezTo>
                            <a:pt x="5777" y="2288"/>
                            <a:pt x="5777" y="1728"/>
                            <a:pt x="5457" y="1360"/>
                          </a:cubicBezTo>
                          <a:cubicBezTo>
                            <a:pt x="5249" y="1136"/>
                            <a:pt x="4992" y="976"/>
                            <a:pt x="4704" y="880"/>
                          </a:cubicBezTo>
                          <a:cubicBezTo>
                            <a:pt x="3680" y="416"/>
                            <a:pt x="2528" y="0"/>
                            <a:pt x="1408" y="432"/>
                          </a:cubicBezTo>
                          <a:cubicBezTo>
                            <a:pt x="592" y="752"/>
                            <a:pt x="0" y="1520"/>
                            <a:pt x="512" y="2352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932" name="Google Shape;1932;p5"/>
                    <p:cNvSpPr/>
                    <p:nvPr/>
                  </p:nvSpPr>
                  <p:spPr>
                    <a:xfrm rot="6620808">
                      <a:off x="1179769" y="452836"/>
                      <a:ext cx="63818" cy="6531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785" h="2850" extrusionOk="0">
                          <a:moveTo>
                            <a:pt x="80" y="1409"/>
                          </a:moveTo>
                          <a:cubicBezTo>
                            <a:pt x="32" y="1457"/>
                            <a:pt x="0" y="1521"/>
                            <a:pt x="0" y="1601"/>
                          </a:cubicBezTo>
                          <a:cubicBezTo>
                            <a:pt x="16" y="1681"/>
                            <a:pt x="64" y="1745"/>
                            <a:pt x="128" y="1809"/>
                          </a:cubicBezTo>
                          <a:lnTo>
                            <a:pt x="1040" y="2705"/>
                          </a:lnTo>
                          <a:cubicBezTo>
                            <a:pt x="1088" y="2769"/>
                            <a:pt x="1168" y="2817"/>
                            <a:pt x="1248" y="2849"/>
                          </a:cubicBezTo>
                          <a:cubicBezTo>
                            <a:pt x="1360" y="2849"/>
                            <a:pt x="1472" y="2817"/>
                            <a:pt x="1552" y="2753"/>
                          </a:cubicBezTo>
                          <a:cubicBezTo>
                            <a:pt x="2048" y="2385"/>
                            <a:pt x="2320" y="1809"/>
                            <a:pt x="2560" y="1249"/>
                          </a:cubicBezTo>
                          <a:cubicBezTo>
                            <a:pt x="2672" y="993"/>
                            <a:pt x="2784" y="689"/>
                            <a:pt x="2640" y="449"/>
                          </a:cubicBezTo>
                          <a:cubicBezTo>
                            <a:pt x="2400" y="49"/>
                            <a:pt x="1520" y="1"/>
                            <a:pt x="1136" y="161"/>
                          </a:cubicBezTo>
                          <a:cubicBezTo>
                            <a:pt x="704" y="369"/>
                            <a:pt x="336" y="1025"/>
                            <a:pt x="80" y="1409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933" name="Google Shape;1933;p5"/>
                    <p:cNvSpPr/>
                    <p:nvPr/>
                  </p:nvSpPr>
                  <p:spPr>
                    <a:xfrm rot="1447158">
                      <a:off x="1204983" y="439347"/>
                      <a:ext cx="66059" cy="5383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849" h="2321" extrusionOk="0">
                          <a:moveTo>
                            <a:pt x="561" y="1521"/>
                          </a:moveTo>
                          <a:cubicBezTo>
                            <a:pt x="833" y="1969"/>
                            <a:pt x="1345" y="2177"/>
                            <a:pt x="1841" y="2273"/>
                          </a:cubicBezTo>
                          <a:cubicBezTo>
                            <a:pt x="2033" y="2321"/>
                            <a:pt x="2225" y="2321"/>
                            <a:pt x="2401" y="2241"/>
                          </a:cubicBezTo>
                          <a:cubicBezTo>
                            <a:pt x="2545" y="2129"/>
                            <a:pt x="2641" y="2001"/>
                            <a:pt x="2689" y="1841"/>
                          </a:cubicBezTo>
                          <a:cubicBezTo>
                            <a:pt x="2769" y="1585"/>
                            <a:pt x="2817" y="1329"/>
                            <a:pt x="2833" y="1073"/>
                          </a:cubicBezTo>
                          <a:cubicBezTo>
                            <a:pt x="2849" y="865"/>
                            <a:pt x="2801" y="641"/>
                            <a:pt x="2689" y="449"/>
                          </a:cubicBezTo>
                          <a:cubicBezTo>
                            <a:pt x="2497" y="177"/>
                            <a:pt x="2177" y="17"/>
                            <a:pt x="1841" y="17"/>
                          </a:cubicBezTo>
                          <a:cubicBezTo>
                            <a:pt x="1041" y="1"/>
                            <a:pt x="1" y="609"/>
                            <a:pt x="561" y="1521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</p:grpSp>
            </p:grpSp>
          </p:grpSp>
        </p:grpSp>
        <p:grpSp>
          <p:nvGrpSpPr>
            <p:cNvPr id="1934" name="Google Shape;1934;p5"/>
            <p:cNvGrpSpPr/>
            <p:nvPr/>
          </p:nvGrpSpPr>
          <p:grpSpPr>
            <a:xfrm>
              <a:off x="7153317" y="3507171"/>
              <a:ext cx="1925706" cy="1701846"/>
              <a:chOff x="7153317" y="3507171"/>
              <a:chExt cx="1925706" cy="1701846"/>
            </a:xfrm>
          </p:grpSpPr>
          <p:grpSp>
            <p:nvGrpSpPr>
              <p:cNvPr id="1935" name="Google Shape;1935;p5"/>
              <p:cNvGrpSpPr/>
              <p:nvPr/>
            </p:nvGrpSpPr>
            <p:grpSpPr>
              <a:xfrm rot="4586846">
                <a:off x="7440210" y="3530632"/>
                <a:ext cx="1351919" cy="1654924"/>
                <a:chOff x="146217" y="2712579"/>
                <a:chExt cx="1552966" cy="1960401"/>
              </a:xfrm>
            </p:grpSpPr>
            <p:grpSp>
              <p:nvGrpSpPr>
                <p:cNvPr id="1936" name="Google Shape;1936;p5"/>
                <p:cNvGrpSpPr/>
                <p:nvPr/>
              </p:nvGrpSpPr>
              <p:grpSpPr>
                <a:xfrm>
                  <a:off x="146217" y="2712579"/>
                  <a:ext cx="1134008" cy="607901"/>
                  <a:chOff x="5206900" y="826150"/>
                  <a:chExt cx="599275" cy="321250"/>
                </a:xfrm>
              </p:grpSpPr>
              <p:sp>
                <p:nvSpPr>
                  <p:cNvPr id="1937" name="Google Shape;1937;p5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38" name="Google Shape;1938;p5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39" name="Google Shape;1939;p5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40" name="Google Shape;1940;p5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41" name="Google Shape;1941;p5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42" name="Google Shape;1942;p5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43" name="Google Shape;1943;p5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44" name="Google Shape;1944;p5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45" name="Google Shape;1945;p5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46" name="Google Shape;1946;p5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47" name="Google Shape;1947;p5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48" name="Google Shape;1948;p5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49" name="Google Shape;1949;p5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50" name="Google Shape;1950;p5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1951" name="Google Shape;1951;p5"/>
                <p:cNvGrpSpPr/>
                <p:nvPr/>
              </p:nvGrpSpPr>
              <p:grpSpPr>
                <a:xfrm rot="-9256633">
                  <a:off x="489429" y="3110262"/>
                  <a:ext cx="1134020" cy="607908"/>
                  <a:chOff x="5206900" y="826150"/>
                  <a:chExt cx="599275" cy="321250"/>
                </a:xfrm>
              </p:grpSpPr>
              <p:sp>
                <p:nvSpPr>
                  <p:cNvPr id="1952" name="Google Shape;1952;p5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53" name="Google Shape;1953;p5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54" name="Google Shape;1954;p5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55" name="Google Shape;1955;p5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56" name="Google Shape;1956;p5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57" name="Google Shape;1957;p5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58" name="Google Shape;1958;p5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59" name="Google Shape;1959;p5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60" name="Google Shape;1960;p5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61" name="Google Shape;1961;p5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62" name="Google Shape;1962;p5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63" name="Google Shape;1963;p5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64" name="Google Shape;1964;p5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65" name="Google Shape;1965;p5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1966" name="Google Shape;1966;p5"/>
                <p:cNvGrpSpPr/>
                <p:nvPr/>
              </p:nvGrpSpPr>
              <p:grpSpPr>
                <a:xfrm rot="7120513" flipH="1">
                  <a:off x="538618" y="3725726"/>
                  <a:ext cx="1133997" cy="607895"/>
                  <a:chOff x="5206900" y="826150"/>
                  <a:chExt cx="599275" cy="321250"/>
                </a:xfrm>
              </p:grpSpPr>
              <p:sp>
                <p:nvSpPr>
                  <p:cNvPr id="1967" name="Google Shape;1967;p5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68" name="Google Shape;1968;p5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69" name="Google Shape;1969;p5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70" name="Google Shape;1970;p5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71" name="Google Shape;1971;p5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72" name="Google Shape;1972;p5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73" name="Google Shape;1973;p5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74" name="Google Shape;1974;p5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75" name="Google Shape;1975;p5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76" name="Google Shape;1976;p5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77" name="Google Shape;1977;p5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78" name="Google Shape;1978;p5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79" name="Google Shape;1979;p5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80" name="Google Shape;1980;p5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1981" name="Google Shape;1981;p5"/>
              <p:cNvGrpSpPr/>
              <p:nvPr/>
            </p:nvGrpSpPr>
            <p:grpSpPr>
              <a:xfrm rot="1105138" flipH="1">
                <a:off x="8201561" y="4082231"/>
                <a:ext cx="780693" cy="739102"/>
                <a:chOff x="394839" y="946426"/>
                <a:chExt cx="688446" cy="651769"/>
              </a:xfrm>
            </p:grpSpPr>
            <p:sp>
              <p:nvSpPr>
                <p:cNvPr id="1982" name="Google Shape;1982;p5"/>
                <p:cNvSpPr/>
                <p:nvPr/>
              </p:nvSpPr>
              <p:spPr>
                <a:xfrm rot="4195360">
                  <a:off x="669575" y="976299"/>
                  <a:ext cx="339800" cy="3949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86" h="9747" extrusionOk="0">
                      <a:moveTo>
                        <a:pt x="1982" y="1"/>
                      </a:moveTo>
                      <a:cubicBezTo>
                        <a:pt x="1953" y="1"/>
                        <a:pt x="1937" y="1"/>
                        <a:pt x="1937" y="1"/>
                      </a:cubicBezTo>
                      <a:cubicBezTo>
                        <a:pt x="1937" y="1"/>
                        <a:pt x="1" y="2546"/>
                        <a:pt x="2257" y="6834"/>
                      </a:cubicBezTo>
                      <a:cubicBezTo>
                        <a:pt x="3041" y="8322"/>
                        <a:pt x="4193" y="9362"/>
                        <a:pt x="5281" y="9746"/>
                      </a:cubicBezTo>
                      <a:lnTo>
                        <a:pt x="8098" y="8274"/>
                      </a:lnTo>
                      <a:cubicBezTo>
                        <a:pt x="8386" y="7154"/>
                        <a:pt x="8178" y="5602"/>
                        <a:pt x="7394" y="4130"/>
                      </a:cubicBezTo>
                      <a:cubicBezTo>
                        <a:pt x="5294" y="139"/>
                        <a:pt x="2377" y="1"/>
                        <a:pt x="1982" y="1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983" name="Google Shape;1983;p5"/>
                <p:cNvSpPr/>
                <p:nvPr/>
              </p:nvSpPr>
              <p:spPr>
                <a:xfrm rot="4195360">
                  <a:off x="862651" y="1016730"/>
                  <a:ext cx="167307" cy="1394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29" h="3441" extrusionOk="0">
                      <a:moveTo>
                        <a:pt x="4128" y="1360"/>
                      </a:moveTo>
                      <a:cubicBezTo>
                        <a:pt x="2432" y="0"/>
                        <a:pt x="928" y="64"/>
                        <a:pt x="928" y="64"/>
                      </a:cubicBezTo>
                      <a:cubicBezTo>
                        <a:pt x="928" y="64"/>
                        <a:pt x="0" y="1280"/>
                        <a:pt x="176" y="344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984" name="Google Shape;1984;p5"/>
                <p:cNvSpPr/>
                <p:nvPr/>
              </p:nvSpPr>
              <p:spPr>
                <a:xfrm rot="4195360">
                  <a:off x="496918" y="1021137"/>
                  <a:ext cx="168644" cy="33527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62" h="8274" extrusionOk="0">
                      <a:moveTo>
                        <a:pt x="4161" y="2481"/>
                      </a:moveTo>
                      <a:cubicBezTo>
                        <a:pt x="2577" y="4193"/>
                        <a:pt x="4081" y="8001"/>
                        <a:pt x="4081" y="8001"/>
                      </a:cubicBezTo>
                      <a:lnTo>
                        <a:pt x="3553" y="8273"/>
                      </a:lnTo>
                      <a:cubicBezTo>
                        <a:pt x="1" y="3201"/>
                        <a:pt x="1697" y="401"/>
                        <a:pt x="1985" y="1"/>
                      </a:cubicBezTo>
                      <a:cubicBezTo>
                        <a:pt x="2497" y="993"/>
                        <a:pt x="3233" y="1841"/>
                        <a:pt x="4161" y="248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985" name="Google Shape;1985;p5"/>
                <p:cNvSpPr/>
                <p:nvPr/>
              </p:nvSpPr>
              <p:spPr>
                <a:xfrm rot="4195360">
                  <a:off x="714242" y="1314914"/>
                  <a:ext cx="240567" cy="2535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37" h="6258" extrusionOk="0">
                      <a:moveTo>
                        <a:pt x="5937" y="5985"/>
                      </a:moveTo>
                      <a:lnTo>
                        <a:pt x="5425" y="6257"/>
                      </a:lnTo>
                      <a:cubicBezTo>
                        <a:pt x="5425" y="6257"/>
                        <a:pt x="3121" y="2865"/>
                        <a:pt x="817" y="3217"/>
                      </a:cubicBezTo>
                      <a:cubicBezTo>
                        <a:pt x="817" y="2097"/>
                        <a:pt x="529" y="993"/>
                        <a:pt x="1" y="17"/>
                      </a:cubicBezTo>
                      <a:cubicBezTo>
                        <a:pt x="481" y="1"/>
                        <a:pt x="3761" y="177"/>
                        <a:pt x="5937" y="5985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986" name="Google Shape;1986;p5"/>
                <p:cNvSpPr/>
                <p:nvPr/>
              </p:nvSpPr>
              <p:spPr>
                <a:xfrm rot="4195360">
                  <a:off x="615895" y="1279876"/>
                  <a:ext cx="179625" cy="1154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33" h="2850" extrusionOk="0">
                      <a:moveTo>
                        <a:pt x="0" y="2161"/>
                      </a:moveTo>
                      <a:lnTo>
                        <a:pt x="4081" y="1"/>
                      </a:lnTo>
                      <a:lnTo>
                        <a:pt x="4433" y="689"/>
                      </a:lnTo>
                      <a:lnTo>
                        <a:pt x="352" y="2849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987" name="Google Shape;1987;p5"/>
                <p:cNvSpPr/>
                <p:nvPr/>
              </p:nvSpPr>
              <p:spPr>
                <a:xfrm rot="4195360">
                  <a:off x="800184" y="1100885"/>
                  <a:ext cx="125814" cy="1258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05" h="3105" extrusionOk="0">
                      <a:moveTo>
                        <a:pt x="1968" y="241"/>
                      </a:moveTo>
                      <a:cubicBezTo>
                        <a:pt x="2704" y="465"/>
                        <a:pt x="3104" y="1233"/>
                        <a:pt x="2880" y="1969"/>
                      </a:cubicBezTo>
                      <a:cubicBezTo>
                        <a:pt x="2656" y="2705"/>
                        <a:pt x="1872" y="3105"/>
                        <a:pt x="1152" y="2881"/>
                      </a:cubicBezTo>
                      <a:cubicBezTo>
                        <a:pt x="416" y="2657"/>
                        <a:pt x="0" y="1873"/>
                        <a:pt x="240" y="1153"/>
                      </a:cubicBezTo>
                      <a:cubicBezTo>
                        <a:pt x="464" y="417"/>
                        <a:pt x="1232" y="1"/>
                        <a:pt x="1968" y="24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988" name="Google Shape;1988;p5"/>
                <p:cNvSpPr/>
                <p:nvPr/>
              </p:nvSpPr>
              <p:spPr>
                <a:xfrm rot="4195360">
                  <a:off x="813927" y="1121269"/>
                  <a:ext cx="95343" cy="8821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53" h="2177" extrusionOk="0">
                      <a:moveTo>
                        <a:pt x="1968" y="625"/>
                      </a:moveTo>
                      <a:cubicBezTo>
                        <a:pt x="2352" y="1345"/>
                        <a:pt x="1664" y="2177"/>
                        <a:pt x="896" y="1937"/>
                      </a:cubicBezTo>
                      <a:cubicBezTo>
                        <a:pt x="112" y="1681"/>
                        <a:pt x="0" y="625"/>
                        <a:pt x="736" y="241"/>
                      </a:cubicBezTo>
                      <a:cubicBezTo>
                        <a:pt x="1184" y="1"/>
                        <a:pt x="1728" y="177"/>
                        <a:pt x="1968" y="625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989" name="Google Shape;1989;p5"/>
                <p:cNvSpPr/>
                <p:nvPr/>
              </p:nvSpPr>
              <p:spPr>
                <a:xfrm rot="4195360">
                  <a:off x="551059" y="1320445"/>
                  <a:ext cx="173141" cy="19454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73" h="4801" extrusionOk="0">
                      <a:moveTo>
                        <a:pt x="128" y="960"/>
                      </a:moveTo>
                      <a:cubicBezTo>
                        <a:pt x="0" y="1728"/>
                        <a:pt x="128" y="2512"/>
                        <a:pt x="528" y="3200"/>
                      </a:cubicBezTo>
                      <a:cubicBezTo>
                        <a:pt x="1217" y="4528"/>
                        <a:pt x="3329" y="4800"/>
                        <a:pt x="3329" y="4800"/>
                      </a:cubicBezTo>
                      <a:cubicBezTo>
                        <a:pt x="3329" y="4800"/>
                        <a:pt x="4273" y="2928"/>
                        <a:pt x="3585" y="1600"/>
                      </a:cubicBezTo>
                      <a:cubicBezTo>
                        <a:pt x="3169" y="816"/>
                        <a:pt x="2561" y="240"/>
                        <a:pt x="1953" y="0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990" name="Google Shape;1990;p5"/>
                <p:cNvSpPr/>
                <p:nvPr/>
              </p:nvSpPr>
              <p:spPr>
                <a:xfrm rot="4195360">
                  <a:off x="611855" y="1384276"/>
                  <a:ext cx="52554" cy="5547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97" h="1369" extrusionOk="0">
                      <a:moveTo>
                        <a:pt x="460" y="0"/>
                      </a:moveTo>
                      <a:cubicBezTo>
                        <a:pt x="400" y="0"/>
                        <a:pt x="342" y="13"/>
                        <a:pt x="289" y="40"/>
                      </a:cubicBezTo>
                      <a:cubicBezTo>
                        <a:pt x="49" y="168"/>
                        <a:pt x="1" y="568"/>
                        <a:pt x="209" y="936"/>
                      </a:cubicBezTo>
                      <a:cubicBezTo>
                        <a:pt x="401" y="1304"/>
                        <a:pt x="1009" y="1368"/>
                        <a:pt x="1009" y="1368"/>
                      </a:cubicBezTo>
                      <a:cubicBezTo>
                        <a:pt x="1009" y="1368"/>
                        <a:pt x="1297" y="840"/>
                        <a:pt x="1089" y="472"/>
                      </a:cubicBezTo>
                      <a:cubicBezTo>
                        <a:pt x="937" y="181"/>
                        <a:pt x="685" y="0"/>
                        <a:pt x="460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</p:grpSp>
      <p:sp>
        <p:nvSpPr>
          <p:cNvPr id="1991" name="Google Shape;1991;p5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992" name="Google Shape;1992;p5"/>
          <p:cNvSpPr txBox="1">
            <a:spLocks noGrp="1"/>
          </p:cNvSpPr>
          <p:nvPr>
            <p:ph type="body" idx="1"/>
          </p:nvPr>
        </p:nvSpPr>
        <p:spPr>
          <a:xfrm>
            <a:off x="1888225" y="3255251"/>
            <a:ext cx="2093400" cy="80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1993" name="Google Shape;1993;p5"/>
          <p:cNvSpPr txBox="1">
            <a:spLocks noGrp="1"/>
          </p:cNvSpPr>
          <p:nvPr>
            <p:ph type="body" idx="2"/>
          </p:nvPr>
        </p:nvSpPr>
        <p:spPr>
          <a:xfrm>
            <a:off x="5162525" y="3255251"/>
            <a:ext cx="2093400" cy="80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1994" name="Google Shape;1994;p5"/>
          <p:cNvSpPr txBox="1">
            <a:spLocks noGrp="1"/>
          </p:cNvSpPr>
          <p:nvPr>
            <p:ph type="subTitle" idx="3"/>
          </p:nvPr>
        </p:nvSpPr>
        <p:spPr>
          <a:xfrm>
            <a:off x="1888075" y="2874425"/>
            <a:ext cx="2093400" cy="309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Big Shoulders Text"/>
              <a:buNone/>
              <a:defRPr sz="2000">
                <a:solidFill>
                  <a:schemeClr val="accent2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9pPr>
          </a:lstStyle>
          <a:p>
            <a:endParaRPr/>
          </a:p>
        </p:txBody>
      </p:sp>
      <p:sp>
        <p:nvSpPr>
          <p:cNvPr id="1995" name="Google Shape;1995;p5"/>
          <p:cNvSpPr txBox="1">
            <a:spLocks noGrp="1"/>
          </p:cNvSpPr>
          <p:nvPr>
            <p:ph type="subTitle" idx="4"/>
          </p:nvPr>
        </p:nvSpPr>
        <p:spPr>
          <a:xfrm>
            <a:off x="5162525" y="2874425"/>
            <a:ext cx="2093400" cy="309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Big Shoulders Text"/>
              <a:buNone/>
              <a:defRPr sz="2000">
                <a:solidFill>
                  <a:schemeClr val="accent2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27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36" name="Google Shape;2736;p8"/>
          <p:cNvGrpSpPr/>
          <p:nvPr/>
        </p:nvGrpSpPr>
        <p:grpSpPr>
          <a:xfrm>
            <a:off x="176625" y="110350"/>
            <a:ext cx="8790774" cy="4922811"/>
            <a:chOff x="131600" y="118425"/>
            <a:chExt cx="8790774" cy="4922811"/>
          </a:xfrm>
        </p:grpSpPr>
        <p:sp>
          <p:nvSpPr>
            <p:cNvPr id="2737" name="Google Shape;2737;p8"/>
            <p:cNvSpPr/>
            <p:nvPr/>
          </p:nvSpPr>
          <p:spPr>
            <a:xfrm rot="5400000">
              <a:off x="856680" y="1032994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738" name="Google Shape;2738;p8"/>
            <p:cNvGrpSpPr/>
            <p:nvPr/>
          </p:nvGrpSpPr>
          <p:grpSpPr>
            <a:xfrm>
              <a:off x="131600" y="1884558"/>
              <a:ext cx="2122449" cy="3112715"/>
              <a:chOff x="131600" y="1884558"/>
              <a:chExt cx="2122449" cy="3112715"/>
            </a:xfrm>
          </p:grpSpPr>
          <p:sp>
            <p:nvSpPr>
              <p:cNvPr id="2739" name="Google Shape;2739;p8"/>
              <p:cNvSpPr/>
              <p:nvPr/>
            </p:nvSpPr>
            <p:spPr>
              <a:xfrm rot="5400000" flipH="1">
                <a:off x="1356823" y="353957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40" name="Google Shape;2740;p8"/>
              <p:cNvSpPr/>
              <p:nvPr/>
            </p:nvSpPr>
            <p:spPr>
              <a:xfrm rot="5400000" flipH="1">
                <a:off x="368247" y="3804694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41" name="Google Shape;2741;p8"/>
              <p:cNvSpPr/>
              <p:nvPr/>
            </p:nvSpPr>
            <p:spPr>
              <a:xfrm rot="5400000" flipH="1">
                <a:off x="1212834" y="4945234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42" name="Google Shape;2742;p8"/>
              <p:cNvSpPr/>
              <p:nvPr/>
            </p:nvSpPr>
            <p:spPr>
              <a:xfrm rot="5400000" flipH="1">
                <a:off x="1889810" y="3456082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43" name="Google Shape;2743;p8"/>
              <p:cNvSpPr/>
              <p:nvPr/>
            </p:nvSpPr>
            <p:spPr>
              <a:xfrm rot="5400000" flipH="1">
                <a:off x="871337" y="4472741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44" name="Google Shape;2744;p8"/>
              <p:cNvSpPr/>
              <p:nvPr/>
            </p:nvSpPr>
            <p:spPr>
              <a:xfrm rot="5400000" flipH="1">
                <a:off x="1458022" y="2595443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45" name="Google Shape;2745;p8"/>
              <p:cNvSpPr/>
              <p:nvPr/>
            </p:nvSpPr>
            <p:spPr>
              <a:xfrm rot="5400000" flipH="1">
                <a:off x="373906" y="24622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46" name="Google Shape;2746;p8"/>
              <p:cNvSpPr/>
              <p:nvPr/>
            </p:nvSpPr>
            <p:spPr>
              <a:xfrm rot="5400000" flipH="1">
                <a:off x="573665" y="4207992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47" name="Google Shape;2747;p8"/>
              <p:cNvSpPr/>
              <p:nvPr/>
            </p:nvSpPr>
            <p:spPr>
              <a:xfrm rot="5400000" flipH="1">
                <a:off x="368214" y="3290320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48" name="Google Shape;2748;p8"/>
              <p:cNvSpPr/>
              <p:nvPr/>
            </p:nvSpPr>
            <p:spPr>
              <a:xfrm rot="5400000" flipH="1">
                <a:off x="149520" y="2943663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49" name="Google Shape;2749;p8"/>
              <p:cNvSpPr/>
              <p:nvPr/>
            </p:nvSpPr>
            <p:spPr>
              <a:xfrm rot="5400000" flipH="1">
                <a:off x="1558343" y="306837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50" name="Google Shape;2750;p8"/>
              <p:cNvSpPr/>
              <p:nvPr/>
            </p:nvSpPr>
            <p:spPr>
              <a:xfrm rot="5400000" flipH="1">
                <a:off x="130236" y="3708247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51" name="Google Shape;2751;p8"/>
              <p:cNvSpPr/>
              <p:nvPr/>
            </p:nvSpPr>
            <p:spPr>
              <a:xfrm rot="5400000" flipH="1">
                <a:off x="400364" y="4926212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52" name="Google Shape;2752;p8"/>
              <p:cNvSpPr/>
              <p:nvPr/>
            </p:nvSpPr>
            <p:spPr>
              <a:xfrm rot="5400000" flipH="1">
                <a:off x="799823" y="3303605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53" name="Google Shape;2753;p8"/>
              <p:cNvSpPr/>
              <p:nvPr/>
            </p:nvSpPr>
            <p:spPr>
              <a:xfrm rot="5400000" flipH="1">
                <a:off x="1234010" y="4104986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54" name="Google Shape;2754;p8"/>
              <p:cNvSpPr/>
              <p:nvPr/>
            </p:nvSpPr>
            <p:spPr>
              <a:xfrm rot="5400000" flipH="1">
                <a:off x="379148" y="2080743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55" name="Google Shape;2755;p8"/>
              <p:cNvSpPr/>
              <p:nvPr/>
            </p:nvSpPr>
            <p:spPr>
              <a:xfrm rot="5400000" flipH="1">
                <a:off x="891672" y="3760348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56" name="Google Shape;2756;p8"/>
              <p:cNvSpPr/>
              <p:nvPr/>
            </p:nvSpPr>
            <p:spPr>
              <a:xfrm rot="5400000">
                <a:off x="927170" y="1943554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57" name="Google Shape;2757;p8"/>
              <p:cNvSpPr/>
              <p:nvPr/>
            </p:nvSpPr>
            <p:spPr>
              <a:xfrm rot="5400000">
                <a:off x="1099652" y="2323349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58" name="Google Shape;2758;p8"/>
              <p:cNvSpPr/>
              <p:nvPr/>
            </p:nvSpPr>
            <p:spPr>
              <a:xfrm rot="5400000">
                <a:off x="952606" y="295021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59" name="Google Shape;2759;p8"/>
              <p:cNvSpPr/>
              <p:nvPr/>
            </p:nvSpPr>
            <p:spPr>
              <a:xfrm rot="5400000">
                <a:off x="729827" y="227943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60" name="Google Shape;2760;p8"/>
              <p:cNvSpPr/>
              <p:nvPr/>
            </p:nvSpPr>
            <p:spPr>
              <a:xfrm rot="5400000">
                <a:off x="1976994" y="3097293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61" name="Google Shape;2761;p8"/>
              <p:cNvSpPr/>
              <p:nvPr/>
            </p:nvSpPr>
            <p:spPr>
              <a:xfrm rot="5400000">
                <a:off x="1439631" y="1886769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62" name="Google Shape;2762;p8"/>
              <p:cNvSpPr/>
              <p:nvPr/>
            </p:nvSpPr>
            <p:spPr>
              <a:xfrm rot="5400000">
                <a:off x="2225601" y="353958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63" name="Google Shape;2763;p8"/>
              <p:cNvSpPr/>
              <p:nvPr/>
            </p:nvSpPr>
            <p:spPr>
              <a:xfrm rot="5400000">
                <a:off x="771336" y="2669355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764" name="Google Shape;2764;p8"/>
            <p:cNvGrpSpPr/>
            <p:nvPr/>
          </p:nvGrpSpPr>
          <p:grpSpPr>
            <a:xfrm flipH="1">
              <a:off x="2342550" y="2567965"/>
              <a:ext cx="3964145" cy="1455821"/>
              <a:chOff x="3233388" y="140740"/>
              <a:chExt cx="3964145" cy="1455821"/>
            </a:xfrm>
          </p:grpSpPr>
          <p:sp>
            <p:nvSpPr>
              <p:cNvPr id="2765" name="Google Shape;2765;p8"/>
              <p:cNvSpPr/>
              <p:nvPr/>
            </p:nvSpPr>
            <p:spPr>
              <a:xfrm rot="10800000" flipH="1">
                <a:off x="4606080" y="136596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66" name="Google Shape;2766;p8"/>
              <p:cNvSpPr/>
              <p:nvPr/>
            </p:nvSpPr>
            <p:spPr>
              <a:xfrm rot="10800000" flipH="1">
                <a:off x="4341237" y="377380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67" name="Google Shape;2767;p8"/>
              <p:cNvSpPr/>
              <p:nvPr/>
            </p:nvSpPr>
            <p:spPr>
              <a:xfrm rot="10800000" flipH="1">
                <a:off x="3233388" y="122197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68" name="Google Shape;2768;p8"/>
              <p:cNvSpPr/>
              <p:nvPr/>
            </p:nvSpPr>
            <p:spPr>
              <a:xfrm rot="10800000" flipH="1">
                <a:off x="6920595" y="1365965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69" name="Google Shape;2769;p8"/>
              <p:cNvSpPr/>
              <p:nvPr/>
            </p:nvSpPr>
            <p:spPr>
              <a:xfrm rot="10800000" flipH="1">
                <a:off x="3673048" y="880627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70" name="Google Shape;2770;p8"/>
              <p:cNvSpPr/>
              <p:nvPr/>
            </p:nvSpPr>
            <p:spPr>
              <a:xfrm rot="10800000" flipH="1">
                <a:off x="5601088" y="146715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71" name="Google Shape;2771;p8"/>
              <p:cNvSpPr/>
              <p:nvPr/>
            </p:nvSpPr>
            <p:spPr>
              <a:xfrm rot="10800000" flipH="1">
                <a:off x="5724521" y="3829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72" name="Google Shape;2772;p8"/>
              <p:cNvSpPr/>
              <p:nvPr/>
            </p:nvSpPr>
            <p:spPr>
              <a:xfrm rot="10800000" flipH="1">
                <a:off x="3991095" y="582805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73" name="Google Shape;2773;p8"/>
              <p:cNvSpPr/>
              <p:nvPr/>
            </p:nvSpPr>
            <p:spPr>
              <a:xfrm rot="10800000" flipH="1">
                <a:off x="4885176" y="377363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74" name="Google Shape;2774;p8"/>
              <p:cNvSpPr/>
              <p:nvPr/>
            </p:nvSpPr>
            <p:spPr>
              <a:xfrm rot="10800000" flipH="1">
                <a:off x="5542101" y="15851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75" name="Google Shape;2775;p8"/>
              <p:cNvSpPr/>
              <p:nvPr/>
            </p:nvSpPr>
            <p:spPr>
              <a:xfrm rot="10800000" flipH="1">
                <a:off x="5133210" y="156969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76" name="Google Shape;2776;p8"/>
              <p:cNvSpPr/>
              <p:nvPr/>
            </p:nvSpPr>
            <p:spPr>
              <a:xfrm rot="10800000" flipH="1">
                <a:off x="4503283" y="14074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77" name="Google Shape;2777;p8"/>
              <p:cNvSpPr/>
              <p:nvPr/>
            </p:nvSpPr>
            <p:spPr>
              <a:xfrm rot="10800000" flipH="1">
                <a:off x="3285424" y="410959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78" name="Google Shape;2778;p8"/>
              <p:cNvSpPr/>
              <p:nvPr/>
            </p:nvSpPr>
            <p:spPr>
              <a:xfrm rot="10800000" flipH="1">
                <a:off x="4896126" y="811318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79" name="Google Shape;2779;p8"/>
              <p:cNvSpPr/>
              <p:nvPr/>
            </p:nvSpPr>
            <p:spPr>
              <a:xfrm rot="10800000" flipH="1">
                <a:off x="4097227" y="124315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80" name="Google Shape;2780;p8"/>
              <p:cNvSpPr/>
              <p:nvPr/>
            </p:nvSpPr>
            <p:spPr>
              <a:xfrm rot="10800000" flipH="1">
                <a:off x="6313814" y="205730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81" name="Google Shape;2781;p8"/>
              <p:cNvSpPr/>
              <p:nvPr/>
            </p:nvSpPr>
            <p:spPr>
              <a:xfrm rot="10800000" flipH="1">
                <a:off x="4425950" y="9008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82" name="Google Shape;2782;p8"/>
              <p:cNvSpPr/>
              <p:nvPr/>
            </p:nvSpPr>
            <p:spPr>
              <a:xfrm rot="10800000">
                <a:off x="6202092" y="936303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83" name="Google Shape;2783;p8"/>
              <p:cNvSpPr/>
              <p:nvPr/>
            </p:nvSpPr>
            <p:spPr>
              <a:xfrm rot="10800000">
                <a:off x="5855273" y="1108793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84" name="Google Shape;2784;p8"/>
              <p:cNvSpPr/>
              <p:nvPr/>
            </p:nvSpPr>
            <p:spPr>
              <a:xfrm rot="10800000">
                <a:off x="7156858" y="86568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85" name="Google Shape;2785;p8"/>
              <p:cNvSpPr/>
              <p:nvPr/>
            </p:nvSpPr>
            <p:spPr>
              <a:xfrm rot="10800000">
                <a:off x="5246316" y="96173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86" name="Google Shape;2786;p8"/>
              <p:cNvSpPr/>
              <p:nvPr/>
            </p:nvSpPr>
            <p:spPr>
              <a:xfrm rot="10800000">
                <a:off x="5907291" y="73882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87" name="Google Shape;2787;p8"/>
              <p:cNvSpPr/>
              <p:nvPr/>
            </p:nvSpPr>
            <p:spPr>
              <a:xfrm rot="10800000">
                <a:off x="6698607" y="802009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88" name="Google Shape;2788;p8"/>
              <p:cNvSpPr/>
              <p:nvPr/>
            </p:nvSpPr>
            <p:spPr>
              <a:xfrm rot="10800000">
                <a:off x="6314814" y="145098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89" name="Google Shape;2789;p8"/>
              <p:cNvSpPr/>
              <p:nvPr/>
            </p:nvSpPr>
            <p:spPr>
              <a:xfrm rot="10800000">
                <a:off x="6405679" y="58437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90" name="Google Shape;2790;p8"/>
              <p:cNvSpPr/>
              <p:nvPr/>
            </p:nvSpPr>
            <p:spPr>
              <a:xfrm rot="10800000">
                <a:off x="5530519" y="78295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791" name="Google Shape;2791;p8"/>
            <p:cNvSpPr/>
            <p:nvPr/>
          </p:nvSpPr>
          <p:spPr>
            <a:xfrm rot="10800000">
              <a:off x="5467181" y="2274087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2" name="Google Shape;2792;p8"/>
            <p:cNvSpPr/>
            <p:nvPr/>
          </p:nvSpPr>
          <p:spPr>
            <a:xfrm rot="10800000">
              <a:off x="1791338" y="2418078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3" name="Google Shape;2793;p8"/>
            <p:cNvSpPr/>
            <p:nvPr/>
          </p:nvSpPr>
          <p:spPr>
            <a:xfrm rot="10800000">
              <a:off x="4994538" y="1932740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4" name="Google Shape;2794;p8"/>
            <p:cNvSpPr/>
            <p:nvPr/>
          </p:nvSpPr>
          <p:spPr>
            <a:xfrm rot="10800000">
              <a:off x="2710372" y="2554680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5" name="Google Shape;2795;p8"/>
            <p:cNvSpPr/>
            <p:nvPr/>
          </p:nvSpPr>
          <p:spPr>
            <a:xfrm rot="10800000">
              <a:off x="2984293" y="1435017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6" name="Google Shape;2796;p8"/>
            <p:cNvSpPr/>
            <p:nvPr/>
          </p:nvSpPr>
          <p:spPr>
            <a:xfrm rot="10800000">
              <a:off x="4625351" y="1874393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7" name="Google Shape;2797;p8"/>
            <p:cNvSpPr/>
            <p:nvPr/>
          </p:nvSpPr>
          <p:spPr>
            <a:xfrm rot="10800000">
              <a:off x="3812259" y="1429475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8" name="Google Shape;2798;p8"/>
            <p:cNvSpPr/>
            <p:nvPr/>
          </p:nvSpPr>
          <p:spPr>
            <a:xfrm rot="10800000">
              <a:off x="3473571" y="242512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9" name="Google Shape;2799;p8"/>
            <p:cNvSpPr/>
            <p:nvPr/>
          </p:nvSpPr>
          <p:spPr>
            <a:xfrm rot="10800000">
              <a:off x="3823198" y="1863430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0" name="Google Shape;2800;p8"/>
            <p:cNvSpPr/>
            <p:nvPr/>
          </p:nvSpPr>
          <p:spPr>
            <a:xfrm rot="10800000">
              <a:off x="4626925" y="2295271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1" name="Google Shape;2801;p8"/>
            <p:cNvSpPr/>
            <p:nvPr/>
          </p:nvSpPr>
          <p:spPr>
            <a:xfrm rot="10800000">
              <a:off x="2405511" y="1257842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2" name="Google Shape;2802;p8"/>
            <p:cNvSpPr/>
            <p:nvPr/>
          </p:nvSpPr>
          <p:spPr>
            <a:xfrm rot="10800000">
              <a:off x="4282295" y="1952925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3" name="Google Shape;2803;p8"/>
            <p:cNvSpPr/>
            <p:nvPr/>
          </p:nvSpPr>
          <p:spPr>
            <a:xfrm rot="10800000" flipH="1">
              <a:off x="2379646" y="1608191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4" name="Google Shape;2804;p8"/>
            <p:cNvSpPr/>
            <p:nvPr/>
          </p:nvSpPr>
          <p:spPr>
            <a:xfrm rot="10800000" flipH="1">
              <a:off x="2845296" y="2160906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5" name="Google Shape;2805;p8"/>
            <p:cNvSpPr/>
            <p:nvPr/>
          </p:nvSpPr>
          <p:spPr>
            <a:xfrm rot="10800000" flipH="1">
              <a:off x="1555075" y="1917799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6" name="Google Shape;2806;p8"/>
            <p:cNvSpPr/>
            <p:nvPr/>
          </p:nvSpPr>
          <p:spPr>
            <a:xfrm rot="10800000" flipH="1">
              <a:off x="3472169" y="2013852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7" name="Google Shape;2807;p8"/>
            <p:cNvSpPr/>
            <p:nvPr/>
          </p:nvSpPr>
          <p:spPr>
            <a:xfrm rot="10800000" flipH="1">
              <a:off x="2801524" y="1790938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8" name="Google Shape;2808;p8"/>
            <p:cNvSpPr/>
            <p:nvPr/>
          </p:nvSpPr>
          <p:spPr>
            <a:xfrm rot="10800000" flipH="1">
              <a:off x="2007089" y="1854122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9" name="Google Shape;2809;p8"/>
            <p:cNvSpPr/>
            <p:nvPr/>
          </p:nvSpPr>
          <p:spPr>
            <a:xfrm rot="10800000" flipH="1">
              <a:off x="2379655" y="224722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0" name="Google Shape;2810;p8"/>
            <p:cNvSpPr/>
            <p:nvPr/>
          </p:nvSpPr>
          <p:spPr>
            <a:xfrm rot="10800000" flipH="1">
              <a:off x="3188821" y="1835070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1" name="Google Shape;2811;p8"/>
            <p:cNvSpPr/>
            <p:nvPr/>
          </p:nvSpPr>
          <p:spPr>
            <a:xfrm rot="-5400000">
              <a:off x="6437893" y="3297974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2" name="Google Shape;2812;p8"/>
            <p:cNvSpPr/>
            <p:nvPr/>
          </p:nvSpPr>
          <p:spPr>
            <a:xfrm rot="-5400000">
              <a:off x="7426754" y="3563094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3" name="Google Shape;2813;p8"/>
            <p:cNvSpPr/>
            <p:nvPr/>
          </p:nvSpPr>
          <p:spPr>
            <a:xfrm rot="-5400000">
              <a:off x="6614851" y="4703634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4" name="Google Shape;2814;p8"/>
            <p:cNvSpPr/>
            <p:nvPr/>
          </p:nvSpPr>
          <p:spPr>
            <a:xfrm rot="-5400000">
              <a:off x="8881564" y="4140694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5" name="Google Shape;2815;p8"/>
            <p:cNvSpPr/>
            <p:nvPr/>
          </p:nvSpPr>
          <p:spPr>
            <a:xfrm rot="-5400000">
              <a:off x="7511314" y="4294041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6" name="Google Shape;2816;p8"/>
            <p:cNvSpPr/>
            <p:nvPr/>
          </p:nvSpPr>
          <p:spPr>
            <a:xfrm rot="-5400000">
              <a:off x="5855679" y="1873118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7" name="Google Shape;2817;p8"/>
            <p:cNvSpPr/>
            <p:nvPr/>
          </p:nvSpPr>
          <p:spPr>
            <a:xfrm rot="-5400000">
              <a:off x="6656524" y="2857254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8" name="Google Shape;2818;p8"/>
            <p:cNvSpPr/>
            <p:nvPr/>
          </p:nvSpPr>
          <p:spPr>
            <a:xfrm rot="-5400000">
              <a:off x="7274485" y="3966392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9" name="Google Shape;2819;p8"/>
            <p:cNvSpPr/>
            <p:nvPr/>
          </p:nvSpPr>
          <p:spPr>
            <a:xfrm rot="-5400000">
              <a:off x="8443762" y="3936907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0" name="Google Shape;2820;p8"/>
            <p:cNvSpPr/>
            <p:nvPr/>
          </p:nvSpPr>
          <p:spPr>
            <a:xfrm rot="-5400000">
              <a:off x="8670718" y="3590250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1" name="Google Shape;2821;p8"/>
            <p:cNvSpPr/>
            <p:nvPr/>
          </p:nvSpPr>
          <p:spPr>
            <a:xfrm rot="-5400000">
              <a:off x="6164267" y="2286673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2" name="Google Shape;2822;p8"/>
            <p:cNvSpPr/>
            <p:nvPr/>
          </p:nvSpPr>
          <p:spPr>
            <a:xfrm rot="-5400000">
              <a:off x="8716418" y="4354835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3" name="Google Shape;2823;p8"/>
            <p:cNvSpPr/>
            <p:nvPr/>
          </p:nvSpPr>
          <p:spPr>
            <a:xfrm rot="-5400000">
              <a:off x="7458880" y="4684612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4" name="Google Shape;2824;p8"/>
            <p:cNvSpPr/>
            <p:nvPr/>
          </p:nvSpPr>
          <p:spPr>
            <a:xfrm rot="-5400000">
              <a:off x="7046617" y="3062005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5" name="Google Shape;2825;p8"/>
            <p:cNvSpPr/>
            <p:nvPr/>
          </p:nvSpPr>
          <p:spPr>
            <a:xfrm rot="-5400000">
              <a:off x="7078796" y="4271886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6" name="Google Shape;2826;p8"/>
            <p:cNvSpPr/>
            <p:nvPr/>
          </p:nvSpPr>
          <p:spPr>
            <a:xfrm rot="-5400000">
              <a:off x="6943689" y="3518748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7" name="Google Shape;2827;p8"/>
            <p:cNvSpPr/>
            <p:nvPr/>
          </p:nvSpPr>
          <p:spPr>
            <a:xfrm rot="-5400000" flipH="1">
              <a:off x="6867546" y="1701954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8" name="Google Shape;2828;p8"/>
            <p:cNvSpPr/>
            <p:nvPr/>
          </p:nvSpPr>
          <p:spPr>
            <a:xfrm rot="-5400000" flipH="1">
              <a:off x="6728032" y="2081749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9" name="Google Shape;2829;p8"/>
            <p:cNvSpPr/>
            <p:nvPr/>
          </p:nvSpPr>
          <p:spPr>
            <a:xfrm rot="-5400000" flipH="1">
              <a:off x="6580720" y="2418065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0" name="Google Shape;2830;p8"/>
            <p:cNvSpPr/>
            <p:nvPr/>
          </p:nvSpPr>
          <p:spPr>
            <a:xfrm rot="-5400000" flipH="1">
              <a:off x="7106104" y="2037835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1" name="Google Shape;2831;p8"/>
            <p:cNvSpPr/>
            <p:nvPr/>
          </p:nvSpPr>
          <p:spPr>
            <a:xfrm rot="-5400000" flipH="1">
              <a:off x="5855819" y="2855693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2" name="Google Shape;2832;p8"/>
            <p:cNvSpPr/>
            <p:nvPr/>
          </p:nvSpPr>
          <p:spPr>
            <a:xfrm rot="-5400000" flipH="1">
              <a:off x="8557992" y="4224196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3" name="Google Shape;2833;p8"/>
            <p:cNvSpPr/>
            <p:nvPr/>
          </p:nvSpPr>
          <p:spPr>
            <a:xfrm rot="-5400000" flipH="1">
              <a:off x="7075119" y="2427755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4" name="Google Shape;2834;p8"/>
            <p:cNvSpPr/>
            <p:nvPr/>
          </p:nvSpPr>
          <p:spPr>
            <a:xfrm rot="-5400000" flipH="1">
              <a:off x="6923371" y="255804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5" name="Google Shape;2835;p8"/>
            <p:cNvSpPr/>
            <p:nvPr/>
          </p:nvSpPr>
          <p:spPr>
            <a:xfrm rot="-5400000" flipH="1">
              <a:off x="7452482" y="411755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6" name="Google Shape;2836;p8"/>
            <p:cNvSpPr/>
            <p:nvPr/>
          </p:nvSpPr>
          <p:spPr>
            <a:xfrm rot="-5400000">
              <a:off x="8807099" y="641429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7" name="Google Shape;2837;p8"/>
            <p:cNvSpPr/>
            <p:nvPr/>
          </p:nvSpPr>
          <p:spPr>
            <a:xfrm>
              <a:off x="2963692" y="4896893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8" name="Google Shape;2838;p8"/>
            <p:cNvSpPr/>
            <p:nvPr/>
          </p:nvSpPr>
          <p:spPr>
            <a:xfrm>
              <a:off x="471112" y="4574671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9" name="Google Shape;2839;p8"/>
            <p:cNvSpPr/>
            <p:nvPr/>
          </p:nvSpPr>
          <p:spPr>
            <a:xfrm>
              <a:off x="2753463" y="4668875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0" name="Google Shape;2840;p8"/>
            <p:cNvSpPr/>
            <p:nvPr/>
          </p:nvSpPr>
          <p:spPr>
            <a:xfrm>
              <a:off x="6655795" y="4840317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1" name="Google Shape;2841;p8"/>
            <p:cNvSpPr/>
            <p:nvPr/>
          </p:nvSpPr>
          <p:spPr>
            <a:xfrm>
              <a:off x="4825185" y="4561639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2" name="Google Shape;2842;p8"/>
            <p:cNvSpPr/>
            <p:nvPr/>
          </p:nvSpPr>
          <p:spPr>
            <a:xfrm>
              <a:off x="4222013" y="4852496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3" name="Google Shape;2843;p8"/>
            <p:cNvSpPr/>
            <p:nvPr/>
          </p:nvSpPr>
          <p:spPr>
            <a:xfrm>
              <a:off x="2394971" y="4710131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4" name="Google Shape;2844;p8"/>
            <p:cNvSpPr/>
            <p:nvPr/>
          </p:nvSpPr>
          <p:spPr>
            <a:xfrm>
              <a:off x="261895" y="4144797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5" name="Google Shape;2845;p8"/>
            <p:cNvSpPr/>
            <p:nvPr/>
          </p:nvSpPr>
          <p:spPr>
            <a:xfrm>
              <a:off x="1147839" y="4589456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6" name="Google Shape;2846;p8"/>
            <p:cNvSpPr/>
            <p:nvPr/>
          </p:nvSpPr>
          <p:spPr>
            <a:xfrm>
              <a:off x="1651262" y="4079205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7" name="Google Shape;2847;p8"/>
            <p:cNvSpPr/>
            <p:nvPr/>
          </p:nvSpPr>
          <p:spPr>
            <a:xfrm>
              <a:off x="5460560" y="4603603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8" name="Google Shape;2848;p8"/>
            <p:cNvSpPr/>
            <p:nvPr/>
          </p:nvSpPr>
          <p:spPr>
            <a:xfrm>
              <a:off x="1698183" y="4810645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9" name="Google Shape;2849;p8"/>
            <p:cNvSpPr/>
            <p:nvPr/>
          </p:nvSpPr>
          <p:spPr>
            <a:xfrm>
              <a:off x="201799" y="4466009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0" name="Google Shape;2850;p8"/>
            <p:cNvSpPr/>
            <p:nvPr/>
          </p:nvSpPr>
          <p:spPr>
            <a:xfrm>
              <a:off x="3465751" y="4816833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1" name="Google Shape;2851;p8"/>
            <p:cNvSpPr/>
            <p:nvPr/>
          </p:nvSpPr>
          <p:spPr>
            <a:xfrm>
              <a:off x="2625602" y="5006428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2" name="Google Shape;2852;p8"/>
            <p:cNvSpPr/>
            <p:nvPr/>
          </p:nvSpPr>
          <p:spPr>
            <a:xfrm>
              <a:off x="2785939" y="4360921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3" name="Google Shape;2853;p8"/>
            <p:cNvSpPr/>
            <p:nvPr/>
          </p:nvSpPr>
          <p:spPr>
            <a:xfrm>
              <a:off x="189850" y="4847376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4" name="Google Shape;2854;p8"/>
            <p:cNvSpPr/>
            <p:nvPr/>
          </p:nvSpPr>
          <p:spPr>
            <a:xfrm flipH="1">
              <a:off x="2255392" y="3721275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5" name="Google Shape;2855;p8"/>
            <p:cNvSpPr/>
            <p:nvPr/>
          </p:nvSpPr>
          <p:spPr>
            <a:xfrm flipH="1">
              <a:off x="1929748" y="3759794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6" name="Google Shape;2856;p8"/>
            <p:cNvSpPr/>
            <p:nvPr/>
          </p:nvSpPr>
          <p:spPr>
            <a:xfrm flipH="1">
              <a:off x="3183433" y="4265621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7" name="Google Shape;2857;p8"/>
            <p:cNvSpPr/>
            <p:nvPr/>
          </p:nvSpPr>
          <p:spPr>
            <a:xfrm flipH="1">
              <a:off x="1435716" y="4350612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8" name="Google Shape;2858;p8"/>
            <p:cNvSpPr/>
            <p:nvPr/>
          </p:nvSpPr>
          <p:spPr>
            <a:xfrm flipH="1">
              <a:off x="1933866" y="4594998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9" name="Google Shape;2859;p8"/>
            <p:cNvSpPr/>
            <p:nvPr/>
          </p:nvSpPr>
          <p:spPr>
            <a:xfrm flipH="1">
              <a:off x="5826957" y="4975631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0" name="Google Shape;2860;p8"/>
            <p:cNvSpPr/>
            <p:nvPr/>
          </p:nvSpPr>
          <p:spPr>
            <a:xfrm flipH="1">
              <a:off x="5920051" y="4707077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1" name="Google Shape;2861;p8"/>
            <p:cNvSpPr/>
            <p:nvPr/>
          </p:nvSpPr>
          <p:spPr>
            <a:xfrm flipH="1">
              <a:off x="2402654" y="4088599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2" name="Google Shape;2862;p8"/>
            <p:cNvSpPr/>
            <p:nvPr/>
          </p:nvSpPr>
          <p:spPr>
            <a:xfrm flipH="1">
              <a:off x="2060344" y="4210513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3" name="Google Shape;2863;p8"/>
            <p:cNvSpPr/>
            <p:nvPr/>
          </p:nvSpPr>
          <p:spPr>
            <a:xfrm rot="10800000" flipH="1">
              <a:off x="4535130" y="4810639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4" name="Google Shape;2864;p8"/>
            <p:cNvSpPr/>
            <p:nvPr/>
          </p:nvSpPr>
          <p:spPr>
            <a:xfrm rot="10800000" flipH="1">
              <a:off x="7364662" y="4897030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5" name="Google Shape;2865;p8"/>
            <p:cNvSpPr/>
            <p:nvPr/>
          </p:nvSpPr>
          <p:spPr>
            <a:xfrm rot="10800000" flipH="1">
              <a:off x="3162438" y="4666650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6" name="Google Shape;2866;p8"/>
            <p:cNvSpPr/>
            <p:nvPr/>
          </p:nvSpPr>
          <p:spPr>
            <a:xfrm rot="10800000" flipH="1">
              <a:off x="7867920" y="4559015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7" name="Google Shape;2867;p8"/>
            <p:cNvSpPr/>
            <p:nvPr/>
          </p:nvSpPr>
          <p:spPr>
            <a:xfrm rot="10800000" flipH="1">
              <a:off x="3602098" y="4325302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8" name="Google Shape;2868;p8"/>
            <p:cNvSpPr/>
            <p:nvPr/>
          </p:nvSpPr>
          <p:spPr>
            <a:xfrm rot="10800000" flipH="1">
              <a:off x="5530138" y="4911830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9" name="Google Shape;2869;p8"/>
            <p:cNvSpPr/>
            <p:nvPr/>
          </p:nvSpPr>
          <p:spPr>
            <a:xfrm rot="10800000" flipH="1">
              <a:off x="8747946" y="4902554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0" name="Google Shape;2870;p8"/>
            <p:cNvSpPr/>
            <p:nvPr/>
          </p:nvSpPr>
          <p:spPr>
            <a:xfrm rot="10800000" flipH="1">
              <a:off x="3920145" y="4027480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1" name="Google Shape;2871;p8"/>
            <p:cNvSpPr/>
            <p:nvPr/>
          </p:nvSpPr>
          <p:spPr>
            <a:xfrm rot="10800000" flipH="1">
              <a:off x="7908601" y="4897013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2" name="Google Shape;2872;p8"/>
            <p:cNvSpPr/>
            <p:nvPr/>
          </p:nvSpPr>
          <p:spPr>
            <a:xfrm rot="10800000" flipH="1">
              <a:off x="8263362" y="4678160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3" name="Google Shape;2873;p8"/>
            <p:cNvSpPr/>
            <p:nvPr/>
          </p:nvSpPr>
          <p:spPr>
            <a:xfrm rot="10800000" flipH="1">
              <a:off x="5062260" y="501437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4" name="Google Shape;2874;p8"/>
            <p:cNvSpPr/>
            <p:nvPr/>
          </p:nvSpPr>
          <p:spPr>
            <a:xfrm rot="10800000" flipH="1">
              <a:off x="7008383" y="4595115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5" name="Google Shape;2875;p8"/>
            <p:cNvSpPr/>
            <p:nvPr/>
          </p:nvSpPr>
          <p:spPr>
            <a:xfrm rot="10800000" flipH="1">
              <a:off x="6522899" y="5011872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6" name="Google Shape;2876;p8"/>
            <p:cNvSpPr/>
            <p:nvPr/>
          </p:nvSpPr>
          <p:spPr>
            <a:xfrm rot="10800000" flipH="1">
              <a:off x="4825176" y="4255993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7" name="Google Shape;2877;p8"/>
            <p:cNvSpPr/>
            <p:nvPr/>
          </p:nvSpPr>
          <p:spPr>
            <a:xfrm rot="10800000" flipH="1">
              <a:off x="3801114" y="4644633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8" name="Google Shape;2878;p8"/>
            <p:cNvSpPr/>
            <p:nvPr/>
          </p:nvSpPr>
          <p:spPr>
            <a:xfrm rot="10800000" flipH="1">
              <a:off x="6242864" y="3650405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9" name="Google Shape;2879;p8"/>
            <p:cNvSpPr/>
            <p:nvPr/>
          </p:nvSpPr>
          <p:spPr>
            <a:xfrm rot="10800000" flipH="1">
              <a:off x="4355000" y="4345488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0" name="Google Shape;2880;p8"/>
            <p:cNvSpPr/>
            <p:nvPr/>
          </p:nvSpPr>
          <p:spPr>
            <a:xfrm rot="10800000">
              <a:off x="6131142" y="4380978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1" name="Google Shape;2881;p8"/>
            <p:cNvSpPr/>
            <p:nvPr/>
          </p:nvSpPr>
          <p:spPr>
            <a:xfrm rot="10800000">
              <a:off x="5824398" y="4244268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2" name="Google Shape;2882;p8"/>
            <p:cNvSpPr/>
            <p:nvPr/>
          </p:nvSpPr>
          <p:spPr>
            <a:xfrm rot="10800000">
              <a:off x="7867933" y="4140699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3" name="Google Shape;2883;p8"/>
            <p:cNvSpPr/>
            <p:nvPr/>
          </p:nvSpPr>
          <p:spPr>
            <a:xfrm rot="10800000">
              <a:off x="5175366" y="4406414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4" name="Google Shape;2884;p8"/>
            <p:cNvSpPr/>
            <p:nvPr/>
          </p:nvSpPr>
          <p:spPr>
            <a:xfrm rot="10800000">
              <a:off x="5788441" y="3887275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5" name="Google Shape;2885;p8"/>
            <p:cNvSpPr/>
            <p:nvPr/>
          </p:nvSpPr>
          <p:spPr>
            <a:xfrm rot="10800000">
              <a:off x="6627657" y="4246684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6" name="Google Shape;2886;p8"/>
            <p:cNvSpPr/>
            <p:nvPr/>
          </p:nvSpPr>
          <p:spPr>
            <a:xfrm rot="10800000">
              <a:off x="6243864" y="464542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7" name="Google Shape;2887;p8"/>
            <p:cNvSpPr/>
            <p:nvPr/>
          </p:nvSpPr>
          <p:spPr>
            <a:xfrm rot="10800000">
              <a:off x="6739829" y="3858824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8" name="Google Shape;2888;p8"/>
            <p:cNvSpPr/>
            <p:nvPr/>
          </p:nvSpPr>
          <p:spPr>
            <a:xfrm rot="10800000">
              <a:off x="5459569" y="4227633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9" name="Google Shape;2889;p8"/>
            <p:cNvSpPr/>
            <p:nvPr/>
          </p:nvSpPr>
          <p:spPr>
            <a:xfrm rot="10800000" flipH="1">
              <a:off x="1874423" y="1457649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0" name="Google Shape;2890;p8"/>
            <p:cNvSpPr/>
            <p:nvPr/>
          </p:nvSpPr>
          <p:spPr>
            <a:xfrm rot="-5400000">
              <a:off x="7273617" y="1644380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891" name="Google Shape;2891;p8"/>
            <p:cNvGrpSpPr/>
            <p:nvPr/>
          </p:nvGrpSpPr>
          <p:grpSpPr>
            <a:xfrm rot="5400000">
              <a:off x="6199788" y="1372590"/>
              <a:ext cx="3964145" cy="1455821"/>
              <a:chOff x="3233388" y="140740"/>
              <a:chExt cx="3964145" cy="1455821"/>
            </a:xfrm>
          </p:grpSpPr>
          <p:sp>
            <p:nvSpPr>
              <p:cNvPr id="2892" name="Google Shape;2892;p8"/>
              <p:cNvSpPr/>
              <p:nvPr/>
            </p:nvSpPr>
            <p:spPr>
              <a:xfrm rot="10800000" flipH="1">
                <a:off x="4341237" y="377380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93" name="Google Shape;2893;p8"/>
              <p:cNvSpPr/>
              <p:nvPr/>
            </p:nvSpPr>
            <p:spPr>
              <a:xfrm rot="10800000" flipH="1">
                <a:off x="3233388" y="122197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94" name="Google Shape;2894;p8"/>
              <p:cNvSpPr/>
              <p:nvPr/>
            </p:nvSpPr>
            <p:spPr>
              <a:xfrm rot="10800000" flipH="1">
                <a:off x="6920595" y="1365965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95" name="Google Shape;2895;p8"/>
              <p:cNvSpPr/>
              <p:nvPr/>
            </p:nvSpPr>
            <p:spPr>
              <a:xfrm rot="10800000" flipH="1">
                <a:off x="3673048" y="880627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96" name="Google Shape;2896;p8"/>
              <p:cNvSpPr/>
              <p:nvPr/>
            </p:nvSpPr>
            <p:spPr>
              <a:xfrm rot="10800000" flipH="1">
                <a:off x="5601088" y="146715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97" name="Google Shape;2897;p8"/>
              <p:cNvSpPr/>
              <p:nvPr/>
            </p:nvSpPr>
            <p:spPr>
              <a:xfrm rot="10800000" flipH="1">
                <a:off x="5724521" y="3829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98" name="Google Shape;2898;p8"/>
              <p:cNvSpPr/>
              <p:nvPr/>
            </p:nvSpPr>
            <p:spPr>
              <a:xfrm rot="10800000" flipH="1">
                <a:off x="3991095" y="582805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99" name="Google Shape;2899;p8"/>
              <p:cNvSpPr/>
              <p:nvPr/>
            </p:nvSpPr>
            <p:spPr>
              <a:xfrm rot="10800000" flipH="1">
                <a:off x="4885176" y="377363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00" name="Google Shape;2900;p8"/>
              <p:cNvSpPr/>
              <p:nvPr/>
            </p:nvSpPr>
            <p:spPr>
              <a:xfrm rot="10800000" flipH="1">
                <a:off x="5239937" y="15851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01" name="Google Shape;2901;p8"/>
              <p:cNvSpPr/>
              <p:nvPr/>
            </p:nvSpPr>
            <p:spPr>
              <a:xfrm rot="10800000" flipH="1">
                <a:off x="5133210" y="156969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02" name="Google Shape;2902;p8"/>
              <p:cNvSpPr/>
              <p:nvPr/>
            </p:nvSpPr>
            <p:spPr>
              <a:xfrm rot="10800000" flipH="1">
                <a:off x="4503283" y="14074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03" name="Google Shape;2903;p8"/>
              <p:cNvSpPr/>
              <p:nvPr/>
            </p:nvSpPr>
            <p:spPr>
              <a:xfrm rot="10800000" flipH="1">
                <a:off x="3285424" y="410959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04" name="Google Shape;2904;p8"/>
              <p:cNvSpPr/>
              <p:nvPr/>
            </p:nvSpPr>
            <p:spPr>
              <a:xfrm rot="10800000" flipH="1">
                <a:off x="4896126" y="811318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05" name="Google Shape;2905;p8"/>
              <p:cNvSpPr/>
              <p:nvPr/>
            </p:nvSpPr>
            <p:spPr>
              <a:xfrm rot="10800000" flipH="1">
                <a:off x="4097227" y="124315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06" name="Google Shape;2906;p8"/>
              <p:cNvSpPr/>
              <p:nvPr/>
            </p:nvSpPr>
            <p:spPr>
              <a:xfrm rot="10800000" flipH="1">
                <a:off x="6313814" y="205730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07" name="Google Shape;2907;p8"/>
              <p:cNvSpPr/>
              <p:nvPr/>
            </p:nvSpPr>
            <p:spPr>
              <a:xfrm rot="10800000" flipH="1">
                <a:off x="4425950" y="9008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08" name="Google Shape;2908;p8"/>
              <p:cNvSpPr/>
              <p:nvPr/>
            </p:nvSpPr>
            <p:spPr>
              <a:xfrm rot="10800000">
                <a:off x="6202092" y="936303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09" name="Google Shape;2909;p8"/>
              <p:cNvSpPr/>
              <p:nvPr/>
            </p:nvSpPr>
            <p:spPr>
              <a:xfrm rot="10800000">
                <a:off x="5855273" y="1108793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10" name="Google Shape;2910;p8"/>
              <p:cNvSpPr/>
              <p:nvPr/>
            </p:nvSpPr>
            <p:spPr>
              <a:xfrm rot="10800000">
                <a:off x="7156858" y="86568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11" name="Google Shape;2911;p8"/>
              <p:cNvSpPr/>
              <p:nvPr/>
            </p:nvSpPr>
            <p:spPr>
              <a:xfrm rot="10800000">
                <a:off x="5246316" y="96173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12" name="Google Shape;2912;p8"/>
              <p:cNvSpPr/>
              <p:nvPr/>
            </p:nvSpPr>
            <p:spPr>
              <a:xfrm rot="10800000">
                <a:off x="5907291" y="73882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13" name="Google Shape;2913;p8"/>
              <p:cNvSpPr/>
              <p:nvPr/>
            </p:nvSpPr>
            <p:spPr>
              <a:xfrm rot="10800000">
                <a:off x="6698607" y="802009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14" name="Google Shape;2914;p8"/>
              <p:cNvSpPr/>
              <p:nvPr/>
            </p:nvSpPr>
            <p:spPr>
              <a:xfrm rot="10800000">
                <a:off x="6314814" y="145098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15" name="Google Shape;2915;p8"/>
              <p:cNvSpPr/>
              <p:nvPr/>
            </p:nvSpPr>
            <p:spPr>
              <a:xfrm rot="10800000">
                <a:off x="6405679" y="58437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16" name="Google Shape;2916;p8"/>
              <p:cNvSpPr/>
              <p:nvPr/>
            </p:nvSpPr>
            <p:spPr>
              <a:xfrm rot="10800000">
                <a:off x="5530519" y="78295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17" name="Google Shape;2917;p8"/>
              <p:cNvSpPr/>
              <p:nvPr/>
            </p:nvSpPr>
            <p:spPr>
              <a:xfrm rot="10800000" flipH="1">
                <a:off x="4606080" y="136596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918" name="Google Shape;2918;p8"/>
            <p:cNvSpPr/>
            <p:nvPr/>
          </p:nvSpPr>
          <p:spPr>
            <a:xfrm rot="-5400000" flipH="1">
              <a:off x="6408804" y="1645169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9" name="Google Shape;2919;p8"/>
            <p:cNvSpPr/>
            <p:nvPr/>
          </p:nvSpPr>
          <p:spPr>
            <a:xfrm rot="10800000">
              <a:off x="4228830" y="1192853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0" name="Google Shape;2920;p8"/>
            <p:cNvSpPr/>
            <p:nvPr/>
          </p:nvSpPr>
          <p:spPr>
            <a:xfrm rot="10800000">
              <a:off x="5446704" y="1463072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1" name="Google Shape;2921;p8"/>
            <p:cNvSpPr/>
            <p:nvPr/>
          </p:nvSpPr>
          <p:spPr>
            <a:xfrm rot="10800000">
              <a:off x="4326649" y="1429493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2" name="Google Shape;2922;p8"/>
            <p:cNvSpPr/>
            <p:nvPr/>
          </p:nvSpPr>
          <p:spPr>
            <a:xfrm rot="10800000">
              <a:off x="4009721" y="2218151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923" name="Google Shape;2923;p8"/>
            <p:cNvGrpSpPr/>
            <p:nvPr/>
          </p:nvGrpSpPr>
          <p:grpSpPr>
            <a:xfrm>
              <a:off x="234224" y="118425"/>
              <a:ext cx="3532446" cy="1609151"/>
              <a:chOff x="140599" y="118425"/>
              <a:chExt cx="3532446" cy="1609151"/>
            </a:xfrm>
          </p:grpSpPr>
          <p:sp>
            <p:nvSpPr>
              <p:cNvPr id="2924" name="Google Shape;2924;p8"/>
              <p:cNvSpPr/>
              <p:nvPr/>
            </p:nvSpPr>
            <p:spPr>
              <a:xfrm>
                <a:off x="703605" y="276605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25" name="Google Shape;2925;p8"/>
              <p:cNvSpPr/>
              <p:nvPr/>
            </p:nvSpPr>
            <p:spPr>
              <a:xfrm>
                <a:off x="438762" y="1265458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26" name="Google Shape;2926;p8"/>
              <p:cNvSpPr/>
              <p:nvPr/>
            </p:nvSpPr>
            <p:spPr>
              <a:xfrm>
                <a:off x="322613" y="11842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27" name="Google Shape;2927;p8"/>
              <p:cNvSpPr/>
              <p:nvPr/>
            </p:nvSpPr>
            <p:spPr>
              <a:xfrm>
                <a:off x="3632370" y="320667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28" name="Google Shape;2928;p8"/>
              <p:cNvSpPr/>
              <p:nvPr/>
            </p:nvSpPr>
            <p:spPr>
              <a:xfrm>
                <a:off x="568548" y="863464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29" name="Google Shape;2929;p8"/>
              <p:cNvSpPr/>
              <p:nvPr/>
            </p:nvSpPr>
            <p:spPr>
              <a:xfrm>
                <a:off x="1698613" y="226284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30" name="Google Shape;2930;p8"/>
              <p:cNvSpPr/>
              <p:nvPr/>
            </p:nvSpPr>
            <p:spPr>
              <a:xfrm>
                <a:off x="332845" y="700122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31" name="Google Shape;2931;p8"/>
              <p:cNvSpPr/>
              <p:nvPr/>
            </p:nvSpPr>
            <p:spPr>
              <a:xfrm>
                <a:off x="1722212" y="63453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32" name="Google Shape;2932;p8"/>
              <p:cNvSpPr/>
              <p:nvPr/>
            </p:nvSpPr>
            <p:spPr>
              <a:xfrm>
                <a:off x="1230735" y="13101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33" name="Google Shape;2933;p8"/>
              <p:cNvSpPr/>
              <p:nvPr/>
            </p:nvSpPr>
            <p:spPr>
              <a:xfrm>
                <a:off x="600808" y="156907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34" name="Google Shape;2934;p8"/>
              <p:cNvSpPr/>
              <p:nvPr/>
            </p:nvSpPr>
            <p:spPr>
              <a:xfrm>
                <a:off x="140599" y="1048834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35" name="Google Shape;2935;p8"/>
              <p:cNvSpPr/>
              <p:nvPr/>
            </p:nvSpPr>
            <p:spPr>
              <a:xfrm>
                <a:off x="927051" y="523633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36" name="Google Shape;2936;p8"/>
              <p:cNvSpPr/>
              <p:nvPr/>
            </p:nvSpPr>
            <p:spPr>
              <a:xfrm>
                <a:off x="194752" y="45597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37" name="Google Shape;2937;p8"/>
              <p:cNvSpPr/>
              <p:nvPr/>
            </p:nvSpPr>
            <p:spPr>
              <a:xfrm>
                <a:off x="2856889" y="916246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38" name="Google Shape;2938;p8"/>
              <p:cNvSpPr/>
              <p:nvPr/>
            </p:nvSpPr>
            <p:spPr>
              <a:xfrm>
                <a:off x="300425" y="16832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39" name="Google Shape;2939;p8"/>
              <p:cNvSpPr/>
              <p:nvPr/>
            </p:nvSpPr>
            <p:spPr>
              <a:xfrm flipH="1">
                <a:off x="2326342" y="276600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40" name="Google Shape;2940;p8"/>
              <p:cNvSpPr/>
              <p:nvPr/>
            </p:nvSpPr>
            <p:spPr>
              <a:xfrm flipH="1">
                <a:off x="2000698" y="315119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41" name="Google Shape;2941;p8"/>
              <p:cNvSpPr/>
              <p:nvPr/>
            </p:nvSpPr>
            <p:spPr>
              <a:xfrm flipH="1">
                <a:off x="3254383" y="82094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42" name="Google Shape;2942;p8"/>
              <p:cNvSpPr/>
              <p:nvPr/>
            </p:nvSpPr>
            <p:spPr>
              <a:xfrm flipH="1">
                <a:off x="1343841" y="73169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43" name="Google Shape;2943;p8"/>
              <p:cNvSpPr/>
              <p:nvPr/>
            </p:nvSpPr>
            <p:spPr>
              <a:xfrm flipH="1">
                <a:off x="2803532" y="455981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44" name="Google Shape;2944;p8"/>
              <p:cNvSpPr/>
              <p:nvPr/>
            </p:nvSpPr>
            <p:spPr>
              <a:xfrm flipH="1">
                <a:off x="2896626" y="187427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45" name="Google Shape;2945;p8"/>
              <p:cNvSpPr/>
              <p:nvPr/>
            </p:nvSpPr>
            <p:spPr>
              <a:xfrm flipH="1">
                <a:off x="2473604" y="64392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46" name="Google Shape;2946;p8"/>
              <p:cNvSpPr/>
              <p:nvPr/>
            </p:nvSpPr>
            <p:spPr>
              <a:xfrm flipH="1">
                <a:off x="2131294" y="76583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47" name="Google Shape;2947;p8"/>
              <p:cNvSpPr/>
              <p:nvPr/>
            </p:nvSpPr>
            <p:spPr>
              <a:xfrm flipH="1">
                <a:off x="2004816" y="1150323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48" name="Google Shape;2948;p8"/>
              <p:cNvSpPr/>
              <p:nvPr/>
            </p:nvSpPr>
            <p:spPr>
              <a:xfrm>
                <a:off x="1218789" y="1144781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49" name="Google Shape;2949;p8"/>
              <p:cNvSpPr/>
              <p:nvPr/>
            </p:nvSpPr>
            <p:spPr>
              <a:xfrm>
                <a:off x="2465921" y="1265456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950" name="Google Shape;2950;p8"/>
            <p:cNvSpPr/>
            <p:nvPr/>
          </p:nvSpPr>
          <p:spPr>
            <a:xfrm rot="10800000">
              <a:off x="3465760" y="1210623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951" name="Google Shape;2951;p8"/>
            <p:cNvGrpSpPr/>
            <p:nvPr/>
          </p:nvGrpSpPr>
          <p:grpSpPr>
            <a:xfrm>
              <a:off x="3327013" y="140740"/>
              <a:ext cx="3964145" cy="1455821"/>
              <a:chOff x="3233388" y="140740"/>
              <a:chExt cx="3964145" cy="1455821"/>
            </a:xfrm>
          </p:grpSpPr>
          <p:sp>
            <p:nvSpPr>
              <p:cNvPr id="2952" name="Google Shape;2952;p8"/>
              <p:cNvSpPr/>
              <p:nvPr/>
            </p:nvSpPr>
            <p:spPr>
              <a:xfrm rot="10800000" flipH="1">
                <a:off x="4341237" y="377380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53" name="Google Shape;2953;p8"/>
              <p:cNvSpPr/>
              <p:nvPr/>
            </p:nvSpPr>
            <p:spPr>
              <a:xfrm rot="10800000" flipH="1">
                <a:off x="3673048" y="880627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54" name="Google Shape;2954;p8"/>
              <p:cNvSpPr/>
              <p:nvPr/>
            </p:nvSpPr>
            <p:spPr>
              <a:xfrm rot="10800000" flipH="1">
                <a:off x="5601088" y="146715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55" name="Google Shape;2955;p8"/>
              <p:cNvSpPr/>
              <p:nvPr/>
            </p:nvSpPr>
            <p:spPr>
              <a:xfrm rot="10800000" flipH="1">
                <a:off x="5724521" y="3829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56" name="Google Shape;2956;p8"/>
              <p:cNvSpPr/>
              <p:nvPr/>
            </p:nvSpPr>
            <p:spPr>
              <a:xfrm rot="10800000" flipH="1">
                <a:off x="3991095" y="582805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57" name="Google Shape;2957;p8"/>
              <p:cNvSpPr/>
              <p:nvPr/>
            </p:nvSpPr>
            <p:spPr>
              <a:xfrm rot="10800000" flipH="1">
                <a:off x="4885176" y="377363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58" name="Google Shape;2958;p8"/>
              <p:cNvSpPr/>
              <p:nvPr/>
            </p:nvSpPr>
            <p:spPr>
              <a:xfrm rot="10800000" flipH="1">
                <a:off x="5239937" y="15851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59" name="Google Shape;2959;p8"/>
              <p:cNvSpPr/>
              <p:nvPr/>
            </p:nvSpPr>
            <p:spPr>
              <a:xfrm rot="10800000" flipH="1">
                <a:off x="5133210" y="156969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60" name="Google Shape;2960;p8"/>
              <p:cNvSpPr/>
              <p:nvPr/>
            </p:nvSpPr>
            <p:spPr>
              <a:xfrm rot="10800000" flipH="1">
                <a:off x="4503283" y="14074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61" name="Google Shape;2961;p8"/>
              <p:cNvSpPr/>
              <p:nvPr/>
            </p:nvSpPr>
            <p:spPr>
              <a:xfrm rot="10800000" flipH="1">
                <a:off x="3285424" y="410959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62" name="Google Shape;2962;p8"/>
              <p:cNvSpPr/>
              <p:nvPr/>
            </p:nvSpPr>
            <p:spPr>
              <a:xfrm rot="10800000" flipH="1">
                <a:off x="4896126" y="811318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63" name="Google Shape;2963;p8"/>
              <p:cNvSpPr/>
              <p:nvPr/>
            </p:nvSpPr>
            <p:spPr>
              <a:xfrm rot="10800000" flipH="1">
                <a:off x="6313814" y="205730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64" name="Google Shape;2964;p8"/>
              <p:cNvSpPr/>
              <p:nvPr/>
            </p:nvSpPr>
            <p:spPr>
              <a:xfrm rot="10800000" flipH="1">
                <a:off x="4425950" y="9008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65" name="Google Shape;2965;p8"/>
              <p:cNvSpPr/>
              <p:nvPr/>
            </p:nvSpPr>
            <p:spPr>
              <a:xfrm rot="10800000">
                <a:off x="6202092" y="936303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66" name="Google Shape;2966;p8"/>
              <p:cNvSpPr/>
              <p:nvPr/>
            </p:nvSpPr>
            <p:spPr>
              <a:xfrm rot="10800000">
                <a:off x="7156858" y="86568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67" name="Google Shape;2967;p8"/>
              <p:cNvSpPr/>
              <p:nvPr/>
            </p:nvSpPr>
            <p:spPr>
              <a:xfrm rot="10800000">
                <a:off x="5246316" y="96173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68" name="Google Shape;2968;p8"/>
              <p:cNvSpPr/>
              <p:nvPr/>
            </p:nvSpPr>
            <p:spPr>
              <a:xfrm rot="10800000">
                <a:off x="5907291" y="73882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69" name="Google Shape;2969;p8"/>
              <p:cNvSpPr/>
              <p:nvPr/>
            </p:nvSpPr>
            <p:spPr>
              <a:xfrm rot="10800000">
                <a:off x="6698607" y="802009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70" name="Google Shape;2970;p8"/>
              <p:cNvSpPr/>
              <p:nvPr/>
            </p:nvSpPr>
            <p:spPr>
              <a:xfrm rot="10800000">
                <a:off x="6405679" y="58437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71" name="Google Shape;2971;p8"/>
              <p:cNvSpPr/>
              <p:nvPr/>
            </p:nvSpPr>
            <p:spPr>
              <a:xfrm rot="10800000">
                <a:off x="5530519" y="78295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72" name="Google Shape;2972;p8"/>
              <p:cNvSpPr/>
              <p:nvPr/>
            </p:nvSpPr>
            <p:spPr>
              <a:xfrm rot="10800000">
                <a:off x="6314814" y="145098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73" name="Google Shape;2973;p8"/>
              <p:cNvSpPr/>
              <p:nvPr/>
            </p:nvSpPr>
            <p:spPr>
              <a:xfrm rot="10800000" flipH="1">
                <a:off x="6920595" y="1365965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74" name="Google Shape;2974;p8"/>
              <p:cNvSpPr/>
              <p:nvPr/>
            </p:nvSpPr>
            <p:spPr>
              <a:xfrm rot="10800000">
                <a:off x="5855273" y="1108793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75" name="Google Shape;2975;p8"/>
              <p:cNvSpPr/>
              <p:nvPr/>
            </p:nvSpPr>
            <p:spPr>
              <a:xfrm rot="10800000" flipH="1">
                <a:off x="4606080" y="136596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76" name="Google Shape;2976;p8"/>
              <p:cNvSpPr/>
              <p:nvPr/>
            </p:nvSpPr>
            <p:spPr>
              <a:xfrm rot="10800000" flipH="1">
                <a:off x="4097227" y="124315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77" name="Google Shape;2977;p8"/>
              <p:cNvSpPr/>
              <p:nvPr/>
            </p:nvSpPr>
            <p:spPr>
              <a:xfrm rot="10800000" flipH="1">
                <a:off x="3233388" y="122197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2978" name="Google Shape;2978;p8"/>
          <p:cNvGrpSpPr/>
          <p:nvPr/>
        </p:nvGrpSpPr>
        <p:grpSpPr>
          <a:xfrm>
            <a:off x="-874077" y="-2230000"/>
            <a:ext cx="10826259" cy="7105595"/>
            <a:chOff x="-874077" y="-2230000"/>
            <a:chExt cx="10826259" cy="7105595"/>
          </a:xfrm>
        </p:grpSpPr>
        <p:grpSp>
          <p:nvGrpSpPr>
            <p:cNvPr id="2979" name="Google Shape;2979;p8"/>
            <p:cNvGrpSpPr/>
            <p:nvPr/>
          </p:nvGrpSpPr>
          <p:grpSpPr>
            <a:xfrm>
              <a:off x="5414815" y="-2230000"/>
              <a:ext cx="3898081" cy="3841432"/>
              <a:chOff x="1723600" y="1764850"/>
              <a:chExt cx="374675" cy="369223"/>
            </a:xfrm>
          </p:grpSpPr>
          <p:sp>
            <p:nvSpPr>
              <p:cNvPr id="2980" name="Google Shape;2980;p8"/>
              <p:cNvSpPr/>
              <p:nvPr/>
            </p:nvSpPr>
            <p:spPr>
              <a:xfrm>
                <a:off x="1726326" y="1764850"/>
                <a:ext cx="369223" cy="369223"/>
              </a:xfrm>
              <a:custGeom>
                <a:avLst/>
                <a:gdLst/>
                <a:ahLst/>
                <a:cxnLst/>
                <a:rect l="l" t="t" r="r" b="b"/>
                <a:pathLst>
                  <a:path w="4876" h="4876" extrusionOk="0">
                    <a:moveTo>
                      <a:pt x="2432" y="0"/>
                    </a:moveTo>
                    <a:cubicBezTo>
                      <a:pt x="1089" y="0"/>
                      <a:pt x="1" y="1089"/>
                      <a:pt x="1" y="2431"/>
                    </a:cubicBezTo>
                    <a:cubicBezTo>
                      <a:pt x="1" y="3786"/>
                      <a:pt x="1089" y="4875"/>
                      <a:pt x="2432" y="4875"/>
                    </a:cubicBezTo>
                    <a:cubicBezTo>
                      <a:pt x="3787" y="4875"/>
                      <a:pt x="4876" y="3786"/>
                      <a:pt x="4876" y="2431"/>
                    </a:cubicBezTo>
                    <a:cubicBezTo>
                      <a:pt x="4876" y="1089"/>
                      <a:pt x="3787" y="0"/>
                      <a:pt x="2432" y="0"/>
                    </a:cubicBezTo>
                    <a:close/>
                  </a:path>
                </a:pathLst>
              </a:custGeom>
              <a:solidFill>
                <a:schemeClr val="accent2">
                  <a:alpha val="2723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81" name="Google Shape;2981;p8"/>
              <p:cNvSpPr/>
              <p:nvPr/>
            </p:nvSpPr>
            <p:spPr>
              <a:xfrm>
                <a:off x="1723600" y="1778783"/>
                <a:ext cx="374675" cy="341357"/>
              </a:xfrm>
              <a:custGeom>
                <a:avLst/>
                <a:gdLst/>
                <a:ahLst/>
                <a:cxnLst/>
                <a:rect l="l" t="t" r="r" b="b"/>
                <a:pathLst>
                  <a:path w="4948" h="4508" extrusionOk="0">
                    <a:moveTo>
                      <a:pt x="2480" y="0"/>
                    </a:moveTo>
                    <a:cubicBezTo>
                      <a:pt x="1456" y="0"/>
                      <a:pt x="530" y="700"/>
                      <a:pt x="291" y="1739"/>
                    </a:cubicBezTo>
                    <a:cubicBezTo>
                      <a:pt x="0" y="2949"/>
                      <a:pt x="750" y="4159"/>
                      <a:pt x="1960" y="4449"/>
                    </a:cubicBezTo>
                    <a:cubicBezTo>
                      <a:pt x="2130" y="4488"/>
                      <a:pt x="2301" y="4507"/>
                      <a:pt x="2468" y="4507"/>
                    </a:cubicBezTo>
                    <a:cubicBezTo>
                      <a:pt x="3492" y="4507"/>
                      <a:pt x="4420" y="3807"/>
                      <a:pt x="4670" y="2768"/>
                    </a:cubicBezTo>
                    <a:cubicBezTo>
                      <a:pt x="4948" y="1558"/>
                      <a:pt x="4198" y="348"/>
                      <a:pt x="2988" y="58"/>
                    </a:cubicBezTo>
                    <a:cubicBezTo>
                      <a:pt x="2818" y="19"/>
                      <a:pt x="2648" y="0"/>
                      <a:pt x="248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82" name="Google Shape;2982;p8"/>
              <p:cNvSpPr/>
              <p:nvPr/>
            </p:nvSpPr>
            <p:spPr>
              <a:xfrm>
                <a:off x="1769412" y="1810359"/>
                <a:ext cx="237390" cy="144554"/>
              </a:xfrm>
              <a:custGeom>
                <a:avLst/>
                <a:gdLst/>
                <a:ahLst/>
                <a:cxnLst/>
                <a:rect l="l" t="t" r="r" b="b"/>
                <a:pathLst>
                  <a:path w="3135" h="1909" extrusionOk="0">
                    <a:moveTo>
                      <a:pt x="1811" y="1"/>
                    </a:moveTo>
                    <a:cubicBezTo>
                      <a:pt x="1741" y="1"/>
                      <a:pt x="1673" y="6"/>
                      <a:pt x="1609" y="16"/>
                    </a:cubicBezTo>
                    <a:cubicBezTo>
                      <a:pt x="1004" y="101"/>
                      <a:pt x="375" y="718"/>
                      <a:pt x="109" y="1238"/>
                    </a:cubicBezTo>
                    <a:cubicBezTo>
                      <a:pt x="24" y="1371"/>
                      <a:pt x="0" y="1528"/>
                      <a:pt x="36" y="1685"/>
                    </a:cubicBezTo>
                    <a:cubicBezTo>
                      <a:pt x="98" y="1836"/>
                      <a:pt x="270" y="1908"/>
                      <a:pt x="443" y="1908"/>
                    </a:cubicBezTo>
                    <a:cubicBezTo>
                      <a:pt x="507" y="1908"/>
                      <a:pt x="571" y="1898"/>
                      <a:pt x="629" y="1879"/>
                    </a:cubicBezTo>
                    <a:cubicBezTo>
                      <a:pt x="835" y="1770"/>
                      <a:pt x="1016" y="1637"/>
                      <a:pt x="1186" y="1492"/>
                    </a:cubicBezTo>
                    <a:cubicBezTo>
                      <a:pt x="1327" y="1378"/>
                      <a:pt x="1506" y="1287"/>
                      <a:pt x="1681" y="1287"/>
                    </a:cubicBezTo>
                    <a:cubicBezTo>
                      <a:pt x="1730" y="1287"/>
                      <a:pt x="1779" y="1294"/>
                      <a:pt x="1827" y="1310"/>
                    </a:cubicBezTo>
                    <a:cubicBezTo>
                      <a:pt x="1936" y="1347"/>
                      <a:pt x="2032" y="1431"/>
                      <a:pt x="2141" y="1468"/>
                    </a:cubicBezTo>
                    <a:cubicBezTo>
                      <a:pt x="2208" y="1489"/>
                      <a:pt x="2275" y="1499"/>
                      <a:pt x="2340" y="1499"/>
                    </a:cubicBezTo>
                    <a:cubicBezTo>
                      <a:pt x="2608" y="1499"/>
                      <a:pt x="2852" y="1329"/>
                      <a:pt x="2940" y="1056"/>
                    </a:cubicBezTo>
                    <a:cubicBezTo>
                      <a:pt x="3134" y="364"/>
                      <a:pt x="2401" y="1"/>
                      <a:pt x="1811" y="1"/>
                    </a:cubicBezTo>
                    <a:close/>
                  </a:path>
                </a:pathLst>
              </a:custGeom>
              <a:solidFill>
                <a:schemeClr val="accent2">
                  <a:alpha val="549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83" name="Google Shape;2983;p8"/>
              <p:cNvSpPr/>
              <p:nvPr/>
            </p:nvSpPr>
            <p:spPr>
              <a:xfrm>
                <a:off x="1777666" y="1979977"/>
                <a:ext cx="71482" cy="62925"/>
              </a:xfrm>
              <a:custGeom>
                <a:avLst/>
                <a:gdLst/>
                <a:ahLst/>
                <a:cxnLst/>
                <a:rect l="l" t="t" r="r" b="b"/>
                <a:pathLst>
                  <a:path w="944" h="831" extrusionOk="0">
                    <a:moveTo>
                      <a:pt x="650" y="1"/>
                    </a:moveTo>
                    <a:cubicBezTo>
                      <a:pt x="611" y="1"/>
                      <a:pt x="571" y="9"/>
                      <a:pt x="532" y="26"/>
                    </a:cubicBezTo>
                    <a:cubicBezTo>
                      <a:pt x="423" y="62"/>
                      <a:pt x="327" y="123"/>
                      <a:pt x="242" y="195"/>
                    </a:cubicBezTo>
                    <a:lnTo>
                      <a:pt x="169" y="340"/>
                    </a:lnTo>
                    <a:cubicBezTo>
                      <a:pt x="36" y="413"/>
                      <a:pt x="0" y="570"/>
                      <a:pt x="85" y="691"/>
                    </a:cubicBezTo>
                    <a:cubicBezTo>
                      <a:pt x="155" y="782"/>
                      <a:pt x="259" y="830"/>
                      <a:pt x="375" y="830"/>
                    </a:cubicBezTo>
                    <a:cubicBezTo>
                      <a:pt x="399" y="830"/>
                      <a:pt x="423" y="828"/>
                      <a:pt x="448" y="824"/>
                    </a:cubicBezTo>
                    <a:cubicBezTo>
                      <a:pt x="581" y="788"/>
                      <a:pt x="702" y="715"/>
                      <a:pt x="786" y="607"/>
                    </a:cubicBezTo>
                    <a:cubicBezTo>
                      <a:pt x="847" y="534"/>
                      <a:pt x="895" y="437"/>
                      <a:pt x="919" y="340"/>
                    </a:cubicBezTo>
                    <a:cubicBezTo>
                      <a:pt x="944" y="244"/>
                      <a:pt x="907" y="147"/>
                      <a:pt x="847" y="74"/>
                    </a:cubicBezTo>
                    <a:cubicBezTo>
                      <a:pt x="792" y="27"/>
                      <a:pt x="722" y="1"/>
                      <a:pt x="650" y="1"/>
                    </a:cubicBezTo>
                    <a:close/>
                  </a:path>
                </a:pathLst>
              </a:custGeom>
              <a:solidFill>
                <a:schemeClr val="accent2">
                  <a:alpha val="549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84" name="Google Shape;2984;p8"/>
              <p:cNvSpPr/>
              <p:nvPr/>
            </p:nvSpPr>
            <p:spPr>
              <a:xfrm>
                <a:off x="1886632" y="1910994"/>
                <a:ext cx="176888" cy="176358"/>
              </a:xfrm>
              <a:custGeom>
                <a:avLst/>
                <a:gdLst/>
                <a:ahLst/>
                <a:cxnLst/>
                <a:rect l="l" t="t" r="r" b="b"/>
                <a:pathLst>
                  <a:path w="2336" h="2329" extrusionOk="0">
                    <a:moveTo>
                      <a:pt x="1934" y="0"/>
                    </a:moveTo>
                    <a:cubicBezTo>
                      <a:pt x="1761" y="0"/>
                      <a:pt x="1579" y="128"/>
                      <a:pt x="1464" y="272"/>
                    </a:cubicBezTo>
                    <a:cubicBezTo>
                      <a:pt x="1319" y="453"/>
                      <a:pt x="1198" y="671"/>
                      <a:pt x="1005" y="792"/>
                    </a:cubicBezTo>
                    <a:cubicBezTo>
                      <a:pt x="934" y="832"/>
                      <a:pt x="863" y="846"/>
                      <a:pt x="795" y="846"/>
                    </a:cubicBezTo>
                    <a:cubicBezTo>
                      <a:pt x="669" y="846"/>
                      <a:pt x="547" y="801"/>
                      <a:pt x="434" y="801"/>
                    </a:cubicBezTo>
                    <a:cubicBezTo>
                      <a:pt x="389" y="801"/>
                      <a:pt x="345" y="808"/>
                      <a:pt x="303" y="828"/>
                    </a:cubicBezTo>
                    <a:cubicBezTo>
                      <a:pt x="97" y="925"/>
                      <a:pt x="1" y="1421"/>
                      <a:pt x="1" y="1614"/>
                    </a:cubicBezTo>
                    <a:cubicBezTo>
                      <a:pt x="1" y="1917"/>
                      <a:pt x="194" y="2195"/>
                      <a:pt x="484" y="2304"/>
                    </a:cubicBezTo>
                    <a:cubicBezTo>
                      <a:pt x="543" y="2321"/>
                      <a:pt x="602" y="2329"/>
                      <a:pt x="661" y="2329"/>
                    </a:cubicBezTo>
                    <a:cubicBezTo>
                      <a:pt x="898" y="2329"/>
                      <a:pt x="1138" y="2205"/>
                      <a:pt x="1331" y="2050"/>
                    </a:cubicBezTo>
                    <a:cubicBezTo>
                      <a:pt x="1730" y="1747"/>
                      <a:pt x="2033" y="1336"/>
                      <a:pt x="2226" y="876"/>
                    </a:cubicBezTo>
                    <a:cubicBezTo>
                      <a:pt x="2299" y="731"/>
                      <a:pt x="2335" y="562"/>
                      <a:pt x="2323" y="405"/>
                    </a:cubicBezTo>
                    <a:cubicBezTo>
                      <a:pt x="2311" y="235"/>
                      <a:pt x="2214" y="90"/>
                      <a:pt x="2069" y="30"/>
                    </a:cubicBezTo>
                    <a:cubicBezTo>
                      <a:pt x="2026" y="9"/>
                      <a:pt x="1980" y="0"/>
                      <a:pt x="1934" y="0"/>
                    </a:cubicBezTo>
                    <a:close/>
                  </a:path>
                </a:pathLst>
              </a:custGeom>
              <a:solidFill>
                <a:schemeClr val="accent2">
                  <a:alpha val="549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985" name="Google Shape;2985;p8"/>
            <p:cNvGrpSpPr/>
            <p:nvPr/>
          </p:nvGrpSpPr>
          <p:grpSpPr>
            <a:xfrm rot="1592248">
              <a:off x="-275979" y="2650633"/>
              <a:ext cx="2057488" cy="1863504"/>
              <a:chOff x="168680" y="2785500"/>
              <a:chExt cx="2215594" cy="2006704"/>
            </a:xfrm>
          </p:grpSpPr>
          <p:grpSp>
            <p:nvGrpSpPr>
              <p:cNvPr id="2986" name="Google Shape;2986;p8"/>
              <p:cNvGrpSpPr/>
              <p:nvPr/>
            </p:nvGrpSpPr>
            <p:grpSpPr>
              <a:xfrm>
                <a:off x="244392" y="2831804"/>
                <a:ext cx="1134008" cy="607901"/>
                <a:chOff x="5206900" y="826150"/>
                <a:chExt cx="599275" cy="321250"/>
              </a:xfrm>
            </p:grpSpPr>
            <p:sp>
              <p:nvSpPr>
                <p:cNvPr id="2987" name="Google Shape;2987;p8"/>
                <p:cNvSpPr/>
                <p:nvPr/>
              </p:nvSpPr>
              <p:spPr>
                <a:xfrm>
                  <a:off x="5206900" y="828950"/>
                  <a:ext cx="25225" cy="2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09" h="1025" extrusionOk="0">
                      <a:moveTo>
                        <a:pt x="1008" y="448"/>
                      </a:moveTo>
                      <a:cubicBezTo>
                        <a:pt x="1008" y="832"/>
                        <a:pt x="544" y="1024"/>
                        <a:pt x="272" y="752"/>
                      </a:cubicBezTo>
                      <a:cubicBezTo>
                        <a:pt x="0" y="480"/>
                        <a:pt x="192" y="0"/>
                        <a:pt x="576" y="0"/>
                      </a:cubicBezTo>
                      <a:cubicBezTo>
                        <a:pt x="816" y="0"/>
                        <a:pt x="1008" y="208"/>
                        <a:pt x="1008" y="448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988" name="Google Shape;2988;p8"/>
                <p:cNvSpPr/>
                <p:nvPr/>
              </p:nvSpPr>
              <p:spPr>
                <a:xfrm>
                  <a:off x="5468125" y="1067750"/>
                  <a:ext cx="25625" cy="25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09" extrusionOk="0">
                      <a:moveTo>
                        <a:pt x="1024" y="433"/>
                      </a:moveTo>
                      <a:cubicBezTo>
                        <a:pt x="1024" y="817"/>
                        <a:pt x="560" y="1009"/>
                        <a:pt x="288" y="737"/>
                      </a:cubicBezTo>
                      <a:cubicBezTo>
                        <a:pt x="0" y="465"/>
                        <a:pt x="208" y="1"/>
                        <a:pt x="592" y="1"/>
                      </a:cubicBezTo>
                      <a:cubicBezTo>
                        <a:pt x="832" y="1"/>
                        <a:pt x="1024" y="193"/>
                        <a:pt x="1024" y="43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989" name="Google Shape;2989;p8"/>
                <p:cNvSpPr/>
                <p:nvPr/>
              </p:nvSpPr>
              <p:spPr>
                <a:xfrm>
                  <a:off x="5679325" y="1085750"/>
                  <a:ext cx="25625" cy="25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26" extrusionOk="0">
                      <a:moveTo>
                        <a:pt x="1025" y="433"/>
                      </a:moveTo>
                      <a:cubicBezTo>
                        <a:pt x="1025" y="833"/>
                        <a:pt x="545" y="1025"/>
                        <a:pt x="273" y="753"/>
                      </a:cubicBezTo>
                      <a:cubicBezTo>
                        <a:pt x="1" y="481"/>
                        <a:pt x="193" y="1"/>
                        <a:pt x="577" y="1"/>
                      </a:cubicBezTo>
                      <a:cubicBezTo>
                        <a:pt x="817" y="1"/>
                        <a:pt x="1025" y="193"/>
                        <a:pt x="1025" y="43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990" name="Google Shape;2990;p8"/>
                <p:cNvSpPr/>
                <p:nvPr/>
              </p:nvSpPr>
              <p:spPr>
                <a:xfrm>
                  <a:off x="5318900" y="877350"/>
                  <a:ext cx="4425" cy="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7" h="177" extrusionOk="0">
                      <a:moveTo>
                        <a:pt x="177" y="80"/>
                      </a:moveTo>
                      <a:cubicBezTo>
                        <a:pt x="177" y="128"/>
                        <a:pt x="145" y="176"/>
                        <a:pt x="97" y="176"/>
                      </a:cubicBezTo>
                      <a:cubicBezTo>
                        <a:pt x="49" y="176"/>
                        <a:pt x="1" y="128"/>
                        <a:pt x="1" y="80"/>
                      </a:cubicBezTo>
                      <a:cubicBezTo>
                        <a:pt x="1" y="32"/>
                        <a:pt x="49" y="0"/>
                        <a:pt x="97" y="0"/>
                      </a:cubicBezTo>
                      <a:cubicBezTo>
                        <a:pt x="145" y="0"/>
                        <a:pt x="177" y="32"/>
                        <a:pt x="177" y="8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991" name="Google Shape;2991;p8"/>
                <p:cNvSpPr/>
                <p:nvPr/>
              </p:nvSpPr>
              <p:spPr>
                <a:xfrm>
                  <a:off x="5749725" y="10213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1" y="97"/>
                      </a:moveTo>
                      <a:cubicBezTo>
                        <a:pt x="241" y="241"/>
                        <a:pt x="1" y="1"/>
                        <a:pt x="145" y="1"/>
                      </a:cubicBezTo>
                      <a:cubicBezTo>
                        <a:pt x="193" y="1"/>
                        <a:pt x="225" y="49"/>
                        <a:pt x="241" y="97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992" name="Google Shape;2992;p8"/>
                <p:cNvSpPr/>
                <p:nvPr/>
              </p:nvSpPr>
              <p:spPr>
                <a:xfrm>
                  <a:off x="5527725" y="8749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0" y="96"/>
                      </a:moveTo>
                      <a:cubicBezTo>
                        <a:pt x="240" y="240"/>
                        <a:pt x="0" y="0"/>
                        <a:pt x="144" y="0"/>
                      </a:cubicBezTo>
                      <a:cubicBezTo>
                        <a:pt x="192" y="0"/>
                        <a:pt x="240" y="48"/>
                        <a:pt x="240" y="96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993" name="Google Shape;2993;p8"/>
                <p:cNvSpPr/>
                <p:nvPr/>
              </p:nvSpPr>
              <p:spPr>
                <a:xfrm>
                  <a:off x="5418900" y="861350"/>
                  <a:ext cx="6025" cy="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25" extrusionOk="0">
                      <a:moveTo>
                        <a:pt x="241" y="64"/>
                      </a:moveTo>
                      <a:cubicBezTo>
                        <a:pt x="241" y="112"/>
                        <a:pt x="225" y="160"/>
                        <a:pt x="177" y="176"/>
                      </a:cubicBezTo>
                      <a:cubicBezTo>
                        <a:pt x="49" y="224"/>
                        <a:pt x="1" y="32"/>
                        <a:pt x="129" y="16"/>
                      </a:cubicBezTo>
                      <a:cubicBezTo>
                        <a:pt x="177" y="0"/>
                        <a:pt x="225" y="16"/>
                        <a:pt x="241" y="64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994" name="Google Shape;2994;p8"/>
                <p:cNvSpPr/>
                <p:nvPr/>
              </p:nvSpPr>
              <p:spPr>
                <a:xfrm>
                  <a:off x="5634925" y="98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1" y="209"/>
                      </a:moveTo>
                      <a:cubicBezTo>
                        <a:pt x="481" y="385"/>
                        <a:pt x="257" y="481"/>
                        <a:pt x="129" y="353"/>
                      </a:cubicBezTo>
                      <a:cubicBezTo>
                        <a:pt x="1" y="225"/>
                        <a:pt x="97" y="1"/>
                        <a:pt x="273" y="1"/>
                      </a:cubicBezTo>
                      <a:cubicBezTo>
                        <a:pt x="385" y="1"/>
                        <a:pt x="481" y="97"/>
                        <a:pt x="481" y="209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995" name="Google Shape;2995;p8"/>
                <p:cNvSpPr/>
                <p:nvPr/>
              </p:nvSpPr>
              <p:spPr>
                <a:xfrm>
                  <a:off x="5717725" y="1135775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2"/>
                      </a:moveTo>
                      <a:cubicBezTo>
                        <a:pt x="465" y="368"/>
                        <a:pt x="257" y="464"/>
                        <a:pt x="129" y="336"/>
                      </a:cubicBezTo>
                      <a:cubicBezTo>
                        <a:pt x="1" y="208"/>
                        <a:pt x="81" y="0"/>
                        <a:pt x="273" y="0"/>
                      </a:cubicBezTo>
                      <a:cubicBezTo>
                        <a:pt x="385" y="0"/>
                        <a:pt x="465" y="80"/>
                        <a:pt x="465" y="192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996" name="Google Shape;2996;p8"/>
                <p:cNvSpPr/>
                <p:nvPr/>
              </p:nvSpPr>
              <p:spPr>
                <a:xfrm>
                  <a:off x="5316900" y="997350"/>
                  <a:ext cx="116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81" extrusionOk="0">
                      <a:moveTo>
                        <a:pt x="465" y="209"/>
                      </a:moveTo>
                      <a:cubicBezTo>
                        <a:pt x="465" y="385"/>
                        <a:pt x="257" y="481"/>
                        <a:pt x="129" y="353"/>
                      </a:cubicBezTo>
                      <a:cubicBezTo>
                        <a:pt x="1" y="225"/>
                        <a:pt x="81" y="1"/>
                        <a:pt x="273" y="1"/>
                      </a:cubicBezTo>
                      <a:cubicBezTo>
                        <a:pt x="369" y="1"/>
                        <a:pt x="465" y="97"/>
                        <a:pt x="465" y="209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997" name="Google Shape;2997;p8"/>
                <p:cNvSpPr/>
                <p:nvPr/>
              </p:nvSpPr>
              <p:spPr>
                <a:xfrm>
                  <a:off x="5331700" y="1124575"/>
                  <a:ext cx="120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65" extrusionOk="0">
                      <a:moveTo>
                        <a:pt x="481" y="208"/>
                      </a:moveTo>
                      <a:cubicBezTo>
                        <a:pt x="481" y="384"/>
                        <a:pt x="257" y="464"/>
                        <a:pt x="129" y="352"/>
                      </a:cubicBezTo>
                      <a:cubicBezTo>
                        <a:pt x="1" y="224"/>
                        <a:pt x="97" y="0"/>
                        <a:pt x="273" y="0"/>
                      </a:cubicBezTo>
                      <a:cubicBezTo>
                        <a:pt x="385" y="0"/>
                        <a:pt x="481" y="96"/>
                        <a:pt x="481" y="208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998" name="Google Shape;2998;p8"/>
                <p:cNvSpPr/>
                <p:nvPr/>
              </p:nvSpPr>
              <p:spPr>
                <a:xfrm>
                  <a:off x="5794150" y="90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0" y="208"/>
                      </a:moveTo>
                      <a:cubicBezTo>
                        <a:pt x="480" y="384"/>
                        <a:pt x="256" y="480"/>
                        <a:pt x="128" y="352"/>
                      </a:cubicBezTo>
                      <a:cubicBezTo>
                        <a:pt x="0" y="224"/>
                        <a:pt x="96" y="0"/>
                        <a:pt x="272" y="0"/>
                      </a:cubicBezTo>
                      <a:cubicBezTo>
                        <a:pt x="384" y="0"/>
                        <a:pt x="480" y="96"/>
                        <a:pt x="480" y="208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999" name="Google Shape;2999;p8"/>
                <p:cNvSpPr/>
                <p:nvPr/>
              </p:nvSpPr>
              <p:spPr>
                <a:xfrm>
                  <a:off x="5290500" y="924950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3"/>
                      </a:moveTo>
                      <a:cubicBezTo>
                        <a:pt x="465" y="369"/>
                        <a:pt x="257" y="465"/>
                        <a:pt x="129" y="337"/>
                      </a:cubicBezTo>
                      <a:cubicBezTo>
                        <a:pt x="1" y="209"/>
                        <a:pt x="97" y="0"/>
                        <a:pt x="273" y="0"/>
                      </a:cubicBezTo>
                      <a:cubicBezTo>
                        <a:pt x="385" y="0"/>
                        <a:pt x="465" y="81"/>
                        <a:pt x="465" y="19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000" name="Google Shape;3000;p8"/>
                <p:cNvSpPr/>
                <p:nvPr/>
              </p:nvSpPr>
              <p:spPr>
                <a:xfrm>
                  <a:off x="5680925" y="826150"/>
                  <a:ext cx="43225" cy="43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9" h="1729" extrusionOk="0">
                      <a:moveTo>
                        <a:pt x="865" y="1728"/>
                      </a:moveTo>
                      <a:lnTo>
                        <a:pt x="865" y="1728"/>
                      </a:lnTo>
                      <a:cubicBezTo>
                        <a:pt x="865" y="1248"/>
                        <a:pt x="481" y="864"/>
                        <a:pt x="1" y="864"/>
                      </a:cubicBezTo>
                      <a:lnTo>
                        <a:pt x="1" y="864"/>
                      </a:lnTo>
                      <a:cubicBezTo>
                        <a:pt x="481" y="864"/>
                        <a:pt x="865" y="480"/>
                        <a:pt x="865" y="0"/>
                      </a:cubicBezTo>
                      <a:lnTo>
                        <a:pt x="865" y="0"/>
                      </a:lnTo>
                      <a:cubicBezTo>
                        <a:pt x="865" y="480"/>
                        <a:pt x="1265" y="864"/>
                        <a:pt x="1729" y="864"/>
                      </a:cubicBezTo>
                      <a:lnTo>
                        <a:pt x="1729" y="864"/>
                      </a:lnTo>
                      <a:cubicBezTo>
                        <a:pt x="1265" y="864"/>
                        <a:pt x="865" y="1248"/>
                        <a:pt x="865" y="1728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3001" name="Google Shape;3001;p8"/>
              <p:cNvGrpSpPr/>
              <p:nvPr/>
            </p:nvGrpSpPr>
            <p:grpSpPr>
              <a:xfrm rot="-9256633">
                <a:off x="587604" y="3229487"/>
                <a:ext cx="1134020" cy="607908"/>
                <a:chOff x="5206900" y="826150"/>
                <a:chExt cx="599275" cy="321250"/>
              </a:xfrm>
            </p:grpSpPr>
            <p:sp>
              <p:nvSpPr>
                <p:cNvPr id="3002" name="Google Shape;3002;p8"/>
                <p:cNvSpPr/>
                <p:nvPr/>
              </p:nvSpPr>
              <p:spPr>
                <a:xfrm>
                  <a:off x="5206900" y="828950"/>
                  <a:ext cx="25225" cy="2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09" h="1025" extrusionOk="0">
                      <a:moveTo>
                        <a:pt x="1008" y="448"/>
                      </a:moveTo>
                      <a:cubicBezTo>
                        <a:pt x="1008" y="832"/>
                        <a:pt x="544" y="1024"/>
                        <a:pt x="272" y="752"/>
                      </a:cubicBezTo>
                      <a:cubicBezTo>
                        <a:pt x="0" y="480"/>
                        <a:pt x="192" y="0"/>
                        <a:pt x="576" y="0"/>
                      </a:cubicBezTo>
                      <a:cubicBezTo>
                        <a:pt x="816" y="0"/>
                        <a:pt x="1008" y="208"/>
                        <a:pt x="1008" y="448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003" name="Google Shape;3003;p8"/>
                <p:cNvSpPr/>
                <p:nvPr/>
              </p:nvSpPr>
              <p:spPr>
                <a:xfrm>
                  <a:off x="5468125" y="1067750"/>
                  <a:ext cx="25625" cy="25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09" extrusionOk="0">
                      <a:moveTo>
                        <a:pt x="1024" y="433"/>
                      </a:moveTo>
                      <a:cubicBezTo>
                        <a:pt x="1024" y="817"/>
                        <a:pt x="560" y="1009"/>
                        <a:pt x="288" y="737"/>
                      </a:cubicBezTo>
                      <a:cubicBezTo>
                        <a:pt x="0" y="465"/>
                        <a:pt x="208" y="1"/>
                        <a:pt x="592" y="1"/>
                      </a:cubicBezTo>
                      <a:cubicBezTo>
                        <a:pt x="832" y="1"/>
                        <a:pt x="1024" y="193"/>
                        <a:pt x="1024" y="43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004" name="Google Shape;3004;p8"/>
                <p:cNvSpPr/>
                <p:nvPr/>
              </p:nvSpPr>
              <p:spPr>
                <a:xfrm>
                  <a:off x="5679325" y="1085750"/>
                  <a:ext cx="25625" cy="25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26" extrusionOk="0">
                      <a:moveTo>
                        <a:pt x="1025" y="433"/>
                      </a:moveTo>
                      <a:cubicBezTo>
                        <a:pt x="1025" y="833"/>
                        <a:pt x="545" y="1025"/>
                        <a:pt x="273" y="753"/>
                      </a:cubicBezTo>
                      <a:cubicBezTo>
                        <a:pt x="1" y="481"/>
                        <a:pt x="193" y="1"/>
                        <a:pt x="577" y="1"/>
                      </a:cubicBezTo>
                      <a:cubicBezTo>
                        <a:pt x="817" y="1"/>
                        <a:pt x="1025" y="193"/>
                        <a:pt x="1025" y="43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005" name="Google Shape;3005;p8"/>
                <p:cNvSpPr/>
                <p:nvPr/>
              </p:nvSpPr>
              <p:spPr>
                <a:xfrm>
                  <a:off x="5318900" y="877350"/>
                  <a:ext cx="4425" cy="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7" h="177" extrusionOk="0">
                      <a:moveTo>
                        <a:pt x="177" y="80"/>
                      </a:moveTo>
                      <a:cubicBezTo>
                        <a:pt x="177" y="128"/>
                        <a:pt x="145" y="176"/>
                        <a:pt x="97" y="176"/>
                      </a:cubicBezTo>
                      <a:cubicBezTo>
                        <a:pt x="49" y="176"/>
                        <a:pt x="1" y="128"/>
                        <a:pt x="1" y="80"/>
                      </a:cubicBezTo>
                      <a:cubicBezTo>
                        <a:pt x="1" y="32"/>
                        <a:pt x="49" y="0"/>
                        <a:pt x="97" y="0"/>
                      </a:cubicBezTo>
                      <a:cubicBezTo>
                        <a:pt x="145" y="0"/>
                        <a:pt x="177" y="32"/>
                        <a:pt x="177" y="8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006" name="Google Shape;3006;p8"/>
                <p:cNvSpPr/>
                <p:nvPr/>
              </p:nvSpPr>
              <p:spPr>
                <a:xfrm>
                  <a:off x="5749725" y="10213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1" y="97"/>
                      </a:moveTo>
                      <a:cubicBezTo>
                        <a:pt x="241" y="241"/>
                        <a:pt x="1" y="1"/>
                        <a:pt x="145" y="1"/>
                      </a:cubicBezTo>
                      <a:cubicBezTo>
                        <a:pt x="193" y="1"/>
                        <a:pt x="225" y="49"/>
                        <a:pt x="241" y="97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007" name="Google Shape;3007;p8"/>
                <p:cNvSpPr/>
                <p:nvPr/>
              </p:nvSpPr>
              <p:spPr>
                <a:xfrm>
                  <a:off x="5527725" y="8749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0" y="96"/>
                      </a:moveTo>
                      <a:cubicBezTo>
                        <a:pt x="240" y="240"/>
                        <a:pt x="0" y="0"/>
                        <a:pt x="144" y="0"/>
                      </a:cubicBezTo>
                      <a:cubicBezTo>
                        <a:pt x="192" y="0"/>
                        <a:pt x="240" y="48"/>
                        <a:pt x="240" y="96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008" name="Google Shape;3008;p8"/>
                <p:cNvSpPr/>
                <p:nvPr/>
              </p:nvSpPr>
              <p:spPr>
                <a:xfrm>
                  <a:off x="5418900" y="861350"/>
                  <a:ext cx="6025" cy="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25" extrusionOk="0">
                      <a:moveTo>
                        <a:pt x="241" y="64"/>
                      </a:moveTo>
                      <a:cubicBezTo>
                        <a:pt x="241" y="112"/>
                        <a:pt x="225" y="160"/>
                        <a:pt x="177" y="176"/>
                      </a:cubicBezTo>
                      <a:cubicBezTo>
                        <a:pt x="49" y="224"/>
                        <a:pt x="1" y="32"/>
                        <a:pt x="129" y="16"/>
                      </a:cubicBezTo>
                      <a:cubicBezTo>
                        <a:pt x="177" y="0"/>
                        <a:pt x="225" y="16"/>
                        <a:pt x="241" y="64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009" name="Google Shape;3009;p8"/>
                <p:cNvSpPr/>
                <p:nvPr/>
              </p:nvSpPr>
              <p:spPr>
                <a:xfrm>
                  <a:off x="5634925" y="98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1" y="209"/>
                      </a:moveTo>
                      <a:cubicBezTo>
                        <a:pt x="481" y="385"/>
                        <a:pt x="257" y="481"/>
                        <a:pt x="129" y="353"/>
                      </a:cubicBezTo>
                      <a:cubicBezTo>
                        <a:pt x="1" y="225"/>
                        <a:pt x="97" y="1"/>
                        <a:pt x="273" y="1"/>
                      </a:cubicBezTo>
                      <a:cubicBezTo>
                        <a:pt x="385" y="1"/>
                        <a:pt x="481" y="97"/>
                        <a:pt x="481" y="209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010" name="Google Shape;3010;p8"/>
                <p:cNvSpPr/>
                <p:nvPr/>
              </p:nvSpPr>
              <p:spPr>
                <a:xfrm>
                  <a:off x="5717725" y="1135775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2"/>
                      </a:moveTo>
                      <a:cubicBezTo>
                        <a:pt x="465" y="368"/>
                        <a:pt x="257" y="464"/>
                        <a:pt x="129" y="336"/>
                      </a:cubicBezTo>
                      <a:cubicBezTo>
                        <a:pt x="1" y="208"/>
                        <a:pt x="81" y="0"/>
                        <a:pt x="273" y="0"/>
                      </a:cubicBezTo>
                      <a:cubicBezTo>
                        <a:pt x="385" y="0"/>
                        <a:pt x="465" y="80"/>
                        <a:pt x="465" y="192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011" name="Google Shape;3011;p8"/>
                <p:cNvSpPr/>
                <p:nvPr/>
              </p:nvSpPr>
              <p:spPr>
                <a:xfrm>
                  <a:off x="5316900" y="997350"/>
                  <a:ext cx="116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81" extrusionOk="0">
                      <a:moveTo>
                        <a:pt x="465" y="209"/>
                      </a:moveTo>
                      <a:cubicBezTo>
                        <a:pt x="465" y="385"/>
                        <a:pt x="257" y="481"/>
                        <a:pt x="129" y="353"/>
                      </a:cubicBezTo>
                      <a:cubicBezTo>
                        <a:pt x="1" y="225"/>
                        <a:pt x="81" y="1"/>
                        <a:pt x="273" y="1"/>
                      </a:cubicBezTo>
                      <a:cubicBezTo>
                        <a:pt x="369" y="1"/>
                        <a:pt x="465" y="97"/>
                        <a:pt x="465" y="209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012" name="Google Shape;3012;p8"/>
                <p:cNvSpPr/>
                <p:nvPr/>
              </p:nvSpPr>
              <p:spPr>
                <a:xfrm>
                  <a:off x="5331700" y="1124575"/>
                  <a:ext cx="120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65" extrusionOk="0">
                      <a:moveTo>
                        <a:pt x="481" y="208"/>
                      </a:moveTo>
                      <a:cubicBezTo>
                        <a:pt x="481" y="384"/>
                        <a:pt x="257" y="464"/>
                        <a:pt x="129" y="352"/>
                      </a:cubicBezTo>
                      <a:cubicBezTo>
                        <a:pt x="1" y="224"/>
                        <a:pt x="97" y="0"/>
                        <a:pt x="273" y="0"/>
                      </a:cubicBezTo>
                      <a:cubicBezTo>
                        <a:pt x="385" y="0"/>
                        <a:pt x="481" y="96"/>
                        <a:pt x="481" y="208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013" name="Google Shape;3013;p8"/>
                <p:cNvSpPr/>
                <p:nvPr/>
              </p:nvSpPr>
              <p:spPr>
                <a:xfrm>
                  <a:off x="5794150" y="90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0" y="208"/>
                      </a:moveTo>
                      <a:cubicBezTo>
                        <a:pt x="480" y="384"/>
                        <a:pt x="256" y="480"/>
                        <a:pt x="128" y="352"/>
                      </a:cubicBezTo>
                      <a:cubicBezTo>
                        <a:pt x="0" y="224"/>
                        <a:pt x="96" y="0"/>
                        <a:pt x="272" y="0"/>
                      </a:cubicBezTo>
                      <a:cubicBezTo>
                        <a:pt x="384" y="0"/>
                        <a:pt x="480" y="96"/>
                        <a:pt x="480" y="208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014" name="Google Shape;3014;p8"/>
                <p:cNvSpPr/>
                <p:nvPr/>
              </p:nvSpPr>
              <p:spPr>
                <a:xfrm>
                  <a:off x="5290500" y="924950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3"/>
                      </a:moveTo>
                      <a:cubicBezTo>
                        <a:pt x="465" y="369"/>
                        <a:pt x="257" y="465"/>
                        <a:pt x="129" y="337"/>
                      </a:cubicBezTo>
                      <a:cubicBezTo>
                        <a:pt x="1" y="209"/>
                        <a:pt x="97" y="0"/>
                        <a:pt x="273" y="0"/>
                      </a:cubicBezTo>
                      <a:cubicBezTo>
                        <a:pt x="385" y="0"/>
                        <a:pt x="465" y="81"/>
                        <a:pt x="465" y="19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015" name="Google Shape;3015;p8"/>
                <p:cNvSpPr/>
                <p:nvPr/>
              </p:nvSpPr>
              <p:spPr>
                <a:xfrm>
                  <a:off x="5680925" y="826150"/>
                  <a:ext cx="43225" cy="43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9" h="1729" extrusionOk="0">
                      <a:moveTo>
                        <a:pt x="865" y="1728"/>
                      </a:moveTo>
                      <a:lnTo>
                        <a:pt x="865" y="1728"/>
                      </a:lnTo>
                      <a:cubicBezTo>
                        <a:pt x="865" y="1248"/>
                        <a:pt x="481" y="864"/>
                        <a:pt x="1" y="864"/>
                      </a:cubicBezTo>
                      <a:lnTo>
                        <a:pt x="1" y="864"/>
                      </a:lnTo>
                      <a:cubicBezTo>
                        <a:pt x="481" y="864"/>
                        <a:pt x="865" y="480"/>
                        <a:pt x="865" y="0"/>
                      </a:cubicBezTo>
                      <a:lnTo>
                        <a:pt x="865" y="0"/>
                      </a:lnTo>
                      <a:cubicBezTo>
                        <a:pt x="865" y="480"/>
                        <a:pt x="1265" y="864"/>
                        <a:pt x="1729" y="864"/>
                      </a:cubicBezTo>
                      <a:lnTo>
                        <a:pt x="1729" y="864"/>
                      </a:lnTo>
                      <a:cubicBezTo>
                        <a:pt x="1265" y="864"/>
                        <a:pt x="865" y="1248"/>
                        <a:pt x="865" y="1728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3016" name="Google Shape;3016;p8"/>
              <p:cNvGrpSpPr/>
              <p:nvPr/>
            </p:nvGrpSpPr>
            <p:grpSpPr>
              <a:xfrm rot="7120513" flipH="1">
                <a:off x="636793" y="3844951"/>
                <a:ext cx="1133997" cy="607895"/>
                <a:chOff x="5206900" y="826150"/>
                <a:chExt cx="599275" cy="321250"/>
              </a:xfrm>
            </p:grpSpPr>
            <p:sp>
              <p:nvSpPr>
                <p:cNvPr id="3017" name="Google Shape;3017;p8"/>
                <p:cNvSpPr/>
                <p:nvPr/>
              </p:nvSpPr>
              <p:spPr>
                <a:xfrm>
                  <a:off x="5206900" y="828950"/>
                  <a:ext cx="25225" cy="2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09" h="1025" extrusionOk="0">
                      <a:moveTo>
                        <a:pt x="1008" y="448"/>
                      </a:moveTo>
                      <a:cubicBezTo>
                        <a:pt x="1008" y="832"/>
                        <a:pt x="544" y="1024"/>
                        <a:pt x="272" y="752"/>
                      </a:cubicBezTo>
                      <a:cubicBezTo>
                        <a:pt x="0" y="480"/>
                        <a:pt x="192" y="0"/>
                        <a:pt x="576" y="0"/>
                      </a:cubicBezTo>
                      <a:cubicBezTo>
                        <a:pt x="816" y="0"/>
                        <a:pt x="1008" y="208"/>
                        <a:pt x="1008" y="448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018" name="Google Shape;3018;p8"/>
                <p:cNvSpPr/>
                <p:nvPr/>
              </p:nvSpPr>
              <p:spPr>
                <a:xfrm>
                  <a:off x="5468125" y="1067750"/>
                  <a:ext cx="25625" cy="25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09" extrusionOk="0">
                      <a:moveTo>
                        <a:pt x="1024" y="433"/>
                      </a:moveTo>
                      <a:cubicBezTo>
                        <a:pt x="1024" y="817"/>
                        <a:pt x="560" y="1009"/>
                        <a:pt x="288" y="737"/>
                      </a:cubicBezTo>
                      <a:cubicBezTo>
                        <a:pt x="0" y="465"/>
                        <a:pt x="208" y="1"/>
                        <a:pt x="592" y="1"/>
                      </a:cubicBezTo>
                      <a:cubicBezTo>
                        <a:pt x="832" y="1"/>
                        <a:pt x="1024" y="193"/>
                        <a:pt x="1024" y="43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019" name="Google Shape;3019;p8"/>
                <p:cNvSpPr/>
                <p:nvPr/>
              </p:nvSpPr>
              <p:spPr>
                <a:xfrm>
                  <a:off x="5679325" y="1085750"/>
                  <a:ext cx="25625" cy="25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26" extrusionOk="0">
                      <a:moveTo>
                        <a:pt x="1025" y="433"/>
                      </a:moveTo>
                      <a:cubicBezTo>
                        <a:pt x="1025" y="833"/>
                        <a:pt x="545" y="1025"/>
                        <a:pt x="273" y="753"/>
                      </a:cubicBezTo>
                      <a:cubicBezTo>
                        <a:pt x="1" y="481"/>
                        <a:pt x="193" y="1"/>
                        <a:pt x="577" y="1"/>
                      </a:cubicBezTo>
                      <a:cubicBezTo>
                        <a:pt x="817" y="1"/>
                        <a:pt x="1025" y="193"/>
                        <a:pt x="1025" y="43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020" name="Google Shape;3020;p8"/>
                <p:cNvSpPr/>
                <p:nvPr/>
              </p:nvSpPr>
              <p:spPr>
                <a:xfrm>
                  <a:off x="5318900" y="877350"/>
                  <a:ext cx="4425" cy="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7" h="177" extrusionOk="0">
                      <a:moveTo>
                        <a:pt x="177" y="80"/>
                      </a:moveTo>
                      <a:cubicBezTo>
                        <a:pt x="177" y="128"/>
                        <a:pt x="145" y="176"/>
                        <a:pt x="97" y="176"/>
                      </a:cubicBezTo>
                      <a:cubicBezTo>
                        <a:pt x="49" y="176"/>
                        <a:pt x="1" y="128"/>
                        <a:pt x="1" y="80"/>
                      </a:cubicBezTo>
                      <a:cubicBezTo>
                        <a:pt x="1" y="32"/>
                        <a:pt x="49" y="0"/>
                        <a:pt x="97" y="0"/>
                      </a:cubicBezTo>
                      <a:cubicBezTo>
                        <a:pt x="145" y="0"/>
                        <a:pt x="177" y="32"/>
                        <a:pt x="177" y="8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021" name="Google Shape;3021;p8"/>
                <p:cNvSpPr/>
                <p:nvPr/>
              </p:nvSpPr>
              <p:spPr>
                <a:xfrm>
                  <a:off x="5749725" y="10213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1" y="97"/>
                      </a:moveTo>
                      <a:cubicBezTo>
                        <a:pt x="241" y="241"/>
                        <a:pt x="1" y="1"/>
                        <a:pt x="145" y="1"/>
                      </a:cubicBezTo>
                      <a:cubicBezTo>
                        <a:pt x="193" y="1"/>
                        <a:pt x="225" y="49"/>
                        <a:pt x="241" y="97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022" name="Google Shape;3022;p8"/>
                <p:cNvSpPr/>
                <p:nvPr/>
              </p:nvSpPr>
              <p:spPr>
                <a:xfrm>
                  <a:off x="5527725" y="8749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0" y="96"/>
                      </a:moveTo>
                      <a:cubicBezTo>
                        <a:pt x="240" y="240"/>
                        <a:pt x="0" y="0"/>
                        <a:pt x="144" y="0"/>
                      </a:cubicBezTo>
                      <a:cubicBezTo>
                        <a:pt x="192" y="0"/>
                        <a:pt x="240" y="48"/>
                        <a:pt x="240" y="96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023" name="Google Shape;3023;p8"/>
                <p:cNvSpPr/>
                <p:nvPr/>
              </p:nvSpPr>
              <p:spPr>
                <a:xfrm>
                  <a:off x="5418900" y="861350"/>
                  <a:ext cx="6025" cy="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25" extrusionOk="0">
                      <a:moveTo>
                        <a:pt x="241" y="64"/>
                      </a:moveTo>
                      <a:cubicBezTo>
                        <a:pt x="241" y="112"/>
                        <a:pt x="225" y="160"/>
                        <a:pt x="177" y="176"/>
                      </a:cubicBezTo>
                      <a:cubicBezTo>
                        <a:pt x="49" y="224"/>
                        <a:pt x="1" y="32"/>
                        <a:pt x="129" y="16"/>
                      </a:cubicBezTo>
                      <a:cubicBezTo>
                        <a:pt x="177" y="0"/>
                        <a:pt x="225" y="16"/>
                        <a:pt x="241" y="64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024" name="Google Shape;3024;p8"/>
                <p:cNvSpPr/>
                <p:nvPr/>
              </p:nvSpPr>
              <p:spPr>
                <a:xfrm>
                  <a:off x="5634925" y="98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1" y="209"/>
                      </a:moveTo>
                      <a:cubicBezTo>
                        <a:pt x="481" y="385"/>
                        <a:pt x="257" y="481"/>
                        <a:pt x="129" y="353"/>
                      </a:cubicBezTo>
                      <a:cubicBezTo>
                        <a:pt x="1" y="225"/>
                        <a:pt x="97" y="1"/>
                        <a:pt x="273" y="1"/>
                      </a:cubicBezTo>
                      <a:cubicBezTo>
                        <a:pt x="385" y="1"/>
                        <a:pt x="481" y="97"/>
                        <a:pt x="481" y="209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025" name="Google Shape;3025;p8"/>
                <p:cNvSpPr/>
                <p:nvPr/>
              </p:nvSpPr>
              <p:spPr>
                <a:xfrm>
                  <a:off x="5717725" y="1135775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2"/>
                      </a:moveTo>
                      <a:cubicBezTo>
                        <a:pt x="465" y="368"/>
                        <a:pt x="257" y="464"/>
                        <a:pt x="129" y="336"/>
                      </a:cubicBezTo>
                      <a:cubicBezTo>
                        <a:pt x="1" y="208"/>
                        <a:pt x="81" y="0"/>
                        <a:pt x="273" y="0"/>
                      </a:cubicBezTo>
                      <a:cubicBezTo>
                        <a:pt x="385" y="0"/>
                        <a:pt x="465" y="80"/>
                        <a:pt x="465" y="192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026" name="Google Shape;3026;p8"/>
                <p:cNvSpPr/>
                <p:nvPr/>
              </p:nvSpPr>
              <p:spPr>
                <a:xfrm>
                  <a:off x="5316900" y="997350"/>
                  <a:ext cx="116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81" extrusionOk="0">
                      <a:moveTo>
                        <a:pt x="465" y="209"/>
                      </a:moveTo>
                      <a:cubicBezTo>
                        <a:pt x="465" y="385"/>
                        <a:pt x="257" y="481"/>
                        <a:pt x="129" y="353"/>
                      </a:cubicBezTo>
                      <a:cubicBezTo>
                        <a:pt x="1" y="225"/>
                        <a:pt x="81" y="1"/>
                        <a:pt x="273" y="1"/>
                      </a:cubicBezTo>
                      <a:cubicBezTo>
                        <a:pt x="369" y="1"/>
                        <a:pt x="465" y="97"/>
                        <a:pt x="465" y="209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027" name="Google Shape;3027;p8"/>
                <p:cNvSpPr/>
                <p:nvPr/>
              </p:nvSpPr>
              <p:spPr>
                <a:xfrm>
                  <a:off x="5331700" y="1124575"/>
                  <a:ext cx="120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65" extrusionOk="0">
                      <a:moveTo>
                        <a:pt x="481" y="208"/>
                      </a:moveTo>
                      <a:cubicBezTo>
                        <a:pt x="481" y="384"/>
                        <a:pt x="257" y="464"/>
                        <a:pt x="129" y="352"/>
                      </a:cubicBezTo>
                      <a:cubicBezTo>
                        <a:pt x="1" y="224"/>
                        <a:pt x="97" y="0"/>
                        <a:pt x="273" y="0"/>
                      </a:cubicBezTo>
                      <a:cubicBezTo>
                        <a:pt x="385" y="0"/>
                        <a:pt x="481" y="96"/>
                        <a:pt x="481" y="208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028" name="Google Shape;3028;p8"/>
                <p:cNvSpPr/>
                <p:nvPr/>
              </p:nvSpPr>
              <p:spPr>
                <a:xfrm>
                  <a:off x="5794150" y="90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0" y="208"/>
                      </a:moveTo>
                      <a:cubicBezTo>
                        <a:pt x="480" y="384"/>
                        <a:pt x="256" y="480"/>
                        <a:pt x="128" y="352"/>
                      </a:cubicBezTo>
                      <a:cubicBezTo>
                        <a:pt x="0" y="224"/>
                        <a:pt x="96" y="0"/>
                        <a:pt x="272" y="0"/>
                      </a:cubicBezTo>
                      <a:cubicBezTo>
                        <a:pt x="384" y="0"/>
                        <a:pt x="480" y="96"/>
                        <a:pt x="480" y="208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029" name="Google Shape;3029;p8"/>
                <p:cNvSpPr/>
                <p:nvPr/>
              </p:nvSpPr>
              <p:spPr>
                <a:xfrm>
                  <a:off x="5290500" y="924950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3"/>
                      </a:moveTo>
                      <a:cubicBezTo>
                        <a:pt x="465" y="369"/>
                        <a:pt x="257" y="465"/>
                        <a:pt x="129" y="337"/>
                      </a:cubicBezTo>
                      <a:cubicBezTo>
                        <a:pt x="1" y="209"/>
                        <a:pt x="97" y="0"/>
                        <a:pt x="273" y="0"/>
                      </a:cubicBezTo>
                      <a:cubicBezTo>
                        <a:pt x="385" y="0"/>
                        <a:pt x="465" y="81"/>
                        <a:pt x="465" y="19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030" name="Google Shape;3030;p8"/>
                <p:cNvSpPr/>
                <p:nvPr/>
              </p:nvSpPr>
              <p:spPr>
                <a:xfrm>
                  <a:off x="5680925" y="826150"/>
                  <a:ext cx="43225" cy="43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9" h="1729" extrusionOk="0">
                      <a:moveTo>
                        <a:pt x="865" y="1728"/>
                      </a:moveTo>
                      <a:lnTo>
                        <a:pt x="865" y="1728"/>
                      </a:lnTo>
                      <a:cubicBezTo>
                        <a:pt x="865" y="1248"/>
                        <a:pt x="481" y="864"/>
                        <a:pt x="1" y="864"/>
                      </a:cubicBezTo>
                      <a:lnTo>
                        <a:pt x="1" y="864"/>
                      </a:lnTo>
                      <a:cubicBezTo>
                        <a:pt x="481" y="864"/>
                        <a:pt x="865" y="480"/>
                        <a:pt x="865" y="0"/>
                      </a:cubicBezTo>
                      <a:lnTo>
                        <a:pt x="865" y="0"/>
                      </a:lnTo>
                      <a:cubicBezTo>
                        <a:pt x="865" y="480"/>
                        <a:pt x="1265" y="864"/>
                        <a:pt x="1729" y="864"/>
                      </a:cubicBezTo>
                      <a:lnTo>
                        <a:pt x="1729" y="864"/>
                      </a:lnTo>
                      <a:cubicBezTo>
                        <a:pt x="1265" y="864"/>
                        <a:pt x="865" y="1248"/>
                        <a:pt x="865" y="1728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3031" name="Google Shape;3031;p8"/>
              <p:cNvGrpSpPr/>
              <p:nvPr/>
            </p:nvGrpSpPr>
            <p:grpSpPr>
              <a:xfrm>
                <a:off x="1817929" y="3898077"/>
                <a:ext cx="566346" cy="559947"/>
                <a:chOff x="1817929" y="3898077"/>
                <a:chExt cx="566346" cy="559947"/>
              </a:xfrm>
            </p:grpSpPr>
            <p:sp>
              <p:nvSpPr>
                <p:cNvPr id="3032" name="Google Shape;3032;p8"/>
                <p:cNvSpPr/>
                <p:nvPr/>
              </p:nvSpPr>
              <p:spPr>
                <a:xfrm>
                  <a:off x="1913056" y="4081084"/>
                  <a:ext cx="53508" cy="5350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45" h="945" extrusionOk="0">
                      <a:moveTo>
                        <a:pt x="945" y="417"/>
                      </a:moveTo>
                      <a:cubicBezTo>
                        <a:pt x="945" y="769"/>
                        <a:pt x="497" y="945"/>
                        <a:pt x="257" y="689"/>
                      </a:cubicBezTo>
                      <a:cubicBezTo>
                        <a:pt x="1" y="433"/>
                        <a:pt x="193" y="0"/>
                        <a:pt x="545" y="16"/>
                      </a:cubicBezTo>
                      <a:cubicBezTo>
                        <a:pt x="769" y="16"/>
                        <a:pt x="945" y="192"/>
                        <a:pt x="945" y="417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033" name="Google Shape;3033;p8"/>
                <p:cNvSpPr/>
                <p:nvPr/>
              </p:nvSpPr>
              <p:spPr>
                <a:xfrm>
                  <a:off x="2105122" y="4371901"/>
                  <a:ext cx="11834" cy="118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9" h="209" extrusionOk="0">
                      <a:moveTo>
                        <a:pt x="209" y="97"/>
                      </a:moveTo>
                      <a:cubicBezTo>
                        <a:pt x="209" y="209"/>
                        <a:pt x="1" y="17"/>
                        <a:pt x="129" y="17"/>
                      </a:cubicBezTo>
                      <a:cubicBezTo>
                        <a:pt x="177" y="1"/>
                        <a:pt x="209" y="49"/>
                        <a:pt x="209" y="97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034" name="Google Shape;3034;p8"/>
                <p:cNvSpPr/>
                <p:nvPr/>
              </p:nvSpPr>
              <p:spPr>
                <a:xfrm>
                  <a:off x="2347073" y="4228757"/>
                  <a:ext cx="9116" cy="118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1" h="209" extrusionOk="0">
                      <a:moveTo>
                        <a:pt x="160" y="97"/>
                      </a:moveTo>
                      <a:cubicBezTo>
                        <a:pt x="160" y="209"/>
                        <a:pt x="0" y="209"/>
                        <a:pt x="0" y="97"/>
                      </a:cubicBezTo>
                      <a:cubicBezTo>
                        <a:pt x="0" y="1"/>
                        <a:pt x="160" y="1"/>
                        <a:pt x="160" y="97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035" name="Google Shape;3035;p8"/>
                <p:cNvSpPr/>
                <p:nvPr/>
              </p:nvSpPr>
              <p:spPr>
                <a:xfrm>
                  <a:off x="2181280" y="4434413"/>
                  <a:ext cx="24518" cy="236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3" h="417" extrusionOk="0">
                      <a:moveTo>
                        <a:pt x="432" y="177"/>
                      </a:moveTo>
                      <a:cubicBezTo>
                        <a:pt x="432" y="337"/>
                        <a:pt x="240" y="417"/>
                        <a:pt x="128" y="305"/>
                      </a:cubicBezTo>
                      <a:cubicBezTo>
                        <a:pt x="0" y="193"/>
                        <a:pt x="96" y="1"/>
                        <a:pt x="256" y="1"/>
                      </a:cubicBezTo>
                      <a:cubicBezTo>
                        <a:pt x="352" y="1"/>
                        <a:pt x="432" y="81"/>
                        <a:pt x="432" y="177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036" name="Google Shape;3036;p8"/>
                <p:cNvSpPr/>
                <p:nvPr/>
              </p:nvSpPr>
              <p:spPr>
                <a:xfrm>
                  <a:off x="2251946" y="4313919"/>
                  <a:ext cx="24518" cy="2451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3" h="433" extrusionOk="0">
                      <a:moveTo>
                        <a:pt x="432" y="193"/>
                      </a:moveTo>
                      <a:cubicBezTo>
                        <a:pt x="432" y="353"/>
                        <a:pt x="240" y="433"/>
                        <a:pt x="128" y="321"/>
                      </a:cubicBezTo>
                      <a:cubicBezTo>
                        <a:pt x="0" y="209"/>
                        <a:pt x="96" y="1"/>
                        <a:pt x="256" y="1"/>
                      </a:cubicBezTo>
                      <a:cubicBezTo>
                        <a:pt x="352" y="1"/>
                        <a:pt x="432" y="81"/>
                        <a:pt x="432" y="19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037" name="Google Shape;3037;p8"/>
                <p:cNvSpPr/>
                <p:nvPr/>
              </p:nvSpPr>
              <p:spPr>
                <a:xfrm>
                  <a:off x="2174939" y="3898077"/>
                  <a:ext cx="19988" cy="199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3" h="353" extrusionOk="0">
                      <a:moveTo>
                        <a:pt x="352" y="176"/>
                      </a:moveTo>
                      <a:cubicBezTo>
                        <a:pt x="352" y="272"/>
                        <a:pt x="272" y="352"/>
                        <a:pt x="176" y="352"/>
                      </a:cubicBezTo>
                      <a:cubicBezTo>
                        <a:pt x="80" y="352"/>
                        <a:pt x="0" y="272"/>
                        <a:pt x="0" y="176"/>
                      </a:cubicBezTo>
                      <a:cubicBezTo>
                        <a:pt x="0" y="80"/>
                        <a:pt x="80" y="0"/>
                        <a:pt x="176" y="0"/>
                      </a:cubicBezTo>
                      <a:cubicBezTo>
                        <a:pt x="272" y="0"/>
                        <a:pt x="352" y="80"/>
                        <a:pt x="352" y="176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038" name="Google Shape;3038;p8"/>
                <p:cNvSpPr/>
                <p:nvPr/>
              </p:nvSpPr>
              <p:spPr>
                <a:xfrm>
                  <a:off x="2360663" y="4408140"/>
                  <a:ext cx="23612" cy="2814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7" h="497" extrusionOk="0">
                      <a:moveTo>
                        <a:pt x="384" y="225"/>
                      </a:moveTo>
                      <a:cubicBezTo>
                        <a:pt x="416" y="497"/>
                        <a:pt x="0" y="497"/>
                        <a:pt x="32" y="225"/>
                      </a:cubicBezTo>
                      <a:cubicBezTo>
                        <a:pt x="48" y="1"/>
                        <a:pt x="368" y="1"/>
                        <a:pt x="384" y="225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039" name="Google Shape;3039;p8"/>
                <p:cNvSpPr/>
                <p:nvPr/>
              </p:nvSpPr>
              <p:spPr>
                <a:xfrm>
                  <a:off x="1817929" y="4332944"/>
                  <a:ext cx="87935" cy="879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53" h="1553" extrusionOk="0">
                      <a:moveTo>
                        <a:pt x="769" y="1553"/>
                      </a:moveTo>
                      <a:lnTo>
                        <a:pt x="769" y="1553"/>
                      </a:lnTo>
                      <a:cubicBezTo>
                        <a:pt x="769" y="1121"/>
                        <a:pt x="433" y="785"/>
                        <a:pt x="1" y="785"/>
                      </a:cubicBezTo>
                      <a:lnTo>
                        <a:pt x="1" y="785"/>
                      </a:lnTo>
                      <a:cubicBezTo>
                        <a:pt x="433" y="785"/>
                        <a:pt x="769" y="433"/>
                        <a:pt x="769" y="1"/>
                      </a:cubicBezTo>
                      <a:lnTo>
                        <a:pt x="769" y="1"/>
                      </a:lnTo>
                      <a:cubicBezTo>
                        <a:pt x="769" y="433"/>
                        <a:pt x="1121" y="785"/>
                        <a:pt x="1553" y="785"/>
                      </a:cubicBezTo>
                      <a:lnTo>
                        <a:pt x="1553" y="785"/>
                      </a:lnTo>
                      <a:cubicBezTo>
                        <a:pt x="1121" y="785"/>
                        <a:pt x="769" y="1121"/>
                        <a:pt x="769" y="155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040" name="Google Shape;3040;p8"/>
                <p:cNvSpPr/>
                <p:nvPr/>
              </p:nvSpPr>
              <p:spPr>
                <a:xfrm>
                  <a:off x="2106934" y="4149938"/>
                  <a:ext cx="87991" cy="879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54" h="1553" extrusionOk="0">
                      <a:moveTo>
                        <a:pt x="769" y="1553"/>
                      </a:moveTo>
                      <a:lnTo>
                        <a:pt x="769" y="1553"/>
                      </a:lnTo>
                      <a:cubicBezTo>
                        <a:pt x="769" y="1121"/>
                        <a:pt x="417" y="785"/>
                        <a:pt x="1" y="785"/>
                      </a:cubicBezTo>
                      <a:lnTo>
                        <a:pt x="1" y="785"/>
                      </a:lnTo>
                      <a:cubicBezTo>
                        <a:pt x="417" y="785"/>
                        <a:pt x="769" y="433"/>
                        <a:pt x="769" y="1"/>
                      </a:cubicBezTo>
                      <a:lnTo>
                        <a:pt x="769" y="1"/>
                      </a:lnTo>
                      <a:cubicBezTo>
                        <a:pt x="769" y="433"/>
                        <a:pt x="1121" y="785"/>
                        <a:pt x="1553" y="785"/>
                      </a:cubicBezTo>
                      <a:lnTo>
                        <a:pt x="1553" y="785"/>
                      </a:lnTo>
                      <a:cubicBezTo>
                        <a:pt x="1121" y="785"/>
                        <a:pt x="769" y="1121"/>
                        <a:pt x="769" y="155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3041" name="Google Shape;3041;p8"/>
              <p:cNvSpPr/>
              <p:nvPr/>
            </p:nvSpPr>
            <p:spPr>
              <a:xfrm>
                <a:off x="1138393" y="4312107"/>
                <a:ext cx="53508" cy="53508"/>
              </a:xfrm>
              <a:custGeom>
                <a:avLst/>
                <a:gdLst/>
                <a:ahLst/>
                <a:cxnLst/>
                <a:rect l="l" t="t" r="r" b="b"/>
                <a:pathLst>
                  <a:path w="945" h="945" extrusionOk="0">
                    <a:moveTo>
                      <a:pt x="945" y="401"/>
                    </a:moveTo>
                    <a:cubicBezTo>
                      <a:pt x="945" y="769"/>
                      <a:pt x="513" y="945"/>
                      <a:pt x="257" y="689"/>
                    </a:cubicBezTo>
                    <a:cubicBezTo>
                      <a:pt x="1" y="433"/>
                      <a:pt x="193" y="1"/>
                      <a:pt x="561" y="17"/>
                    </a:cubicBezTo>
                    <a:cubicBezTo>
                      <a:pt x="769" y="17"/>
                      <a:pt x="945" y="193"/>
                      <a:pt x="945" y="40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42" name="Google Shape;3042;p8"/>
              <p:cNvSpPr/>
              <p:nvPr/>
            </p:nvSpPr>
            <p:spPr>
              <a:xfrm>
                <a:off x="991625" y="3974179"/>
                <a:ext cx="10022" cy="10022"/>
              </a:xfrm>
              <a:custGeom>
                <a:avLst/>
                <a:gdLst/>
                <a:ahLst/>
                <a:cxnLst/>
                <a:rect l="l" t="t" r="r" b="b"/>
                <a:pathLst>
                  <a:path w="177" h="177" extrusionOk="0">
                    <a:moveTo>
                      <a:pt x="160" y="96"/>
                    </a:moveTo>
                    <a:cubicBezTo>
                      <a:pt x="160" y="128"/>
                      <a:pt x="128" y="176"/>
                      <a:pt x="80" y="176"/>
                    </a:cubicBezTo>
                    <a:cubicBezTo>
                      <a:pt x="48" y="176"/>
                      <a:pt x="0" y="128"/>
                      <a:pt x="0" y="96"/>
                    </a:cubicBezTo>
                    <a:cubicBezTo>
                      <a:pt x="0" y="48"/>
                      <a:pt x="48" y="0"/>
                      <a:pt x="80" y="16"/>
                    </a:cubicBezTo>
                    <a:cubicBezTo>
                      <a:pt x="128" y="0"/>
                      <a:pt x="176" y="48"/>
                      <a:pt x="160" y="96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43" name="Google Shape;3043;p8"/>
              <p:cNvSpPr/>
              <p:nvPr/>
            </p:nvSpPr>
            <p:spPr>
              <a:xfrm>
                <a:off x="1065915" y="4088331"/>
                <a:ext cx="14552" cy="10928"/>
              </a:xfrm>
              <a:custGeom>
                <a:avLst/>
                <a:gdLst/>
                <a:ahLst/>
                <a:cxnLst/>
                <a:rect l="l" t="t" r="r" b="b"/>
                <a:pathLst>
                  <a:path w="257" h="193" extrusionOk="0">
                    <a:moveTo>
                      <a:pt x="225" y="81"/>
                    </a:moveTo>
                    <a:cubicBezTo>
                      <a:pt x="257" y="193"/>
                      <a:pt x="1" y="48"/>
                      <a:pt x="129" y="16"/>
                    </a:cubicBezTo>
                    <a:cubicBezTo>
                      <a:pt x="177" y="0"/>
                      <a:pt x="209" y="32"/>
                      <a:pt x="225" y="8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44" name="Google Shape;3044;p8"/>
              <p:cNvSpPr/>
              <p:nvPr/>
            </p:nvSpPr>
            <p:spPr>
              <a:xfrm>
                <a:off x="1314151" y="4410858"/>
                <a:ext cx="24518" cy="24518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3"/>
                    </a:moveTo>
                    <a:cubicBezTo>
                      <a:pt x="433" y="353"/>
                      <a:pt x="241" y="433"/>
                      <a:pt x="129" y="321"/>
                    </a:cubicBezTo>
                    <a:cubicBezTo>
                      <a:pt x="1" y="209"/>
                      <a:pt x="81" y="1"/>
                      <a:pt x="257" y="1"/>
                    </a:cubicBezTo>
                    <a:cubicBezTo>
                      <a:pt x="353" y="1"/>
                      <a:pt x="433" y="81"/>
                      <a:pt x="433" y="19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45" name="Google Shape;3045;p8"/>
              <p:cNvSpPr/>
              <p:nvPr/>
            </p:nvSpPr>
            <p:spPr>
              <a:xfrm>
                <a:off x="1246203" y="4014042"/>
                <a:ext cx="23612" cy="24518"/>
              </a:xfrm>
              <a:custGeom>
                <a:avLst/>
                <a:gdLst/>
                <a:ahLst/>
                <a:cxnLst/>
                <a:rect l="l" t="t" r="r" b="b"/>
                <a:pathLst>
                  <a:path w="417" h="433" extrusionOk="0">
                    <a:moveTo>
                      <a:pt x="417" y="192"/>
                    </a:moveTo>
                    <a:cubicBezTo>
                      <a:pt x="417" y="352"/>
                      <a:pt x="225" y="432"/>
                      <a:pt x="113" y="320"/>
                    </a:cubicBezTo>
                    <a:cubicBezTo>
                      <a:pt x="1" y="192"/>
                      <a:pt x="81" y="0"/>
                      <a:pt x="241" y="0"/>
                    </a:cubicBezTo>
                    <a:cubicBezTo>
                      <a:pt x="337" y="0"/>
                      <a:pt x="417" y="80"/>
                      <a:pt x="417" y="19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46" name="Google Shape;3046;p8"/>
              <p:cNvSpPr/>
              <p:nvPr/>
            </p:nvSpPr>
            <p:spPr>
              <a:xfrm>
                <a:off x="1146546" y="4165339"/>
                <a:ext cx="87935" cy="87029"/>
              </a:xfrm>
              <a:custGeom>
                <a:avLst/>
                <a:gdLst/>
                <a:ahLst/>
                <a:cxnLst/>
                <a:rect l="l" t="t" r="r" b="b"/>
                <a:pathLst>
                  <a:path w="1553" h="1537" extrusionOk="0">
                    <a:moveTo>
                      <a:pt x="769" y="1537"/>
                    </a:moveTo>
                    <a:lnTo>
                      <a:pt x="769" y="1537"/>
                    </a:lnTo>
                    <a:cubicBezTo>
                      <a:pt x="769" y="1121"/>
                      <a:pt x="417" y="769"/>
                      <a:pt x="1" y="769"/>
                    </a:cubicBezTo>
                    <a:lnTo>
                      <a:pt x="1" y="769"/>
                    </a:lnTo>
                    <a:cubicBezTo>
                      <a:pt x="417" y="769"/>
                      <a:pt x="769" y="417"/>
                      <a:pt x="769" y="1"/>
                    </a:cubicBezTo>
                    <a:lnTo>
                      <a:pt x="769" y="1"/>
                    </a:lnTo>
                    <a:cubicBezTo>
                      <a:pt x="769" y="417"/>
                      <a:pt x="1121" y="769"/>
                      <a:pt x="1553" y="769"/>
                    </a:cubicBezTo>
                    <a:lnTo>
                      <a:pt x="1553" y="769"/>
                    </a:lnTo>
                    <a:cubicBezTo>
                      <a:pt x="1121" y="769"/>
                      <a:pt x="769" y="1121"/>
                      <a:pt x="769" y="153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3047" name="Google Shape;3047;p8"/>
              <p:cNvGrpSpPr/>
              <p:nvPr/>
            </p:nvGrpSpPr>
            <p:grpSpPr>
              <a:xfrm rot="-6871190">
                <a:off x="1467458" y="3320379"/>
                <a:ext cx="566335" cy="559937"/>
                <a:chOff x="1817929" y="3898077"/>
                <a:chExt cx="566346" cy="559947"/>
              </a:xfrm>
            </p:grpSpPr>
            <p:sp>
              <p:nvSpPr>
                <p:cNvPr id="3048" name="Google Shape;3048;p8"/>
                <p:cNvSpPr/>
                <p:nvPr/>
              </p:nvSpPr>
              <p:spPr>
                <a:xfrm>
                  <a:off x="1913056" y="4081084"/>
                  <a:ext cx="53508" cy="5350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45" h="945" extrusionOk="0">
                      <a:moveTo>
                        <a:pt x="945" y="417"/>
                      </a:moveTo>
                      <a:cubicBezTo>
                        <a:pt x="945" y="769"/>
                        <a:pt x="497" y="945"/>
                        <a:pt x="257" y="689"/>
                      </a:cubicBezTo>
                      <a:cubicBezTo>
                        <a:pt x="1" y="433"/>
                        <a:pt x="193" y="0"/>
                        <a:pt x="545" y="16"/>
                      </a:cubicBezTo>
                      <a:cubicBezTo>
                        <a:pt x="769" y="16"/>
                        <a:pt x="945" y="192"/>
                        <a:pt x="945" y="417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049" name="Google Shape;3049;p8"/>
                <p:cNvSpPr/>
                <p:nvPr/>
              </p:nvSpPr>
              <p:spPr>
                <a:xfrm>
                  <a:off x="2105122" y="4371901"/>
                  <a:ext cx="11834" cy="118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9" h="209" extrusionOk="0">
                      <a:moveTo>
                        <a:pt x="209" y="97"/>
                      </a:moveTo>
                      <a:cubicBezTo>
                        <a:pt x="209" y="209"/>
                        <a:pt x="1" y="17"/>
                        <a:pt x="129" y="17"/>
                      </a:cubicBezTo>
                      <a:cubicBezTo>
                        <a:pt x="177" y="1"/>
                        <a:pt x="209" y="49"/>
                        <a:pt x="209" y="97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050" name="Google Shape;3050;p8"/>
                <p:cNvSpPr/>
                <p:nvPr/>
              </p:nvSpPr>
              <p:spPr>
                <a:xfrm>
                  <a:off x="2347073" y="4228757"/>
                  <a:ext cx="9116" cy="118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1" h="209" extrusionOk="0">
                      <a:moveTo>
                        <a:pt x="160" y="97"/>
                      </a:moveTo>
                      <a:cubicBezTo>
                        <a:pt x="160" y="209"/>
                        <a:pt x="0" y="209"/>
                        <a:pt x="0" y="97"/>
                      </a:cubicBezTo>
                      <a:cubicBezTo>
                        <a:pt x="0" y="1"/>
                        <a:pt x="160" y="1"/>
                        <a:pt x="160" y="97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051" name="Google Shape;3051;p8"/>
                <p:cNvSpPr/>
                <p:nvPr/>
              </p:nvSpPr>
              <p:spPr>
                <a:xfrm>
                  <a:off x="2181280" y="4434413"/>
                  <a:ext cx="24518" cy="236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3" h="417" extrusionOk="0">
                      <a:moveTo>
                        <a:pt x="432" y="177"/>
                      </a:moveTo>
                      <a:cubicBezTo>
                        <a:pt x="432" y="337"/>
                        <a:pt x="240" y="417"/>
                        <a:pt x="128" y="305"/>
                      </a:cubicBezTo>
                      <a:cubicBezTo>
                        <a:pt x="0" y="193"/>
                        <a:pt x="96" y="1"/>
                        <a:pt x="256" y="1"/>
                      </a:cubicBezTo>
                      <a:cubicBezTo>
                        <a:pt x="352" y="1"/>
                        <a:pt x="432" y="81"/>
                        <a:pt x="432" y="177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052" name="Google Shape;3052;p8"/>
                <p:cNvSpPr/>
                <p:nvPr/>
              </p:nvSpPr>
              <p:spPr>
                <a:xfrm>
                  <a:off x="2251946" y="4313919"/>
                  <a:ext cx="24518" cy="2451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3" h="433" extrusionOk="0">
                      <a:moveTo>
                        <a:pt x="432" y="193"/>
                      </a:moveTo>
                      <a:cubicBezTo>
                        <a:pt x="432" y="353"/>
                        <a:pt x="240" y="433"/>
                        <a:pt x="128" y="321"/>
                      </a:cubicBezTo>
                      <a:cubicBezTo>
                        <a:pt x="0" y="209"/>
                        <a:pt x="96" y="1"/>
                        <a:pt x="256" y="1"/>
                      </a:cubicBezTo>
                      <a:cubicBezTo>
                        <a:pt x="352" y="1"/>
                        <a:pt x="432" y="81"/>
                        <a:pt x="432" y="19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053" name="Google Shape;3053;p8"/>
                <p:cNvSpPr/>
                <p:nvPr/>
              </p:nvSpPr>
              <p:spPr>
                <a:xfrm>
                  <a:off x="2174939" y="3898077"/>
                  <a:ext cx="19988" cy="199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3" h="353" extrusionOk="0">
                      <a:moveTo>
                        <a:pt x="352" y="176"/>
                      </a:moveTo>
                      <a:cubicBezTo>
                        <a:pt x="352" y="272"/>
                        <a:pt x="272" y="352"/>
                        <a:pt x="176" y="352"/>
                      </a:cubicBezTo>
                      <a:cubicBezTo>
                        <a:pt x="80" y="352"/>
                        <a:pt x="0" y="272"/>
                        <a:pt x="0" y="176"/>
                      </a:cubicBezTo>
                      <a:cubicBezTo>
                        <a:pt x="0" y="80"/>
                        <a:pt x="80" y="0"/>
                        <a:pt x="176" y="0"/>
                      </a:cubicBezTo>
                      <a:cubicBezTo>
                        <a:pt x="272" y="0"/>
                        <a:pt x="352" y="80"/>
                        <a:pt x="352" y="176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054" name="Google Shape;3054;p8"/>
                <p:cNvSpPr/>
                <p:nvPr/>
              </p:nvSpPr>
              <p:spPr>
                <a:xfrm>
                  <a:off x="2360663" y="4408140"/>
                  <a:ext cx="23612" cy="2814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7" h="497" extrusionOk="0">
                      <a:moveTo>
                        <a:pt x="384" y="225"/>
                      </a:moveTo>
                      <a:cubicBezTo>
                        <a:pt x="416" y="497"/>
                        <a:pt x="0" y="497"/>
                        <a:pt x="32" y="225"/>
                      </a:cubicBezTo>
                      <a:cubicBezTo>
                        <a:pt x="48" y="1"/>
                        <a:pt x="368" y="1"/>
                        <a:pt x="384" y="225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055" name="Google Shape;3055;p8"/>
                <p:cNvSpPr/>
                <p:nvPr/>
              </p:nvSpPr>
              <p:spPr>
                <a:xfrm>
                  <a:off x="1817929" y="4332944"/>
                  <a:ext cx="87935" cy="879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53" h="1553" extrusionOk="0">
                      <a:moveTo>
                        <a:pt x="769" y="1553"/>
                      </a:moveTo>
                      <a:lnTo>
                        <a:pt x="769" y="1553"/>
                      </a:lnTo>
                      <a:cubicBezTo>
                        <a:pt x="769" y="1121"/>
                        <a:pt x="433" y="785"/>
                        <a:pt x="1" y="785"/>
                      </a:cubicBezTo>
                      <a:lnTo>
                        <a:pt x="1" y="785"/>
                      </a:lnTo>
                      <a:cubicBezTo>
                        <a:pt x="433" y="785"/>
                        <a:pt x="769" y="433"/>
                        <a:pt x="769" y="1"/>
                      </a:cubicBezTo>
                      <a:lnTo>
                        <a:pt x="769" y="1"/>
                      </a:lnTo>
                      <a:cubicBezTo>
                        <a:pt x="769" y="433"/>
                        <a:pt x="1121" y="785"/>
                        <a:pt x="1553" y="785"/>
                      </a:cubicBezTo>
                      <a:lnTo>
                        <a:pt x="1553" y="785"/>
                      </a:lnTo>
                      <a:cubicBezTo>
                        <a:pt x="1121" y="785"/>
                        <a:pt x="769" y="1121"/>
                        <a:pt x="769" y="155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056" name="Google Shape;3056;p8"/>
                <p:cNvSpPr/>
                <p:nvPr/>
              </p:nvSpPr>
              <p:spPr>
                <a:xfrm>
                  <a:off x="2106934" y="4149938"/>
                  <a:ext cx="87991" cy="879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54" h="1553" extrusionOk="0">
                      <a:moveTo>
                        <a:pt x="769" y="1553"/>
                      </a:moveTo>
                      <a:lnTo>
                        <a:pt x="769" y="1553"/>
                      </a:lnTo>
                      <a:cubicBezTo>
                        <a:pt x="769" y="1121"/>
                        <a:pt x="417" y="785"/>
                        <a:pt x="1" y="785"/>
                      </a:cubicBezTo>
                      <a:lnTo>
                        <a:pt x="1" y="785"/>
                      </a:lnTo>
                      <a:cubicBezTo>
                        <a:pt x="417" y="785"/>
                        <a:pt x="769" y="433"/>
                        <a:pt x="769" y="1"/>
                      </a:cubicBezTo>
                      <a:lnTo>
                        <a:pt x="769" y="1"/>
                      </a:lnTo>
                      <a:cubicBezTo>
                        <a:pt x="769" y="433"/>
                        <a:pt x="1121" y="785"/>
                        <a:pt x="1553" y="785"/>
                      </a:cubicBezTo>
                      <a:lnTo>
                        <a:pt x="1553" y="785"/>
                      </a:lnTo>
                      <a:cubicBezTo>
                        <a:pt x="1121" y="785"/>
                        <a:pt x="769" y="1121"/>
                        <a:pt x="769" y="155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3057" name="Google Shape;3057;p8"/>
              <p:cNvGrpSpPr/>
              <p:nvPr/>
            </p:nvGrpSpPr>
            <p:grpSpPr>
              <a:xfrm>
                <a:off x="168680" y="2785500"/>
                <a:ext cx="1791633" cy="1445350"/>
                <a:chOff x="168680" y="2785500"/>
                <a:chExt cx="1791633" cy="1445350"/>
              </a:xfrm>
            </p:grpSpPr>
            <p:sp>
              <p:nvSpPr>
                <p:cNvPr id="3058" name="Google Shape;3058;p8"/>
                <p:cNvSpPr/>
                <p:nvPr/>
              </p:nvSpPr>
              <p:spPr>
                <a:xfrm flipH="1">
                  <a:off x="425700" y="2785500"/>
                  <a:ext cx="894400" cy="4939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776" h="19758" extrusionOk="0">
                      <a:moveTo>
                        <a:pt x="9180" y="13709"/>
                      </a:moveTo>
                      <a:cubicBezTo>
                        <a:pt x="8298" y="14013"/>
                        <a:pt x="7447" y="14469"/>
                        <a:pt x="6535" y="14469"/>
                      </a:cubicBezTo>
                      <a:cubicBezTo>
                        <a:pt x="6292" y="14439"/>
                        <a:pt x="6049" y="14499"/>
                        <a:pt x="5836" y="14591"/>
                      </a:cubicBezTo>
                      <a:cubicBezTo>
                        <a:pt x="5623" y="14743"/>
                        <a:pt x="5441" y="14986"/>
                        <a:pt x="5350" y="15229"/>
                      </a:cubicBezTo>
                      <a:cubicBezTo>
                        <a:pt x="4924" y="15958"/>
                        <a:pt x="4043" y="16232"/>
                        <a:pt x="3222" y="16414"/>
                      </a:cubicBezTo>
                      <a:cubicBezTo>
                        <a:pt x="2401" y="16597"/>
                        <a:pt x="1550" y="16718"/>
                        <a:pt x="882" y="17235"/>
                      </a:cubicBezTo>
                      <a:cubicBezTo>
                        <a:pt x="243" y="17752"/>
                        <a:pt x="0" y="18876"/>
                        <a:pt x="608" y="19393"/>
                      </a:cubicBezTo>
                      <a:cubicBezTo>
                        <a:pt x="1094" y="19728"/>
                        <a:pt x="1702" y="19758"/>
                        <a:pt x="2189" y="19484"/>
                      </a:cubicBezTo>
                      <a:cubicBezTo>
                        <a:pt x="2675" y="19180"/>
                        <a:pt x="3101" y="18846"/>
                        <a:pt x="3465" y="18421"/>
                      </a:cubicBezTo>
                      <a:cubicBezTo>
                        <a:pt x="4590" y="17296"/>
                        <a:pt x="5867" y="16384"/>
                        <a:pt x="7295" y="15685"/>
                      </a:cubicBezTo>
                      <a:cubicBezTo>
                        <a:pt x="8937" y="14864"/>
                        <a:pt x="31277" y="2645"/>
                        <a:pt x="35776" y="1"/>
                      </a:cubicBezTo>
                      <a:cubicBezTo>
                        <a:pt x="25928" y="5502"/>
                        <a:pt x="13648" y="12007"/>
                        <a:pt x="9180" y="1370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059" name="Google Shape;3059;p8"/>
                <p:cNvSpPr/>
                <p:nvPr/>
              </p:nvSpPr>
              <p:spPr>
                <a:xfrm flipH="1">
                  <a:off x="460539" y="3115816"/>
                  <a:ext cx="1225328" cy="6767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776" h="19758" extrusionOk="0">
                      <a:moveTo>
                        <a:pt x="9180" y="13709"/>
                      </a:moveTo>
                      <a:cubicBezTo>
                        <a:pt x="8298" y="14013"/>
                        <a:pt x="7447" y="14469"/>
                        <a:pt x="6535" y="14469"/>
                      </a:cubicBezTo>
                      <a:cubicBezTo>
                        <a:pt x="6292" y="14439"/>
                        <a:pt x="6049" y="14499"/>
                        <a:pt x="5836" y="14591"/>
                      </a:cubicBezTo>
                      <a:cubicBezTo>
                        <a:pt x="5623" y="14743"/>
                        <a:pt x="5441" y="14986"/>
                        <a:pt x="5350" y="15229"/>
                      </a:cubicBezTo>
                      <a:cubicBezTo>
                        <a:pt x="4924" y="15958"/>
                        <a:pt x="4043" y="16232"/>
                        <a:pt x="3222" y="16414"/>
                      </a:cubicBezTo>
                      <a:cubicBezTo>
                        <a:pt x="2401" y="16597"/>
                        <a:pt x="1550" y="16718"/>
                        <a:pt x="882" y="17235"/>
                      </a:cubicBezTo>
                      <a:cubicBezTo>
                        <a:pt x="243" y="17752"/>
                        <a:pt x="0" y="18876"/>
                        <a:pt x="608" y="19393"/>
                      </a:cubicBezTo>
                      <a:cubicBezTo>
                        <a:pt x="1094" y="19728"/>
                        <a:pt x="1702" y="19758"/>
                        <a:pt x="2189" y="19484"/>
                      </a:cubicBezTo>
                      <a:cubicBezTo>
                        <a:pt x="2675" y="19180"/>
                        <a:pt x="3101" y="18846"/>
                        <a:pt x="3465" y="18421"/>
                      </a:cubicBezTo>
                      <a:cubicBezTo>
                        <a:pt x="4590" y="17296"/>
                        <a:pt x="5867" y="16384"/>
                        <a:pt x="7295" y="15685"/>
                      </a:cubicBezTo>
                      <a:cubicBezTo>
                        <a:pt x="8937" y="14864"/>
                        <a:pt x="31277" y="2645"/>
                        <a:pt x="35776" y="1"/>
                      </a:cubicBezTo>
                      <a:cubicBezTo>
                        <a:pt x="25928" y="5502"/>
                        <a:pt x="13648" y="12007"/>
                        <a:pt x="9180" y="1370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060" name="Google Shape;3060;p8"/>
                <p:cNvSpPr/>
                <p:nvPr/>
              </p:nvSpPr>
              <p:spPr>
                <a:xfrm flipH="1">
                  <a:off x="1065913" y="3678311"/>
                  <a:ext cx="894400" cy="4939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776" h="19758" extrusionOk="0">
                      <a:moveTo>
                        <a:pt x="9180" y="13709"/>
                      </a:moveTo>
                      <a:cubicBezTo>
                        <a:pt x="8298" y="14013"/>
                        <a:pt x="7447" y="14469"/>
                        <a:pt x="6535" y="14469"/>
                      </a:cubicBezTo>
                      <a:cubicBezTo>
                        <a:pt x="6292" y="14439"/>
                        <a:pt x="6049" y="14499"/>
                        <a:pt x="5836" y="14591"/>
                      </a:cubicBezTo>
                      <a:cubicBezTo>
                        <a:pt x="5623" y="14743"/>
                        <a:pt x="5441" y="14986"/>
                        <a:pt x="5350" y="15229"/>
                      </a:cubicBezTo>
                      <a:cubicBezTo>
                        <a:pt x="4924" y="15958"/>
                        <a:pt x="4043" y="16232"/>
                        <a:pt x="3222" y="16414"/>
                      </a:cubicBezTo>
                      <a:cubicBezTo>
                        <a:pt x="2401" y="16597"/>
                        <a:pt x="1550" y="16718"/>
                        <a:pt x="882" y="17235"/>
                      </a:cubicBezTo>
                      <a:cubicBezTo>
                        <a:pt x="243" y="17752"/>
                        <a:pt x="0" y="18876"/>
                        <a:pt x="608" y="19393"/>
                      </a:cubicBezTo>
                      <a:cubicBezTo>
                        <a:pt x="1094" y="19728"/>
                        <a:pt x="1702" y="19758"/>
                        <a:pt x="2189" y="19484"/>
                      </a:cubicBezTo>
                      <a:cubicBezTo>
                        <a:pt x="2675" y="19180"/>
                        <a:pt x="3101" y="18846"/>
                        <a:pt x="3465" y="18421"/>
                      </a:cubicBezTo>
                      <a:cubicBezTo>
                        <a:pt x="4590" y="17296"/>
                        <a:pt x="5867" y="16384"/>
                        <a:pt x="7295" y="15685"/>
                      </a:cubicBezTo>
                      <a:cubicBezTo>
                        <a:pt x="8937" y="14864"/>
                        <a:pt x="31277" y="2645"/>
                        <a:pt x="35776" y="1"/>
                      </a:cubicBezTo>
                      <a:cubicBezTo>
                        <a:pt x="25928" y="5502"/>
                        <a:pt x="13648" y="12007"/>
                        <a:pt x="9180" y="1370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061" name="Google Shape;3061;p8"/>
                <p:cNvSpPr/>
                <p:nvPr/>
              </p:nvSpPr>
              <p:spPr>
                <a:xfrm flipH="1">
                  <a:off x="168680" y="3520945"/>
                  <a:ext cx="1285432" cy="7099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776" h="19758" extrusionOk="0">
                      <a:moveTo>
                        <a:pt x="9180" y="13709"/>
                      </a:moveTo>
                      <a:cubicBezTo>
                        <a:pt x="8298" y="14013"/>
                        <a:pt x="7447" y="14469"/>
                        <a:pt x="6535" y="14469"/>
                      </a:cubicBezTo>
                      <a:cubicBezTo>
                        <a:pt x="6292" y="14439"/>
                        <a:pt x="6049" y="14499"/>
                        <a:pt x="5836" y="14591"/>
                      </a:cubicBezTo>
                      <a:cubicBezTo>
                        <a:pt x="5623" y="14743"/>
                        <a:pt x="5441" y="14986"/>
                        <a:pt x="5350" y="15229"/>
                      </a:cubicBezTo>
                      <a:cubicBezTo>
                        <a:pt x="4924" y="15958"/>
                        <a:pt x="4043" y="16232"/>
                        <a:pt x="3222" y="16414"/>
                      </a:cubicBezTo>
                      <a:cubicBezTo>
                        <a:pt x="2401" y="16597"/>
                        <a:pt x="1550" y="16718"/>
                        <a:pt x="882" y="17235"/>
                      </a:cubicBezTo>
                      <a:cubicBezTo>
                        <a:pt x="243" y="17752"/>
                        <a:pt x="0" y="18876"/>
                        <a:pt x="608" y="19393"/>
                      </a:cubicBezTo>
                      <a:cubicBezTo>
                        <a:pt x="1094" y="19728"/>
                        <a:pt x="1702" y="19758"/>
                        <a:pt x="2189" y="19484"/>
                      </a:cubicBezTo>
                      <a:cubicBezTo>
                        <a:pt x="2675" y="19180"/>
                        <a:pt x="3101" y="18846"/>
                        <a:pt x="3465" y="18421"/>
                      </a:cubicBezTo>
                      <a:cubicBezTo>
                        <a:pt x="4590" y="17296"/>
                        <a:pt x="5867" y="16384"/>
                        <a:pt x="7295" y="15685"/>
                      </a:cubicBezTo>
                      <a:cubicBezTo>
                        <a:pt x="8937" y="14864"/>
                        <a:pt x="31277" y="2645"/>
                        <a:pt x="35776" y="1"/>
                      </a:cubicBezTo>
                      <a:cubicBezTo>
                        <a:pt x="25928" y="5502"/>
                        <a:pt x="13648" y="12007"/>
                        <a:pt x="9180" y="1370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grpSp>
          <p:nvGrpSpPr>
            <p:cNvPr id="3062" name="Google Shape;3062;p8"/>
            <p:cNvGrpSpPr/>
            <p:nvPr/>
          </p:nvGrpSpPr>
          <p:grpSpPr>
            <a:xfrm>
              <a:off x="7755822" y="401891"/>
              <a:ext cx="2196360" cy="4250619"/>
              <a:chOff x="7755822" y="401891"/>
              <a:chExt cx="2196360" cy="4250619"/>
            </a:xfrm>
          </p:grpSpPr>
          <p:grpSp>
            <p:nvGrpSpPr>
              <p:cNvPr id="3063" name="Google Shape;3063;p8"/>
              <p:cNvGrpSpPr/>
              <p:nvPr/>
            </p:nvGrpSpPr>
            <p:grpSpPr>
              <a:xfrm flipH="1">
                <a:off x="7854696" y="401891"/>
                <a:ext cx="1699100" cy="2145071"/>
                <a:chOff x="146217" y="2712579"/>
                <a:chExt cx="1552966" cy="1960401"/>
              </a:xfrm>
            </p:grpSpPr>
            <p:grpSp>
              <p:nvGrpSpPr>
                <p:cNvPr id="3064" name="Google Shape;3064;p8"/>
                <p:cNvGrpSpPr/>
                <p:nvPr/>
              </p:nvGrpSpPr>
              <p:grpSpPr>
                <a:xfrm>
                  <a:off x="146217" y="2712579"/>
                  <a:ext cx="1134008" cy="607901"/>
                  <a:chOff x="5206900" y="826150"/>
                  <a:chExt cx="599275" cy="321250"/>
                </a:xfrm>
              </p:grpSpPr>
              <p:sp>
                <p:nvSpPr>
                  <p:cNvPr id="3065" name="Google Shape;3065;p8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066" name="Google Shape;3066;p8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067" name="Google Shape;3067;p8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068" name="Google Shape;3068;p8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069" name="Google Shape;3069;p8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070" name="Google Shape;3070;p8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071" name="Google Shape;3071;p8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072" name="Google Shape;3072;p8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073" name="Google Shape;3073;p8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074" name="Google Shape;3074;p8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075" name="Google Shape;3075;p8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076" name="Google Shape;3076;p8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077" name="Google Shape;3077;p8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078" name="Google Shape;3078;p8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3079" name="Google Shape;3079;p8"/>
                <p:cNvGrpSpPr/>
                <p:nvPr/>
              </p:nvGrpSpPr>
              <p:grpSpPr>
                <a:xfrm rot="-9256633">
                  <a:off x="489429" y="3110262"/>
                  <a:ext cx="1134020" cy="607908"/>
                  <a:chOff x="5206900" y="826150"/>
                  <a:chExt cx="599275" cy="321250"/>
                </a:xfrm>
              </p:grpSpPr>
              <p:sp>
                <p:nvSpPr>
                  <p:cNvPr id="3080" name="Google Shape;3080;p8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081" name="Google Shape;3081;p8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082" name="Google Shape;3082;p8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083" name="Google Shape;3083;p8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084" name="Google Shape;3084;p8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085" name="Google Shape;3085;p8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086" name="Google Shape;3086;p8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087" name="Google Shape;3087;p8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088" name="Google Shape;3088;p8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089" name="Google Shape;3089;p8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090" name="Google Shape;3090;p8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091" name="Google Shape;3091;p8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092" name="Google Shape;3092;p8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093" name="Google Shape;3093;p8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3094" name="Google Shape;3094;p8"/>
                <p:cNvGrpSpPr/>
                <p:nvPr/>
              </p:nvGrpSpPr>
              <p:grpSpPr>
                <a:xfrm rot="7120513" flipH="1">
                  <a:off x="538618" y="3725726"/>
                  <a:ext cx="1133997" cy="607895"/>
                  <a:chOff x="5206900" y="826150"/>
                  <a:chExt cx="599275" cy="321250"/>
                </a:xfrm>
              </p:grpSpPr>
              <p:sp>
                <p:nvSpPr>
                  <p:cNvPr id="3095" name="Google Shape;3095;p8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096" name="Google Shape;3096;p8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097" name="Google Shape;3097;p8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098" name="Google Shape;3098;p8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099" name="Google Shape;3099;p8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100" name="Google Shape;3100;p8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101" name="Google Shape;3101;p8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102" name="Google Shape;3102;p8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103" name="Google Shape;3103;p8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104" name="Google Shape;3104;p8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105" name="Google Shape;3105;p8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106" name="Google Shape;3106;p8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107" name="Google Shape;3107;p8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108" name="Google Shape;3108;p8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3109" name="Google Shape;3109;p8"/>
              <p:cNvGrpSpPr/>
              <p:nvPr/>
            </p:nvGrpSpPr>
            <p:grpSpPr>
              <a:xfrm rot="9899905" flipH="1">
                <a:off x="8004461" y="2324117"/>
                <a:ext cx="1699081" cy="2145040"/>
                <a:chOff x="146217" y="2712579"/>
                <a:chExt cx="1552966" cy="1960401"/>
              </a:xfrm>
            </p:grpSpPr>
            <p:grpSp>
              <p:nvGrpSpPr>
                <p:cNvPr id="3110" name="Google Shape;3110;p8"/>
                <p:cNvGrpSpPr/>
                <p:nvPr/>
              </p:nvGrpSpPr>
              <p:grpSpPr>
                <a:xfrm>
                  <a:off x="146217" y="2712579"/>
                  <a:ext cx="1134008" cy="607901"/>
                  <a:chOff x="5206900" y="826150"/>
                  <a:chExt cx="599275" cy="321250"/>
                </a:xfrm>
              </p:grpSpPr>
              <p:sp>
                <p:nvSpPr>
                  <p:cNvPr id="3111" name="Google Shape;3111;p8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112" name="Google Shape;3112;p8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113" name="Google Shape;3113;p8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114" name="Google Shape;3114;p8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115" name="Google Shape;3115;p8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116" name="Google Shape;3116;p8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117" name="Google Shape;3117;p8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118" name="Google Shape;3118;p8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119" name="Google Shape;3119;p8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120" name="Google Shape;3120;p8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121" name="Google Shape;3121;p8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122" name="Google Shape;3122;p8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123" name="Google Shape;3123;p8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124" name="Google Shape;3124;p8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3125" name="Google Shape;3125;p8"/>
                <p:cNvGrpSpPr/>
                <p:nvPr/>
              </p:nvGrpSpPr>
              <p:grpSpPr>
                <a:xfrm rot="-9256633">
                  <a:off x="489429" y="3110262"/>
                  <a:ext cx="1134020" cy="607908"/>
                  <a:chOff x="5206900" y="826150"/>
                  <a:chExt cx="599275" cy="321250"/>
                </a:xfrm>
              </p:grpSpPr>
              <p:sp>
                <p:nvSpPr>
                  <p:cNvPr id="3126" name="Google Shape;3126;p8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127" name="Google Shape;3127;p8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128" name="Google Shape;3128;p8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129" name="Google Shape;3129;p8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130" name="Google Shape;3130;p8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131" name="Google Shape;3131;p8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132" name="Google Shape;3132;p8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133" name="Google Shape;3133;p8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134" name="Google Shape;3134;p8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135" name="Google Shape;3135;p8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136" name="Google Shape;3136;p8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137" name="Google Shape;3137;p8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138" name="Google Shape;3138;p8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139" name="Google Shape;3139;p8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3140" name="Google Shape;3140;p8"/>
                <p:cNvGrpSpPr/>
                <p:nvPr/>
              </p:nvGrpSpPr>
              <p:grpSpPr>
                <a:xfrm rot="7120513" flipH="1">
                  <a:off x="538618" y="3725726"/>
                  <a:ext cx="1133997" cy="607895"/>
                  <a:chOff x="5206900" y="826150"/>
                  <a:chExt cx="599275" cy="321250"/>
                </a:xfrm>
              </p:grpSpPr>
              <p:sp>
                <p:nvSpPr>
                  <p:cNvPr id="3141" name="Google Shape;3141;p8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142" name="Google Shape;3142;p8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143" name="Google Shape;3143;p8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144" name="Google Shape;3144;p8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145" name="Google Shape;3145;p8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146" name="Google Shape;3146;p8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147" name="Google Shape;3147;p8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148" name="Google Shape;3148;p8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149" name="Google Shape;3149;p8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150" name="Google Shape;3150;p8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151" name="Google Shape;3151;p8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152" name="Google Shape;3152;p8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153" name="Google Shape;3153;p8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154" name="Google Shape;3154;p8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</p:grpSp>
        <p:grpSp>
          <p:nvGrpSpPr>
            <p:cNvPr id="3155" name="Google Shape;3155;p8"/>
            <p:cNvGrpSpPr/>
            <p:nvPr/>
          </p:nvGrpSpPr>
          <p:grpSpPr>
            <a:xfrm>
              <a:off x="-874077" y="237431"/>
              <a:ext cx="2543970" cy="2707148"/>
              <a:chOff x="-874077" y="237431"/>
              <a:chExt cx="2543970" cy="2707148"/>
            </a:xfrm>
          </p:grpSpPr>
          <p:grpSp>
            <p:nvGrpSpPr>
              <p:cNvPr id="3156" name="Google Shape;3156;p8"/>
              <p:cNvGrpSpPr/>
              <p:nvPr/>
            </p:nvGrpSpPr>
            <p:grpSpPr>
              <a:xfrm>
                <a:off x="534204" y="729736"/>
                <a:ext cx="358049" cy="375903"/>
                <a:chOff x="1063586" y="401894"/>
                <a:chExt cx="262134" cy="275226"/>
              </a:xfrm>
            </p:grpSpPr>
            <p:sp>
              <p:nvSpPr>
                <p:cNvPr id="3157" name="Google Shape;3157;p8"/>
                <p:cNvSpPr/>
                <p:nvPr/>
              </p:nvSpPr>
              <p:spPr>
                <a:xfrm>
                  <a:off x="1063586" y="548421"/>
                  <a:ext cx="82520" cy="844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85" h="2850" extrusionOk="0">
                      <a:moveTo>
                        <a:pt x="80" y="1409"/>
                      </a:moveTo>
                      <a:cubicBezTo>
                        <a:pt x="32" y="1457"/>
                        <a:pt x="0" y="1521"/>
                        <a:pt x="0" y="1601"/>
                      </a:cubicBezTo>
                      <a:cubicBezTo>
                        <a:pt x="16" y="1681"/>
                        <a:pt x="64" y="1745"/>
                        <a:pt x="128" y="1809"/>
                      </a:cubicBezTo>
                      <a:lnTo>
                        <a:pt x="1040" y="2705"/>
                      </a:lnTo>
                      <a:cubicBezTo>
                        <a:pt x="1088" y="2769"/>
                        <a:pt x="1168" y="2817"/>
                        <a:pt x="1248" y="2849"/>
                      </a:cubicBezTo>
                      <a:cubicBezTo>
                        <a:pt x="1360" y="2849"/>
                        <a:pt x="1472" y="2817"/>
                        <a:pt x="1552" y="2753"/>
                      </a:cubicBezTo>
                      <a:cubicBezTo>
                        <a:pt x="2048" y="2385"/>
                        <a:pt x="2320" y="1809"/>
                        <a:pt x="2560" y="1249"/>
                      </a:cubicBezTo>
                      <a:cubicBezTo>
                        <a:pt x="2672" y="993"/>
                        <a:pt x="2784" y="689"/>
                        <a:pt x="2640" y="449"/>
                      </a:cubicBezTo>
                      <a:cubicBezTo>
                        <a:pt x="2400" y="49"/>
                        <a:pt x="1520" y="1"/>
                        <a:pt x="1136" y="161"/>
                      </a:cubicBezTo>
                      <a:cubicBezTo>
                        <a:pt x="704" y="369"/>
                        <a:pt x="336" y="1025"/>
                        <a:pt x="80" y="140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158" name="Google Shape;3158;p8"/>
                <p:cNvSpPr/>
                <p:nvPr/>
              </p:nvSpPr>
              <p:spPr>
                <a:xfrm>
                  <a:off x="1241304" y="608348"/>
                  <a:ext cx="84416" cy="6877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49" h="2321" extrusionOk="0">
                      <a:moveTo>
                        <a:pt x="561" y="1521"/>
                      </a:moveTo>
                      <a:cubicBezTo>
                        <a:pt x="833" y="1969"/>
                        <a:pt x="1345" y="2177"/>
                        <a:pt x="1841" y="2273"/>
                      </a:cubicBezTo>
                      <a:cubicBezTo>
                        <a:pt x="2033" y="2321"/>
                        <a:pt x="2225" y="2321"/>
                        <a:pt x="2401" y="2241"/>
                      </a:cubicBezTo>
                      <a:cubicBezTo>
                        <a:pt x="2545" y="2129"/>
                        <a:pt x="2641" y="2001"/>
                        <a:pt x="2689" y="1841"/>
                      </a:cubicBezTo>
                      <a:cubicBezTo>
                        <a:pt x="2769" y="1585"/>
                        <a:pt x="2817" y="1329"/>
                        <a:pt x="2833" y="1073"/>
                      </a:cubicBezTo>
                      <a:cubicBezTo>
                        <a:pt x="2849" y="865"/>
                        <a:pt x="2801" y="641"/>
                        <a:pt x="2689" y="449"/>
                      </a:cubicBezTo>
                      <a:cubicBezTo>
                        <a:pt x="2497" y="177"/>
                        <a:pt x="2177" y="17"/>
                        <a:pt x="1841" y="17"/>
                      </a:cubicBezTo>
                      <a:cubicBezTo>
                        <a:pt x="1041" y="1"/>
                        <a:pt x="1" y="609"/>
                        <a:pt x="561" y="152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3159" name="Google Shape;3159;p8"/>
                <p:cNvGrpSpPr/>
                <p:nvPr/>
              </p:nvGrpSpPr>
              <p:grpSpPr>
                <a:xfrm>
                  <a:off x="1146109" y="401894"/>
                  <a:ext cx="171173" cy="146520"/>
                  <a:chOff x="1146109" y="401894"/>
                  <a:chExt cx="171173" cy="146520"/>
                </a:xfrm>
              </p:grpSpPr>
              <p:sp>
                <p:nvSpPr>
                  <p:cNvPr id="3160" name="Google Shape;3160;p8"/>
                  <p:cNvSpPr/>
                  <p:nvPr/>
                </p:nvSpPr>
                <p:spPr>
                  <a:xfrm>
                    <a:off x="1146109" y="401894"/>
                    <a:ext cx="171173" cy="14652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777" h="4945" extrusionOk="0">
                        <a:moveTo>
                          <a:pt x="512" y="2352"/>
                        </a:moveTo>
                        <a:cubicBezTo>
                          <a:pt x="976" y="3104"/>
                          <a:pt x="1536" y="3792"/>
                          <a:pt x="2160" y="4400"/>
                        </a:cubicBezTo>
                        <a:cubicBezTo>
                          <a:pt x="2320" y="4576"/>
                          <a:pt x="2512" y="4704"/>
                          <a:pt x="2736" y="4800"/>
                        </a:cubicBezTo>
                        <a:cubicBezTo>
                          <a:pt x="3152" y="4944"/>
                          <a:pt x="3616" y="4752"/>
                          <a:pt x="4032" y="4560"/>
                        </a:cubicBezTo>
                        <a:lnTo>
                          <a:pt x="5008" y="4096"/>
                        </a:lnTo>
                        <a:cubicBezTo>
                          <a:pt x="5185" y="4016"/>
                          <a:pt x="5345" y="3920"/>
                          <a:pt x="5473" y="3792"/>
                        </a:cubicBezTo>
                        <a:cubicBezTo>
                          <a:pt x="5729" y="3536"/>
                          <a:pt x="5761" y="3136"/>
                          <a:pt x="5761" y="2784"/>
                        </a:cubicBezTo>
                        <a:cubicBezTo>
                          <a:pt x="5777" y="2288"/>
                          <a:pt x="5777" y="1728"/>
                          <a:pt x="5457" y="1360"/>
                        </a:cubicBezTo>
                        <a:cubicBezTo>
                          <a:pt x="5249" y="1136"/>
                          <a:pt x="4992" y="976"/>
                          <a:pt x="4704" y="880"/>
                        </a:cubicBezTo>
                        <a:cubicBezTo>
                          <a:pt x="3680" y="416"/>
                          <a:pt x="2528" y="0"/>
                          <a:pt x="1408" y="432"/>
                        </a:cubicBezTo>
                        <a:cubicBezTo>
                          <a:pt x="592" y="752"/>
                          <a:pt x="0" y="1520"/>
                          <a:pt x="512" y="2352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grpSp>
                <p:nvGrpSpPr>
                  <p:cNvPr id="3161" name="Google Shape;3161;p8"/>
                  <p:cNvGrpSpPr/>
                  <p:nvPr/>
                </p:nvGrpSpPr>
                <p:grpSpPr>
                  <a:xfrm>
                    <a:off x="1167199" y="418649"/>
                    <a:ext cx="111953" cy="108115"/>
                    <a:chOff x="1167199" y="418649"/>
                    <a:chExt cx="111953" cy="108115"/>
                  </a:xfrm>
                </p:grpSpPr>
                <p:sp>
                  <p:nvSpPr>
                    <p:cNvPr id="3162" name="Google Shape;3162;p8"/>
                    <p:cNvSpPr/>
                    <p:nvPr/>
                  </p:nvSpPr>
                  <p:spPr>
                    <a:xfrm rot="10526915">
                      <a:off x="1169905" y="421851"/>
                      <a:ext cx="83539" cy="7152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5777" h="4945" extrusionOk="0">
                          <a:moveTo>
                            <a:pt x="512" y="2352"/>
                          </a:moveTo>
                          <a:cubicBezTo>
                            <a:pt x="976" y="3104"/>
                            <a:pt x="1536" y="3792"/>
                            <a:pt x="2160" y="4400"/>
                          </a:cubicBezTo>
                          <a:cubicBezTo>
                            <a:pt x="2320" y="4576"/>
                            <a:pt x="2512" y="4704"/>
                            <a:pt x="2736" y="4800"/>
                          </a:cubicBezTo>
                          <a:cubicBezTo>
                            <a:pt x="3152" y="4944"/>
                            <a:pt x="3616" y="4752"/>
                            <a:pt x="4032" y="4560"/>
                          </a:cubicBezTo>
                          <a:lnTo>
                            <a:pt x="5008" y="4096"/>
                          </a:lnTo>
                          <a:cubicBezTo>
                            <a:pt x="5185" y="4016"/>
                            <a:pt x="5345" y="3920"/>
                            <a:pt x="5473" y="3792"/>
                          </a:cubicBezTo>
                          <a:cubicBezTo>
                            <a:pt x="5729" y="3536"/>
                            <a:pt x="5761" y="3136"/>
                            <a:pt x="5761" y="2784"/>
                          </a:cubicBezTo>
                          <a:cubicBezTo>
                            <a:pt x="5777" y="2288"/>
                            <a:pt x="5777" y="1728"/>
                            <a:pt x="5457" y="1360"/>
                          </a:cubicBezTo>
                          <a:cubicBezTo>
                            <a:pt x="5249" y="1136"/>
                            <a:pt x="4992" y="976"/>
                            <a:pt x="4704" y="880"/>
                          </a:cubicBezTo>
                          <a:cubicBezTo>
                            <a:pt x="3680" y="416"/>
                            <a:pt x="2528" y="0"/>
                            <a:pt x="1408" y="432"/>
                          </a:cubicBezTo>
                          <a:cubicBezTo>
                            <a:pt x="592" y="752"/>
                            <a:pt x="0" y="1520"/>
                            <a:pt x="512" y="2352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3163" name="Google Shape;3163;p8"/>
                    <p:cNvSpPr/>
                    <p:nvPr/>
                  </p:nvSpPr>
                  <p:spPr>
                    <a:xfrm rot="6620808">
                      <a:off x="1179769" y="452836"/>
                      <a:ext cx="63818" cy="6531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785" h="2850" extrusionOk="0">
                          <a:moveTo>
                            <a:pt x="80" y="1409"/>
                          </a:moveTo>
                          <a:cubicBezTo>
                            <a:pt x="32" y="1457"/>
                            <a:pt x="0" y="1521"/>
                            <a:pt x="0" y="1601"/>
                          </a:cubicBezTo>
                          <a:cubicBezTo>
                            <a:pt x="16" y="1681"/>
                            <a:pt x="64" y="1745"/>
                            <a:pt x="128" y="1809"/>
                          </a:cubicBezTo>
                          <a:lnTo>
                            <a:pt x="1040" y="2705"/>
                          </a:lnTo>
                          <a:cubicBezTo>
                            <a:pt x="1088" y="2769"/>
                            <a:pt x="1168" y="2817"/>
                            <a:pt x="1248" y="2849"/>
                          </a:cubicBezTo>
                          <a:cubicBezTo>
                            <a:pt x="1360" y="2849"/>
                            <a:pt x="1472" y="2817"/>
                            <a:pt x="1552" y="2753"/>
                          </a:cubicBezTo>
                          <a:cubicBezTo>
                            <a:pt x="2048" y="2385"/>
                            <a:pt x="2320" y="1809"/>
                            <a:pt x="2560" y="1249"/>
                          </a:cubicBezTo>
                          <a:cubicBezTo>
                            <a:pt x="2672" y="993"/>
                            <a:pt x="2784" y="689"/>
                            <a:pt x="2640" y="449"/>
                          </a:cubicBezTo>
                          <a:cubicBezTo>
                            <a:pt x="2400" y="49"/>
                            <a:pt x="1520" y="1"/>
                            <a:pt x="1136" y="161"/>
                          </a:cubicBezTo>
                          <a:cubicBezTo>
                            <a:pt x="704" y="369"/>
                            <a:pt x="336" y="1025"/>
                            <a:pt x="80" y="1409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3164" name="Google Shape;3164;p8"/>
                    <p:cNvSpPr/>
                    <p:nvPr/>
                  </p:nvSpPr>
                  <p:spPr>
                    <a:xfrm rot="1447158">
                      <a:off x="1204983" y="439347"/>
                      <a:ext cx="66059" cy="5383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849" h="2321" extrusionOk="0">
                          <a:moveTo>
                            <a:pt x="561" y="1521"/>
                          </a:moveTo>
                          <a:cubicBezTo>
                            <a:pt x="833" y="1969"/>
                            <a:pt x="1345" y="2177"/>
                            <a:pt x="1841" y="2273"/>
                          </a:cubicBezTo>
                          <a:cubicBezTo>
                            <a:pt x="2033" y="2321"/>
                            <a:pt x="2225" y="2321"/>
                            <a:pt x="2401" y="2241"/>
                          </a:cubicBezTo>
                          <a:cubicBezTo>
                            <a:pt x="2545" y="2129"/>
                            <a:pt x="2641" y="2001"/>
                            <a:pt x="2689" y="1841"/>
                          </a:cubicBezTo>
                          <a:cubicBezTo>
                            <a:pt x="2769" y="1585"/>
                            <a:pt x="2817" y="1329"/>
                            <a:pt x="2833" y="1073"/>
                          </a:cubicBezTo>
                          <a:cubicBezTo>
                            <a:pt x="2849" y="865"/>
                            <a:pt x="2801" y="641"/>
                            <a:pt x="2689" y="449"/>
                          </a:cubicBezTo>
                          <a:cubicBezTo>
                            <a:pt x="2497" y="177"/>
                            <a:pt x="2177" y="17"/>
                            <a:pt x="1841" y="17"/>
                          </a:cubicBezTo>
                          <a:cubicBezTo>
                            <a:pt x="1041" y="1"/>
                            <a:pt x="1" y="609"/>
                            <a:pt x="561" y="1521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</p:grpSp>
            </p:grpSp>
          </p:grpSp>
          <p:grpSp>
            <p:nvGrpSpPr>
              <p:cNvPr id="3165" name="Google Shape;3165;p8"/>
              <p:cNvGrpSpPr/>
              <p:nvPr/>
            </p:nvGrpSpPr>
            <p:grpSpPr>
              <a:xfrm rot="-1799893" flipH="1">
                <a:off x="-451610" y="518474"/>
                <a:ext cx="1699036" cy="2145062"/>
                <a:chOff x="146217" y="2712579"/>
                <a:chExt cx="1552966" cy="1960401"/>
              </a:xfrm>
            </p:grpSpPr>
            <p:grpSp>
              <p:nvGrpSpPr>
                <p:cNvPr id="3166" name="Google Shape;3166;p8"/>
                <p:cNvGrpSpPr/>
                <p:nvPr/>
              </p:nvGrpSpPr>
              <p:grpSpPr>
                <a:xfrm>
                  <a:off x="146217" y="2712579"/>
                  <a:ext cx="1134008" cy="607901"/>
                  <a:chOff x="5206900" y="826150"/>
                  <a:chExt cx="599275" cy="321250"/>
                </a:xfrm>
              </p:grpSpPr>
              <p:sp>
                <p:nvSpPr>
                  <p:cNvPr id="3167" name="Google Shape;3167;p8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168" name="Google Shape;3168;p8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169" name="Google Shape;3169;p8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170" name="Google Shape;3170;p8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171" name="Google Shape;3171;p8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172" name="Google Shape;3172;p8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173" name="Google Shape;3173;p8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174" name="Google Shape;3174;p8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175" name="Google Shape;3175;p8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176" name="Google Shape;3176;p8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177" name="Google Shape;3177;p8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178" name="Google Shape;3178;p8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179" name="Google Shape;3179;p8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180" name="Google Shape;3180;p8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3181" name="Google Shape;3181;p8"/>
                <p:cNvGrpSpPr/>
                <p:nvPr/>
              </p:nvGrpSpPr>
              <p:grpSpPr>
                <a:xfrm rot="-9256633">
                  <a:off x="489429" y="3110262"/>
                  <a:ext cx="1134020" cy="607908"/>
                  <a:chOff x="5206900" y="826150"/>
                  <a:chExt cx="599275" cy="321250"/>
                </a:xfrm>
              </p:grpSpPr>
              <p:sp>
                <p:nvSpPr>
                  <p:cNvPr id="3182" name="Google Shape;3182;p8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183" name="Google Shape;3183;p8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184" name="Google Shape;3184;p8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185" name="Google Shape;3185;p8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186" name="Google Shape;3186;p8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187" name="Google Shape;3187;p8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188" name="Google Shape;3188;p8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189" name="Google Shape;3189;p8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190" name="Google Shape;3190;p8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191" name="Google Shape;3191;p8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192" name="Google Shape;3192;p8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193" name="Google Shape;3193;p8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194" name="Google Shape;3194;p8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195" name="Google Shape;3195;p8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3196" name="Google Shape;3196;p8"/>
                <p:cNvGrpSpPr/>
                <p:nvPr/>
              </p:nvGrpSpPr>
              <p:grpSpPr>
                <a:xfrm rot="7120513" flipH="1">
                  <a:off x="538618" y="3725726"/>
                  <a:ext cx="1133997" cy="607895"/>
                  <a:chOff x="5206900" y="826150"/>
                  <a:chExt cx="599275" cy="321250"/>
                </a:xfrm>
              </p:grpSpPr>
              <p:sp>
                <p:nvSpPr>
                  <p:cNvPr id="3197" name="Google Shape;3197;p8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198" name="Google Shape;3198;p8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199" name="Google Shape;3199;p8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200" name="Google Shape;3200;p8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201" name="Google Shape;3201;p8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202" name="Google Shape;3202;p8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203" name="Google Shape;3203;p8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204" name="Google Shape;3204;p8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205" name="Google Shape;3205;p8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206" name="Google Shape;3206;p8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207" name="Google Shape;3207;p8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208" name="Google Shape;3208;p8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209" name="Google Shape;3209;p8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210" name="Google Shape;3210;p8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</p:grpSp>
      </p:grpSp>
      <p:sp>
        <p:nvSpPr>
          <p:cNvPr id="3211" name="Google Shape;3211;p8"/>
          <p:cNvSpPr txBox="1">
            <a:spLocks noGrp="1"/>
          </p:cNvSpPr>
          <p:nvPr>
            <p:ph type="subTitle" idx="1"/>
          </p:nvPr>
        </p:nvSpPr>
        <p:spPr>
          <a:xfrm>
            <a:off x="1391100" y="1823000"/>
            <a:ext cx="6361800" cy="1071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000"/>
            </a:lvl1pPr>
            <a:lvl2pPr lvl="1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12" name="Google Shape;3212;p8"/>
          <p:cNvSpPr txBox="1">
            <a:spLocks noGrp="1"/>
          </p:cNvSpPr>
          <p:nvPr>
            <p:ph type="title"/>
          </p:nvPr>
        </p:nvSpPr>
        <p:spPr>
          <a:xfrm>
            <a:off x="5695500" y="2944575"/>
            <a:ext cx="2057400" cy="37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14" name="Google Shape;3214;p9"/>
          <p:cNvGrpSpPr/>
          <p:nvPr/>
        </p:nvGrpSpPr>
        <p:grpSpPr>
          <a:xfrm>
            <a:off x="176625" y="110350"/>
            <a:ext cx="8790774" cy="4922811"/>
            <a:chOff x="131600" y="118425"/>
            <a:chExt cx="8790774" cy="4922811"/>
          </a:xfrm>
        </p:grpSpPr>
        <p:sp>
          <p:nvSpPr>
            <p:cNvPr id="3215" name="Google Shape;3215;p9"/>
            <p:cNvSpPr/>
            <p:nvPr/>
          </p:nvSpPr>
          <p:spPr>
            <a:xfrm rot="5400000">
              <a:off x="856680" y="1032994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216" name="Google Shape;3216;p9"/>
            <p:cNvGrpSpPr/>
            <p:nvPr/>
          </p:nvGrpSpPr>
          <p:grpSpPr>
            <a:xfrm>
              <a:off x="131600" y="1884558"/>
              <a:ext cx="2122449" cy="3112715"/>
              <a:chOff x="131600" y="1884558"/>
              <a:chExt cx="2122449" cy="3112715"/>
            </a:xfrm>
          </p:grpSpPr>
          <p:sp>
            <p:nvSpPr>
              <p:cNvPr id="3217" name="Google Shape;3217;p9"/>
              <p:cNvSpPr/>
              <p:nvPr/>
            </p:nvSpPr>
            <p:spPr>
              <a:xfrm rot="5400000" flipH="1">
                <a:off x="1356823" y="353957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18" name="Google Shape;3218;p9"/>
              <p:cNvSpPr/>
              <p:nvPr/>
            </p:nvSpPr>
            <p:spPr>
              <a:xfrm rot="5400000" flipH="1">
                <a:off x="368247" y="3804694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19" name="Google Shape;3219;p9"/>
              <p:cNvSpPr/>
              <p:nvPr/>
            </p:nvSpPr>
            <p:spPr>
              <a:xfrm rot="5400000" flipH="1">
                <a:off x="1212834" y="4945234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20" name="Google Shape;3220;p9"/>
              <p:cNvSpPr/>
              <p:nvPr/>
            </p:nvSpPr>
            <p:spPr>
              <a:xfrm rot="5400000" flipH="1">
                <a:off x="1889810" y="3456082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21" name="Google Shape;3221;p9"/>
              <p:cNvSpPr/>
              <p:nvPr/>
            </p:nvSpPr>
            <p:spPr>
              <a:xfrm rot="5400000" flipH="1">
                <a:off x="871337" y="4472741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22" name="Google Shape;3222;p9"/>
              <p:cNvSpPr/>
              <p:nvPr/>
            </p:nvSpPr>
            <p:spPr>
              <a:xfrm rot="5400000" flipH="1">
                <a:off x="1458022" y="2595443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23" name="Google Shape;3223;p9"/>
              <p:cNvSpPr/>
              <p:nvPr/>
            </p:nvSpPr>
            <p:spPr>
              <a:xfrm rot="5400000" flipH="1">
                <a:off x="373906" y="24622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24" name="Google Shape;3224;p9"/>
              <p:cNvSpPr/>
              <p:nvPr/>
            </p:nvSpPr>
            <p:spPr>
              <a:xfrm rot="5400000" flipH="1">
                <a:off x="573665" y="4207992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25" name="Google Shape;3225;p9"/>
              <p:cNvSpPr/>
              <p:nvPr/>
            </p:nvSpPr>
            <p:spPr>
              <a:xfrm rot="5400000" flipH="1">
                <a:off x="368214" y="3290320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26" name="Google Shape;3226;p9"/>
              <p:cNvSpPr/>
              <p:nvPr/>
            </p:nvSpPr>
            <p:spPr>
              <a:xfrm rot="5400000" flipH="1">
                <a:off x="149520" y="2943663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27" name="Google Shape;3227;p9"/>
              <p:cNvSpPr/>
              <p:nvPr/>
            </p:nvSpPr>
            <p:spPr>
              <a:xfrm rot="5400000" flipH="1">
                <a:off x="1558343" y="306837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28" name="Google Shape;3228;p9"/>
              <p:cNvSpPr/>
              <p:nvPr/>
            </p:nvSpPr>
            <p:spPr>
              <a:xfrm rot="5400000" flipH="1">
                <a:off x="130236" y="3708247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29" name="Google Shape;3229;p9"/>
              <p:cNvSpPr/>
              <p:nvPr/>
            </p:nvSpPr>
            <p:spPr>
              <a:xfrm rot="5400000" flipH="1">
                <a:off x="400364" y="4926212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30" name="Google Shape;3230;p9"/>
              <p:cNvSpPr/>
              <p:nvPr/>
            </p:nvSpPr>
            <p:spPr>
              <a:xfrm rot="5400000" flipH="1">
                <a:off x="799823" y="3303605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31" name="Google Shape;3231;p9"/>
              <p:cNvSpPr/>
              <p:nvPr/>
            </p:nvSpPr>
            <p:spPr>
              <a:xfrm rot="5400000" flipH="1">
                <a:off x="1234010" y="4104986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32" name="Google Shape;3232;p9"/>
              <p:cNvSpPr/>
              <p:nvPr/>
            </p:nvSpPr>
            <p:spPr>
              <a:xfrm rot="5400000" flipH="1">
                <a:off x="379148" y="2080743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33" name="Google Shape;3233;p9"/>
              <p:cNvSpPr/>
              <p:nvPr/>
            </p:nvSpPr>
            <p:spPr>
              <a:xfrm rot="5400000" flipH="1">
                <a:off x="891672" y="3760348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34" name="Google Shape;3234;p9"/>
              <p:cNvSpPr/>
              <p:nvPr/>
            </p:nvSpPr>
            <p:spPr>
              <a:xfrm rot="5400000">
                <a:off x="927170" y="1943554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35" name="Google Shape;3235;p9"/>
              <p:cNvSpPr/>
              <p:nvPr/>
            </p:nvSpPr>
            <p:spPr>
              <a:xfrm rot="5400000">
                <a:off x="1099652" y="2323349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36" name="Google Shape;3236;p9"/>
              <p:cNvSpPr/>
              <p:nvPr/>
            </p:nvSpPr>
            <p:spPr>
              <a:xfrm rot="5400000">
                <a:off x="952606" y="295021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37" name="Google Shape;3237;p9"/>
              <p:cNvSpPr/>
              <p:nvPr/>
            </p:nvSpPr>
            <p:spPr>
              <a:xfrm rot="5400000">
                <a:off x="729827" y="227943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38" name="Google Shape;3238;p9"/>
              <p:cNvSpPr/>
              <p:nvPr/>
            </p:nvSpPr>
            <p:spPr>
              <a:xfrm rot="5400000">
                <a:off x="1976994" y="3097293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39" name="Google Shape;3239;p9"/>
              <p:cNvSpPr/>
              <p:nvPr/>
            </p:nvSpPr>
            <p:spPr>
              <a:xfrm rot="5400000">
                <a:off x="1439631" y="1886769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40" name="Google Shape;3240;p9"/>
              <p:cNvSpPr/>
              <p:nvPr/>
            </p:nvSpPr>
            <p:spPr>
              <a:xfrm rot="5400000">
                <a:off x="2225601" y="353958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41" name="Google Shape;3241;p9"/>
              <p:cNvSpPr/>
              <p:nvPr/>
            </p:nvSpPr>
            <p:spPr>
              <a:xfrm rot="5400000">
                <a:off x="771336" y="2669355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242" name="Google Shape;3242;p9"/>
            <p:cNvGrpSpPr/>
            <p:nvPr/>
          </p:nvGrpSpPr>
          <p:grpSpPr>
            <a:xfrm flipH="1">
              <a:off x="2342550" y="2567965"/>
              <a:ext cx="3964145" cy="1455821"/>
              <a:chOff x="3233388" y="140740"/>
              <a:chExt cx="3964145" cy="1455821"/>
            </a:xfrm>
          </p:grpSpPr>
          <p:sp>
            <p:nvSpPr>
              <p:cNvPr id="3243" name="Google Shape;3243;p9"/>
              <p:cNvSpPr/>
              <p:nvPr/>
            </p:nvSpPr>
            <p:spPr>
              <a:xfrm rot="10800000" flipH="1">
                <a:off x="4606080" y="136596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44" name="Google Shape;3244;p9"/>
              <p:cNvSpPr/>
              <p:nvPr/>
            </p:nvSpPr>
            <p:spPr>
              <a:xfrm rot="10800000" flipH="1">
                <a:off x="4341237" y="377380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45" name="Google Shape;3245;p9"/>
              <p:cNvSpPr/>
              <p:nvPr/>
            </p:nvSpPr>
            <p:spPr>
              <a:xfrm rot="10800000" flipH="1">
                <a:off x="3233388" y="122197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46" name="Google Shape;3246;p9"/>
              <p:cNvSpPr/>
              <p:nvPr/>
            </p:nvSpPr>
            <p:spPr>
              <a:xfrm rot="10800000" flipH="1">
                <a:off x="6920595" y="1365965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47" name="Google Shape;3247;p9"/>
              <p:cNvSpPr/>
              <p:nvPr/>
            </p:nvSpPr>
            <p:spPr>
              <a:xfrm rot="10800000" flipH="1">
                <a:off x="3673048" y="880627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48" name="Google Shape;3248;p9"/>
              <p:cNvSpPr/>
              <p:nvPr/>
            </p:nvSpPr>
            <p:spPr>
              <a:xfrm rot="10800000" flipH="1">
                <a:off x="5601088" y="146715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49" name="Google Shape;3249;p9"/>
              <p:cNvSpPr/>
              <p:nvPr/>
            </p:nvSpPr>
            <p:spPr>
              <a:xfrm rot="10800000" flipH="1">
                <a:off x="5724521" y="3829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50" name="Google Shape;3250;p9"/>
              <p:cNvSpPr/>
              <p:nvPr/>
            </p:nvSpPr>
            <p:spPr>
              <a:xfrm rot="10800000" flipH="1">
                <a:off x="3991095" y="582805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51" name="Google Shape;3251;p9"/>
              <p:cNvSpPr/>
              <p:nvPr/>
            </p:nvSpPr>
            <p:spPr>
              <a:xfrm rot="10800000" flipH="1">
                <a:off x="4885176" y="377363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52" name="Google Shape;3252;p9"/>
              <p:cNvSpPr/>
              <p:nvPr/>
            </p:nvSpPr>
            <p:spPr>
              <a:xfrm rot="10800000" flipH="1">
                <a:off x="5542101" y="15851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53" name="Google Shape;3253;p9"/>
              <p:cNvSpPr/>
              <p:nvPr/>
            </p:nvSpPr>
            <p:spPr>
              <a:xfrm rot="10800000" flipH="1">
                <a:off x="5133210" y="156969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54" name="Google Shape;3254;p9"/>
              <p:cNvSpPr/>
              <p:nvPr/>
            </p:nvSpPr>
            <p:spPr>
              <a:xfrm rot="10800000" flipH="1">
                <a:off x="4503283" y="14074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55" name="Google Shape;3255;p9"/>
              <p:cNvSpPr/>
              <p:nvPr/>
            </p:nvSpPr>
            <p:spPr>
              <a:xfrm rot="10800000" flipH="1">
                <a:off x="3285424" y="410959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56" name="Google Shape;3256;p9"/>
              <p:cNvSpPr/>
              <p:nvPr/>
            </p:nvSpPr>
            <p:spPr>
              <a:xfrm rot="10800000" flipH="1">
                <a:off x="4896126" y="811318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57" name="Google Shape;3257;p9"/>
              <p:cNvSpPr/>
              <p:nvPr/>
            </p:nvSpPr>
            <p:spPr>
              <a:xfrm rot="10800000" flipH="1">
                <a:off x="4097227" y="124315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58" name="Google Shape;3258;p9"/>
              <p:cNvSpPr/>
              <p:nvPr/>
            </p:nvSpPr>
            <p:spPr>
              <a:xfrm rot="10800000" flipH="1">
                <a:off x="6313814" y="205730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59" name="Google Shape;3259;p9"/>
              <p:cNvSpPr/>
              <p:nvPr/>
            </p:nvSpPr>
            <p:spPr>
              <a:xfrm rot="10800000" flipH="1">
                <a:off x="4425950" y="9008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60" name="Google Shape;3260;p9"/>
              <p:cNvSpPr/>
              <p:nvPr/>
            </p:nvSpPr>
            <p:spPr>
              <a:xfrm rot="10800000">
                <a:off x="6202092" y="936303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61" name="Google Shape;3261;p9"/>
              <p:cNvSpPr/>
              <p:nvPr/>
            </p:nvSpPr>
            <p:spPr>
              <a:xfrm rot="10800000">
                <a:off x="5855273" y="1108793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62" name="Google Shape;3262;p9"/>
              <p:cNvSpPr/>
              <p:nvPr/>
            </p:nvSpPr>
            <p:spPr>
              <a:xfrm rot="10800000">
                <a:off x="7156858" y="86568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63" name="Google Shape;3263;p9"/>
              <p:cNvSpPr/>
              <p:nvPr/>
            </p:nvSpPr>
            <p:spPr>
              <a:xfrm rot="10800000">
                <a:off x="5246316" y="96173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64" name="Google Shape;3264;p9"/>
              <p:cNvSpPr/>
              <p:nvPr/>
            </p:nvSpPr>
            <p:spPr>
              <a:xfrm rot="10800000">
                <a:off x="5907291" y="73882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65" name="Google Shape;3265;p9"/>
              <p:cNvSpPr/>
              <p:nvPr/>
            </p:nvSpPr>
            <p:spPr>
              <a:xfrm rot="10800000">
                <a:off x="6698607" y="802009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66" name="Google Shape;3266;p9"/>
              <p:cNvSpPr/>
              <p:nvPr/>
            </p:nvSpPr>
            <p:spPr>
              <a:xfrm rot="10800000">
                <a:off x="6314814" y="145098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67" name="Google Shape;3267;p9"/>
              <p:cNvSpPr/>
              <p:nvPr/>
            </p:nvSpPr>
            <p:spPr>
              <a:xfrm rot="10800000">
                <a:off x="6405679" y="58437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68" name="Google Shape;3268;p9"/>
              <p:cNvSpPr/>
              <p:nvPr/>
            </p:nvSpPr>
            <p:spPr>
              <a:xfrm rot="10800000">
                <a:off x="5530519" y="78295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3269" name="Google Shape;3269;p9"/>
            <p:cNvSpPr/>
            <p:nvPr/>
          </p:nvSpPr>
          <p:spPr>
            <a:xfrm rot="10800000">
              <a:off x="5467181" y="2274087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0" name="Google Shape;3270;p9"/>
            <p:cNvSpPr/>
            <p:nvPr/>
          </p:nvSpPr>
          <p:spPr>
            <a:xfrm rot="10800000">
              <a:off x="1791338" y="2418078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1" name="Google Shape;3271;p9"/>
            <p:cNvSpPr/>
            <p:nvPr/>
          </p:nvSpPr>
          <p:spPr>
            <a:xfrm rot="10800000">
              <a:off x="4994538" y="1932740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2" name="Google Shape;3272;p9"/>
            <p:cNvSpPr/>
            <p:nvPr/>
          </p:nvSpPr>
          <p:spPr>
            <a:xfrm rot="10800000">
              <a:off x="2710372" y="2554680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3" name="Google Shape;3273;p9"/>
            <p:cNvSpPr/>
            <p:nvPr/>
          </p:nvSpPr>
          <p:spPr>
            <a:xfrm rot="10800000">
              <a:off x="2984293" y="1435017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4" name="Google Shape;3274;p9"/>
            <p:cNvSpPr/>
            <p:nvPr/>
          </p:nvSpPr>
          <p:spPr>
            <a:xfrm rot="10800000">
              <a:off x="4625351" y="1874393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5" name="Google Shape;3275;p9"/>
            <p:cNvSpPr/>
            <p:nvPr/>
          </p:nvSpPr>
          <p:spPr>
            <a:xfrm rot="10800000">
              <a:off x="3812259" y="1429475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6" name="Google Shape;3276;p9"/>
            <p:cNvSpPr/>
            <p:nvPr/>
          </p:nvSpPr>
          <p:spPr>
            <a:xfrm rot="10800000">
              <a:off x="3473571" y="242512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7" name="Google Shape;3277;p9"/>
            <p:cNvSpPr/>
            <p:nvPr/>
          </p:nvSpPr>
          <p:spPr>
            <a:xfrm rot="10800000">
              <a:off x="3823198" y="1863430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8" name="Google Shape;3278;p9"/>
            <p:cNvSpPr/>
            <p:nvPr/>
          </p:nvSpPr>
          <p:spPr>
            <a:xfrm rot="10800000">
              <a:off x="4626925" y="2295271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9" name="Google Shape;3279;p9"/>
            <p:cNvSpPr/>
            <p:nvPr/>
          </p:nvSpPr>
          <p:spPr>
            <a:xfrm rot="10800000">
              <a:off x="2405511" y="1257842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0" name="Google Shape;3280;p9"/>
            <p:cNvSpPr/>
            <p:nvPr/>
          </p:nvSpPr>
          <p:spPr>
            <a:xfrm rot="10800000">
              <a:off x="4282295" y="1952925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1" name="Google Shape;3281;p9"/>
            <p:cNvSpPr/>
            <p:nvPr/>
          </p:nvSpPr>
          <p:spPr>
            <a:xfrm rot="10800000" flipH="1">
              <a:off x="2379646" y="1608191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2" name="Google Shape;3282;p9"/>
            <p:cNvSpPr/>
            <p:nvPr/>
          </p:nvSpPr>
          <p:spPr>
            <a:xfrm rot="10800000" flipH="1">
              <a:off x="2845296" y="2160906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3" name="Google Shape;3283;p9"/>
            <p:cNvSpPr/>
            <p:nvPr/>
          </p:nvSpPr>
          <p:spPr>
            <a:xfrm rot="10800000" flipH="1">
              <a:off x="1555075" y="1917799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4" name="Google Shape;3284;p9"/>
            <p:cNvSpPr/>
            <p:nvPr/>
          </p:nvSpPr>
          <p:spPr>
            <a:xfrm rot="10800000" flipH="1">
              <a:off x="3472169" y="2013852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5" name="Google Shape;3285;p9"/>
            <p:cNvSpPr/>
            <p:nvPr/>
          </p:nvSpPr>
          <p:spPr>
            <a:xfrm rot="10800000" flipH="1">
              <a:off x="2801524" y="1790938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6" name="Google Shape;3286;p9"/>
            <p:cNvSpPr/>
            <p:nvPr/>
          </p:nvSpPr>
          <p:spPr>
            <a:xfrm rot="10800000" flipH="1">
              <a:off x="2007089" y="1854122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7" name="Google Shape;3287;p9"/>
            <p:cNvSpPr/>
            <p:nvPr/>
          </p:nvSpPr>
          <p:spPr>
            <a:xfrm rot="10800000" flipH="1">
              <a:off x="2379655" y="224722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8" name="Google Shape;3288;p9"/>
            <p:cNvSpPr/>
            <p:nvPr/>
          </p:nvSpPr>
          <p:spPr>
            <a:xfrm rot="10800000" flipH="1">
              <a:off x="3188821" y="1835070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9" name="Google Shape;3289;p9"/>
            <p:cNvSpPr/>
            <p:nvPr/>
          </p:nvSpPr>
          <p:spPr>
            <a:xfrm rot="-5400000">
              <a:off x="6437893" y="3297974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0" name="Google Shape;3290;p9"/>
            <p:cNvSpPr/>
            <p:nvPr/>
          </p:nvSpPr>
          <p:spPr>
            <a:xfrm rot="-5400000">
              <a:off x="7426754" y="3563094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1" name="Google Shape;3291;p9"/>
            <p:cNvSpPr/>
            <p:nvPr/>
          </p:nvSpPr>
          <p:spPr>
            <a:xfrm rot="-5400000">
              <a:off x="6614851" y="4703634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2" name="Google Shape;3292;p9"/>
            <p:cNvSpPr/>
            <p:nvPr/>
          </p:nvSpPr>
          <p:spPr>
            <a:xfrm rot="-5400000">
              <a:off x="8881564" y="4140694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3" name="Google Shape;3293;p9"/>
            <p:cNvSpPr/>
            <p:nvPr/>
          </p:nvSpPr>
          <p:spPr>
            <a:xfrm rot="-5400000">
              <a:off x="7511314" y="4294041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4" name="Google Shape;3294;p9"/>
            <p:cNvSpPr/>
            <p:nvPr/>
          </p:nvSpPr>
          <p:spPr>
            <a:xfrm rot="-5400000">
              <a:off x="5855679" y="1873118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5" name="Google Shape;3295;p9"/>
            <p:cNvSpPr/>
            <p:nvPr/>
          </p:nvSpPr>
          <p:spPr>
            <a:xfrm rot="-5400000">
              <a:off x="6656524" y="2857254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6" name="Google Shape;3296;p9"/>
            <p:cNvSpPr/>
            <p:nvPr/>
          </p:nvSpPr>
          <p:spPr>
            <a:xfrm rot="-5400000">
              <a:off x="7274485" y="3966392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7" name="Google Shape;3297;p9"/>
            <p:cNvSpPr/>
            <p:nvPr/>
          </p:nvSpPr>
          <p:spPr>
            <a:xfrm rot="-5400000">
              <a:off x="8443762" y="3936907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8" name="Google Shape;3298;p9"/>
            <p:cNvSpPr/>
            <p:nvPr/>
          </p:nvSpPr>
          <p:spPr>
            <a:xfrm rot="-5400000">
              <a:off x="8670718" y="3590250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9" name="Google Shape;3299;p9"/>
            <p:cNvSpPr/>
            <p:nvPr/>
          </p:nvSpPr>
          <p:spPr>
            <a:xfrm rot="-5400000">
              <a:off x="6164267" y="2286673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0" name="Google Shape;3300;p9"/>
            <p:cNvSpPr/>
            <p:nvPr/>
          </p:nvSpPr>
          <p:spPr>
            <a:xfrm rot="-5400000">
              <a:off x="8716418" y="4354835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1" name="Google Shape;3301;p9"/>
            <p:cNvSpPr/>
            <p:nvPr/>
          </p:nvSpPr>
          <p:spPr>
            <a:xfrm rot="-5400000">
              <a:off x="7458880" y="4684612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2" name="Google Shape;3302;p9"/>
            <p:cNvSpPr/>
            <p:nvPr/>
          </p:nvSpPr>
          <p:spPr>
            <a:xfrm rot="-5400000">
              <a:off x="7046617" y="3062005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3" name="Google Shape;3303;p9"/>
            <p:cNvSpPr/>
            <p:nvPr/>
          </p:nvSpPr>
          <p:spPr>
            <a:xfrm rot="-5400000">
              <a:off x="7078796" y="4271886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4" name="Google Shape;3304;p9"/>
            <p:cNvSpPr/>
            <p:nvPr/>
          </p:nvSpPr>
          <p:spPr>
            <a:xfrm rot="-5400000">
              <a:off x="6943689" y="3518748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5" name="Google Shape;3305;p9"/>
            <p:cNvSpPr/>
            <p:nvPr/>
          </p:nvSpPr>
          <p:spPr>
            <a:xfrm rot="-5400000" flipH="1">
              <a:off x="6867546" y="1701954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6" name="Google Shape;3306;p9"/>
            <p:cNvSpPr/>
            <p:nvPr/>
          </p:nvSpPr>
          <p:spPr>
            <a:xfrm rot="-5400000" flipH="1">
              <a:off x="6728032" y="2081749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7" name="Google Shape;3307;p9"/>
            <p:cNvSpPr/>
            <p:nvPr/>
          </p:nvSpPr>
          <p:spPr>
            <a:xfrm rot="-5400000" flipH="1">
              <a:off x="6580720" y="2418065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8" name="Google Shape;3308;p9"/>
            <p:cNvSpPr/>
            <p:nvPr/>
          </p:nvSpPr>
          <p:spPr>
            <a:xfrm rot="-5400000" flipH="1">
              <a:off x="7106104" y="2037835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9" name="Google Shape;3309;p9"/>
            <p:cNvSpPr/>
            <p:nvPr/>
          </p:nvSpPr>
          <p:spPr>
            <a:xfrm rot="-5400000" flipH="1">
              <a:off x="5855819" y="2855693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0" name="Google Shape;3310;p9"/>
            <p:cNvSpPr/>
            <p:nvPr/>
          </p:nvSpPr>
          <p:spPr>
            <a:xfrm rot="-5400000" flipH="1">
              <a:off x="8557992" y="4224196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1" name="Google Shape;3311;p9"/>
            <p:cNvSpPr/>
            <p:nvPr/>
          </p:nvSpPr>
          <p:spPr>
            <a:xfrm rot="-5400000" flipH="1">
              <a:off x="7075119" y="2427755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2" name="Google Shape;3312;p9"/>
            <p:cNvSpPr/>
            <p:nvPr/>
          </p:nvSpPr>
          <p:spPr>
            <a:xfrm rot="-5400000" flipH="1">
              <a:off x="6923371" y="255804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3" name="Google Shape;3313;p9"/>
            <p:cNvSpPr/>
            <p:nvPr/>
          </p:nvSpPr>
          <p:spPr>
            <a:xfrm rot="-5400000" flipH="1">
              <a:off x="7452482" y="411755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4" name="Google Shape;3314;p9"/>
            <p:cNvSpPr/>
            <p:nvPr/>
          </p:nvSpPr>
          <p:spPr>
            <a:xfrm rot="-5400000">
              <a:off x="8807099" y="641429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5" name="Google Shape;3315;p9"/>
            <p:cNvSpPr/>
            <p:nvPr/>
          </p:nvSpPr>
          <p:spPr>
            <a:xfrm>
              <a:off x="2963692" y="4896893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6" name="Google Shape;3316;p9"/>
            <p:cNvSpPr/>
            <p:nvPr/>
          </p:nvSpPr>
          <p:spPr>
            <a:xfrm>
              <a:off x="471112" y="4574671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7" name="Google Shape;3317;p9"/>
            <p:cNvSpPr/>
            <p:nvPr/>
          </p:nvSpPr>
          <p:spPr>
            <a:xfrm>
              <a:off x="2753463" y="4668875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8" name="Google Shape;3318;p9"/>
            <p:cNvSpPr/>
            <p:nvPr/>
          </p:nvSpPr>
          <p:spPr>
            <a:xfrm>
              <a:off x="6655795" y="4840317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9" name="Google Shape;3319;p9"/>
            <p:cNvSpPr/>
            <p:nvPr/>
          </p:nvSpPr>
          <p:spPr>
            <a:xfrm>
              <a:off x="4825185" y="4561639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0" name="Google Shape;3320;p9"/>
            <p:cNvSpPr/>
            <p:nvPr/>
          </p:nvSpPr>
          <p:spPr>
            <a:xfrm>
              <a:off x="4222013" y="4852496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1" name="Google Shape;3321;p9"/>
            <p:cNvSpPr/>
            <p:nvPr/>
          </p:nvSpPr>
          <p:spPr>
            <a:xfrm>
              <a:off x="2394971" y="4710131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2" name="Google Shape;3322;p9"/>
            <p:cNvSpPr/>
            <p:nvPr/>
          </p:nvSpPr>
          <p:spPr>
            <a:xfrm>
              <a:off x="261895" y="4144797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3" name="Google Shape;3323;p9"/>
            <p:cNvSpPr/>
            <p:nvPr/>
          </p:nvSpPr>
          <p:spPr>
            <a:xfrm>
              <a:off x="1147839" y="4589456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4" name="Google Shape;3324;p9"/>
            <p:cNvSpPr/>
            <p:nvPr/>
          </p:nvSpPr>
          <p:spPr>
            <a:xfrm>
              <a:off x="1651262" y="4079205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5" name="Google Shape;3325;p9"/>
            <p:cNvSpPr/>
            <p:nvPr/>
          </p:nvSpPr>
          <p:spPr>
            <a:xfrm>
              <a:off x="5460560" y="4603603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6" name="Google Shape;3326;p9"/>
            <p:cNvSpPr/>
            <p:nvPr/>
          </p:nvSpPr>
          <p:spPr>
            <a:xfrm>
              <a:off x="1698183" y="4810645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7" name="Google Shape;3327;p9"/>
            <p:cNvSpPr/>
            <p:nvPr/>
          </p:nvSpPr>
          <p:spPr>
            <a:xfrm>
              <a:off x="201799" y="4466009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8" name="Google Shape;3328;p9"/>
            <p:cNvSpPr/>
            <p:nvPr/>
          </p:nvSpPr>
          <p:spPr>
            <a:xfrm>
              <a:off x="3465751" y="4816833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9" name="Google Shape;3329;p9"/>
            <p:cNvSpPr/>
            <p:nvPr/>
          </p:nvSpPr>
          <p:spPr>
            <a:xfrm>
              <a:off x="2625602" y="5006428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0" name="Google Shape;3330;p9"/>
            <p:cNvSpPr/>
            <p:nvPr/>
          </p:nvSpPr>
          <p:spPr>
            <a:xfrm>
              <a:off x="2785939" y="4360921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1" name="Google Shape;3331;p9"/>
            <p:cNvSpPr/>
            <p:nvPr/>
          </p:nvSpPr>
          <p:spPr>
            <a:xfrm>
              <a:off x="189850" y="4847376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2" name="Google Shape;3332;p9"/>
            <p:cNvSpPr/>
            <p:nvPr/>
          </p:nvSpPr>
          <p:spPr>
            <a:xfrm flipH="1">
              <a:off x="2255392" y="3721275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3" name="Google Shape;3333;p9"/>
            <p:cNvSpPr/>
            <p:nvPr/>
          </p:nvSpPr>
          <p:spPr>
            <a:xfrm flipH="1">
              <a:off x="1929748" y="3759794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4" name="Google Shape;3334;p9"/>
            <p:cNvSpPr/>
            <p:nvPr/>
          </p:nvSpPr>
          <p:spPr>
            <a:xfrm flipH="1">
              <a:off x="3183433" y="4265621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5" name="Google Shape;3335;p9"/>
            <p:cNvSpPr/>
            <p:nvPr/>
          </p:nvSpPr>
          <p:spPr>
            <a:xfrm flipH="1">
              <a:off x="1435716" y="4350612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6" name="Google Shape;3336;p9"/>
            <p:cNvSpPr/>
            <p:nvPr/>
          </p:nvSpPr>
          <p:spPr>
            <a:xfrm flipH="1">
              <a:off x="1933866" y="4594998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7" name="Google Shape;3337;p9"/>
            <p:cNvSpPr/>
            <p:nvPr/>
          </p:nvSpPr>
          <p:spPr>
            <a:xfrm flipH="1">
              <a:off x="5826957" y="4975631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8" name="Google Shape;3338;p9"/>
            <p:cNvSpPr/>
            <p:nvPr/>
          </p:nvSpPr>
          <p:spPr>
            <a:xfrm flipH="1">
              <a:off x="5920051" y="4707077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9" name="Google Shape;3339;p9"/>
            <p:cNvSpPr/>
            <p:nvPr/>
          </p:nvSpPr>
          <p:spPr>
            <a:xfrm flipH="1">
              <a:off x="2402654" y="4088599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0" name="Google Shape;3340;p9"/>
            <p:cNvSpPr/>
            <p:nvPr/>
          </p:nvSpPr>
          <p:spPr>
            <a:xfrm flipH="1">
              <a:off x="2060344" y="4210513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1" name="Google Shape;3341;p9"/>
            <p:cNvSpPr/>
            <p:nvPr/>
          </p:nvSpPr>
          <p:spPr>
            <a:xfrm rot="10800000" flipH="1">
              <a:off x="4535130" y="4810639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2" name="Google Shape;3342;p9"/>
            <p:cNvSpPr/>
            <p:nvPr/>
          </p:nvSpPr>
          <p:spPr>
            <a:xfrm rot="10800000" flipH="1">
              <a:off x="7364662" y="4897030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3" name="Google Shape;3343;p9"/>
            <p:cNvSpPr/>
            <p:nvPr/>
          </p:nvSpPr>
          <p:spPr>
            <a:xfrm rot="10800000" flipH="1">
              <a:off x="3162438" y="4666650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4" name="Google Shape;3344;p9"/>
            <p:cNvSpPr/>
            <p:nvPr/>
          </p:nvSpPr>
          <p:spPr>
            <a:xfrm rot="10800000" flipH="1">
              <a:off x="7867920" y="4559015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5" name="Google Shape;3345;p9"/>
            <p:cNvSpPr/>
            <p:nvPr/>
          </p:nvSpPr>
          <p:spPr>
            <a:xfrm rot="10800000" flipH="1">
              <a:off x="3602098" y="4325302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6" name="Google Shape;3346;p9"/>
            <p:cNvSpPr/>
            <p:nvPr/>
          </p:nvSpPr>
          <p:spPr>
            <a:xfrm rot="10800000" flipH="1">
              <a:off x="5530138" y="4911830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7" name="Google Shape;3347;p9"/>
            <p:cNvSpPr/>
            <p:nvPr/>
          </p:nvSpPr>
          <p:spPr>
            <a:xfrm rot="10800000" flipH="1">
              <a:off x="8747946" y="4902554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8" name="Google Shape;3348;p9"/>
            <p:cNvSpPr/>
            <p:nvPr/>
          </p:nvSpPr>
          <p:spPr>
            <a:xfrm rot="10800000" flipH="1">
              <a:off x="3920145" y="4027480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9" name="Google Shape;3349;p9"/>
            <p:cNvSpPr/>
            <p:nvPr/>
          </p:nvSpPr>
          <p:spPr>
            <a:xfrm rot="10800000" flipH="1">
              <a:off x="7908601" y="4897013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0" name="Google Shape;3350;p9"/>
            <p:cNvSpPr/>
            <p:nvPr/>
          </p:nvSpPr>
          <p:spPr>
            <a:xfrm rot="10800000" flipH="1">
              <a:off x="8263362" y="4678160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1" name="Google Shape;3351;p9"/>
            <p:cNvSpPr/>
            <p:nvPr/>
          </p:nvSpPr>
          <p:spPr>
            <a:xfrm rot="10800000" flipH="1">
              <a:off x="5062260" y="501437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2" name="Google Shape;3352;p9"/>
            <p:cNvSpPr/>
            <p:nvPr/>
          </p:nvSpPr>
          <p:spPr>
            <a:xfrm rot="10800000" flipH="1">
              <a:off x="7008383" y="4595115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3" name="Google Shape;3353;p9"/>
            <p:cNvSpPr/>
            <p:nvPr/>
          </p:nvSpPr>
          <p:spPr>
            <a:xfrm rot="10800000" flipH="1">
              <a:off x="6522899" y="5011872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4" name="Google Shape;3354;p9"/>
            <p:cNvSpPr/>
            <p:nvPr/>
          </p:nvSpPr>
          <p:spPr>
            <a:xfrm rot="10800000" flipH="1">
              <a:off x="4825176" y="4255993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5" name="Google Shape;3355;p9"/>
            <p:cNvSpPr/>
            <p:nvPr/>
          </p:nvSpPr>
          <p:spPr>
            <a:xfrm rot="10800000" flipH="1">
              <a:off x="3801114" y="4644633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6" name="Google Shape;3356;p9"/>
            <p:cNvSpPr/>
            <p:nvPr/>
          </p:nvSpPr>
          <p:spPr>
            <a:xfrm rot="10800000" flipH="1">
              <a:off x="6242864" y="3650405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7" name="Google Shape;3357;p9"/>
            <p:cNvSpPr/>
            <p:nvPr/>
          </p:nvSpPr>
          <p:spPr>
            <a:xfrm rot="10800000" flipH="1">
              <a:off x="4355000" y="4345488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8" name="Google Shape;3358;p9"/>
            <p:cNvSpPr/>
            <p:nvPr/>
          </p:nvSpPr>
          <p:spPr>
            <a:xfrm rot="10800000">
              <a:off x="6131142" y="4380978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9" name="Google Shape;3359;p9"/>
            <p:cNvSpPr/>
            <p:nvPr/>
          </p:nvSpPr>
          <p:spPr>
            <a:xfrm rot="10800000">
              <a:off x="5824398" y="4244268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0" name="Google Shape;3360;p9"/>
            <p:cNvSpPr/>
            <p:nvPr/>
          </p:nvSpPr>
          <p:spPr>
            <a:xfrm rot="10800000">
              <a:off x="7867933" y="4140699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1" name="Google Shape;3361;p9"/>
            <p:cNvSpPr/>
            <p:nvPr/>
          </p:nvSpPr>
          <p:spPr>
            <a:xfrm rot="10800000">
              <a:off x="5175366" y="4406414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2" name="Google Shape;3362;p9"/>
            <p:cNvSpPr/>
            <p:nvPr/>
          </p:nvSpPr>
          <p:spPr>
            <a:xfrm rot="10800000">
              <a:off x="5788441" y="3887275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3" name="Google Shape;3363;p9"/>
            <p:cNvSpPr/>
            <p:nvPr/>
          </p:nvSpPr>
          <p:spPr>
            <a:xfrm rot="10800000">
              <a:off x="6627657" y="4246684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4" name="Google Shape;3364;p9"/>
            <p:cNvSpPr/>
            <p:nvPr/>
          </p:nvSpPr>
          <p:spPr>
            <a:xfrm rot="10800000">
              <a:off x="6243864" y="464542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5" name="Google Shape;3365;p9"/>
            <p:cNvSpPr/>
            <p:nvPr/>
          </p:nvSpPr>
          <p:spPr>
            <a:xfrm rot="10800000">
              <a:off x="6739829" y="3858824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6" name="Google Shape;3366;p9"/>
            <p:cNvSpPr/>
            <p:nvPr/>
          </p:nvSpPr>
          <p:spPr>
            <a:xfrm rot="10800000">
              <a:off x="5459569" y="4227633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7" name="Google Shape;3367;p9"/>
            <p:cNvSpPr/>
            <p:nvPr/>
          </p:nvSpPr>
          <p:spPr>
            <a:xfrm rot="10800000" flipH="1">
              <a:off x="1874423" y="1457649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8" name="Google Shape;3368;p9"/>
            <p:cNvSpPr/>
            <p:nvPr/>
          </p:nvSpPr>
          <p:spPr>
            <a:xfrm rot="-5400000">
              <a:off x="7273617" y="1644380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369" name="Google Shape;3369;p9"/>
            <p:cNvGrpSpPr/>
            <p:nvPr/>
          </p:nvGrpSpPr>
          <p:grpSpPr>
            <a:xfrm rot="5400000">
              <a:off x="6199788" y="1372590"/>
              <a:ext cx="3964145" cy="1455821"/>
              <a:chOff x="3233388" y="140740"/>
              <a:chExt cx="3964145" cy="1455821"/>
            </a:xfrm>
          </p:grpSpPr>
          <p:sp>
            <p:nvSpPr>
              <p:cNvPr id="3370" name="Google Shape;3370;p9"/>
              <p:cNvSpPr/>
              <p:nvPr/>
            </p:nvSpPr>
            <p:spPr>
              <a:xfrm rot="10800000" flipH="1">
                <a:off x="4341237" y="377380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71" name="Google Shape;3371;p9"/>
              <p:cNvSpPr/>
              <p:nvPr/>
            </p:nvSpPr>
            <p:spPr>
              <a:xfrm rot="10800000" flipH="1">
                <a:off x="3233388" y="122197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72" name="Google Shape;3372;p9"/>
              <p:cNvSpPr/>
              <p:nvPr/>
            </p:nvSpPr>
            <p:spPr>
              <a:xfrm rot="10800000" flipH="1">
                <a:off x="6920595" y="1365965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73" name="Google Shape;3373;p9"/>
              <p:cNvSpPr/>
              <p:nvPr/>
            </p:nvSpPr>
            <p:spPr>
              <a:xfrm rot="10800000" flipH="1">
                <a:off x="3673048" y="880627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74" name="Google Shape;3374;p9"/>
              <p:cNvSpPr/>
              <p:nvPr/>
            </p:nvSpPr>
            <p:spPr>
              <a:xfrm rot="10800000" flipH="1">
                <a:off x="5601088" y="146715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75" name="Google Shape;3375;p9"/>
              <p:cNvSpPr/>
              <p:nvPr/>
            </p:nvSpPr>
            <p:spPr>
              <a:xfrm rot="10800000" flipH="1">
                <a:off x="5724521" y="3829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76" name="Google Shape;3376;p9"/>
              <p:cNvSpPr/>
              <p:nvPr/>
            </p:nvSpPr>
            <p:spPr>
              <a:xfrm rot="10800000" flipH="1">
                <a:off x="3991095" y="582805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77" name="Google Shape;3377;p9"/>
              <p:cNvSpPr/>
              <p:nvPr/>
            </p:nvSpPr>
            <p:spPr>
              <a:xfrm rot="10800000" flipH="1">
                <a:off x="4885176" y="377363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78" name="Google Shape;3378;p9"/>
              <p:cNvSpPr/>
              <p:nvPr/>
            </p:nvSpPr>
            <p:spPr>
              <a:xfrm rot="10800000" flipH="1">
                <a:off x="5239937" y="15851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79" name="Google Shape;3379;p9"/>
              <p:cNvSpPr/>
              <p:nvPr/>
            </p:nvSpPr>
            <p:spPr>
              <a:xfrm rot="10800000" flipH="1">
                <a:off x="5133210" y="156969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80" name="Google Shape;3380;p9"/>
              <p:cNvSpPr/>
              <p:nvPr/>
            </p:nvSpPr>
            <p:spPr>
              <a:xfrm rot="10800000" flipH="1">
                <a:off x="4503283" y="14074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81" name="Google Shape;3381;p9"/>
              <p:cNvSpPr/>
              <p:nvPr/>
            </p:nvSpPr>
            <p:spPr>
              <a:xfrm rot="10800000" flipH="1">
                <a:off x="3285424" y="410959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82" name="Google Shape;3382;p9"/>
              <p:cNvSpPr/>
              <p:nvPr/>
            </p:nvSpPr>
            <p:spPr>
              <a:xfrm rot="10800000" flipH="1">
                <a:off x="4896126" y="811318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83" name="Google Shape;3383;p9"/>
              <p:cNvSpPr/>
              <p:nvPr/>
            </p:nvSpPr>
            <p:spPr>
              <a:xfrm rot="10800000" flipH="1">
                <a:off x="4097227" y="124315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84" name="Google Shape;3384;p9"/>
              <p:cNvSpPr/>
              <p:nvPr/>
            </p:nvSpPr>
            <p:spPr>
              <a:xfrm rot="10800000" flipH="1">
                <a:off x="6313814" y="205730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85" name="Google Shape;3385;p9"/>
              <p:cNvSpPr/>
              <p:nvPr/>
            </p:nvSpPr>
            <p:spPr>
              <a:xfrm rot="10800000" flipH="1">
                <a:off x="4425950" y="9008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86" name="Google Shape;3386;p9"/>
              <p:cNvSpPr/>
              <p:nvPr/>
            </p:nvSpPr>
            <p:spPr>
              <a:xfrm rot="10800000">
                <a:off x="6202092" y="936303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87" name="Google Shape;3387;p9"/>
              <p:cNvSpPr/>
              <p:nvPr/>
            </p:nvSpPr>
            <p:spPr>
              <a:xfrm rot="10800000">
                <a:off x="5855273" y="1108793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88" name="Google Shape;3388;p9"/>
              <p:cNvSpPr/>
              <p:nvPr/>
            </p:nvSpPr>
            <p:spPr>
              <a:xfrm rot="10800000">
                <a:off x="7156858" y="86568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89" name="Google Shape;3389;p9"/>
              <p:cNvSpPr/>
              <p:nvPr/>
            </p:nvSpPr>
            <p:spPr>
              <a:xfrm rot="10800000">
                <a:off x="5246316" y="96173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90" name="Google Shape;3390;p9"/>
              <p:cNvSpPr/>
              <p:nvPr/>
            </p:nvSpPr>
            <p:spPr>
              <a:xfrm rot="10800000">
                <a:off x="5907291" y="73882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91" name="Google Shape;3391;p9"/>
              <p:cNvSpPr/>
              <p:nvPr/>
            </p:nvSpPr>
            <p:spPr>
              <a:xfrm rot="10800000">
                <a:off x="6698607" y="802009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92" name="Google Shape;3392;p9"/>
              <p:cNvSpPr/>
              <p:nvPr/>
            </p:nvSpPr>
            <p:spPr>
              <a:xfrm rot="10800000">
                <a:off x="6314814" y="145098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93" name="Google Shape;3393;p9"/>
              <p:cNvSpPr/>
              <p:nvPr/>
            </p:nvSpPr>
            <p:spPr>
              <a:xfrm rot="10800000">
                <a:off x="6405679" y="58437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94" name="Google Shape;3394;p9"/>
              <p:cNvSpPr/>
              <p:nvPr/>
            </p:nvSpPr>
            <p:spPr>
              <a:xfrm rot="10800000">
                <a:off x="5530519" y="78295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95" name="Google Shape;3395;p9"/>
              <p:cNvSpPr/>
              <p:nvPr/>
            </p:nvSpPr>
            <p:spPr>
              <a:xfrm rot="10800000" flipH="1">
                <a:off x="4606080" y="136596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3396" name="Google Shape;3396;p9"/>
            <p:cNvSpPr/>
            <p:nvPr/>
          </p:nvSpPr>
          <p:spPr>
            <a:xfrm rot="-5400000" flipH="1">
              <a:off x="6408804" y="1645169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7" name="Google Shape;3397;p9"/>
            <p:cNvSpPr/>
            <p:nvPr/>
          </p:nvSpPr>
          <p:spPr>
            <a:xfrm rot="10800000">
              <a:off x="4228830" y="1192853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8" name="Google Shape;3398;p9"/>
            <p:cNvSpPr/>
            <p:nvPr/>
          </p:nvSpPr>
          <p:spPr>
            <a:xfrm rot="10800000">
              <a:off x="5446704" y="1463072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9" name="Google Shape;3399;p9"/>
            <p:cNvSpPr/>
            <p:nvPr/>
          </p:nvSpPr>
          <p:spPr>
            <a:xfrm rot="10800000">
              <a:off x="4326649" y="1429493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0" name="Google Shape;3400;p9"/>
            <p:cNvSpPr/>
            <p:nvPr/>
          </p:nvSpPr>
          <p:spPr>
            <a:xfrm rot="10800000">
              <a:off x="4009721" y="2218151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401" name="Google Shape;3401;p9"/>
            <p:cNvGrpSpPr/>
            <p:nvPr/>
          </p:nvGrpSpPr>
          <p:grpSpPr>
            <a:xfrm>
              <a:off x="234224" y="118425"/>
              <a:ext cx="3532446" cy="1609151"/>
              <a:chOff x="140599" y="118425"/>
              <a:chExt cx="3532446" cy="1609151"/>
            </a:xfrm>
          </p:grpSpPr>
          <p:sp>
            <p:nvSpPr>
              <p:cNvPr id="3402" name="Google Shape;3402;p9"/>
              <p:cNvSpPr/>
              <p:nvPr/>
            </p:nvSpPr>
            <p:spPr>
              <a:xfrm>
                <a:off x="703605" y="276605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03" name="Google Shape;3403;p9"/>
              <p:cNvSpPr/>
              <p:nvPr/>
            </p:nvSpPr>
            <p:spPr>
              <a:xfrm>
                <a:off x="438762" y="1265458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04" name="Google Shape;3404;p9"/>
              <p:cNvSpPr/>
              <p:nvPr/>
            </p:nvSpPr>
            <p:spPr>
              <a:xfrm>
                <a:off x="322613" y="11842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05" name="Google Shape;3405;p9"/>
              <p:cNvSpPr/>
              <p:nvPr/>
            </p:nvSpPr>
            <p:spPr>
              <a:xfrm>
                <a:off x="3632370" y="320667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06" name="Google Shape;3406;p9"/>
              <p:cNvSpPr/>
              <p:nvPr/>
            </p:nvSpPr>
            <p:spPr>
              <a:xfrm>
                <a:off x="568548" y="863464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07" name="Google Shape;3407;p9"/>
              <p:cNvSpPr/>
              <p:nvPr/>
            </p:nvSpPr>
            <p:spPr>
              <a:xfrm>
                <a:off x="1698613" y="226284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08" name="Google Shape;3408;p9"/>
              <p:cNvSpPr/>
              <p:nvPr/>
            </p:nvSpPr>
            <p:spPr>
              <a:xfrm>
                <a:off x="332845" y="700122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09" name="Google Shape;3409;p9"/>
              <p:cNvSpPr/>
              <p:nvPr/>
            </p:nvSpPr>
            <p:spPr>
              <a:xfrm>
                <a:off x="1722212" y="63453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10" name="Google Shape;3410;p9"/>
              <p:cNvSpPr/>
              <p:nvPr/>
            </p:nvSpPr>
            <p:spPr>
              <a:xfrm>
                <a:off x="1230735" y="13101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11" name="Google Shape;3411;p9"/>
              <p:cNvSpPr/>
              <p:nvPr/>
            </p:nvSpPr>
            <p:spPr>
              <a:xfrm>
                <a:off x="600808" y="156907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12" name="Google Shape;3412;p9"/>
              <p:cNvSpPr/>
              <p:nvPr/>
            </p:nvSpPr>
            <p:spPr>
              <a:xfrm>
                <a:off x="140599" y="1048834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13" name="Google Shape;3413;p9"/>
              <p:cNvSpPr/>
              <p:nvPr/>
            </p:nvSpPr>
            <p:spPr>
              <a:xfrm>
                <a:off x="927051" y="523633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14" name="Google Shape;3414;p9"/>
              <p:cNvSpPr/>
              <p:nvPr/>
            </p:nvSpPr>
            <p:spPr>
              <a:xfrm>
                <a:off x="194752" y="45597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15" name="Google Shape;3415;p9"/>
              <p:cNvSpPr/>
              <p:nvPr/>
            </p:nvSpPr>
            <p:spPr>
              <a:xfrm>
                <a:off x="2856889" y="916246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16" name="Google Shape;3416;p9"/>
              <p:cNvSpPr/>
              <p:nvPr/>
            </p:nvSpPr>
            <p:spPr>
              <a:xfrm>
                <a:off x="300425" y="16832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17" name="Google Shape;3417;p9"/>
              <p:cNvSpPr/>
              <p:nvPr/>
            </p:nvSpPr>
            <p:spPr>
              <a:xfrm flipH="1">
                <a:off x="2326342" y="276600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18" name="Google Shape;3418;p9"/>
              <p:cNvSpPr/>
              <p:nvPr/>
            </p:nvSpPr>
            <p:spPr>
              <a:xfrm flipH="1">
                <a:off x="2000698" y="315119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19" name="Google Shape;3419;p9"/>
              <p:cNvSpPr/>
              <p:nvPr/>
            </p:nvSpPr>
            <p:spPr>
              <a:xfrm flipH="1">
                <a:off x="3254383" y="82094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20" name="Google Shape;3420;p9"/>
              <p:cNvSpPr/>
              <p:nvPr/>
            </p:nvSpPr>
            <p:spPr>
              <a:xfrm flipH="1">
                <a:off x="1343841" y="73169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21" name="Google Shape;3421;p9"/>
              <p:cNvSpPr/>
              <p:nvPr/>
            </p:nvSpPr>
            <p:spPr>
              <a:xfrm flipH="1">
                <a:off x="2803532" y="455981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22" name="Google Shape;3422;p9"/>
              <p:cNvSpPr/>
              <p:nvPr/>
            </p:nvSpPr>
            <p:spPr>
              <a:xfrm flipH="1">
                <a:off x="2896626" y="187427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23" name="Google Shape;3423;p9"/>
              <p:cNvSpPr/>
              <p:nvPr/>
            </p:nvSpPr>
            <p:spPr>
              <a:xfrm flipH="1">
                <a:off x="2473604" y="64392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24" name="Google Shape;3424;p9"/>
              <p:cNvSpPr/>
              <p:nvPr/>
            </p:nvSpPr>
            <p:spPr>
              <a:xfrm flipH="1">
                <a:off x="2131294" y="76583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25" name="Google Shape;3425;p9"/>
              <p:cNvSpPr/>
              <p:nvPr/>
            </p:nvSpPr>
            <p:spPr>
              <a:xfrm flipH="1">
                <a:off x="2004816" y="1150323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26" name="Google Shape;3426;p9"/>
              <p:cNvSpPr/>
              <p:nvPr/>
            </p:nvSpPr>
            <p:spPr>
              <a:xfrm>
                <a:off x="1218789" y="1144781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27" name="Google Shape;3427;p9"/>
              <p:cNvSpPr/>
              <p:nvPr/>
            </p:nvSpPr>
            <p:spPr>
              <a:xfrm>
                <a:off x="2465921" y="1265456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3428" name="Google Shape;3428;p9"/>
            <p:cNvSpPr/>
            <p:nvPr/>
          </p:nvSpPr>
          <p:spPr>
            <a:xfrm rot="10800000">
              <a:off x="3465760" y="1210623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429" name="Google Shape;3429;p9"/>
            <p:cNvGrpSpPr/>
            <p:nvPr/>
          </p:nvGrpSpPr>
          <p:grpSpPr>
            <a:xfrm>
              <a:off x="3327013" y="140740"/>
              <a:ext cx="3964145" cy="1455821"/>
              <a:chOff x="3233388" y="140740"/>
              <a:chExt cx="3964145" cy="1455821"/>
            </a:xfrm>
          </p:grpSpPr>
          <p:sp>
            <p:nvSpPr>
              <p:cNvPr id="3430" name="Google Shape;3430;p9"/>
              <p:cNvSpPr/>
              <p:nvPr/>
            </p:nvSpPr>
            <p:spPr>
              <a:xfrm rot="10800000" flipH="1">
                <a:off x="4341237" y="377380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31" name="Google Shape;3431;p9"/>
              <p:cNvSpPr/>
              <p:nvPr/>
            </p:nvSpPr>
            <p:spPr>
              <a:xfrm rot="10800000" flipH="1">
                <a:off x="3673048" y="880627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32" name="Google Shape;3432;p9"/>
              <p:cNvSpPr/>
              <p:nvPr/>
            </p:nvSpPr>
            <p:spPr>
              <a:xfrm rot="10800000" flipH="1">
                <a:off x="5601088" y="146715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33" name="Google Shape;3433;p9"/>
              <p:cNvSpPr/>
              <p:nvPr/>
            </p:nvSpPr>
            <p:spPr>
              <a:xfrm rot="10800000" flipH="1">
                <a:off x="5724521" y="3829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34" name="Google Shape;3434;p9"/>
              <p:cNvSpPr/>
              <p:nvPr/>
            </p:nvSpPr>
            <p:spPr>
              <a:xfrm rot="10800000" flipH="1">
                <a:off x="3991095" y="582805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35" name="Google Shape;3435;p9"/>
              <p:cNvSpPr/>
              <p:nvPr/>
            </p:nvSpPr>
            <p:spPr>
              <a:xfrm rot="10800000" flipH="1">
                <a:off x="4885176" y="377363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36" name="Google Shape;3436;p9"/>
              <p:cNvSpPr/>
              <p:nvPr/>
            </p:nvSpPr>
            <p:spPr>
              <a:xfrm rot="10800000" flipH="1">
                <a:off x="5239937" y="15851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37" name="Google Shape;3437;p9"/>
              <p:cNvSpPr/>
              <p:nvPr/>
            </p:nvSpPr>
            <p:spPr>
              <a:xfrm rot="10800000" flipH="1">
                <a:off x="5133210" y="156969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38" name="Google Shape;3438;p9"/>
              <p:cNvSpPr/>
              <p:nvPr/>
            </p:nvSpPr>
            <p:spPr>
              <a:xfrm rot="10800000" flipH="1">
                <a:off x="4503283" y="14074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39" name="Google Shape;3439;p9"/>
              <p:cNvSpPr/>
              <p:nvPr/>
            </p:nvSpPr>
            <p:spPr>
              <a:xfrm rot="10800000" flipH="1">
                <a:off x="3285424" y="410959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40" name="Google Shape;3440;p9"/>
              <p:cNvSpPr/>
              <p:nvPr/>
            </p:nvSpPr>
            <p:spPr>
              <a:xfrm rot="10800000" flipH="1">
                <a:off x="4896126" y="811318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41" name="Google Shape;3441;p9"/>
              <p:cNvSpPr/>
              <p:nvPr/>
            </p:nvSpPr>
            <p:spPr>
              <a:xfrm rot="10800000" flipH="1">
                <a:off x="6313814" y="205730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42" name="Google Shape;3442;p9"/>
              <p:cNvSpPr/>
              <p:nvPr/>
            </p:nvSpPr>
            <p:spPr>
              <a:xfrm rot="10800000" flipH="1">
                <a:off x="4425950" y="9008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43" name="Google Shape;3443;p9"/>
              <p:cNvSpPr/>
              <p:nvPr/>
            </p:nvSpPr>
            <p:spPr>
              <a:xfrm rot="10800000">
                <a:off x="6202092" y="936303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44" name="Google Shape;3444;p9"/>
              <p:cNvSpPr/>
              <p:nvPr/>
            </p:nvSpPr>
            <p:spPr>
              <a:xfrm rot="10800000">
                <a:off x="7156858" y="86568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45" name="Google Shape;3445;p9"/>
              <p:cNvSpPr/>
              <p:nvPr/>
            </p:nvSpPr>
            <p:spPr>
              <a:xfrm rot="10800000">
                <a:off x="5246316" y="96173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46" name="Google Shape;3446;p9"/>
              <p:cNvSpPr/>
              <p:nvPr/>
            </p:nvSpPr>
            <p:spPr>
              <a:xfrm rot="10800000">
                <a:off x="5907291" y="73882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47" name="Google Shape;3447;p9"/>
              <p:cNvSpPr/>
              <p:nvPr/>
            </p:nvSpPr>
            <p:spPr>
              <a:xfrm rot="10800000">
                <a:off x="6698607" y="802009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48" name="Google Shape;3448;p9"/>
              <p:cNvSpPr/>
              <p:nvPr/>
            </p:nvSpPr>
            <p:spPr>
              <a:xfrm rot="10800000">
                <a:off x="6405679" y="58437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49" name="Google Shape;3449;p9"/>
              <p:cNvSpPr/>
              <p:nvPr/>
            </p:nvSpPr>
            <p:spPr>
              <a:xfrm rot="10800000">
                <a:off x="5530519" y="78295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50" name="Google Shape;3450;p9"/>
              <p:cNvSpPr/>
              <p:nvPr/>
            </p:nvSpPr>
            <p:spPr>
              <a:xfrm rot="10800000">
                <a:off x="6314814" y="145098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51" name="Google Shape;3451;p9"/>
              <p:cNvSpPr/>
              <p:nvPr/>
            </p:nvSpPr>
            <p:spPr>
              <a:xfrm rot="10800000" flipH="1">
                <a:off x="6920595" y="1365965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52" name="Google Shape;3452;p9"/>
              <p:cNvSpPr/>
              <p:nvPr/>
            </p:nvSpPr>
            <p:spPr>
              <a:xfrm rot="10800000">
                <a:off x="5855273" y="1108793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53" name="Google Shape;3453;p9"/>
              <p:cNvSpPr/>
              <p:nvPr/>
            </p:nvSpPr>
            <p:spPr>
              <a:xfrm rot="10800000" flipH="1">
                <a:off x="4606080" y="136596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54" name="Google Shape;3454;p9"/>
              <p:cNvSpPr/>
              <p:nvPr/>
            </p:nvSpPr>
            <p:spPr>
              <a:xfrm rot="10800000" flipH="1">
                <a:off x="4097227" y="124315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55" name="Google Shape;3455;p9"/>
              <p:cNvSpPr/>
              <p:nvPr/>
            </p:nvSpPr>
            <p:spPr>
              <a:xfrm rot="10800000" flipH="1">
                <a:off x="3233388" y="122197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3456" name="Google Shape;3456;p9"/>
          <p:cNvGrpSpPr/>
          <p:nvPr/>
        </p:nvGrpSpPr>
        <p:grpSpPr>
          <a:xfrm>
            <a:off x="7367733" y="196366"/>
            <a:ext cx="1699100" cy="2145071"/>
            <a:chOff x="7367733" y="196366"/>
            <a:chExt cx="1699100" cy="2145071"/>
          </a:xfrm>
        </p:grpSpPr>
        <p:grpSp>
          <p:nvGrpSpPr>
            <p:cNvPr id="3457" name="Google Shape;3457;p9"/>
            <p:cNvGrpSpPr/>
            <p:nvPr/>
          </p:nvGrpSpPr>
          <p:grpSpPr>
            <a:xfrm flipH="1">
              <a:off x="7367733" y="196366"/>
              <a:ext cx="1699100" cy="2145071"/>
              <a:chOff x="146217" y="2712579"/>
              <a:chExt cx="1552966" cy="1960401"/>
            </a:xfrm>
          </p:grpSpPr>
          <p:grpSp>
            <p:nvGrpSpPr>
              <p:cNvPr id="3458" name="Google Shape;3458;p9"/>
              <p:cNvGrpSpPr/>
              <p:nvPr/>
            </p:nvGrpSpPr>
            <p:grpSpPr>
              <a:xfrm>
                <a:off x="146217" y="2712579"/>
                <a:ext cx="1134008" cy="607901"/>
                <a:chOff x="5206900" y="826150"/>
                <a:chExt cx="599275" cy="321250"/>
              </a:xfrm>
            </p:grpSpPr>
            <p:sp>
              <p:nvSpPr>
                <p:cNvPr id="3459" name="Google Shape;3459;p9"/>
                <p:cNvSpPr/>
                <p:nvPr/>
              </p:nvSpPr>
              <p:spPr>
                <a:xfrm>
                  <a:off x="5206900" y="828950"/>
                  <a:ext cx="25225" cy="2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09" h="1025" extrusionOk="0">
                      <a:moveTo>
                        <a:pt x="1008" y="448"/>
                      </a:moveTo>
                      <a:cubicBezTo>
                        <a:pt x="1008" y="832"/>
                        <a:pt x="544" y="1024"/>
                        <a:pt x="272" y="752"/>
                      </a:cubicBezTo>
                      <a:cubicBezTo>
                        <a:pt x="0" y="480"/>
                        <a:pt x="192" y="0"/>
                        <a:pt x="576" y="0"/>
                      </a:cubicBezTo>
                      <a:cubicBezTo>
                        <a:pt x="816" y="0"/>
                        <a:pt x="1008" y="208"/>
                        <a:pt x="1008" y="448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460" name="Google Shape;3460;p9"/>
                <p:cNvSpPr/>
                <p:nvPr/>
              </p:nvSpPr>
              <p:spPr>
                <a:xfrm>
                  <a:off x="5468125" y="1067750"/>
                  <a:ext cx="25625" cy="25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09" extrusionOk="0">
                      <a:moveTo>
                        <a:pt x="1024" y="433"/>
                      </a:moveTo>
                      <a:cubicBezTo>
                        <a:pt x="1024" y="817"/>
                        <a:pt x="560" y="1009"/>
                        <a:pt x="288" y="737"/>
                      </a:cubicBezTo>
                      <a:cubicBezTo>
                        <a:pt x="0" y="465"/>
                        <a:pt x="208" y="1"/>
                        <a:pt x="592" y="1"/>
                      </a:cubicBezTo>
                      <a:cubicBezTo>
                        <a:pt x="832" y="1"/>
                        <a:pt x="1024" y="193"/>
                        <a:pt x="1024" y="43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461" name="Google Shape;3461;p9"/>
                <p:cNvSpPr/>
                <p:nvPr/>
              </p:nvSpPr>
              <p:spPr>
                <a:xfrm>
                  <a:off x="5679325" y="1085750"/>
                  <a:ext cx="25625" cy="25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26" extrusionOk="0">
                      <a:moveTo>
                        <a:pt x="1025" y="433"/>
                      </a:moveTo>
                      <a:cubicBezTo>
                        <a:pt x="1025" y="833"/>
                        <a:pt x="545" y="1025"/>
                        <a:pt x="273" y="753"/>
                      </a:cubicBezTo>
                      <a:cubicBezTo>
                        <a:pt x="1" y="481"/>
                        <a:pt x="193" y="1"/>
                        <a:pt x="577" y="1"/>
                      </a:cubicBezTo>
                      <a:cubicBezTo>
                        <a:pt x="817" y="1"/>
                        <a:pt x="1025" y="193"/>
                        <a:pt x="1025" y="43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462" name="Google Shape;3462;p9"/>
                <p:cNvSpPr/>
                <p:nvPr/>
              </p:nvSpPr>
              <p:spPr>
                <a:xfrm>
                  <a:off x="5318900" y="877350"/>
                  <a:ext cx="4425" cy="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7" h="177" extrusionOk="0">
                      <a:moveTo>
                        <a:pt x="177" y="80"/>
                      </a:moveTo>
                      <a:cubicBezTo>
                        <a:pt x="177" y="128"/>
                        <a:pt x="145" y="176"/>
                        <a:pt x="97" y="176"/>
                      </a:cubicBezTo>
                      <a:cubicBezTo>
                        <a:pt x="49" y="176"/>
                        <a:pt x="1" y="128"/>
                        <a:pt x="1" y="80"/>
                      </a:cubicBezTo>
                      <a:cubicBezTo>
                        <a:pt x="1" y="32"/>
                        <a:pt x="49" y="0"/>
                        <a:pt x="97" y="0"/>
                      </a:cubicBezTo>
                      <a:cubicBezTo>
                        <a:pt x="145" y="0"/>
                        <a:pt x="177" y="32"/>
                        <a:pt x="177" y="8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463" name="Google Shape;3463;p9"/>
                <p:cNvSpPr/>
                <p:nvPr/>
              </p:nvSpPr>
              <p:spPr>
                <a:xfrm>
                  <a:off x="5749725" y="10213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1" y="97"/>
                      </a:moveTo>
                      <a:cubicBezTo>
                        <a:pt x="241" y="241"/>
                        <a:pt x="1" y="1"/>
                        <a:pt x="145" y="1"/>
                      </a:cubicBezTo>
                      <a:cubicBezTo>
                        <a:pt x="193" y="1"/>
                        <a:pt x="225" y="49"/>
                        <a:pt x="241" y="97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464" name="Google Shape;3464;p9"/>
                <p:cNvSpPr/>
                <p:nvPr/>
              </p:nvSpPr>
              <p:spPr>
                <a:xfrm>
                  <a:off x="5527725" y="8749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0" y="96"/>
                      </a:moveTo>
                      <a:cubicBezTo>
                        <a:pt x="240" y="240"/>
                        <a:pt x="0" y="0"/>
                        <a:pt x="144" y="0"/>
                      </a:cubicBezTo>
                      <a:cubicBezTo>
                        <a:pt x="192" y="0"/>
                        <a:pt x="240" y="48"/>
                        <a:pt x="240" y="96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465" name="Google Shape;3465;p9"/>
                <p:cNvSpPr/>
                <p:nvPr/>
              </p:nvSpPr>
              <p:spPr>
                <a:xfrm>
                  <a:off x="5418900" y="861350"/>
                  <a:ext cx="6025" cy="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25" extrusionOk="0">
                      <a:moveTo>
                        <a:pt x="241" y="64"/>
                      </a:moveTo>
                      <a:cubicBezTo>
                        <a:pt x="241" y="112"/>
                        <a:pt x="225" y="160"/>
                        <a:pt x="177" y="176"/>
                      </a:cubicBezTo>
                      <a:cubicBezTo>
                        <a:pt x="49" y="224"/>
                        <a:pt x="1" y="32"/>
                        <a:pt x="129" y="16"/>
                      </a:cubicBezTo>
                      <a:cubicBezTo>
                        <a:pt x="177" y="0"/>
                        <a:pt x="225" y="16"/>
                        <a:pt x="241" y="64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466" name="Google Shape;3466;p9"/>
                <p:cNvSpPr/>
                <p:nvPr/>
              </p:nvSpPr>
              <p:spPr>
                <a:xfrm>
                  <a:off x="5634925" y="98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1" y="209"/>
                      </a:moveTo>
                      <a:cubicBezTo>
                        <a:pt x="481" y="385"/>
                        <a:pt x="257" y="481"/>
                        <a:pt x="129" y="353"/>
                      </a:cubicBezTo>
                      <a:cubicBezTo>
                        <a:pt x="1" y="225"/>
                        <a:pt x="97" y="1"/>
                        <a:pt x="273" y="1"/>
                      </a:cubicBezTo>
                      <a:cubicBezTo>
                        <a:pt x="385" y="1"/>
                        <a:pt x="481" y="97"/>
                        <a:pt x="481" y="209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467" name="Google Shape;3467;p9"/>
                <p:cNvSpPr/>
                <p:nvPr/>
              </p:nvSpPr>
              <p:spPr>
                <a:xfrm>
                  <a:off x="5717725" y="1135775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2"/>
                      </a:moveTo>
                      <a:cubicBezTo>
                        <a:pt x="465" y="368"/>
                        <a:pt x="257" y="464"/>
                        <a:pt x="129" y="336"/>
                      </a:cubicBezTo>
                      <a:cubicBezTo>
                        <a:pt x="1" y="208"/>
                        <a:pt x="81" y="0"/>
                        <a:pt x="273" y="0"/>
                      </a:cubicBezTo>
                      <a:cubicBezTo>
                        <a:pt x="385" y="0"/>
                        <a:pt x="465" y="80"/>
                        <a:pt x="465" y="192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468" name="Google Shape;3468;p9"/>
                <p:cNvSpPr/>
                <p:nvPr/>
              </p:nvSpPr>
              <p:spPr>
                <a:xfrm>
                  <a:off x="5316900" y="997350"/>
                  <a:ext cx="116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81" extrusionOk="0">
                      <a:moveTo>
                        <a:pt x="465" y="209"/>
                      </a:moveTo>
                      <a:cubicBezTo>
                        <a:pt x="465" y="385"/>
                        <a:pt x="257" y="481"/>
                        <a:pt x="129" y="353"/>
                      </a:cubicBezTo>
                      <a:cubicBezTo>
                        <a:pt x="1" y="225"/>
                        <a:pt x="81" y="1"/>
                        <a:pt x="273" y="1"/>
                      </a:cubicBezTo>
                      <a:cubicBezTo>
                        <a:pt x="369" y="1"/>
                        <a:pt x="465" y="97"/>
                        <a:pt x="465" y="209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469" name="Google Shape;3469;p9"/>
                <p:cNvSpPr/>
                <p:nvPr/>
              </p:nvSpPr>
              <p:spPr>
                <a:xfrm>
                  <a:off x="5331700" y="1124575"/>
                  <a:ext cx="120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65" extrusionOk="0">
                      <a:moveTo>
                        <a:pt x="481" y="208"/>
                      </a:moveTo>
                      <a:cubicBezTo>
                        <a:pt x="481" y="384"/>
                        <a:pt x="257" y="464"/>
                        <a:pt x="129" y="352"/>
                      </a:cubicBezTo>
                      <a:cubicBezTo>
                        <a:pt x="1" y="224"/>
                        <a:pt x="97" y="0"/>
                        <a:pt x="273" y="0"/>
                      </a:cubicBezTo>
                      <a:cubicBezTo>
                        <a:pt x="385" y="0"/>
                        <a:pt x="481" y="96"/>
                        <a:pt x="481" y="208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470" name="Google Shape;3470;p9"/>
                <p:cNvSpPr/>
                <p:nvPr/>
              </p:nvSpPr>
              <p:spPr>
                <a:xfrm>
                  <a:off x="5794150" y="90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0" y="208"/>
                      </a:moveTo>
                      <a:cubicBezTo>
                        <a:pt x="480" y="384"/>
                        <a:pt x="256" y="480"/>
                        <a:pt x="128" y="352"/>
                      </a:cubicBezTo>
                      <a:cubicBezTo>
                        <a:pt x="0" y="224"/>
                        <a:pt x="96" y="0"/>
                        <a:pt x="272" y="0"/>
                      </a:cubicBezTo>
                      <a:cubicBezTo>
                        <a:pt x="384" y="0"/>
                        <a:pt x="480" y="96"/>
                        <a:pt x="480" y="208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471" name="Google Shape;3471;p9"/>
                <p:cNvSpPr/>
                <p:nvPr/>
              </p:nvSpPr>
              <p:spPr>
                <a:xfrm>
                  <a:off x="5290500" y="924950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3"/>
                      </a:moveTo>
                      <a:cubicBezTo>
                        <a:pt x="465" y="369"/>
                        <a:pt x="257" y="465"/>
                        <a:pt x="129" y="337"/>
                      </a:cubicBezTo>
                      <a:cubicBezTo>
                        <a:pt x="1" y="209"/>
                        <a:pt x="97" y="0"/>
                        <a:pt x="273" y="0"/>
                      </a:cubicBezTo>
                      <a:cubicBezTo>
                        <a:pt x="385" y="0"/>
                        <a:pt x="465" y="81"/>
                        <a:pt x="465" y="19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472" name="Google Shape;3472;p9"/>
                <p:cNvSpPr/>
                <p:nvPr/>
              </p:nvSpPr>
              <p:spPr>
                <a:xfrm>
                  <a:off x="5680925" y="826150"/>
                  <a:ext cx="43225" cy="43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9" h="1729" extrusionOk="0">
                      <a:moveTo>
                        <a:pt x="865" y="1728"/>
                      </a:moveTo>
                      <a:lnTo>
                        <a:pt x="865" y="1728"/>
                      </a:lnTo>
                      <a:cubicBezTo>
                        <a:pt x="865" y="1248"/>
                        <a:pt x="481" y="864"/>
                        <a:pt x="1" y="864"/>
                      </a:cubicBezTo>
                      <a:lnTo>
                        <a:pt x="1" y="864"/>
                      </a:lnTo>
                      <a:cubicBezTo>
                        <a:pt x="481" y="864"/>
                        <a:pt x="865" y="480"/>
                        <a:pt x="865" y="0"/>
                      </a:cubicBezTo>
                      <a:lnTo>
                        <a:pt x="865" y="0"/>
                      </a:lnTo>
                      <a:cubicBezTo>
                        <a:pt x="865" y="480"/>
                        <a:pt x="1265" y="864"/>
                        <a:pt x="1729" y="864"/>
                      </a:cubicBezTo>
                      <a:lnTo>
                        <a:pt x="1729" y="864"/>
                      </a:lnTo>
                      <a:cubicBezTo>
                        <a:pt x="1265" y="864"/>
                        <a:pt x="865" y="1248"/>
                        <a:pt x="865" y="1728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3473" name="Google Shape;3473;p9"/>
              <p:cNvGrpSpPr/>
              <p:nvPr/>
            </p:nvGrpSpPr>
            <p:grpSpPr>
              <a:xfrm rot="-9256633">
                <a:off x="489429" y="3110262"/>
                <a:ext cx="1134020" cy="607908"/>
                <a:chOff x="5206900" y="826150"/>
                <a:chExt cx="599275" cy="321250"/>
              </a:xfrm>
            </p:grpSpPr>
            <p:sp>
              <p:nvSpPr>
                <p:cNvPr id="3474" name="Google Shape;3474;p9"/>
                <p:cNvSpPr/>
                <p:nvPr/>
              </p:nvSpPr>
              <p:spPr>
                <a:xfrm>
                  <a:off x="5206900" y="828950"/>
                  <a:ext cx="25225" cy="2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09" h="1025" extrusionOk="0">
                      <a:moveTo>
                        <a:pt x="1008" y="448"/>
                      </a:moveTo>
                      <a:cubicBezTo>
                        <a:pt x="1008" y="832"/>
                        <a:pt x="544" y="1024"/>
                        <a:pt x="272" y="752"/>
                      </a:cubicBezTo>
                      <a:cubicBezTo>
                        <a:pt x="0" y="480"/>
                        <a:pt x="192" y="0"/>
                        <a:pt x="576" y="0"/>
                      </a:cubicBezTo>
                      <a:cubicBezTo>
                        <a:pt x="816" y="0"/>
                        <a:pt x="1008" y="208"/>
                        <a:pt x="1008" y="448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475" name="Google Shape;3475;p9"/>
                <p:cNvSpPr/>
                <p:nvPr/>
              </p:nvSpPr>
              <p:spPr>
                <a:xfrm>
                  <a:off x="5468125" y="1067750"/>
                  <a:ext cx="25625" cy="25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09" extrusionOk="0">
                      <a:moveTo>
                        <a:pt x="1024" y="433"/>
                      </a:moveTo>
                      <a:cubicBezTo>
                        <a:pt x="1024" y="817"/>
                        <a:pt x="560" y="1009"/>
                        <a:pt x="288" y="737"/>
                      </a:cubicBezTo>
                      <a:cubicBezTo>
                        <a:pt x="0" y="465"/>
                        <a:pt x="208" y="1"/>
                        <a:pt x="592" y="1"/>
                      </a:cubicBezTo>
                      <a:cubicBezTo>
                        <a:pt x="832" y="1"/>
                        <a:pt x="1024" y="193"/>
                        <a:pt x="1024" y="43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476" name="Google Shape;3476;p9"/>
                <p:cNvSpPr/>
                <p:nvPr/>
              </p:nvSpPr>
              <p:spPr>
                <a:xfrm>
                  <a:off x="5679325" y="1085750"/>
                  <a:ext cx="25625" cy="25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26" extrusionOk="0">
                      <a:moveTo>
                        <a:pt x="1025" y="433"/>
                      </a:moveTo>
                      <a:cubicBezTo>
                        <a:pt x="1025" y="833"/>
                        <a:pt x="545" y="1025"/>
                        <a:pt x="273" y="753"/>
                      </a:cubicBezTo>
                      <a:cubicBezTo>
                        <a:pt x="1" y="481"/>
                        <a:pt x="193" y="1"/>
                        <a:pt x="577" y="1"/>
                      </a:cubicBezTo>
                      <a:cubicBezTo>
                        <a:pt x="817" y="1"/>
                        <a:pt x="1025" y="193"/>
                        <a:pt x="1025" y="43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477" name="Google Shape;3477;p9"/>
                <p:cNvSpPr/>
                <p:nvPr/>
              </p:nvSpPr>
              <p:spPr>
                <a:xfrm>
                  <a:off x="5318900" y="877350"/>
                  <a:ext cx="4425" cy="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7" h="177" extrusionOk="0">
                      <a:moveTo>
                        <a:pt x="177" y="80"/>
                      </a:moveTo>
                      <a:cubicBezTo>
                        <a:pt x="177" y="128"/>
                        <a:pt x="145" y="176"/>
                        <a:pt x="97" y="176"/>
                      </a:cubicBezTo>
                      <a:cubicBezTo>
                        <a:pt x="49" y="176"/>
                        <a:pt x="1" y="128"/>
                        <a:pt x="1" y="80"/>
                      </a:cubicBezTo>
                      <a:cubicBezTo>
                        <a:pt x="1" y="32"/>
                        <a:pt x="49" y="0"/>
                        <a:pt x="97" y="0"/>
                      </a:cubicBezTo>
                      <a:cubicBezTo>
                        <a:pt x="145" y="0"/>
                        <a:pt x="177" y="32"/>
                        <a:pt x="177" y="8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478" name="Google Shape;3478;p9"/>
                <p:cNvSpPr/>
                <p:nvPr/>
              </p:nvSpPr>
              <p:spPr>
                <a:xfrm>
                  <a:off x="5749725" y="10213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1" y="97"/>
                      </a:moveTo>
                      <a:cubicBezTo>
                        <a:pt x="241" y="241"/>
                        <a:pt x="1" y="1"/>
                        <a:pt x="145" y="1"/>
                      </a:cubicBezTo>
                      <a:cubicBezTo>
                        <a:pt x="193" y="1"/>
                        <a:pt x="225" y="49"/>
                        <a:pt x="241" y="97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479" name="Google Shape;3479;p9"/>
                <p:cNvSpPr/>
                <p:nvPr/>
              </p:nvSpPr>
              <p:spPr>
                <a:xfrm>
                  <a:off x="5527725" y="8749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0" y="96"/>
                      </a:moveTo>
                      <a:cubicBezTo>
                        <a:pt x="240" y="240"/>
                        <a:pt x="0" y="0"/>
                        <a:pt x="144" y="0"/>
                      </a:cubicBezTo>
                      <a:cubicBezTo>
                        <a:pt x="192" y="0"/>
                        <a:pt x="240" y="48"/>
                        <a:pt x="240" y="96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480" name="Google Shape;3480;p9"/>
                <p:cNvSpPr/>
                <p:nvPr/>
              </p:nvSpPr>
              <p:spPr>
                <a:xfrm>
                  <a:off x="5418900" y="861350"/>
                  <a:ext cx="6025" cy="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25" extrusionOk="0">
                      <a:moveTo>
                        <a:pt x="241" y="64"/>
                      </a:moveTo>
                      <a:cubicBezTo>
                        <a:pt x="241" y="112"/>
                        <a:pt x="225" y="160"/>
                        <a:pt x="177" y="176"/>
                      </a:cubicBezTo>
                      <a:cubicBezTo>
                        <a:pt x="49" y="224"/>
                        <a:pt x="1" y="32"/>
                        <a:pt x="129" y="16"/>
                      </a:cubicBezTo>
                      <a:cubicBezTo>
                        <a:pt x="177" y="0"/>
                        <a:pt x="225" y="16"/>
                        <a:pt x="241" y="64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481" name="Google Shape;3481;p9"/>
                <p:cNvSpPr/>
                <p:nvPr/>
              </p:nvSpPr>
              <p:spPr>
                <a:xfrm>
                  <a:off x="5634925" y="98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1" y="209"/>
                      </a:moveTo>
                      <a:cubicBezTo>
                        <a:pt x="481" y="385"/>
                        <a:pt x="257" y="481"/>
                        <a:pt x="129" y="353"/>
                      </a:cubicBezTo>
                      <a:cubicBezTo>
                        <a:pt x="1" y="225"/>
                        <a:pt x="97" y="1"/>
                        <a:pt x="273" y="1"/>
                      </a:cubicBezTo>
                      <a:cubicBezTo>
                        <a:pt x="385" y="1"/>
                        <a:pt x="481" y="97"/>
                        <a:pt x="481" y="209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482" name="Google Shape;3482;p9"/>
                <p:cNvSpPr/>
                <p:nvPr/>
              </p:nvSpPr>
              <p:spPr>
                <a:xfrm>
                  <a:off x="5717725" y="1135775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2"/>
                      </a:moveTo>
                      <a:cubicBezTo>
                        <a:pt x="465" y="368"/>
                        <a:pt x="257" y="464"/>
                        <a:pt x="129" y="336"/>
                      </a:cubicBezTo>
                      <a:cubicBezTo>
                        <a:pt x="1" y="208"/>
                        <a:pt x="81" y="0"/>
                        <a:pt x="273" y="0"/>
                      </a:cubicBezTo>
                      <a:cubicBezTo>
                        <a:pt x="385" y="0"/>
                        <a:pt x="465" y="80"/>
                        <a:pt x="465" y="192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483" name="Google Shape;3483;p9"/>
                <p:cNvSpPr/>
                <p:nvPr/>
              </p:nvSpPr>
              <p:spPr>
                <a:xfrm>
                  <a:off x="5316900" y="997350"/>
                  <a:ext cx="116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81" extrusionOk="0">
                      <a:moveTo>
                        <a:pt x="465" y="209"/>
                      </a:moveTo>
                      <a:cubicBezTo>
                        <a:pt x="465" y="385"/>
                        <a:pt x="257" y="481"/>
                        <a:pt x="129" y="353"/>
                      </a:cubicBezTo>
                      <a:cubicBezTo>
                        <a:pt x="1" y="225"/>
                        <a:pt x="81" y="1"/>
                        <a:pt x="273" y="1"/>
                      </a:cubicBezTo>
                      <a:cubicBezTo>
                        <a:pt x="369" y="1"/>
                        <a:pt x="465" y="97"/>
                        <a:pt x="465" y="209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484" name="Google Shape;3484;p9"/>
                <p:cNvSpPr/>
                <p:nvPr/>
              </p:nvSpPr>
              <p:spPr>
                <a:xfrm>
                  <a:off x="5331700" y="1124575"/>
                  <a:ext cx="120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65" extrusionOk="0">
                      <a:moveTo>
                        <a:pt x="481" y="208"/>
                      </a:moveTo>
                      <a:cubicBezTo>
                        <a:pt x="481" y="384"/>
                        <a:pt x="257" y="464"/>
                        <a:pt x="129" y="352"/>
                      </a:cubicBezTo>
                      <a:cubicBezTo>
                        <a:pt x="1" y="224"/>
                        <a:pt x="97" y="0"/>
                        <a:pt x="273" y="0"/>
                      </a:cubicBezTo>
                      <a:cubicBezTo>
                        <a:pt x="385" y="0"/>
                        <a:pt x="481" y="96"/>
                        <a:pt x="481" y="208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485" name="Google Shape;3485;p9"/>
                <p:cNvSpPr/>
                <p:nvPr/>
              </p:nvSpPr>
              <p:spPr>
                <a:xfrm>
                  <a:off x="5794150" y="90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0" y="208"/>
                      </a:moveTo>
                      <a:cubicBezTo>
                        <a:pt x="480" y="384"/>
                        <a:pt x="256" y="480"/>
                        <a:pt x="128" y="352"/>
                      </a:cubicBezTo>
                      <a:cubicBezTo>
                        <a:pt x="0" y="224"/>
                        <a:pt x="96" y="0"/>
                        <a:pt x="272" y="0"/>
                      </a:cubicBezTo>
                      <a:cubicBezTo>
                        <a:pt x="384" y="0"/>
                        <a:pt x="480" y="96"/>
                        <a:pt x="480" y="208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486" name="Google Shape;3486;p9"/>
                <p:cNvSpPr/>
                <p:nvPr/>
              </p:nvSpPr>
              <p:spPr>
                <a:xfrm>
                  <a:off x="5290500" y="924950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3"/>
                      </a:moveTo>
                      <a:cubicBezTo>
                        <a:pt x="465" y="369"/>
                        <a:pt x="257" y="465"/>
                        <a:pt x="129" y="337"/>
                      </a:cubicBezTo>
                      <a:cubicBezTo>
                        <a:pt x="1" y="209"/>
                        <a:pt x="97" y="0"/>
                        <a:pt x="273" y="0"/>
                      </a:cubicBezTo>
                      <a:cubicBezTo>
                        <a:pt x="385" y="0"/>
                        <a:pt x="465" y="81"/>
                        <a:pt x="465" y="19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487" name="Google Shape;3487;p9"/>
                <p:cNvSpPr/>
                <p:nvPr/>
              </p:nvSpPr>
              <p:spPr>
                <a:xfrm>
                  <a:off x="5680925" y="826150"/>
                  <a:ext cx="43225" cy="43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9" h="1729" extrusionOk="0">
                      <a:moveTo>
                        <a:pt x="865" y="1728"/>
                      </a:moveTo>
                      <a:lnTo>
                        <a:pt x="865" y="1728"/>
                      </a:lnTo>
                      <a:cubicBezTo>
                        <a:pt x="865" y="1248"/>
                        <a:pt x="481" y="864"/>
                        <a:pt x="1" y="864"/>
                      </a:cubicBezTo>
                      <a:lnTo>
                        <a:pt x="1" y="864"/>
                      </a:lnTo>
                      <a:cubicBezTo>
                        <a:pt x="481" y="864"/>
                        <a:pt x="865" y="480"/>
                        <a:pt x="865" y="0"/>
                      </a:cubicBezTo>
                      <a:lnTo>
                        <a:pt x="865" y="0"/>
                      </a:lnTo>
                      <a:cubicBezTo>
                        <a:pt x="865" y="480"/>
                        <a:pt x="1265" y="864"/>
                        <a:pt x="1729" y="864"/>
                      </a:cubicBezTo>
                      <a:lnTo>
                        <a:pt x="1729" y="864"/>
                      </a:lnTo>
                      <a:cubicBezTo>
                        <a:pt x="1265" y="864"/>
                        <a:pt x="865" y="1248"/>
                        <a:pt x="865" y="1728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3488" name="Google Shape;3488;p9"/>
              <p:cNvGrpSpPr/>
              <p:nvPr/>
            </p:nvGrpSpPr>
            <p:grpSpPr>
              <a:xfrm rot="7120513" flipH="1">
                <a:off x="538618" y="3725726"/>
                <a:ext cx="1133997" cy="607895"/>
                <a:chOff x="5206900" y="826150"/>
                <a:chExt cx="599275" cy="321250"/>
              </a:xfrm>
            </p:grpSpPr>
            <p:sp>
              <p:nvSpPr>
                <p:cNvPr id="3489" name="Google Shape;3489;p9"/>
                <p:cNvSpPr/>
                <p:nvPr/>
              </p:nvSpPr>
              <p:spPr>
                <a:xfrm>
                  <a:off x="5206900" y="828950"/>
                  <a:ext cx="25225" cy="2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09" h="1025" extrusionOk="0">
                      <a:moveTo>
                        <a:pt x="1008" y="448"/>
                      </a:moveTo>
                      <a:cubicBezTo>
                        <a:pt x="1008" y="832"/>
                        <a:pt x="544" y="1024"/>
                        <a:pt x="272" y="752"/>
                      </a:cubicBezTo>
                      <a:cubicBezTo>
                        <a:pt x="0" y="480"/>
                        <a:pt x="192" y="0"/>
                        <a:pt x="576" y="0"/>
                      </a:cubicBezTo>
                      <a:cubicBezTo>
                        <a:pt x="816" y="0"/>
                        <a:pt x="1008" y="208"/>
                        <a:pt x="1008" y="448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490" name="Google Shape;3490;p9"/>
                <p:cNvSpPr/>
                <p:nvPr/>
              </p:nvSpPr>
              <p:spPr>
                <a:xfrm>
                  <a:off x="5468125" y="1067750"/>
                  <a:ext cx="25625" cy="25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09" extrusionOk="0">
                      <a:moveTo>
                        <a:pt x="1024" y="433"/>
                      </a:moveTo>
                      <a:cubicBezTo>
                        <a:pt x="1024" y="817"/>
                        <a:pt x="560" y="1009"/>
                        <a:pt x="288" y="737"/>
                      </a:cubicBezTo>
                      <a:cubicBezTo>
                        <a:pt x="0" y="465"/>
                        <a:pt x="208" y="1"/>
                        <a:pt x="592" y="1"/>
                      </a:cubicBezTo>
                      <a:cubicBezTo>
                        <a:pt x="832" y="1"/>
                        <a:pt x="1024" y="193"/>
                        <a:pt x="1024" y="43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491" name="Google Shape;3491;p9"/>
                <p:cNvSpPr/>
                <p:nvPr/>
              </p:nvSpPr>
              <p:spPr>
                <a:xfrm>
                  <a:off x="5679325" y="1085750"/>
                  <a:ext cx="25625" cy="25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26" extrusionOk="0">
                      <a:moveTo>
                        <a:pt x="1025" y="433"/>
                      </a:moveTo>
                      <a:cubicBezTo>
                        <a:pt x="1025" y="833"/>
                        <a:pt x="545" y="1025"/>
                        <a:pt x="273" y="753"/>
                      </a:cubicBezTo>
                      <a:cubicBezTo>
                        <a:pt x="1" y="481"/>
                        <a:pt x="193" y="1"/>
                        <a:pt x="577" y="1"/>
                      </a:cubicBezTo>
                      <a:cubicBezTo>
                        <a:pt x="817" y="1"/>
                        <a:pt x="1025" y="193"/>
                        <a:pt x="1025" y="43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492" name="Google Shape;3492;p9"/>
                <p:cNvSpPr/>
                <p:nvPr/>
              </p:nvSpPr>
              <p:spPr>
                <a:xfrm>
                  <a:off x="5318900" y="877350"/>
                  <a:ext cx="4425" cy="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7" h="177" extrusionOk="0">
                      <a:moveTo>
                        <a:pt x="177" y="80"/>
                      </a:moveTo>
                      <a:cubicBezTo>
                        <a:pt x="177" y="128"/>
                        <a:pt x="145" y="176"/>
                        <a:pt x="97" y="176"/>
                      </a:cubicBezTo>
                      <a:cubicBezTo>
                        <a:pt x="49" y="176"/>
                        <a:pt x="1" y="128"/>
                        <a:pt x="1" y="80"/>
                      </a:cubicBezTo>
                      <a:cubicBezTo>
                        <a:pt x="1" y="32"/>
                        <a:pt x="49" y="0"/>
                        <a:pt x="97" y="0"/>
                      </a:cubicBezTo>
                      <a:cubicBezTo>
                        <a:pt x="145" y="0"/>
                        <a:pt x="177" y="32"/>
                        <a:pt x="177" y="8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493" name="Google Shape;3493;p9"/>
                <p:cNvSpPr/>
                <p:nvPr/>
              </p:nvSpPr>
              <p:spPr>
                <a:xfrm>
                  <a:off x="5749725" y="10213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1" y="97"/>
                      </a:moveTo>
                      <a:cubicBezTo>
                        <a:pt x="241" y="241"/>
                        <a:pt x="1" y="1"/>
                        <a:pt x="145" y="1"/>
                      </a:cubicBezTo>
                      <a:cubicBezTo>
                        <a:pt x="193" y="1"/>
                        <a:pt x="225" y="49"/>
                        <a:pt x="241" y="97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494" name="Google Shape;3494;p9"/>
                <p:cNvSpPr/>
                <p:nvPr/>
              </p:nvSpPr>
              <p:spPr>
                <a:xfrm>
                  <a:off x="5527725" y="8749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0" y="96"/>
                      </a:moveTo>
                      <a:cubicBezTo>
                        <a:pt x="240" y="240"/>
                        <a:pt x="0" y="0"/>
                        <a:pt x="144" y="0"/>
                      </a:cubicBezTo>
                      <a:cubicBezTo>
                        <a:pt x="192" y="0"/>
                        <a:pt x="240" y="48"/>
                        <a:pt x="240" y="96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495" name="Google Shape;3495;p9"/>
                <p:cNvSpPr/>
                <p:nvPr/>
              </p:nvSpPr>
              <p:spPr>
                <a:xfrm>
                  <a:off x="5418900" y="861350"/>
                  <a:ext cx="6025" cy="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25" extrusionOk="0">
                      <a:moveTo>
                        <a:pt x="241" y="64"/>
                      </a:moveTo>
                      <a:cubicBezTo>
                        <a:pt x="241" y="112"/>
                        <a:pt x="225" y="160"/>
                        <a:pt x="177" y="176"/>
                      </a:cubicBezTo>
                      <a:cubicBezTo>
                        <a:pt x="49" y="224"/>
                        <a:pt x="1" y="32"/>
                        <a:pt x="129" y="16"/>
                      </a:cubicBezTo>
                      <a:cubicBezTo>
                        <a:pt x="177" y="0"/>
                        <a:pt x="225" y="16"/>
                        <a:pt x="241" y="64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496" name="Google Shape;3496;p9"/>
                <p:cNvSpPr/>
                <p:nvPr/>
              </p:nvSpPr>
              <p:spPr>
                <a:xfrm>
                  <a:off x="5634925" y="98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1" y="209"/>
                      </a:moveTo>
                      <a:cubicBezTo>
                        <a:pt x="481" y="385"/>
                        <a:pt x="257" y="481"/>
                        <a:pt x="129" y="353"/>
                      </a:cubicBezTo>
                      <a:cubicBezTo>
                        <a:pt x="1" y="225"/>
                        <a:pt x="97" y="1"/>
                        <a:pt x="273" y="1"/>
                      </a:cubicBezTo>
                      <a:cubicBezTo>
                        <a:pt x="385" y="1"/>
                        <a:pt x="481" y="97"/>
                        <a:pt x="481" y="209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497" name="Google Shape;3497;p9"/>
                <p:cNvSpPr/>
                <p:nvPr/>
              </p:nvSpPr>
              <p:spPr>
                <a:xfrm>
                  <a:off x="5717725" y="1135775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2"/>
                      </a:moveTo>
                      <a:cubicBezTo>
                        <a:pt x="465" y="368"/>
                        <a:pt x="257" y="464"/>
                        <a:pt x="129" y="336"/>
                      </a:cubicBezTo>
                      <a:cubicBezTo>
                        <a:pt x="1" y="208"/>
                        <a:pt x="81" y="0"/>
                        <a:pt x="273" y="0"/>
                      </a:cubicBezTo>
                      <a:cubicBezTo>
                        <a:pt x="385" y="0"/>
                        <a:pt x="465" y="80"/>
                        <a:pt x="465" y="192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498" name="Google Shape;3498;p9"/>
                <p:cNvSpPr/>
                <p:nvPr/>
              </p:nvSpPr>
              <p:spPr>
                <a:xfrm>
                  <a:off x="5316900" y="997350"/>
                  <a:ext cx="116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81" extrusionOk="0">
                      <a:moveTo>
                        <a:pt x="465" y="209"/>
                      </a:moveTo>
                      <a:cubicBezTo>
                        <a:pt x="465" y="385"/>
                        <a:pt x="257" y="481"/>
                        <a:pt x="129" y="353"/>
                      </a:cubicBezTo>
                      <a:cubicBezTo>
                        <a:pt x="1" y="225"/>
                        <a:pt x="81" y="1"/>
                        <a:pt x="273" y="1"/>
                      </a:cubicBezTo>
                      <a:cubicBezTo>
                        <a:pt x="369" y="1"/>
                        <a:pt x="465" y="97"/>
                        <a:pt x="465" y="209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499" name="Google Shape;3499;p9"/>
                <p:cNvSpPr/>
                <p:nvPr/>
              </p:nvSpPr>
              <p:spPr>
                <a:xfrm>
                  <a:off x="5331700" y="1124575"/>
                  <a:ext cx="120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65" extrusionOk="0">
                      <a:moveTo>
                        <a:pt x="481" y="208"/>
                      </a:moveTo>
                      <a:cubicBezTo>
                        <a:pt x="481" y="384"/>
                        <a:pt x="257" y="464"/>
                        <a:pt x="129" y="352"/>
                      </a:cubicBezTo>
                      <a:cubicBezTo>
                        <a:pt x="1" y="224"/>
                        <a:pt x="97" y="0"/>
                        <a:pt x="273" y="0"/>
                      </a:cubicBezTo>
                      <a:cubicBezTo>
                        <a:pt x="385" y="0"/>
                        <a:pt x="481" y="96"/>
                        <a:pt x="481" y="208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500" name="Google Shape;3500;p9"/>
                <p:cNvSpPr/>
                <p:nvPr/>
              </p:nvSpPr>
              <p:spPr>
                <a:xfrm>
                  <a:off x="5794150" y="90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0" y="208"/>
                      </a:moveTo>
                      <a:cubicBezTo>
                        <a:pt x="480" y="384"/>
                        <a:pt x="256" y="480"/>
                        <a:pt x="128" y="352"/>
                      </a:cubicBezTo>
                      <a:cubicBezTo>
                        <a:pt x="0" y="224"/>
                        <a:pt x="96" y="0"/>
                        <a:pt x="272" y="0"/>
                      </a:cubicBezTo>
                      <a:cubicBezTo>
                        <a:pt x="384" y="0"/>
                        <a:pt x="480" y="96"/>
                        <a:pt x="480" y="208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501" name="Google Shape;3501;p9"/>
                <p:cNvSpPr/>
                <p:nvPr/>
              </p:nvSpPr>
              <p:spPr>
                <a:xfrm>
                  <a:off x="5290500" y="924950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3"/>
                      </a:moveTo>
                      <a:cubicBezTo>
                        <a:pt x="465" y="369"/>
                        <a:pt x="257" y="465"/>
                        <a:pt x="129" y="337"/>
                      </a:cubicBezTo>
                      <a:cubicBezTo>
                        <a:pt x="1" y="209"/>
                        <a:pt x="97" y="0"/>
                        <a:pt x="273" y="0"/>
                      </a:cubicBezTo>
                      <a:cubicBezTo>
                        <a:pt x="385" y="0"/>
                        <a:pt x="465" y="81"/>
                        <a:pt x="465" y="19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502" name="Google Shape;3502;p9"/>
                <p:cNvSpPr/>
                <p:nvPr/>
              </p:nvSpPr>
              <p:spPr>
                <a:xfrm>
                  <a:off x="5680925" y="826150"/>
                  <a:ext cx="43225" cy="43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9" h="1729" extrusionOk="0">
                      <a:moveTo>
                        <a:pt x="865" y="1728"/>
                      </a:moveTo>
                      <a:lnTo>
                        <a:pt x="865" y="1728"/>
                      </a:lnTo>
                      <a:cubicBezTo>
                        <a:pt x="865" y="1248"/>
                        <a:pt x="481" y="864"/>
                        <a:pt x="1" y="864"/>
                      </a:cubicBezTo>
                      <a:lnTo>
                        <a:pt x="1" y="864"/>
                      </a:lnTo>
                      <a:cubicBezTo>
                        <a:pt x="481" y="864"/>
                        <a:pt x="865" y="480"/>
                        <a:pt x="865" y="0"/>
                      </a:cubicBezTo>
                      <a:lnTo>
                        <a:pt x="865" y="0"/>
                      </a:lnTo>
                      <a:cubicBezTo>
                        <a:pt x="865" y="480"/>
                        <a:pt x="1265" y="864"/>
                        <a:pt x="1729" y="864"/>
                      </a:cubicBezTo>
                      <a:lnTo>
                        <a:pt x="1729" y="864"/>
                      </a:lnTo>
                      <a:cubicBezTo>
                        <a:pt x="1265" y="864"/>
                        <a:pt x="865" y="1248"/>
                        <a:pt x="865" y="1728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grpSp>
          <p:nvGrpSpPr>
            <p:cNvPr id="3503" name="Google Shape;3503;p9"/>
            <p:cNvGrpSpPr/>
            <p:nvPr/>
          </p:nvGrpSpPr>
          <p:grpSpPr>
            <a:xfrm>
              <a:off x="7920143" y="332346"/>
              <a:ext cx="611894" cy="953110"/>
              <a:chOff x="7920143" y="332346"/>
              <a:chExt cx="611894" cy="953110"/>
            </a:xfrm>
          </p:grpSpPr>
          <p:grpSp>
            <p:nvGrpSpPr>
              <p:cNvPr id="3504" name="Google Shape;3504;p9"/>
              <p:cNvGrpSpPr/>
              <p:nvPr/>
            </p:nvGrpSpPr>
            <p:grpSpPr>
              <a:xfrm>
                <a:off x="7925836" y="1010231"/>
                <a:ext cx="262134" cy="275226"/>
                <a:chOff x="1063586" y="401894"/>
                <a:chExt cx="262134" cy="275226"/>
              </a:xfrm>
            </p:grpSpPr>
            <p:sp>
              <p:nvSpPr>
                <p:cNvPr id="3505" name="Google Shape;3505;p9"/>
                <p:cNvSpPr/>
                <p:nvPr/>
              </p:nvSpPr>
              <p:spPr>
                <a:xfrm>
                  <a:off x="1063586" y="548421"/>
                  <a:ext cx="82520" cy="844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85" h="2850" extrusionOk="0">
                      <a:moveTo>
                        <a:pt x="80" y="1409"/>
                      </a:moveTo>
                      <a:cubicBezTo>
                        <a:pt x="32" y="1457"/>
                        <a:pt x="0" y="1521"/>
                        <a:pt x="0" y="1601"/>
                      </a:cubicBezTo>
                      <a:cubicBezTo>
                        <a:pt x="16" y="1681"/>
                        <a:pt x="64" y="1745"/>
                        <a:pt x="128" y="1809"/>
                      </a:cubicBezTo>
                      <a:lnTo>
                        <a:pt x="1040" y="2705"/>
                      </a:lnTo>
                      <a:cubicBezTo>
                        <a:pt x="1088" y="2769"/>
                        <a:pt x="1168" y="2817"/>
                        <a:pt x="1248" y="2849"/>
                      </a:cubicBezTo>
                      <a:cubicBezTo>
                        <a:pt x="1360" y="2849"/>
                        <a:pt x="1472" y="2817"/>
                        <a:pt x="1552" y="2753"/>
                      </a:cubicBezTo>
                      <a:cubicBezTo>
                        <a:pt x="2048" y="2385"/>
                        <a:pt x="2320" y="1809"/>
                        <a:pt x="2560" y="1249"/>
                      </a:cubicBezTo>
                      <a:cubicBezTo>
                        <a:pt x="2672" y="993"/>
                        <a:pt x="2784" y="689"/>
                        <a:pt x="2640" y="449"/>
                      </a:cubicBezTo>
                      <a:cubicBezTo>
                        <a:pt x="2400" y="49"/>
                        <a:pt x="1520" y="1"/>
                        <a:pt x="1136" y="161"/>
                      </a:cubicBezTo>
                      <a:cubicBezTo>
                        <a:pt x="704" y="369"/>
                        <a:pt x="336" y="1025"/>
                        <a:pt x="80" y="140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3506" name="Google Shape;3506;p9"/>
                <p:cNvGrpSpPr/>
                <p:nvPr/>
              </p:nvGrpSpPr>
              <p:grpSpPr>
                <a:xfrm>
                  <a:off x="1241304" y="608348"/>
                  <a:ext cx="84416" cy="68771"/>
                  <a:chOff x="1241304" y="608348"/>
                  <a:chExt cx="84416" cy="68771"/>
                </a:xfrm>
              </p:grpSpPr>
              <p:sp>
                <p:nvSpPr>
                  <p:cNvPr id="3507" name="Google Shape;3507;p9"/>
                  <p:cNvSpPr/>
                  <p:nvPr/>
                </p:nvSpPr>
                <p:spPr>
                  <a:xfrm>
                    <a:off x="1241304" y="608348"/>
                    <a:ext cx="84416" cy="6877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849" h="2321" extrusionOk="0">
                        <a:moveTo>
                          <a:pt x="561" y="1521"/>
                        </a:moveTo>
                        <a:cubicBezTo>
                          <a:pt x="833" y="1969"/>
                          <a:pt x="1345" y="2177"/>
                          <a:pt x="1841" y="2273"/>
                        </a:cubicBezTo>
                        <a:cubicBezTo>
                          <a:pt x="2033" y="2321"/>
                          <a:pt x="2225" y="2321"/>
                          <a:pt x="2401" y="2241"/>
                        </a:cubicBezTo>
                        <a:cubicBezTo>
                          <a:pt x="2545" y="2129"/>
                          <a:pt x="2641" y="2001"/>
                          <a:pt x="2689" y="1841"/>
                        </a:cubicBezTo>
                        <a:cubicBezTo>
                          <a:pt x="2769" y="1585"/>
                          <a:pt x="2817" y="1329"/>
                          <a:pt x="2833" y="1073"/>
                        </a:cubicBezTo>
                        <a:cubicBezTo>
                          <a:pt x="2849" y="865"/>
                          <a:pt x="2801" y="641"/>
                          <a:pt x="2689" y="449"/>
                        </a:cubicBezTo>
                        <a:cubicBezTo>
                          <a:pt x="2497" y="177"/>
                          <a:pt x="2177" y="17"/>
                          <a:pt x="1841" y="17"/>
                        </a:cubicBezTo>
                        <a:cubicBezTo>
                          <a:pt x="1041" y="1"/>
                          <a:pt x="1" y="609"/>
                          <a:pt x="561" y="1521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08" name="Google Shape;3508;p9"/>
                  <p:cNvSpPr/>
                  <p:nvPr/>
                </p:nvSpPr>
                <p:spPr>
                  <a:xfrm rot="1446749">
                    <a:off x="1253704" y="622868"/>
                    <a:ext cx="53594" cy="4366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849" h="2321" extrusionOk="0">
                        <a:moveTo>
                          <a:pt x="561" y="1521"/>
                        </a:moveTo>
                        <a:cubicBezTo>
                          <a:pt x="833" y="1969"/>
                          <a:pt x="1345" y="2177"/>
                          <a:pt x="1841" y="2273"/>
                        </a:cubicBezTo>
                        <a:cubicBezTo>
                          <a:pt x="2033" y="2321"/>
                          <a:pt x="2225" y="2321"/>
                          <a:pt x="2401" y="2241"/>
                        </a:cubicBezTo>
                        <a:cubicBezTo>
                          <a:pt x="2545" y="2129"/>
                          <a:pt x="2641" y="2001"/>
                          <a:pt x="2689" y="1841"/>
                        </a:cubicBezTo>
                        <a:cubicBezTo>
                          <a:pt x="2769" y="1585"/>
                          <a:pt x="2817" y="1329"/>
                          <a:pt x="2833" y="1073"/>
                        </a:cubicBezTo>
                        <a:cubicBezTo>
                          <a:pt x="2849" y="865"/>
                          <a:pt x="2801" y="641"/>
                          <a:pt x="2689" y="449"/>
                        </a:cubicBezTo>
                        <a:cubicBezTo>
                          <a:pt x="2497" y="177"/>
                          <a:pt x="2177" y="17"/>
                          <a:pt x="1841" y="17"/>
                        </a:cubicBezTo>
                        <a:cubicBezTo>
                          <a:pt x="1041" y="1"/>
                          <a:pt x="1" y="609"/>
                          <a:pt x="561" y="1521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3509" name="Google Shape;3509;p9"/>
                <p:cNvGrpSpPr/>
                <p:nvPr/>
              </p:nvGrpSpPr>
              <p:grpSpPr>
                <a:xfrm>
                  <a:off x="1146109" y="401894"/>
                  <a:ext cx="171173" cy="146520"/>
                  <a:chOff x="1146109" y="401894"/>
                  <a:chExt cx="171173" cy="146520"/>
                </a:xfrm>
              </p:grpSpPr>
              <p:sp>
                <p:nvSpPr>
                  <p:cNvPr id="3510" name="Google Shape;3510;p9"/>
                  <p:cNvSpPr/>
                  <p:nvPr/>
                </p:nvSpPr>
                <p:spPr>
                  <a:xfrm>
                    <a:off x="1146109" y="401894"/>
                    <a:ext cx="171173" cy="14652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777" h="4945" extrusionOk="0">
                        <a:moveTo>
                          <a:pt x="512" y="2352"/>
                        </a:moveTo>
                        <a:cubicBezTo>
                          <a:pt x="976" y="3104"/>
                          <a:pt x="1536" y="3792"/>
                          <a:pt x="2160" y="4400"/>
                        </a:cubicBezTo>
                        <a:cubicBezTo>
                          <a:pt x="2320" y="4576"/>
                          <a:pt x="2512" y="4704"/>
                          <a:pt x="2736" y="4800"/>
                        </a:cubicBezTo>
                        <a:cubicBezTo>
                          <a:pt x="3152" y="4944"/>
                          <a:pt x="3616" y="4752"/>
                          <a:pt x="4032" y="4560"/>
                        </a:cubicBezTo>
                        <a:lnTo>
                          <a:pt x="5008" y="4096"/>
                        </a:lnTo>
                        <a:cubicBezTo>
                          <a:pt x="5185" y="4016"/>
                          <a:pt x="5345" y="3920"/>
                          <a:pt x="5473" y="3792"/>
                        </a:cubicBezTo>
                        <a:cubicBezTo>
                          <a:pt x="5729" y="3536"/>
                          <a:pt x="5761" y="3136"/>
                          <a:pt x="5761" y="2784"/>
                        </a:cubicBezTo>
                        <a:cubicBezTo>
                          <a:pt x="5777" y="2288"/>
                          <a:pt x="5777" y="1728"/>
                          <a:pt x="5457" y="1360"/>
                        </a:cubicBezTo>
                        <a:cubicBezTo>
                          <a:pt x="5249" y="1136"/>
                          <a:pt x="4992" y="976"/>
                          <a:pt x="4704" y="880"/>
                        </a:cubicBezTo>
                        <a:cubicBezTo>
                          <a:pt x="3680" y="416"/>
                          <a:pt x="2528" y="0"/>
                          <a:pt x="1408" y="432"/>
                        </a:cubicBezTo>
                        <a:cubicBezTo>
                          <a:pt x="592" y="752"/>
                          <a:pt x="0" y="1520"/>
                          <a:pt x="512" y="2352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grpSp>
                <p:nvGrpSpPr>
                  <p:cNvPr id="3511" name="Google Shape;3511;p9"/>
                  <p:cNvGrpSpPr/>
                  <p:nvPr/>
                </p:nvGrpSpPr>
                <p:grpSpPr>
                  <a:xfrm>
                    <a:off x="1167199" y="418649"/>
                    <a:ext cx="111953" cy="108115"/>
                    <a:chOff x="1167199" y="418649"/>
                    <a:chExt cx="111953" cy="108115"/>
                  </a:xfrm>
                </p:grpSpPr>
                <p:sp>
                  <p:nvSpPr>
                    <p:cNvPr id="3512" name="Google Shape;3512;p9"/>
                    <p:cNvSpPr/>
                    <p:nvPr/>
                  </p:nvSpPr>
                  <p:spPr>
                    <a:xfrm rot="10526915">
                      <a:off x="1169905" y="421851"/>
                      <a:ext cx="83539" cy="7152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5777" h="4945" extrusionOk="0">
                          <a:moveTo>
                            <a:pt x="512" y="2352"/>
                          </a:moveTo>
                          <a:cubicBezTo>
                            <a:pt x="976" y="3104"/>
                            <a:pt x="1536" y="3792"/>
                            <a:pt x="2160" y="4400"/>
                          </a:cubicBezTo>
                          <a:cubicBezTo>
                            <a:pt x="2320" y="4576"/>
                            <a:pt x="2512" y="4704"/>
                            <a:pt x="2736" y="4800"/>
                          </a:cubicBezTo>
                          <a:cubicBezTo>
                            <a:pt x="3152" y="4944"/>
                            <a:pt x="3616" y="4752"/>
                            <a:pt x="4032" y="4560"/>
                          </a:cubicBezTo>
                          <a:lnTo>
                            <a:pt x="5008" y="4096"/>
                          </a:lnTo>
                          <a:cubicBezTo>
                            <a:pt x="5185" y="4016"/>
                            <a:pt x="5345" y="3920"/>
                            <a:pt x="5473" y="3792"/>
                          </a:cubicBezTo>
                          <a:cubicBezTo>
                            <a:pt x="5729" y="3536"/>
                            <a:pt x="5761" y="3136"/>
                            <a:pt x="5761" y="2784"/>
                          </a:cubicBezTo>
                          <a:cubicBezTo>
                            <a:pt x="5777" y="2288"/>
                            <a:pt x="5777" y="1728"/>
                            <a:pt x="5457" y="1360"/>
                          </a:cubicBezTo>
                          <a:cubicBezTo>
                            <a:pt x="5249" y="1136"/>
                            <a:pt x="4992" y="976"/>
                            <a:pt x="4704" y="880"/>
                          </a:cubicBezTo>
                          <a:cubicBezTo>
                            <a:pt x="3680" y="416"/>
                            <a:pt x="2528" y="0"/>
                            <a:pt x="1408" y="432"/>
                          </a:cubicBezTo>
                          <a:cubicBezTo>
                            <a:pt x="592" y="752"/>
                            <a:pt x="0" y="1520"/>
                            <a:pt x="512" y="2352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3513" name="Google Shape;3513;p9"/>
                    <p:cNvSpPr/>
                    <p:nvPr/>
                  </p:nvSpPr>
                  <p:spPr>
                    <a:xfrm rot="6620808">
                      <a:off x="1179769" y="452836"/>
                      <a:ext cx="63818" cy="6531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785" h="2850" extrusionOk="0">
                          <a:moveTo>
                            <a:pt x="80" y="1409"/>
                          </a:moveTo>
                          <a:cubicBezTo>
                            <a:pt x="32" y="1457"/>
                            <a:pt x="0" y="1521"/>
                            <a:pt x="0" y="1601"/>
                          </a:cubicBezTo>
                          <a:cubicBezTo>
                            <a:pt x="16" y="1681"/>
                            <a:pt x="64" y="1745"/>
                            <a:pt x="128" y="1809"/>
                          </a:cubicBezTo>
                          <a:lnTo>
                            <a:pt x="1040" y="2705"/>
                          </a:lnTo>
                          <a:cubicBezTo>
                            <a:pt x="1088" y="2769"/>
                            <a:pt x="1168" y="2817"/>
                            <a:pt x="1248" y="2849"/>
                          </a:cubicBezTo>
                          <a:cubicBezTo>
                            <a:pt x="1360" y="2849"/>
                            <a:pt x="1472" y="2817"/>
                            <a:pt x="1552" y="2753"/>
                          </a:cubicBezTo>
                          <a:cubicBezTo>
                            <a:pt x="2048" y="2385"/>
                            <a:pt x="2320" y="1809"/>
                            <a:pt x="2560" y="1249"/>
                          </a:cubicBezTo>
                          <a:cubicBezTo>
                            <a:pt x="2672" y="993"/>
                            <a:pt x="2784" y="689"/>
                            <a:pt x="2640" y="449"/>
                          </a:cubicBezTo>
                          <a:cubicBezTo>
                            <a:pt x="2400" y="49"/>
                            <a:pt x="1520" y="1"/>
                            <a:pt x="1136" y="161"/>
                          </a:cubicBezTo>
                          <a:cubicBezTo>
                            <a:pt x="704" y="369"/>
                            <a:pt x="336" y="1025"/>
                            <a:pt x="80" y="1409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3514" name="Google Shape;3514;p9"/>
                    <p:cNvSpPr/>
                    <p:nvPr/>
                  </p:nvSpPr>
                  <p:spPr>
                    <a:xfrm rot="1447158">
                      <a:off x="1204983" y="439347"/>
                      <a:ext cx="66059" cy="5383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849" h="2321" extrusionOk="0">
                          <a:moveTo>
                            <a:pt x="561" y="1521"/>
                          </a:moveTo>
                          <a:cubicBezTo>
                            <a:pt x="833" y="1969"/>
                            <a:pt x="1345" y="2177"/>
                            <a:pt x="1841" y="2273"/>
                          </a:cubicBezTo>
                          <a:cubicBezTo>
                            <a:pt x="2033" y="2321"/>
                            <a:pt x="2225" y="2321"/>
                            <a:pt x="2401" y="2241"/>
                          </a:cubicBezTo>
                          <a:cubicBezTo>
                            <a:pt x="2545" y="2129"/>
                            <a:pt x="2641" y="2001"/>
                            <a:pt x="2689" y="1841"/>
                          </a:cubicBezTo>
                          <a:cubicBezTo>
                            <a:pt x="2769" y="1585"/>
                            <a:pt x="2817" y="1329"/>
                            <a:pt x="2833" y="1073"/>
                          </a:cubicBezTo>
                          <a:cubicBezTo>
                            <a:pt x="2849" y="865"/>
                            <a:pt x="2801" y="641"/>
                            <a:pt x="2689" y="449"/>
                          </a:cubicBezTo>
                          <a:cubicBezTo>
                            <a:pt x="2497" y="177"/>
                            <a:pt x="2177" y="17"/>
                            <a:pt x="1841" y="17"/>
                          </a:cubicBezTo>
                          <a:cubicBezTo>
                            <a:pt x="1041" y="1"/>
                            <a:pt x="1" y="609"/>
                            <a:pt x="561" y="1521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</p:grpSp>
            </p:grpSp>
          </p:grpSp>
          <p:grpSp>
            <p:nvGrpSpPr>
              <p:cNvPr id="3515" name="Google Shape;3515;p9"/>
              <p:cNvGrpSpPr/>
              <p:nvPr/>
            </p:nvGrpSpPr>
            <p:grpSpPr>
              <a:xfrm>
                <a:off x="7920143" y="332346"/>
                <a:ext cx="611894" cy="715202"/>
                <a:chOff x="7920143" y="332346"/>
                <a:chExt cx="611894" cy="715202"/>
              </a:xfrm>
            </p:grpSpPr>
            <p:sp>
              <p:nvSpPr>
                <p:cNvPr id="3516" name="Google Shape;3516;p9"/>
                <p:cNvSpPr/>
                <p:nvPr/>
              </p:nvSpPr>
              <p:spPr>
                <a:xfrm rot="-3261661">
                  <a:off x="8416538" y="639068"/>
                  <a:ext cx="95677" cy="979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85" h="2850" extrusionOk="0">
                      <a:moveTo>
                        <a:pt x="80" y="1409"/>
                      </a:moveTo>
                      <a:cubicBezTo>
                        <a:pt x="32" y="1457"/>
                        <a:pt x="0" y="1521"/>
                        <a:pt x="0" y="1601"/>
                      </a:cubicBezTo>
                      <a:cubicBezTo>
                        <a:pt x="16" y="1681"/>
                        <a:pt x="64" y="1745"/>
                        <a:pt x="128" y="1809"/>
                      </a:cubicBezTo>
                      <a:lnTo>
                        <a:pt x="1040" y="2705"/>
                      </a:lnTo>
                      <a:cubicBezTo>
                        <a:pt x="1088" y="2769"/>
                        <a:pt x="1168" y="2817"/>
                        <a:pt x="1248" y="2849"/>
                      </a:cubicBezTo>
                      <a:cubicBezTo>
                        <a:pt x="1360" y="2849"/>
                        <a:pt x="1472" y="2817"/>
                        <a:pt x="1552" y="2753"/>
                      </a:cubicBezTo>
                      <a:cubicBezTo>
                        <a:pt x="2048" y="2385"/>
                        <a:pt x="2320" y="1809"/>
                        <a:pt x="2560" y="1249"/>
                      </a:cubicBezTo>
                      <a:cubicBezTo>
                        <a:pt x="2672" y="993"/>
                        <a:pt x="2784" y="689"/>
                        <a:pt x="2640" y="449"/>
                      </a:cubicBezTo>
                      <a:cubicBezTo>
                        <a:pt x="2400" y="49"/>
                        <a:pt x="1520" y="1"/>
                        <a:pt x="1136" y="161"/>
                      </a:cubicBezTo>
                      <a:cubicBezTo>
                        <a:pt x="704" y="369"/>
                        <a:pt x="336" y="1025"/>
                        <a:pt x="80" y="140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517" name="Google Shape;3517;p9"/>
                <p:cNvSpPr/>
                <p:nvPr/>
              </p:nvSpPr>
              <p:spPr>
                <a:xfrm>
                  <a:off x="8015237" y="332346"/>
                  <a:ext cx="421673" cy="38099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274" h="11090" extrusionOk="0">
                      <a:moveTo>
                        <a:pt x="624" y="7825"/>
                      </a:moveTo>
                      <a:cubicBezTo>
                        <a:pt x="960" y="8417"/>
                        <a:pt x="1520" y="8817"/>
                        <a:pt x="2016" y="9297"/>
                      </a:cubicBezTo>
                      <a:cubicBezTo>
                        <a:pt x="2465" y="9729"/>
                        <a:pt x="2865" y="10241"/>
                        <a:pt x="3425" y="10529"/>
                      </a:cubicBezTo>
                      <a:cubicBezTo>
                        <a:pt x="3825" y="10689"/>
                        <a:pt x="4241" y="10801"/>
                        <a:pt x="4657" y="10833"/>
                      </a:cubicBezTo>
                      <a:cubicBezTo>
                        <a:pt x="5521" y="10961"/>
                        <a:pt x="6417" y="11089"/>
                        <a:pt x="7265" y="10881"/>
                      </a:cubicBezTo>
                      <a:cubicBezTo>
                        <a:pt x="8193" y="10641"/>
                        <a:pt x="8961" y="10017"/>
                        <a:pt x="9681" y="9393"/>
                      </a:cubicBezTo>
                      <a:cubicBezTo>
                        <a:pt x="10753" y="8481"/>
                        <a:pt x="11873" y="7425"/>
                        <a:pt x="12081" y="6033"/>
                      </a:cubicBezTo>
                      <a:cubicBezTo>
                        <a:pt x="12273" y="4849"/>
                        <a:pt x="11761" y="3665"/>
                        <a:pt x="10993" y="2752"/>
                      </a:cubicBezTo>
                      <a:cubicBezTo>
                        <a:pt x="10225" y="1840"/>
                        <a:pt x="9233" y="1184"/>
                        <a:pt x="8241" y="528"/>
                      </a:cubicBezTo>
                      <a:cubicBezTo>
                        <a:pt x="7841" y="272"/>
                        <a:pt x="7393" y="0"/>
                        <a:pt x="6913" y="32"/>
                      </a:cubicBezTo>
                      <a:cubicBezTo>
                        <a:pt x="6257" y="64"/>
                        <a:pt x="5793" y="656"/>
                        <a:pt x="5345" y="1136"/>
                      </a:cubicBezTo>
                      <a:cubicBezTo>
                        <a:pt x="4209" y="2352"/>
                        <a:pt x="2561" y="2544"/>
                        <a:pt x="1424" y="3553"/>
                      </a:cubicBezTo>
                      <a:cubicBezTo>
                        <a:pt x="448" y="4449"/>
                        <a:pt x="0" y="6673"/>
                        <a:pt x="624" y="7825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3518" name="Google Shape;3518;p9"/>
                <p:cNvGrpSpPr/>
                <p:nvPr/>
              </p:nvGrpSpPr>
              <p:grpSpPr>
                <a:xfrm>
                  <a:off x="7920143" y="760581"/>
                  <a:ext cx="198469" cy="169885"/>
                  <a:chOff x="7920143" y="760581"/>
                  <a:chExt cx="198469" cy="169885"/>
                </a:xfrm>
              </p:grpSpPr>
              <p:sp>
                <p:nvSpPr>
                  <p:cNvPr id="3519" name="Google Shape;3519;p9"/>
                  <p:cNvSpPr/>
                  <p:nvPr/>
                </p:nvSpPr>
                <p:spPr>
                  <a:xfrm>
                    <a:off x="7920143" y="760581"/>
                    <a:ext cx="198469" cy="16988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777" h="4945" extrusionOk="0">
                        <a:moveTo>
                          <a:pt x="512" y="2352"/>
                        </a:moveTo>
                        <a:cubicBezTo>
                          <a:pt x="976" y="3104"/>
                          <a:pt x="1536" y="3792"/>
                          <a:pt x="2160" y="4400"/>
                        </a:cubicBezTo>
                        <a:cubicBezTo>
                          <a:pt x="2320" y="4576"/>
                          <a:pt x="2512" y="4704"/>
                          <a:pt x="2736" y="4800"/>
                        </a:cubicBezTo>
                        <a:cubicBezTo>
                          <a:pt x="3152" y="4944"/>
                          <a:pt x="3616" y="4752"/>
                          <a:pt x="4032" y="4560"/>
                        </a:cubicBezTo>
                        <a:lnTo>
                          <a:pt x="5008" y="4096"/>
                        </a:lnTo>
                        <a:cubicBezTo>
                          <a:pt x="5185" y="4016"/>
                          <a:pt x="5345" y="3920"/>
                          <a:pt x="5473" y="3792"/>
                        </a:cubicBezTo>
                        <a:cubicBezTo>
                          <a:pt x="5729" y="3536"/>
                          <a:pt x="5761" y="3136"/>
                          <a:pt x="5761" y="2784"/>
                        </a:cubicBezTo>
                        <a:cubicBezTo>
                          <a:pt x="5777" y="2288"/>
                          <a:pt x="5777" y="1728"/>
                          <a:pt x="5457" y="1360"/>
                        </a:cubicBezTo>
                        <a:cubicBezTo>
                          <a:pt x="5249" y="1136"/>
                          <a:pt x="4992" y="976"/>
                          <a:pt x="4704" y="880"/>
                        </a:cubicBezTo>
                        <a:cubicBezTo>
                          <a:pt x="3680" y="416"/>
                          <a:pt x="2528" y="0"/>
                          <a:pt x="1408" y="432"/>
                        </a:cubicBezTo>
                        <a:cubicBezTo>
                          <a:pt x="592" y="752"/>
                          <a:pt x="0" y="1520"/>
                          <a:pt x="512" y="2352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20" name="Google Shape;3520;p9"/>
                  <p:cNvSpPr/>
                  <p:nvPr/>
                </p:nvSpPr>
                <p:spPr>
                  <a:xfrm>
                    <a:off x="7954080" y="786290"/>
                    <a:ext cx="97877" cy="11845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698" h="6897" extrusionOk="0">
                        <a:moveTo>
                          <a:pt x="337" y="3040"/>
                        </a:moveTo>
                        <a:cubicBezTo>
                          <a:pt x="513" y="3264"/>
                          <a:pt x="721" y="3472"/>
                          <a:pt x="961" y="3649"/>
                        </a:cubicBezTo>
                        <a:cubicBezTo>
                          <a:pt x="1505" y="4161"/>
                          <a:pt x="1713" y="4913"/>
                          <a:pt x="2049" y="5585"/>
                        </a:cubicBezTo>
                        <a:cubicBezTo>
                          <a:pt x="2385" y="6257"/>
                          <a:pt x="2993" y="6897"/>
                          <a:pt x="3745" y="6833"/>
                        </a:cubicBezTo>
                        <a:cubicBezTo>
                          <a:pt x="4193" y="6753"/>
                          <a:pt x="4593" y="6481"/>
                          <a:pt x="4833" y="6065"/>
                        </a:cubicBezTo>
                        <a:cubicBezTo>
                          <a:pt x="5041" y="5665"/>
                          <a:pt x="5201" y="5233"/>
                          <a:pt x="5297" y="4785"/>
                        </a:cubicBezTo>
                        <a:cubicBezTo>
                          <a:pt x="5521" y="3937"/>
                          <a:pt x="5697" y="2928"/>
                          <a:pt x="5121" y="2272"/>
                        </a:cubicBezTo>
                        <a:cubicBezTo>
                          <a:pt x="4897" y="2032"/>
                          <a:pt x="4593" y="1872"/>
                          <a:pt x="4417" y="1584"/>
                        </a:cubicBezTo>
                        <a:cubicBezTo>
                          <a:pt x="4241" y="1280"/>
                          <a:pt x="4289" y="864"/>
                          <a:pt x="4097" y="544"/>
                        </a:cubicBezTo>
                        <a:cubicBezTo>
                          <a:pt x="3873" y="128"/>
                          <a:pt x="3329" y="0"/>
                          <a:pt x="2865" y="0"/>
                        </a:cubicBezTo>
                        <a:cubicBezTo>
                          <a:pt x="2129" y="0"/>
                          <a:pt x="993" y="256"/>
                          <a:pt x="561" y="912"/>
                        </a:cubicBezTo>
                        <a:cubicBezTo>
                          <a:pt x="225" y="1408"/>
                          <a:pt x="1" y="2544"/>
                          <a:pt x="337" y="304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sp>
              <p:nvSpPr>
                <p:cNvPr id="3521" name="Google Shape;3521;p9"/>
                <p:cNvSpPr/>
                <p:nvPr/>
              </p:nvSpPr>
              <p:spPr>
                <a:xfrm>
                  <a:off x="8318661" y="810602"/>
                  <a:ext cx="195755" cy="23694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98" h="6897" extrusionOk="0">
                      <a:moveTo>
                        <a:pt x="337" y="3040"/>
                      </a:moveTo>
                      <a:cubicBezTo>
                        <a:pt x="513" y="3264"/>
                        <a:pt x="721" y="3472"/>
                        <a:pt x="961" y="3649"/>
                      </a:cubicBezTo>
                      <a:cubicBezTo>
                        <a:pt x="1505" y="4161"/>
                        <a:pt x="1713" y="4913"/>
                        <a:pt x="2049" y="5585"/>
                      </a:cubicBezTo>
                      <a:cubicBezTo>
                        <a:pt x="2385" y="6257"/>
                        <a:pt x="2993" y="6897"/>
                        <a:pt x="3745" y="6833"/>
                      </a:cubicBezTo>
                      <a:cubicBezTo>
                        <a:pt x="4193" y="6753"/>
                        <a:pt x="4593" y="6481"/>
                        <a:pt x="4833" y="6065"/>
                      </a:cubicBezTo>
                      <a:cubicBezTo>
                        <a:pt x="5041" y="5665"/>
                        <a:pt x="5201" y="5233"/>
                        <a:pt x="5297" y="4785"/>
                      </a:cubicBezTo>
                      <a:cubicBezTo>
                        <a:pt x="5521" y="3937"/>
                        <a:pt x="5697" y="2928"/>
                        <a:pt x="5121" y="2272"/>
                      </a:cubicBezTo>
                      <a:cubicBezTo>
                        <a:pt x="4897" y="2032"/>
                        <a:pt x="4593" y="1872"/>
                        <a:pt x="4417" y="1584"/>
                      </a:cubicBezTo>
                      <a:cubicBezTo>
                        <a:pt x="4241" y="1280"/>
                        <a:pt x="4289" y="864"/>
                        <a:pt x="4097" y="544"/>
                      </a:cubicBezTo>
                      <a:cubicBezTo>
                        <a:pt x="3873" y="128"/>
                        <a:pt x="3329" y="0"/>
                        <a:pt x="2865" y="0"/>
                      </a:cubicBezTo>
                      <a:cubicBezTo>
                        <a:pt x="2129" y="0"/>
                        <a:pt x="993" y="256"/>
                        <a:pt x="561" y="912"/>
                      </a:cubicBezTo>
                      <a:cubicBezTo>
                        <a:pt x="225" y="1408"/>
                        <a:pt x="1" y="2544"/>
                        <a:pt x="337" y="304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3522" name="Google Shape;3522;p9"/>
                <p:cNvGrpSpPr/>
                <p:nvPr/>
              </p:nvGrpSpPr>
              <p:grpSpPr>
                <a:xfrm>
                  <a:off x="8207076" y="945274"/>
                  <a:ext cx="97879" cy="79738"/>
                  <a:chOff x="8207076" y="945274"/>
                  <a:chExt cx="97879" cy="79738"/>
                </a:xfrm>
              </p:grpSpPr>
              <p:sp>
                <p:nvSpPr>
                  <p:cNvPr id="3523" name="Google Shape;3523;p9"/>
                  <p:cNvSpPr/>
                  <p:nvPr/>
                </p:nvSpPr>
                <p:spPr>
                  <a:xfrm>
                    <a:off x="8207076" y="945274"/>
                    <a:ext cx="97877" cy="7973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849" h="2321" extrusionOk="0">
                        <a:moveTo>
                          <a:pt x="561" y="1521"/>
                        </a:moveTo>
                        <a:cubicBezTo>
                          <a:pt x="833" y="1969"/>
                          <a:pt x="1345" y="2177"/>
                          <a:pt x="1841" y="2273"/>
                        </a:cubicBezTo>
                        <a:cubicBezTo>
                          <a:pt x="2033" y="2321"/>
                          <a:pt x="2225" y="2321"/>
                          <a:pt x="2401" y="2241"/>
                        </a:cubicBezTo>
                        <a:cubicBezTo>
                          <a:pt x="2545" y="2129"/>
                          <a:pt x="2641" y="2001"/>
                          <a:pt x="2689" y="1841"/>
                        </a:cubicBezTo>
                        <a:cubicBezTo>
                          <a:pt x="2769" y="1585"/>
                          <a:pt x="2817" y="1329"/>
                          <a:pt x="2833" y="1073"/>
                        </a:cubicBezTo>
                        <a:cubicBezTo>
                          <a:pt x="2849" y="865"/>
                          <a:pt x="2801" y="641"/>
                          <a:pt x="2689" y="449"/>
                        </a:cubicBezTo>
                        <a:cubicBezTo>
                          <a:pt x="2497" y="177"/>
                          <a:pt x="2177" y="17"/>
                          <a:pt x="1841" y="17"/>
                        </a:cubicBezTo>
                        <a:cubicBezTo>
                          <a:pt x="1041" y="1"/>
                          <a:pt x="1" y="609"/>
                          <a:pt x="561" y="1521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24" name="Google Shape;3524;p9"/>
                  <p:cNvSpPr/>
                  <p:nvPr/>
                </p:nvSpPr>
                <p:spPr>
                  <a:xfrm rot="2700000">
                    <a:off x="8245618" y="956203"/>
                    <a:ext cx="45547" cy="5786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777" h="4945" extrusionOk="0">
                        <a:moveTo>
                          <a:pt x="512" y="2352"/>
                        </a:moveTo>
                        <a:cubicBezTo>
                          <a:pt x="976" y="3104"/>
                          <a:pt x="1536" y="3792"/>
                          <a:pt x="2160" y="4400"/>
                        </a:cubicBezTo>
                        <a:cubicBezTo>
                          <a:pt x="2320" y="4576"/>
                          <a:pt x="2512" y="4704"/>
                          <a:pt x="2736" y="4800"/>
                        </a:cubicBezTo>
                        <a:cubicBezTo>
                          <a:pt x="3152" y="4944"/>
                          <a:pt x="3616" y="4752"/>
                          <a:pt x="4032" y="4560"/>
                        </a:cubicBezTo>
                        <a:lnTo>
                          <a:pt x="5008" y="4096"/>
                        </a:lnTo>
                        <a:cubicBezTo>
                          <a:pt x="5185" y="4016"/>
                          <a:pt x="5345" y="3920"/>
                          <a:pt x="5473" y="3792"/>
                        </a:cubicBezTo>
                        <a:cubicBezTo>
                          <a:pt x="5729" y="3536"/>
                          <a:pt x="5761" y="3136"/>
                          <a:pt x="5761" y="2784"/>
                        </a:cubicBezTo>
                        <a:cubicBezTo>
                          <a:pt x="5777" y="2288"/>
                          <a:pt x="5777" y="1728"/>
                          <a:pt x="5457" y="1360"/>
                        </a:cubicBezTo>
                        <a:cubicBezTo>
                          <a:pt x="5249" y="1136"/>
                          <a:pt x="4992" y="976"/>
                          <a:pt x="4704" y="880"/>
                        </a:cubicBezTo>
                        <a:cubicBezTo>
                          <a:pt x="3680" y="416"/>
                          <a:pt x="2528" y="0"/>
                          <a:pt x="1408" y="432"/>
                        </a:cubicBezTo>
                        <a:cubicBezTo>
                          <a:pt x="592" y="752"/>
                          <a:pt x="0" y="1520"/>
                          <a:pt x="512" y="235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</p:grpSp>
      </p:grpSp>
      <p:sp>
        <p:nvSpPr>
          <p:cNvPr id="3525" name="Google Shape;3525;p9"/>
          <p:cNvSpPr txBox="1">
            <a:spLocks noGrp="1"/>
          </p:cNvSpPr>
          <p:nvPr>
            <p:ph type="title"/>
          </p:nvPr>
        </p:nvSpPr>
        <p:spPr>
          <a:xfrm>
            <a:off x="5438050" y="2961536"/>
            <a:ext cx="2170800" cy="53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31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526" name="Google Shape;3526;p9"/>
          <p:cNvSpPr txBox="1">
            <a:spLocks noGrp="1"/>
          </p:cNvSpPr>
          <p:nvPr>
            <p:ph type="subTitle" idx="1"/>
          </p:nvPr>
        </p:nvSpPr>
        <p:spPr>
          <a:xfrm>
            <a:off x="5438050" y="3514842"/>
            <a:ext cx="2170800" cy="58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527" name="Google Shape;3527;p9"/>
          <p:cNvSpPr txBox="1">
            <a:spLocks noGrp="1"/>
          </p:cNvSpPr>
          <p:nvPr>
            <p:ph type="title" idx="2" hasCustomPrompt="1"/>
          </p:nvPr>
        </p:nvSpPr>
        <p:spPr>
          <a:xfrm>
            <a:off x="5438050" y="1047550"/>
            <a:ext cx="2170800" cy="165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37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74" name="Google Shape;3774;p11"/>
          <p:cNvGrpSpPr/>
          <p:nvPr/>
        </p:nvGrpSpPr>
        <p:grpSpPr>
          <a:xfrm>
            <a:off x="176625" y="110350"/>
            <a:ext cx="8790774" cy="4922811"/>
            <a:chOff x="131600" y="118425"/>
            <a:chExt cx="8790774" cy="4922811"/>
          </a:xfrm>
        </p:grpSpPr>
        <p:sp>
          <p:nvSpPr>
            <p:cNvPr id="3775" name="Google Shape;3775;p11"/>
            <p:cNvSpPr/>
            <p:nvPr/>
          </p:nvSpPr>
          <p:spPr>
            <a:xfrm rot="5400000">
              <a:off x="856680" y="1032994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776" name="Google Shape;3776;p11"/>
            <p:cNvGrpSpPr/>
            <p:nvPr/>
          </p:nvGrpSpPr>
          <p:grpSpPr>
            <a:xfrm>
              <a:off x="131600" y="1884558"/>
              <a:ext cx="2122449" cy="3112715"/>
              <a:chOff x="131600" y="1884558"/>
              <a:chExt cx="2122449" cy="3112715"/>
            </a:xfrm>
          </p:grpSpPr>
          <p:sp>
            <p:nvSpPr>
              <p:cNvPr id="3777" name="Google Shape;3777;p11"/>
              <p:cNvSpPr/>
              <p:nvPr/>
            </p:nvSpPr>
            <p:spPr>
              <a:xfrm rot="5400000" flipH="1">
                <a:off x="1356823" y="353957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78" name="Google Shape;3778;p11"/>
              <p:cNvSpPr/>
              <p:nvPr/>
            </p:nvSpPr>
            <p:spPr>
              <a:xfrm rot="5400000" flipH="1">
                <a:off x="368247" y="3804694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79" name="Google Shape;3779;p11"/>
              <p:cNvSpPr/>
              <p:nvPr/>
            </p:nvSpPr>
            <p:spPr>
              <a:xfrm rot="5400000" flipH="1">
                <a:off x="1212834" y="4945234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80" name="Google Shape;3780;p11"/>
              <p:cNvSpPr/>
              <p:nvPr/>
            </p:nvSpPr>
            <p:spPr>
              <a:xfrm rot="5400000" flipH="1">
                <a:off x="1889810" y="3456082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81" name="Google Shape;3781;p11"/>
              <p:cNvSpPr/>
              <p:nvPr/>
            </p:nvSpPr>
            <p:spPr>
              <a:xfrm rot="5400000" flipH="1">
                <a:off x="871337" y="4472741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82" name="Google Shape;3782;p11"/>
              <p:cNvSpPr/>
              <p:nvPr/>
            </p:nvSpPr>
            <p:spPr>
              <a:xfrm rot="5400000" flipH="1">
                <a:off x="1458022" y="2595443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83" name="Google Shape;3783;p11"/>
              <p:cNvSpPr/>
              <p:nvPr/>
            </p:nvSpPr>
            <p:spPr>
              <a:xfrm rot="5400000" flipH="1">
                <a:off x="373906" y="24622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84" name="Google Shape;3784;p11"/>
              <p:cNvSpPr/>
              <p:nvPr/>
            </p:nvSpPr>
            <p:spPr>
              <a:xfrm rot="5400000" flipH="1">
                <a:off x="573665" y="4207992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85" name="Google Shape;3785;p11"/>
              <p:cNvSpPr/>
              <p:nvPr/>
            </p:nvSpPr>
            <p:spPr>
              <a:xfrm rot="5400000" flipH="1">
                <a:off x="368214" y="3290320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86" name="Google Shape;3786;p11"/>
              <p:cNvSpPr/>
              <p:nvPr/>
            </p:nvSpPr>
            <p:spPr>
              <a:xfrm rot="5400000" flipH="1">
                <a:off x="149520" y="2943663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87" name="Google Shape;3787;p11"/>
              <p:cNvSpPr/>
              <p:nvPr/>
            </p:nvSpPr>
            <p:spPr>
              <a:xfrm rot="5400000" flipH="1">
                <a:off x="1558343" y="306837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88" name="Google Shape;3788;p11"/>
              <p:cNvSpPr/>
              <p:nvPr/>
            </p:nvSpPr>
            <p:spPr>
              <a:xfrm rot="5400000" flipH="1">
                <a:off x="130236" y="3708247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89" name="Google Shape;3789;p11"/>
              <p:cNvSpPr/>
              <p:nvPr/>
            </p:nvSpPr>
            <p:spPr>
              <a:xfrm rot="5400000" flipH="1">
                <a:off x="400364" y="4926212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90" name="Google Shape;3790;p11"/>
              <p:cNvSpPr/>
              <p:nvPr/>
            </p:nvSpPr>
            <p:spPr>
              <a:xfrm rot="5400000" flipH="1">
                <a:off x="799823" y="3303605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91" name="Google Shape;3791;p11"/>
              <p:cNvSpPr/>
              <p:nvPr/>
            </p:nvSpPr>
            <p:spPr>
              <a:xfrm rot="5400000" flipH="1">
                <a:off x="1234010" y="4104986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92" name="Google Shape;3792;p11"/>
              <p:cNvSpPr/>
              <p:nvPr/>
            </p:nvSpPr>
            <p:spPr>
              <a:xfrm rot="5400000" flipH="1">
                <a:off x="379148" y="2080743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93" name="Google Shape;3793;p11"/>
              <p:cNvSpPr/>
              <p:nvPr/>
            </p:nvSpPr>
            <p:spPr>
              <a:xfrm rot="5400000" flipH="1">
                <a:off x="891672" y="3760348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94" name="Google Shape;3794;p11"/>
              <p:cNvSpPr/>
              <p:nvPr/>
            </p:nvSpPr>
            <p:spPr>
              <a:xfrm rot="5400000">
                <a:off x="927170" y="1943554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95" name="Google Shape;3795;p11"/>
              <p:cNvSpPr/>
              <p:nvPr/>
            </p:nvSpPr>
            <p:spPr>
              <a:xfrm rot="5400000">
                <a:off x="1099652" y="2323349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96" name="Google Shape;3796;p11"/>
              <p:cNvSpPr/>
              <p:nvPr/>
            </p:nvSpPr>
            <p:spPr>
              <a:xfrm rot="5400000">
                <a:off x="952606" y="295021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97" name="Google Shape;3797;p11"/>
              <p:cNvSpPr/>
              <p:nvPr/>
            </p:nvSpPr>
            <p:spPr>
              <a:xfrm rot="5400000">
                <a:off x="729827" y="227943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98" name="Google Shape;3798;p11"/>
              <p:cNvSpPr/>
              <p:nvPr/>
            </p:nvSpPr>
            <p:spPr>
              <a:xfrm rot="5400000">
                <a:off x="1976994" y="3097293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99" name="Google Shape;3799;p11"/>
              <p:cNvSpPr/>
              <p:nvPr/>
            </p:nvSpPr>
            <p:spPr>
              <a:xfrm rot="5400000">
                <a:off x="1439631" y="1886769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00" name="Google Shape;3800;p11"/>
              <p:cNvSpPr/>
              <p:nvPr/>
            </p:nvSpPr>
            <p:spPr>
              <a:xfrm rot="5400000">
                <a:off x="2225601" y="353958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01" name="Google Shape;3801;p11"/>
              <p:cNvSpPr/>
              <p:nvPr/>
            </p:nvSpPr>
            <p:spPr>
              <a:xfrm rot="5400000">
                <a:off x="771336" y="2669355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802" name="Google Shape;3802;p11"/>
            <p:cNvGrpSpPr/>
            <p:nvPr/>
          </p:nvGrpSpPr>
          <p:grpSpPr>
            <a:xfrm flipH="1">
              <a:off x="2342550" y="2567965"/>
              <a:ext cx="3964145" cy="1455821"/>
              <a:chOff x="3233388" y="140740"/>
              <a:chExt cx="3964145" cy="1455821"/>
            </a:xfrm>
          </p:grpSpPr>
          <p:sp>
            <p:nvSpPr>
              <p:cNvPr id="3803" name="Google Shape;3803;p11"/>
              <p:cNvSpPr/>
              <p:nvPr/>
            </p:nvSpPr>
            <p:spPr>
              <a:xfrm rot="10800000" flipH="1">
                <a:off x="4606080" y="136596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04" name="Google Shape;3804;p11"/>
              <p:cNvSpPr/>
              <p:nvPr/>
            </p:nvSpPr>
            <p:spPr>
              <a:xfrm rot="10800000" flipH="1">
                <a:off x="4341237" y="377380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05" name="Google Shape;3805;p11"/>
              <p:cNvSpPr/>
              <p:nvPr/>
            </p:nvSpPr>
            <p:spPr>
              <a:xfrm rot="10800000" flipH="1">
                <a:off x="3233388" y="122197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06" name="Google Shape;3806;p11"/>
              <p:cNvSpPr/>
              <p:nvPr/>
            </p:nvSpPr>
            <p:spPr>
              <a:xfrm rot="10800000" flipH="1">
                <a:off x="6920595" y="1365965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07" name="Google Shape;3807;p11"/>
              <p:cNvSpPr/>
              <p:nvPr/>
            </p:nvSpPr>
            <p:spPr>
              <a:xfrm rot="10800000" flipH="1">
                <a:off x="3673048" y="880627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08" name="Google Shape;3808;p11"/>
              <p:cNvSpPr/>
              <p:nvPr/>
            </p:nvSpPr>
            <p:spPr>
              <a:xfrm rot="10800000" flipH="1">
                <a:off x="5601088" y="146715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09" name="Google Shape;3809;p11"/>
              <p:cNvSpPr/>
              <p:nvPr/>
            </p:nvSpPr>
            <p:spPr>
              <a:xfrm rot="10800000" flipH="1">
                <a:off x="5724521" y="3829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10" name="Google Shape;3810;p11"/>
              <p:cNvSpPr/>
              <p:nvPr/>
            </p:nvSpPr>
            <p:spPr>
              <a:xfrm rot="10800000" flipH="1">
                <a:off x="3991095" y="582805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11" name="Google Shape;3811;p11"/>
              <p:cNvSpPr/>
              <p:nvPr/>
            </p:nvSpPr>
            <p:spPr>
              <a:xfrm rot="10800000" flipH="1">
                <a:off x="4885176" y="377363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12" name="Google Shape;3812;p11"/>
              <p:cNvSpPr/>
              <p:nvPr/>
            </p:nvSpPr>
            <p:spPr>
              <a:xfrm rot="10800000" flipH="1">
                <a:off x="5542101" y="15851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13" name="Google Shape;3813;p11"/>
              <p:cNvSpPr/>
              <p:nvPr/>
            </p:nvSpPr>
            <p:spPr>
              <a:xfrm rot="10800000" flipH="1">
                <a:off x="5133210" y="156969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14" name="Google Shape;3814;p11"/>
              <p:cNvSpPr/>
              <p:nvPr/>
            </p:nvSpPr>
            <p:spPr>
              <a:xfrm rot="10800000" flipH="1">
                <a:off x="4503283" y="14074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15" name="Google Shape;3815;p11"/>
              <p:cNvSpPr/>
              <p:nvPr/>
            </p:nvSpPr>
            <p:spPr>
              <a:xfrm rot="10800000" flipH="1">
                <a:off x="3285424" y="410959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16" name="Google Shape;3816;p11"/>
              <p:cNvSpPr/>
              <p:nvPr/>
            </p:nvSpPr>
            <p:spPr>
              <a:xfrm rot="10800000" flipH="1">
                <a:off x="4896126" y="811318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17" name="Google Shape;3817;p11"/>
              <p:cNvSpPr/>
              <p:nvPr/>
            </p:nvSpPr>
            <p:spPr>
              <a:xfrm rot="10800000" flipH="1">
                <a:off x="4097227" y="124315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18" name="Google Shape;3818;p11"/>
              <p:cNvSpPr/>
              <p:nvPr/>
            </p:nvSpPr>
            <p:spPr>
              <a:xfrm rot="10800000" flipH="1">
                <a:off x="6313814" y="205730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19" name="Google Shape;3819;p11"/>
              <p:cNvSpPr/>
              <p:nvPr/>
            </p:nvSpPr>
            <p:spPr>
              <a:xfrm rot="10800000" flipH="1">
                <a:off x="4425950" y="9008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20" name="Google Shape;3820;p11"/>
              <p:cNvSpPr/>
              <p:nvPr/>
            </p:nvSpPr>
            <p:spPr>
              <a:xfrm rot="10800000">
                <a:off x="6202092" y="936303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21" name="Google Shape;3821;p11"/>
              <p:cNvSpPr/>
              <p:nvPr/>
            </p:nvSpPr>
            <p:spPr>
              <a:xfrm rot="10800000">
                <a:off x="5855273" y="1108793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22" name="Google Shape;3822;p11"/>
              <p:cNvSpPr/>
              <p:nvPr/>
            </p:nvSpPr>
            <p:spPr>
              <a:xfrm rot="10800000">
                <a:off x="7156858" y="86568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23" name="Google Shape;3823;p11"/>
              <p:cNvSpPr/>
              <p:nvPr/>
            </p:nvSpPr>
            <p:spPr>
              <a:xfrm rot="10800000">
                <a:off x="5246316" y="96173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24" name="Google Shape;3824;p11"/>
              <p:cNvSpPr/>
              <p:nvPr/>
            </p:nvSpPr>
            <p:spPr>
              <a:xfrm rot="10800000">
                <a:off x="5907291" y="73882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25" name="Google Shape;3825;p11"/>
              <p:cNvSpPr/>
              <p:nvPr/>
            </p:nvSpPr>
            <p:spPr>
              <a:xfrm rot="10800000">
                <a:off x="6698607" y="802009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26" name="Google Shape;3826;p11"/>
              <p:cNvSpPr/>
              <p:nvPr/>
            </p:nvSpPr>
            <p:spPr>
              <a:xfrm rot="10800000">
                <a:off x="6314814" y="145098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27" name="Google Shape;3827;p11"/>
              <p:cNvSpPr/>
              <p:nvPr/>
            </p:nvSpPr>
            <p:spPr>
              <a:xfrm rot="10800000">
                <a:off x="6405679" y="58437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28" name="Google Shape;3828;p11"/>
              <p:cNvSpPr/>
              <p:nvPr/>
            </p:nvSpPr>
            <p:spPr>
              <a:xfrm rot="10800000">
                <a:off x="5530519" y="78295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3829" name="Google Shape;3829;p11"/>
            <p:cNvSpPr/>
            <p:nvPr/>
          </p:nvSpPr>
          <p:spPr>
            <a:xfrm rot="10800000">
              <a:off x="5467181" y="2274087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0" name="Google Shape;3830;p11"/>
            <p:cNvSpPr/>
            <p:nvPr/>
          </p:nvSpPr>
          <p:spPr>
            <a:xfrm rot="10800000">
              <a:off x="1791338" y="2418078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1" name="Google Shape;3831;p11"/>
            <p:cNvSpPr/>
            <p:nvPr/>
          </p:nvSpPr>
          <p:spPr>
            <a:xfrm rot="10800000">
              <a:off x="4994538" y="1932740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2" name="Google Shape;3832;p11"/>
            <p:cNvSpPr/>
            <p:nvPr/>
          </p:nvSpPr>
          <p:spPr>
            <a:xfrm rot="10800000">
              <a:off x="2710372" y="2554680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3" name="Google Shape;3833;p11"/>
            <p:cNvSpPr/>
            <p:nvPr/>
          </p:nvSpPr>
          <p:spPr>
            <a:xfrm rot="10800000">
              <a:off x="2984293" y="1435017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4" name="Google Shape;3834;p11"/>
            <p:cNvSpPr/>
            <p:nvPr/>
          </p:nvSpPr>
          <p:spPr>
            <a:xfrm rot="10800000">
              <a:off x="4625351" y="1874393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5" name="Google Shape;3835;p11"/>
            <p:cNvSpPr/>
            <p:nvPr/>
          </p:nvSpPr>
          <p:spPr>
            <a:xfrm rot="10800000">
              <a:off x="3812259" y="1429475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6" name="Google Shape;3836;p11"/>
            <p:cNvSpPr/>
            <p:nvPr/>
          </p:nvSpPr>
          <p:spPr>
            <a:xfrm rot="10800000">
              <a:off x="3473571" y="242512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7" name="Google Shape;3837;p11"/>
            <p:cNvSpPr/>
            <p:nvPr/>
          </p:nvSpPr>
          <p:spPr>
            <a:xfrm rot="10800000">
              <a:off x="3823198" y="1863430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8" name="Google Shape;3838;p11"/>
            <p:cNvSpPr/>
            <p:nvPr/>
          </p:nvSpPr>
          <p:spPr>
            <a:xfrm rot="10800000">
              <a:off x="4626925" y="2295271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9" name="Google Shape;3839;p11"/>
            <p:cNvSpPr/>
            <p:nvPr/>
          </p:nvSpPr>
          <p:spPr>
            <a:xfrm rot="10800000">
              <a:off x="2405511" y="1257842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0" name="Google Shape;3840;p11"/>
            <p:cNvSpPr/>
            <p:nvPr/>
          </p:nvSpPr>
          <p:spPr>
            <a:xfrm rot="10800000">
              <a:off x="4282295" y="1952925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1" name="Google Shape;3841;p11"/>
            <p:cNvSpPr/>
            <p:nvPr/>
          </p:nvSpPr>
          <p:spPr>
            <a:xfrm rot="10800000" flipH="1">
              <a:off x="2379646" y="1608191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2" name="Google Shape;3842;p11"/>
            <p:cNvSpPr/>
            <p:nvPr/>
          </p:nvSpPr>
          <p:spPr>
            <a:xfrm rot="10800000" flipH="1">
              <a:off x="2845296" y="2160906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3" name="Google Shape;3843;p11"/>
            <p:cNvSpPr/>
            <p:nvPr/>
          </p:nvSpPr>
          <p:spPr>
            <a:xfrm rot="10800000" flipH="1">
              <a:off x="1555075" y="1917799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4" name="Google Shape;3844;p11"/>
            <p:cNvSpPr/>
            <p:nvPr/>
          </p:nvSpPr>
          <p:spPr>
            <a:xfrm rot="10800000" flipH="1">
              <a:off x="3472169" y="2013852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5" name="Google Shape;3845;p11"/>
            <p:cNvSpPr/>
            <p:nvPr/>
          </p:nvSpPr>
          <p:spPr>
            <a:xfrm rot="10800000" flipH="1">
              <a:off x="2801524" y="1790938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6" name="Google Shape;3846;p11"/>
            <p:cNvSpPr/>
            <p:nvPr/>
          </p:nvSpPr>
          <p:spPr>
            <a:xfrm rot="10800000" flipH="1">
              <a:off x="2007089" y="1854122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7" name="Google Shape;3847;p11"/>
            <p:cNvSpPr/>
            <p:nvPr/>
          </p:nvSpPr>
          <p:spPr>
            <a:xfrm rot="10800000" flipH="1">
              <a:off x="2379655" y="224722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8" name="Google Shape;3848;p11"/>
            <p:cNvSpPr/>
            <p:nvPr/>
          </p:nvSpPr>
          <p:spPr>
            <a:xfrm rot="10800000" flipH="1">
              <a:off x="3188821" y="1835070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9" name="Google Shape;3849;p11"/>
            <p:cNvSpPr/>
            <p:nvPr/>
          </p:nvSpPr>
          <p:spPr>
            <a:xfrm rot="-5400000">
              <a:off x="6437893" y="3297974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0" name="Google Shape;3850;p11"/>
            <p:cNvSpPr/>
            <p:nvPr/>
          </p:nvSpPr>
          <p:spPr>
            <a:xfrm rot="-5400000">
              <a:off x="7426754" y="3563094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1" name="Google Shape;3851;p11"/>
            <p:cNvSpPr/>
            <p:nvPr/>
          </p:nvSpPr>
          <p:spPr>
            <a:xfrm rot="-5400000">
              <a:off x="6614851" y="4703634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2" name="Google Shape;3852;p11"/>
            <p:cNvSpPr/>
            <p:nvPr/>
          </p:nvSpPr>
          <p:spPr>
            <a:xfrm rot="-5400000">
              <a:off x="8881564" y="4140694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3" name="Google Shape;3853;p11"/>
            <p:cNvSpPr/>
            <p:nvPr/>
          </p:nvSpPr>
          <p:spPr>
            <a:xfrm rot="-5400000">
              <a:off x="7511314" y="4294041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4" name="Google Shape;3854;p11"/>
            <p:cNvSpPr/>
            <p:nvPr/>
          </p:nvSpPr>
          <p:spPr>
            <a:xfrm rot="-5400000">
              <a:off x="5855679" y="1873118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5" name="Google Shape;3855;p11"/>
            <p:cNvSpPr/>
            <p:nvPr/>
          </p:nvSpPr>
          <p:spPr>
            <a:xfrm rot="-5400000">
              <a:off x="6656524" y="2857254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6" name="Google Shape;3856;p11"/>
            <p:cNvSpPr/>
            <p:nvPr/>
          </p:nvSpPr>
          <p:spPr>
            <a:xfrm rot="-5400000">
              <a:off x="7274485" y="3966392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7" name="Google Shape;3857;p11"/>
            <p:cNvSpPr/>
            <p:nvPr/>
          </p:nvSpPr>
          <p:spPr>
            <a:xfrm rot="-5400000">
              <a:off x="8443762" y="3936907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8" name="Google Shape;3858;p11"/>
            <p:cNvSpPr/>
            <p:nvPr/>
          </p:nvSpPr>
          <p:spPr>
            <a:xfrm rot="-5400000">
              <a:off x="8670718" y="3590250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9" name="Google Shape;3859;p11"/>
            <p:cNvSpPr/>
            <p:nvPr/>
          </p:nvSpPr>
          <p:spPr>
            <a:xfrm rot="-5400000">
              <a:off x="6164267" y="2286673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0" name="Google Shape;3860;p11"/>
            <p:cNvSpPr/>
            <p:nvPr/>
          </p:nvSpPr>
          <p:spPr>
            <a:xfrm rot="-5400000">
              <a:off x="8716418" y="4354835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1" name="Google Shape;3861;p11"/>
            <p:cNvSpPr/>
            <p:nvPr/>
          </p:nvSpPr>
          <p:spPr>
            <a:xfrm rot="-5400000">
              <a:off x="7458880" y="4684612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2" name="Google Shape;3862;p11"/>
            <p:cNvSpPr/>
            <p:nvPr/>
          </p:nvSpPr>
          <p:spPr>
            <a:xfrm rot="-5400000">
              <a:off x="7046617" y="3062005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3" name="Google Shape;3863;p11"/>
            <p:cNvSpPr/>
            <p:nvPr/>
          </p:nvSpPr>
          <p:spPr>
            <a:xfrm rot="-5400000">
              <a:off x="7078796" y="4271886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4" name="Google Shape;3864;p11"/>
            <p:cNvSpPr/>
            <p:nvPr/>
          </p:nvSpPr>
          <p:spPr>
            <a:xfrm rot="-5400000">
              <a:off x="6943689" y="3518748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5" name="Google Shape;3865;p11"/>
            <p:cNvSpPr/>
            <p:nvPr/>
          </p:nvSpPr>
          <p:spPr>
            <a:xfrm rot="-5400000" flipH="1">
              <a:off x="6867546" y="1701954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6" name="Google Shape;3866;p11"/>
            <p:cNvSpPr/>
            <p:nvPr/>
          </p:nvSpPr>
          <p:spPr>
            <a:xfrm rot="-5400000" flipH="1">
              <a:off x="6728032" y="2081749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7" name="Google Shape;3867;p11"/>
            <p:cNvSpPr/>
            <p:nvPr/>
          </p:nvSpPr>
          <p:spPr>
            <a:xfrm rot="-5400000" flipH="1">
              <a:off x="6580720" y="2418065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8" name="Google Shape;3868;p11"/>
            <p:cNvSpPr/>
            <p:nvPr/>
          </p:nvSpPr>
          <p:spPr>
            <a:xfrm rot="-5400000" flipH="1">
              <a:off x="7106104" y="2037835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9" name="Google Shape;3869;p11"/>
            <p:cNvSpPr/>
            <p:nvPr/>
          </p:nvSpPr>
          <p:spPr>
            <a:xfrm rot="-5400000" flipH="1">
              <a:off x="5855819" y="2855693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0" name="Google Shape;3870;p11"/>
            <p:cNvSpPr/>
            <p:nvPr/>
          </p:nvSpPr>
          <p:spPr>
            <a:xfrm rot="-5400000" flipH="1">
              <a:off x="8557992" y="4224196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1" name="Google Shape;3871;p11"/>
            <p:cNvSpPr/>
            <p:nvPr/>
          </p:nvSpPr>
          <p:spPr>
            <a:xfrm rot="-5400000" flipH="1">
              <a:off x="7075119" y="2427755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2" name="Google Shape;3872;p11"/>
            <p:cNvSpPr/>
            <p:nvPr/>
          </p:nvSpPr>
          <p:spPr>
            <a:xfrm rot="-5400000" flipH="1">
              <a:off x="6923371" y="255804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3" name="Google Shape;3873;p11"/>
            <p:cNvSpPr/>
            <p:nvPr/>
          </p:nvSpPr>
          <p:spPr>
            <a:xfrm rot="-5400000" flipH="1">
              <a:off x="7452482" y="411755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4" name="Google Shape;3874;p11"/>
            <p:cNvSpPr/>
            <p:nvPr/>
          </p:nvSpPr>
          <p:spPr>
            <a:xfrm rot="-5400000">
              <a:off x="8807099" y="641429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5" name="Google Shape;3875;p11"/>
            <p:cNvSpPr/>
            <p:nvPr/>
          </p:nvSpPr>
          <p:spPr>
            <a:xfrm>
              <a:off x="2963692" y="4896893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6" name="Google Shape;3876;p11"/>
            <p:cNvSpPr/>
            <p:nvPr/>
          </p:nvSpPr>
          <p:spPr>
            <a:xfrm>
              <a:off x="471112" y="4574671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7" name="Google Shape;3877;p11"/>
            <p:cNvSpPr/>
            <p:nvPr/>
          </p:nvSpPr>
          <p:spPr>
            <a:xfrm>
              <a:off x="2753463" y="4668875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8" name="Google Shape;3878;p11"/>
            <p:cNvSpPr/>
            <p:nvPr/>
          </p:nvSpPr>
          <p:spPr>
            <a:xfrm>
              <a:off x="6655795" y="4840317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9" name="Google Shape;3879;p11"/>
            <p:cNvSpPr/>
            <p:nvPr/>
          </p:nvSpPr>
          <p:spPr>
            <a:xfrm>
              <a:off x="4825185" y="4561639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0" name="Google Shape;3880;p11"/>
            <p:cNvSpPr/>
            <p:nvPr/>
          </p:nvSpPr>
          <p:spPr>
            <a:xfrm>
              <a:off x="4222013" y="4852496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1" name="Google Shape;3881;p11"/>
            <p:cNvSpPr/>
            <p:nvPr/>
          </p:nvSpPr>
          <p:spPr>
            <a:xfrm>
              <a:off x="2394971" y="4710131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2" name="Google Shape;3882;p11"/>
            <p:cNvSpPr/>
            <p:nvPr/>
          </p:nvSpPr>
          <p:spPr>
            <a:xfrm>
              <a:off x="261895" y="4144797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3" name="Google Shape;3883;p11"/>
            <p:cNvSpPr/>
            <p:nvPr/>
          </p:nvSpPr>
          <p:spPr>
            <a:xfrm>
              <a:off x="1147839" y="4589456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4" name="Google Shape;3884;p11"/>
            <p:cNvSpPr/>
            <p:nvPr/>
          </p:nvSpPr>
          <p:spPr>
            <a:xfrm>
              <a:off x="1651262" y="4079205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5" name="Google Shape;3885;p11"/>
            <p:cNvSpPr/>
            <p:nvPr/>
          </p:nvSpPr>
          <p:spPr>
            <a:xfrm>
              <a:off x="5460560" y="4603603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6" name="Google Shape;3886;p11"/>
            <p:cNvSpPr/>
            <p:nvPr/>
          </p:nvSpPr>
          <p:spPr>
            <a:xfrm>
              <a:off x="1698183" y="4810645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7" name="Google Shape;3887;p11"/>
            <p:cNvSpPr/>
            <p:nvPr/>
          </p:nvSpPr>
          <p:spPr>
            <a:xfrm>
              <a:off x="201799" y="4466009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8" name="Google Shape;3888;p11"/>
            <p:cNvSpPr/>
            <p:nvPr/>
          </p:nvSpPr>
          <p:spPr>
            <a:xfrm>
              <a:off x="3465751" y="4816833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9" name="Google Shape;3889;p11"/>
            <p:cNvSpPr/>
            <p:nvPr/>
          </p:nvSpPr>
          <p:spPr>
            <a:xfrm>
              <a:off x="2625602" y="5006428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0" name="Google Shape;3890;p11"/>
            <p:cNvSpPr/>
            <p:nvPr/>
          </p:nvSpPr>
          <p:spPr>
            <a:xfrm>
              <a:off x="2785939" y="4360921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1" name="Google Shape;3891;p11"/>
            <p:cNvSpPr/>
            <p:nvPr/>
          </p:nvSpPr>
          <p:spPr>
            <a:xfrm>
              <a:off x="189850" y="4847376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2" name="Google Shape;3892;p11"/>
            <p:cNvSpPr/>
            <p:nvPr/>
          </p:nvSpPr>
          <p:spPr>
            <a:xfrm flipH="1">
              <a:off x="2255392" y="3721275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3" name="Google Shape;3893;p11"/>
            <p:cNvSpPr/>
            <p:nvPr/>
          </p:nvSpPr>
          <p:spPr>
            <a:xfrm flipH="1">
              <a:off x="1929748" y="3759794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4" name="Google Shape;3894;p11"/>
            <p:cNvSpPr/>
            <p:nvPr/>
          </p:nvSpPr>
          <p:spPr>
            <a:xfrm flipH="1">
              <a:off x="3183433" y="4265621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5" name="Google Shape;3895;p11"/>
            <p:cNvSpPr/>
            <p:nvPr/>
          </p:nvSpPr>
          <p:spPr>
            <a:xfrm flipH="1">
              <a:off x="1435716" y="4350612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6" name="Google Shape;3896;p11"/>
            <p:cNvSpPr/>
            <p:nvPr/>
          </p:nvSpPr>
          <p:spPr>
            <a:xfrm flipH="1">
              <a:off x="1933866" y="4594998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7" name="Google Shape;3897;p11"/>
            <p:cNvSpPr/>
            <p:nvPr/>
          </p:nvSpPr>
          <p:spPr>
            <a:xfrm flipH="1">
              <a:off x="5826957" y="4975631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8" name="Google Shape;3898;p11"/>
            <p:cNvSpPr/>
            <p:nvPr/>
          </p:nvSpPr>
          <p:spPr>
            <a:xfrm flipH="1">
              <a:off x="5920051" y="4707077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9" name="Google Shape;3899;p11"/>
            <p:cNvSpPr/>
            <p:nvPr/>
          </p:nvSpPr>
          <p:spPr>
            <a:xfrm flipH="1">
              <a:off x="2402654" y="4088599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0" name="Google Shape;3900;p11"/>
            <p:cNvSpPr/>
            <p:nvPr/>
          </p:nvSpPr>
          <p:spPr>
            <a:xfrm flipH="1">
              <a:off x="2060344" y="4210513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1" name="Google Shape;3901;p11"/>
            <p:cNvSpPr/>
            <p:nvPr/>
          </p:nvSpPr>
          <p:spPr>
            <a:xfrm rot="10800000" flipH="1">
              <a:off x="4535130" y="4810639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2" name="Google Shape;3902;p11"/>
            <p:cNvSpPr/>
            <p:nvPr/>
          </p:nvSpPr>
          <p:spPr>
            <a:xfrm rot="10800000" flipH="1">
              <a:off x="7364662" y="4897030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3" name="Google Shape;3903;p11"/>
            <p:cNvSpPr/>
            <p:nvPr/>
          </p:nvSpPr>
          <p:spPr>
            <a:xfrm rot="10800000" flipH="1">
              <a:off x="3162438" y="4666650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4" name="Google Shape;3904;p11"/>
            <p:cNvSpPr/>
            <p:nvPr/>
          </p:nvSpPr>
          <p:spPr>
            <a:xfrm rot="10800000" flipH="1">
              <a:off x="7867920" y="4559015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5" name="Google Shape;3905;p11"/>
            <p:cNvSpPr/>
            <p:nvPr/>
          </p:nvSpPr>
          <p:spPr>
            <a:xfrm rot="10800000" flipH="1">
              <a:off x="3602098" y="4325302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6" name="Google Shape;3906;p11"/>
            <p:cNvSpPr/>
            <p:nvPr/>
          </p:nvSpPr>
          <p:spPr>
            <a:xfrm rot="10800000" flipH="1">
              <a:off x="5530138" y="4911830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7" name="Google Shape;3907;p11"/>
            <p:cNvSpPr/>
            <p:nvPr/>
          </p:nvSpPr>
          <p:spPr>
            <a:xfrm rot="10800000" flipH="1">
              <a:off x="8747946" y="4902554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8" name="Google Shape;3908;p11"/>
            <p:cNvSpPr/>
            <p:nvPr/>
          </p:nvSpPr>
          <p:spPr>
            <a:xfrm rot="10800000" flipH="1">
              <a:off x="3920145" y="4027480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9" name="Google Shape;3909;p11"/>
            <p:cNvSpPr/>
            <p:nvPr/>
          </p:nvSpPr>
          <p:spPr>
            <a:xfrm rot="10800000" flipH="1">
              <a:off x="7908601" y="4897013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0" name="Google Shape;3910;p11"/>
            <p:cNvSpPr/>
            <p:nvPr/>
          </p:nvSpPr>
          <p:spPr>
            <a:xfrm rot="10800000" flipH="1">
              <a:off x="8263362" y="4678160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1" name="Google Shape;3911;p11"/>
            <p:cNvSpPr/>
            <p:nvPr/>
          </p:nvSpPr>
          <p:spPr>
            <a:xfrm rot="10800000" flipH="1">
              <a:off x="5062260" y="501437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2" name="Google Shape;3912;p11"/>
            <p:cNvSpPr/>
            <p:nvPr/>
          </p:nvSpPr>
          <p:spPr>
            <a:xfrm rot="10800000" flipH="1">
              <a:off x="7008383" y="4595115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3" name="Google Shape;3913;p11"/>
            <p:cNvSpPr/>
            <p:nvPr/>
          </p:nvSpPr>
          <p:spPr>
            <a:xfrm rot="10800000" flipH="1">
              <a:off x="6522899" y="5011872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4" name="Google Shape;3914;p11"/>
            <p:cNvSpPr/>
            <p:nvPr/>
          </p:nvSpPr>
          <p:spPr>
            <a:xfrm rot="10800000" flipH="1">
              <a:off x="4825176" y="4255993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5" name="Google Shape;3915;p11"/>
            <p:cNvSpPr/>
            <p:nvPr/>
          </p:nvSpPr>
          <p:spPr>
            <a:xfrm rot="10800000" flipH="1">
              <a:off x="3801114" y="4644633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6" name="Google Shape;3916;p11"/>
            <p:cNvSpPr/>
            <p:nvPr/>
          </p:nvSpPr>
          <p:spPr>
            <a:xfrm rot="10800000" flipH="1">
              <a:off x="6242864" y="3650405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7" name="Google Shape;3917;p11"/>
            <p:cNvSpPr/>
            <p:nvPr/>
          </p:nvSpPr>
          <p:spPr>
            <a:xfrm rot="10800000" flipH="1">
              <a:off x="4355000" y="4345488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8" name="Google Shape;3918;p11"/>
            <p:cNvSpPr/>
            <p:nvPr/>
          </p:nvSpPr>
          <p:spPr>
            <a:xfrm rot="10800000">
              <a:off x="6131142" y="4380978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9" name="Google Shape;3919;p11"/>
            <p:cNvSpPr/>
            <p:nvPr/>
          </p:nvSpPr>
          <p:spPr>
            <a:xfrm rot="10800000">
              <a:off x="5824398" y="4244268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0" name="Google Shape;3920;p11"/>
            <p:cNvSpPr/>
            <p:nvPr/>
          </p:nvSpPr>
          <p:spPr>
            <a:xfrm rot="10800000">
              <a:off x="7867933" y="4140699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1" name="Google Shape;3921;p11"/>
            <p:cNvSpPr/>
            <p:nvPr/>
          </p:nvSpPr>
          <p:spPr>
            <a:xfrm rot="10800000">
              <a:off x="5175366" y="4406414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2" name="Google Shape;3922;p11"/>
            <p:cNvSpPr/>
            <p:nvPr/>
          </p:nvSpPr>
          <p:spPr>
            <a:xfrm rot="10800000">
              <a:off x="5788441" y="3887275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3" name="Google Shape;3923;p11"/>
            <p:cNvSpPr/>
            <p:nvPr/>
          </p:nvSpPr>
          <p:spPr>
            <a:xfrm rot="10800000">
              <a:off x="6627657" y="4246684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4" name="Google Shape;3924;p11"/>
            <p:cNvSpPr/>
            <p:nvPr/>
          </p:nvSpPr>
          <p:spPr>
            <a:xfrm rot="10800000">
              <a:off x="6243864" y="464542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5" name="Google Shape;3925;p11"/>
            <p:cNvSpPr/>
            <p:nvPr/>
          </p:nvSpPr>
          <p:spPr>
            <a:xfrm rot="10800000">
              <a:off x="6739829" y="3858824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6" name="Google Shape;3926;p11"/>
            <p:cNvSpPr/>
            <p:nvPr/>
          </p:nvSpPr>
          <p:spPr>
            <a:xfrm rot="10800000">
              <a:off x="5459569" y="4227633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7" name="Google Shape;3927;p11"/>
            <p:cNvSpPr/>
            <p:nvPr/>
          </p:nvSpPr>
          <p:spPr>
            <a:xfrm rot="10800000" flipH="1">
              <a:off x="1874423" y="1457649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8" name="Google Shape;3928;p11"/>
            <p:cNvSpPr/>
            <p:nvPr/>
          </p:nvSpPr>
          <p:spPr>
            <a:xfrm rot="-5400000">
              <a:off x="7273617" y="1644380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929" name="Google Shape;3929;p11"/>
            <p:cNvGrpSpPr/>
            <p:nvPr/>
          </p:nvGrpSpPr>
          <p:grpSpPr>
            <a:xfrm rot="5400000">
              <a:off x="6199788" y="1372590"/>
              <a:ext cx="3964145" cy="1455821"/>
              <a:chOff x="3233388" y="140740"/>
              <a:chExt cx="3964145" cy="1455821"/>
            </a:xfrm>
          </p:grpSpPr>
          <p:sp>
            <p:nvSpPr>
              <p:cNvPr id="3930" name="Google Shape;3930;p11"/>
              <p:cNvSpPr/>
              <p:nvPr/>
            </p:nvSpPr>
            <p:spPr>
              <a:xfrm rot="10800000" flipH="1">
                <a:off x="4341237" y="377380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31" name="Google Shape;3931;p11"/>
              <p:cNvSpPr/>
              <p:nvPr/>
            </p:nvSpPr>
            <p:spPr>
              <a:xfrm rot="10800000" flipH="1">
                <a:off x="3233388" y="122197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32" name="Google Shape;3932;p11"/>
              <p:cNvSpPr/>
              <p:nvPr/>
            </p:nvSpPr>
            <p:spPr>
              <a:xfrm rot="10800000" flipH="1">
                <a:off x="6920595" y="1365965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33" name="Google Shape;3933;p11"/>
              <p:cNvSpPr/>
              <p:nvPr/>
            </p:nvSpPr>
            <p:spPr>
              <a:xfrm rot="10800000" flipH="1">
                <a:off x="3673048" y="880627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34" name="Google Shape;3934;p11"/>
              <p:cNvSpPr/>
              <p:nvPr/>
            </p:nvSpPr>
            <p:spPr>
              <a:xfrm rot="10800000" flipH="1">
                <a:off x="5601088" y="146715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35" name="Google Shape;3935;p11"/>
              <p:cNvSpPr/>
              <p:nvPr/>
            </p:nvSpPr>
            <p:spPr>
              <a:xfrm rot="10800000" flipH="1">
                <a:off x="5724521" y="3829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36" name="Google Shape;3936;p11"/>
              <p:cNvSpPr/>
              <p:nvPr/>
            </p:nvSpPr>
            <p:spPr>
              <a:xfrm rot="10800000" flipH="1">
                <a:off x="3991095" y="582805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37" name="Google Shape;3937;p11"/>
              <p:cNvSpPr/>
              <p:nvPr/>
            </p:nvSpPr>
            <p:spPr>
              <a:xfrm rot="10800000" flipH="1">
                <a:off x="4885176" y="377363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38" name="Google Shape;3938;p11"/>
              <p:cNvSpPr/>
              <p:nvPr/>
            </p:nvSpPr>
            <p:spPr>
              <a:xfrm rot="10800000" flipH="1">
                <a:off x="5239937" y="15851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39" name="Google Shape;3939;p11"/>
              <p:cNvSpPr/>
              <p:nvPr/>
            </p:nvSpPr>
            <p:spPr>
              <a:xfrm rot="10800000" flipH="1">
                <a:off x="5133210" y="156969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40" name="Google Shape;3940;p11"/>
              <p:cNvSpPr/>
              <p:nvPr/>
            </p:nvSpPr>
            <p:spPr>
              <a:xfrm rot="10800000" flipH="1">
                <a:off x="4503283" y="14074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41" name="Google Shape;3941;p11"/>
              <p:cNvSpPr/>
              <p:nvPr/>
            </p:nvSpPr>
            <p:spPr>
              <a:xfrm rot="10800000" flipH="1">
                <a:off x="3285424" y="410959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42" name="Google Shape;3942;p11"/>
              <p:cNvSpPr/>
              <p:nvPr/>
            </p:nvSpPr>
            <p:spPr>
              <a:xfrm rot="10800000" flipH="1">
                <a:off x="4896126" y="811318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43" name="Google Shape;3943;p11"/>
              <p:cNvSpPr/>
              <p:nvPr/>
            </p:nvSpPr>
            <p:spPr>
              <a:xfrm rot="10800000" flipH="1">
                <a:off x="4097227" y="124315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44" name="Google Shape;3944;p11"/>
              <p:cNvSpPr/>
              <p:nvPr/>
            </p:nvSpPr>
            <p:spPr>
              <a:xfrm rot="10800000" flipH="1">
                <a:off x="6313814" y="205730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45" name="Google Shape;3945;p11"/>
              <p:cNvSpPr/>
              <p:nvPr/>
            </p:nvSpPr>
            <p:spPr>
              <a:xfrm rot="10800000" flipH="1">
                <a:off x="4425950" y="9008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46" name="Google Shape;3946;p11"/>
              <p:cNvSpPr/>
              <p:nvPr/>
            </p:nvSpPr>
            <p:spPr>
              <a:xfrm rot="10800000">
                <a:off x="6202092" y="936303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47" name="Google Shape;3947;p11"/>
              <p:cNvSpPr/>
              <p:nvPr/>
            </p:nvSpPr>
            <p:spPr>
              <a:xfrm rot="10800000">
                <a:off x="5855273" y="1108793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48" name="Google Shape;3948;p11"/>
              <p:cNvSpPr/>
              <p:nvPr/>
            </p:nvSpPr>
            <p:spPr>
              <a:xfrm rot="10800000">
                <a:off x="7156858" y="86568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49" name="Google Shape;3949;p11"/>
              <p:cNvSpPr/>
              <p:nvPr/>
            </p:nvSpPr>
            <p:spPr>
              <a:xfrm rot="10800000">
                <a:off x="5246316" y="96173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50" name="Google Shape;3950;p11"/>
              <p:cNvSpPr/>
              <p:nvPr/>
            </p:nvSpPr>
            <p:spPr>
              <a:xfrm rot="10800000">
                <a:off x="5907291" y="73882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51" name="Google Shape;3951;p11"/>
              <p:cNvSpPr/>
              <p:nvPr/>
            </p:nvSpPr>
            <p:spPr>
              <a:xfrm rot="10800000">
                <a:off x="6698607" y="802009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52" name="Google Shape;3952;p11"/>
              <p:cNvSpPr/>
              <p:nvPr/>
            </p:nvSpPr>
            <p:spPr>
              <a:xfrm rot="10800000">
                <a:off x="6314814" y="145098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53" name="Google Shape;3953;p11"/>
              <p:cNvSpPr/>
              <p:nvPr/>
            </p:nvSpPr>
            <p:spPr>
              <a:xfrm rot="10800000">
                <a:off x="6405679" y="58437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54" name="Google Shape;3954;p11"/>
              <p:cNvSpPr/>
              <p:nvPr/>
            </p:nvSpPr>
            <p:spPr>
              <a:xfrm rot="10800000">
                <a:off x="5530519" y="78295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55" name="Google Shape;3955;p11"/>
              <p:cNvSpPr/>
              <p:nvPr/>
            </p:nvSpPr>
            <p:spPr>
              <a:xfrm rot="10800000" flipH="1">
                <a:off x="4606080" y="136596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3956" name="Google Shape;3956;p11"/>
            <p:cNvSpPr/>
            <p:nvPr/>
          </p:nvSpPr>
          <p:spPr>
            <a:xfrm rot="-5400000" flipH="1">
              <a:off x="6408804" y="1645169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7" name="Google Shape;3957;p11"/>
            <p:cNvSpPr/>
            <p:nvPr/>
          </p:nvSpPr>
          <p:spPr>
            <a:xfrm rot="10800000">
              <a:off x="4228830" y="1192853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8" name="Google Shape;3958;p11"/>
            <p:cNvSpPr/>
            <p:nvPr/>
          </p:nvSpPr>
          <p:spPr>
            <a:xfrm rot="10800000">
              <a:off x="5446704" y="1463072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9" name="Google Shape;3959;p11"/>
            <p:cNvSpPr/>
            <p:nvPr/>
          </p:nvSpPr>
          <p:spPr>
            <a:xfrm rot="10800000">
              <a:off x="4326649" y="1429493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0" name="Google Shape;3960;p11"/>
            <p:cNvSpPr/>
            <p:nvPr/>
          </p:nvSpPr>
          <p:spPr>
            <a:xfrm rot="10800000">
              <a:off x="4009721" y="2218151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961" name="Google Shape;3961;p11"/>
            <p:cNvGrpSpPr/>
            <p:nvPr/>
          </p:nvGrpSpPr>
          <p:grpSpPr>
            <a:xfrm>
              <a:off x="234224" y="118425"/>
              <a:ext cx="3532446" cy="1609151"/>
              <a:chOff x="140599" y="118425"/>
              <a:chExt cx="3532446" cy="1609151"/>
            </a:xfrm>
          </p:grpSpPr>
          <p:sp>
            <p:nvSpPr>
              <p:cNvPr id="3962" name="Google Shape;3962;p11"/>
              <p:cNvSpPr/>
              <p:nvPr/>
            </p:nvSpPr>
            <p:spPr>
              <a:xfrm>
                <a:off x="703605" y="276605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63" name="Google Shape;3963;p11"/>
              <p:cNvSpPr/>
              <p:nvPr/>
            </p:nvSpPr>
            <p:spPr>
              <a:xfrm>
                <a:off x="438762" y="1265458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64" name="Google Shape;3964;p11"/>
              <p:cNvSpPr/>
              <p:nvPr/>
            </p:nvSpPr>
            <p:spPr>
              <a:xfrm>
                <a:off x="322613" y="11842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65" name="Google Shape;3965;p11"/>
              <p:cNvSpPr/>
              <p:nvPr/>
            </p:nvSpPr>
            <p:spPr>
              <a:xfrm>
                <a:off x="3632370" y="320667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66" name="Google Shape;3966;p11"/>
              <p:cNvSpPr/>
              <p:nvPr/>
            </p:nvSpPr>
            <p:spPr>
              <a:xfrm>
                <a:off x="568548" y="863464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67" name="Google Shape;3967;p11"/>
              <p:cNvSpPr/>
              <p:nvPr/>
            </p:nvSpPr>
            <p:spPr>
              <a:xfrm>
                <a:off x="1698613" y="226284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68" name="Google Shape;3968;p11"/>
              <p:cNvSpPr/>
              <p:nvPr/>
            </p:nvSpPr>
            <p:spPr>
              <a:xfrm>
                <a:off x="332845" y="700122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69" name="Google Shape;3969;p11"/>
              <p:cNvSpPr/>
              <p:nvPr/>
            </p:nvSpPr>
            <p:spPr>
              <a:xfrm>
                <a:off x="1722212" y="63453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70" name="Google Shape;3970;p11"/>
              <p:cNvSpPr/>
              <p:nvPr/>
            </p:nvSpPr>
            <p:spPr>
              <a:xfrm>
                <a:off x="1230735" y="13101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71" name="Google Shape;3971;p11"/>
              <p:cNvSpPr/>
              <p:nvPr/>
            </p:nvSpPr>
            <p:spPr>
              <a:xfrm>
                <a:off x="600808" y="156907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72" name="Google Shape;3972;p11"/>
              <p:cNvSpPr/>
              <p:nvPr/>
            </p:nvSpPr>
            <p:spPr>
              <a:xfrm>
                <a:off x="140599" y="1048834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73" name="Google Shape;3973;p11"/>
              <p:cNvSpPr/>
              <p:nvPr/>
            </p:nvSpPr>
            <p:spPr>
              <a:xfrm>
                <a:off x="927051" y="523633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74" name="Google Shape;3974;p11"/>
              <p:cNvSpPr/>
              <p:nvPr/>
            </p:nvSpPr>
            <p:spPr>
              <a:xfrm>
                <a:off x="194752" y="45597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75" name="Google Shape;3975;p11"/>
              <p:cNvSpPr/>
              <p:nvPr/>
            </p:nvSpPr>
            <p:spPr>
              <a:xfrm>
                <a:off x="2856889" y="916246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76" name="Google Shape;3976;p11"/>
              <p:cNvSpPr/>
              <p:nvPr/>
            </p:nvSpPr>
            <p:spPr>
              <a:xfrm>
                <a:off x="300425" y="16832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77" name="Google Shape;3977;p11"/>
              <p:cNvSpPr/>
              <p:nvPr/>
            </p:nvSpPr>
            <p:spPr>
              <a:xfrm flipH="1">
                <a:off x="2326342" y="276600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78" name="Google Shape;3978;p11"/>
              <p:cNvSpPr/>
              <p:nvPr/>
            </p:nvSpPr>
            <p:spPr>
              <a:xfrm flipH="1">
                <a:off x="2000698" y="315119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79" name="Google Shape;3979;p11"/>
              <p:cNvSpPr/>
              <p:nvPr/>
            </p:nvSpPr>
            <p:spPr>
              <a:xfrm flipH="1">
                <a:off x="3254383" y="82094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80" name="Google Shape;3980;p11"/>
              <p:cNvSpPr/>
              <p:nvPr/>
            </p:nvSpPr>
            <p:spPr>
              <a:xfrm flipH="1">
                <a:off x="1343841" y="73169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81" name="Google Shape;3981;p11"/>
              <p:cNvSpPr/>
              <p:nvPr/>
            </p:nvSpPr>
            <p:spPr>
              <a:xfrm flipH="1">
                <a:off x="2803532" y="455981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82" name="Google Shape;3982;p11"/>
              <p:cNvSpPr/>
              <p:nvPr/>
            </p:nvSpPr>
            <p:spPr>
              <a:xfrm flipH="1">
                <a:off x="2896626" y="187427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83" name="Google Shape;3983;p11"/>
              <p:cNvSpPr/>
              <p:nvPr/>
            </p:nvSpPr>
            <p:spPr>
              <a:xfrm flipH="1">
                <a:off x="2473604" y="64392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84" name="Google Shape;3984;p11"/>
              <p:cNvSpPr/>
              <p:nvPr/>
            </p:nvSpPr>
            <p:spPr>
              <a:xfrm flipH="1">
                <a:off x="2131294" y="76583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85" name="Google Shape;3985;p11"/>
              <p:cNvSpPr/>
              <p:nvPr/>
            </p:nvSpPr>
            <p:spPr>
              <a:xfrm flipH="1">
                <a:off x="2004816" y="1150323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86" name="Google Shape;3986;p11"/>
              <p:cNvSpPr/>
              <p:nvPr/>
            </p:nvSpPr>
            <p:spPr>
              <a:xfrm>
                <a:off x="1218789" y="1144781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87" name="Google Shape;3987;p11"/>
              <p:cNvSpPr/>
              <p:nvPr/>
            </p:nvSpPr>
            <p:spPr>
              <a:xfrm>
                <a:off x="2465921" y="1265456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3988" name="Google Shape;3988;p11"/>
            <p:cNvSpPr/>
            <p:nvPr/>
          </p:nvSpPr>
          <p:spPr>
            <a:xfrm rot="10800000">
              <a:off x="3465760" y="1210623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989" name="Google Shape;3989;p11"/>
            <p:cNvGrpSpPr/>
            <p:nvPr/>
          </p:nvGrpSpPr>
          <p:grpSpPr>
            <a:xfrm>
              <a:off x="3327013" y="140740"/>
              <a:ext cx="3964145" cy="1455821"/>
              <a:chOff x="3233388" y="140740"/>
              <a:chExt cx="3964145" cy="1455821"/>
            </a:xfrm>
          </p:grpSpPr>
          <p:sp>
            <p:nvSpPr>
              <p:cNvPr id="3990" name="Google Shape;3990;p11"/>
              <p:cNvSpPr/>
              <p:nvPr/>
            </p:nvSpPr>
            <p:spPr>
              <a:xfrm rot="10800000" flipH="1">
                <a:off x="4341237" y="377380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91" name="Google Shape;3991;p11"/>
              <p:cNvSpPr/>
              <p:nvPr/>
            </p:nvSpPr>
            <p:spPr>
              <a:xfrm rot="10800000" flipH="1">
                <a:off x="3673048" y="880627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92" name="Google Shape;3992;p11"/>
              <p:cNvSpPr/>
              <p:nvPr/>
            </p:nvSpPr>
            <p:spPr>
              <a:xfrm rot="10800000" flipH="1">
                <a:off x="5601088" y="146715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93" name="Google Shape;3993;p11"/>
              <p:cNvSpPr/>
              <p:nvPr/>
            </p:nvSpPr>
            <p:spPr>
              <a:xfrm rot="10800000" flipH="1">
                <a:off x="5724521" y="3829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94" name="Google Shape;3994;p11"/>
              <p:cNvSpPr/>
              <p:nvPr/>
            </p:nvSpPr>
            <p:spPr>
              <a:xfrm rot="10800000" flipH="1">
                <a:off x="3991095" y="582805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95" name="Google Shape;3995;p11"/>
              <p:cNvSpPr/>
              <p:nvPr/>
            </p:nvSpPr>
            <p:spPr>
              <a:xfrm rot="10800000" flipH="1">
                <a:off x="4885176" y="377363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96" name="Google Shape;3996;p11"/>
              <p:cNvSpPr/>
              <p:nvPr/>
            </p:nvSpPr>
            <p:spPr>
              <a:xfrm rot="10800000" flipH="1">
                <a:off x="5239937" y="15851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97" name="Google Shape;3997;p11"/>
              <p:cNvSpPr/>
              <p:nvPr/>
            </p:nvSpPr>
            <p:spPr>
              <a:xfrm rot="10800000" flipH="1">
                <a:off x="5133210" y="156969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98" name="Google Shape;3998;p11"/>
              <p:cNvSpPr/>
              <p:nvPr/>
            </p:nvSpPr>
            <p:spPr>
              <a:xfrm rot="10800000" flipH="1">
                <a:off x="4503283" y="14074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99" name="Google Shape;3999;p11"/>
              <p:cNvSpPr/>
              <p:nvPr/>
            </p:nvSpPr>
            <p:spPr>
              <a:xfrm rot="10800000" flipH="1">
                <a:off x="3285424" y="410959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00" name="Google Shape;4000;p11"/>
              <p:cNvSpPr/>
              <p:nvPr/>
            </p:nvSpPr>
            <p:spPr>
              <a:xfrm rot="10800000" flipH="1">
                <a:off x="4896126" y="811318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01" name="Google Shape;4001;p11"/>
              <p:cNvSpPr/>
              <p:nvPr/>
            </p:nvSpPr>
            <p:spPr>
              <a:xfrm rot="10800000" flipH="1">
                <a:off x="6313814" y="205730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02" name="Google Shape;4002;p11"/>
              <p:cNvSpPr/>
              <p:nvPr/>
            </p:nvSpPr>
            <p:spPr>
              <a:xfrm rot="10800000" flipH="1">
                <a:off x="4425950" y="9008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03" name="Google Shape;4003;p11"/>
              <p:cNvSpPr/>
              <p:nvPr/>
            </p:nvSpPr>
            <p:spPr>
              <a:xfrm rot="10800000">
                <a:off x="6202092" y="936303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04" name="Google Shape;4004;p11"/>
              <p:cNvSpPr/>
              <p:nvPr/>
            </p:nvSpPr>
            <p:spPr>
              <a:xfrm rot="10800000">
                <a:off x="7156858" y="86568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05" name="Google Shape;4005;p11"/>
              <p:cNvSpPr/>
              <p:nvPr/>
            </p:nvSpPr>
            <p:spPr>
              <a:xfrm rot="10800000">
                <a:off x="5246316" y="96173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06" name="Google Shape;4006;p11"/>
              <p:cNvSpPr/>
              <p:nvPr/>
            </p:nvSpPr>
            <p:spPr>
              <a:xfrm rot="10800000">
                <a:off x="5907291" y="73882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07" name="Google Shape;4007;p11"/>
              <p:cNvSpPr/>
              <p:nvPr/>
            </p:nvSpPr>
            <p:spPr>
              <a:xfrm rot="10800000">
                <a:off x="6698607" y="802009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08" name="Google Shape;4008;p11"/>
              <p:cNvSpPr/>
              <p:nvPr/>
            </p:nvSpPr>
            <p:spPr>
              <a:xfrm rot="10800000">
                <a:off x="6405679" y="58437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09" name="Google Shape;4009;p11"/>
              <p:cNvSpPr/>
              <p:nvPr/>
            </p:nvSpPr>
            <p:spPr>
              <a:xfrm rot="10800000">
                <a:off x="5530519" y="78295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10" name="Google Shape;4010;p11"/>
              <p:cNvSpPr/>
              <p:nvPr/>
            </p:nvSpPr>
            <p:spPr>
              <a:xfrm rot="10800000">
                <a:off x="6314814" y="145098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11" name="Google Shape;4011;p11"/>
              <p:cNvSpPr/>
              <p:nvPr/>
            </p:nvSpPr>
            <p:spPr>
              <a:xfrm rot="10800000" flipH="1">
                <a:off x="6920595" y="1365965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12" name="Google Shape;4012;p11"/>
              <p:cNvSpPr/>
              <p:nvPr/>
            </p:nvSpPr>
            <p:spPr>
              <a:xfrm rot="10800000">
                <a:off x="5855273" y="1108793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13" name="Google Shape;4013;p11"/>
              <p:cNvSpPr/>
              <p:nvPr/>
            </p:nvSpPr>
            <p:spPr>
              <a:xfrm rot="10800000" flipH="1">
                <a:off x="4606080" y="136596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14" name="Google Shape;4014;p11"/>
              <p:cNvSpPr/>
              <p:nvPr/>
            </p:nvSpPr>
            <p:spPr>
              <a:xfrm rot="10800000" flipH="1">
                <a:off x="4097227" y="124315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15" name="Google Shape;4015;p11"/>
              <p:cNvSpPr/>
              <p:nvPr/>
            </p:nvSpPr>
            <p:spPr>
              <a:xfrm rot="10800000" flipH="1">
                <a:off x="3233388" y="122197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4016" name="Google Shape;4016;p11"/>
          <p:cNvGrpSpPr/>
          <p:nvPr/>
        </p:nvGrpSpPr>
        <p:grpSpPr>
          <a:xfrm>
            <a:off x="-330469" y="-191524"/>
            <a:ext cx="9848773" cy="5293669"/>
            <a:chOff x="-330469" y="-191524"/>
            <a:chExt cx="9848773" cy="5293669"/>
          </a:xfrm>
        </p:grpSpPr>
        <p:grpSp>
          <p:nvGrpSpPr>
            <p:cNvPr id="4017" name="Google Shape;4017;p11"/>
            <p:cNvGrpSpPr/>
            <p:nvPr/>
          </p:nvGrpSpPr>
          <p:grpSpPr>
            <a:xfrm>
              <a:off x="7632955" y="2527556"/>
              <a:ext cx="1885349" cy="2574590"/>
              <a:chOff x="7632955" y="2527556"/>
              <a:chExt cx="1885349" cy="2574590"/>
            </a:xfrm>
          </p:grpSpPr>
          <p:grpSp>
            <p:nvGrpSpPr>
              <p:cNvPr id="4018" name="Google Shape;4018;p11"/>
              <p:cNvGrpSpPr/>
              <p:nvPr/>
            </p:nvGrpSpPr>
            <p:grpSpPr>
              <a:xfrm rot="5400000" flipH="1">
                <a:off x="7586489" y="3544626"/>
                <a:ext cx="1603986" cy="1511053"/>
                <a:chOff x="712635" y="3866647"/>
                <a:chExt cx="1603986" cy="1511053"/>
              </a:xfrm>
            </p:grpSpPr>
            <p:grpSp>
              <p:nvGrpSpPr>
                <p:cNvPr id="4019" name="Google Shape;4019;p11"/>
                <p:cNvGrpSpPr/>
                <p:nvPr/>
              </p:nvGrpSpPr>
              <p:grpSpPr>
                <a:xfrm rot="-5400000">
                  <a:off x="759101" y="3820181"/>
                  <a:ext cx="1511053" cy="1603986"/>
                  <a:chOff x="7805848" y="0"/>
                  <a:chExt cx="1338162" cy="1420462"/>
                </a:xfrm>
              </p:grpSpPr>
              <p:grpSp>
                <p:nvGrpSpPr>
                  <p:cNvPr id="4020" name="Google Shape;4020;p11"/>
                  <p:cNvGrpSpPr/>
                  <p:nvPr/>
                </p:nvGrpSpPr>
                <p:grpSpPr>
                  <a:xfrm>
                    <a:off x="8368560" y="0"/>
                    <a:ext cx="775450" cy="710225"/>
                    <a:chOff x="2092310" y="847750"/>
                    <a:chExt cx="775450" cy="710225"/>
                  </a:xfrm>
                </p:grpSpPr>
                <p:sp>
                  <p:nvSpPr>
                    <p:cNvPr id="4021" name="Google Shape;4021;p11"/>
                    <p:cNvSpPr/>
                    <p:nvPr/>
                  </p:nvSpPr>
                  <p:spPr>
                    <a:xfrm>
                      <a:off x="2340838" y="1450978"/>
                      <a:ext cx="41819" cy="41096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929" h="913" extrusionOk="0">
                          <a:moveTo>
                            <a:pt x="913" y="384"/>
                          </a:moveTo>
                          <a:cubicBezTo>
                            <a:pt x="929" y="720"/>
                            <a:pt x="497" y="912"/>
                            <a:pt x="257" y="656"/>
                          </a:cubicBezTo>
                          <a:cubicBezTo>
                            <a:pt x="1" y="416"/>
                            <a:pt x="177" y="0"/>
                            <a:pt x="529" y="0"/>
                          </a:cubicBezTo>
                          <a:cubicBezTo>
                            <a:pt x="737" y="0"/>
                            <a:pt x="913" y="160"/>
                            <a:pt x="913" y="384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4022" name="Google Shape;4022;p11"/>
                    <p:cNvSpPr/>
                    <p:nvPr/>
                  </p:nvSpPr>
                  <p:spPr>
                    <a:xfrm>
                      <a:off x="2092310" y="1309455"/>
                      <a:ext cx="42539" cy="4253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945" h="945" extrusionOk="0">
                          <a:moveTo>
                            <a:pt x="945" y="416"/>
                          </a:moveTo>
                          <a:cubicBezTo>
                            <a:pt x="945" y="768"/>
                            <a:pt x="513" y="944"/>
                            <a:pt x="257" y="688"/>
                          </a:cubicBezTo>
                          <a:cubicBezTo>
                            <a:pt x="1" y="448"/>
                            <a:pt x="193" y="16"/>
                            <a:pt x="545" y="16"/>
                          </a:cubicBezTo>
                          <a:cubicBezTo>
                            <a:pt x="769" y="0"/>
                            <a:pt x="945" y="192"/>
                            <a:pt x="945" y="416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4023" name="Google Shape;4023;p11"/>
                    <p:cNvSpPr/>
                    <p:nvPr/>
                  </p:nvSpPr>
                  <p:spPr>
                    <a:xfrm>
                      <a:off x="2828822" y="1112070"/>
                      <a:ext cx="9408" cy="868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09" h="193" extrusionOk="0">
                          <a:moveTo>
                            <a:pt x="208" y="81"/>
                          </a:moveTo>
                          <a:cubicBezTo>
                            <a:pt x="208" y="193"/>
                            <a:pt x="0" y="1"/>
                            <a:pt x="128" y="1"/>
                          </a:cubicBezTo>
                          <a:cubicBezTo>
                            <a:pt x="160" y="1"/>
                            <a:pt x="208" y="33"/>
                            <a:pt x="208" y="81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4024" name="Google Shape;4024;p11"/>
                    <p:cNvSpPr/>
                    <p:nvPr/>
                  </p:nvSpPr>
                  <p:spPr>
                    <a:xfrm>
                      <a:off x="2858352" y="1249632"/>
                      <a:ext cx="9408" cy="1084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09" h="241" extrusionOk="0">
                          <a:moveTo>
                            <a:pt x="192" y="145"/>
                          </a:moveTo>
                          <a:cubicBezTo>
                            <a:pt x="160" y="241"/>
                            <a:pt x="0" y="209"/>
                            <a:pt x="32" y="97"/>
                          </a:cubicBezTo>
                          <a:cubicBezTo>
                            <a:pt x="48" y="1"/>
                            <a:pt x="208" y="33"/>
                            <a:pt x="192" y="145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4025" name="Google Shape;4025;p11"/>
                    <p:cNvSpPr/>
                    <p:nvPr/>
                  </p:nvSpPr>
                  <p:spPr>
                    <a:xfrm>
                      <a:off x="2211149" y="947140"/>
                      <a:ext cx="7968" cy="796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7" h="177" extrusionOk="0">
                          <a:moveTo>
                            <a:pt x="177" y="112"/>
                          </a:moveTo>
                          <a:cubicBezTo>
                            <a:pt x="161" y="144"/>
                            <a:pt x="113" y="176"/>
                            <a:pt x="81" y="160"/>
                          </a:cubicBezTo>
                          <a:cubicBezTo>
                            <a:pt x="33" y="160"/>
                            <a:pt x="1" y="112"/>
                            <a:pt x="17" y="64"/>
                          </a:cubicBezTo>
                          <a:cubicBezTo>
                            <a:pt x="33" y="32"/>
                            <a:pt x="65" y="0"/>
                            <a:pt x="113" y="16"/>
                          </a:cubicBezTo>
                          <a:cubicBezTo>
                            <a:pt x="161" y="16"/>
                            <a:pt x="177" y="64"/>
                            <a:pt x="177" y="112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4026" name="Google Shape;4026;p11"/>
                    <p:cNvSpPr/>
                    <p:nvPr/>
                  </p:nvSpPr>
                  <p:spPr>
                    <a:xfrm>
                      <a:off x="2453015" y="1299709"/>
                      <a:ext cx="9408" cy="868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09" h="193" extrusionOk="0">
                          <a:moveTo>
                            <a:pt x="193" y="112"/>
                          </a:moveTo>
                          <a:cubicBezTo>
                            <a:pt x="193" y="160"/>
                            <a:pt x="145" y="192"/>
                            <a:pt x="97" y="176"/>
                          </a:cubicBezTo>
                          <a:cubicBezTo>
                            <a:pt x="0" y="160"/>
                            <a:pt x="32" y="0"/>
                            <a:pt x="129" y="16"/>
                          </a:cubicBezTo>
                          <a:cubicBezTo>
                            <a:pt x="177" y="32"/>
                            <a:pt x="209" y="80"/>
                            <a:pt x="193" y="112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4027" name="Google Shape;4027;p11"/>
                    <p:cNvSpPr/>
                    <p:nvPr/>
                  </p:nvSpPr>
                  <p:spPr>
                    <a:xfrm>
                      <a:off x="2435526" y="995395"/>
                      <a:ext cx="9408" cy="940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09" h="209" extrusionOk="0">
                          <a:moveTo>
                            <a:pt x="209" y="80"/>
                          </a:moveTo>
                          <a:cubicBezTo>
                            <a:pt x="209" y="208"/>
                            <a:pt x="1" y="0"/>
                            <a:pt x="129" y="0"/>
                          </a:cubicBezTo>
                          <a:cubicBezTo>
                            <a:pt x="177" y="0"/>
                            <a:pt x="209" y="48"/>
                            <a:pt x="209" y="80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4028" name="Google Shape;4028;p11"/>
                    <p:cNvSpPr/>
                    <p:nvPr/>
                  </p:nvSpPr>
                  <p:spPr>
                    <a:xfrm>
                      <a:off x="2164334" y="1538484"/>
                      <a:ext cx="19491" cy="194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33" h="433" extrusionOk="0">
                          <a:moveTo>
                            <a:pt x="433" y="192"/>
                          </a:moveTo>
                          <a:cubicBezTo>
                            <a:pt x="433" y="352"/>
                            <a:pt x="241" y="432"/>
                            <a:pt x="113" y="320"/>
                          </a:cubicBezTo>
                          <a:cubicBezTo>
                            <a:pt x="1" y="208"/>
                            <a:pt x="81" y="0"/>
                            <a:pt x="257" y="0"/>
                          </a:cubicBezTo>
                          <a:cubicBezTo>
                            <a:pt x="353" y="0"/>
                            <a:pt x="433" y="80"/>
                            <a:pt x="433" y="192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4029" name="Google Shape;4029;p11"/>
                    <p:cNvSpPr/>
                    <p:nvPr/>
                  </p:nvSpPr>
                  <p:spPr>
                    <a:xfrm>
                      <a:off x="2680453" y="1103427"/>
                      <a:ext cx="18771" cy="2165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17" h="481" extrusionOk="0">
                          <a:moveTo>
                            <a:pt x="400" y="273"/>
                          </a:moveTo>
                          <a:cubicBezTo>
                            <a:pt x="368" y="481"/>
                            <a:pt x="48" y="481"/>
                            <a:pt x="32" y="273"/>
                          </a:cubicBezTo>
                          <a:cubicBezTo>
                            <a:pt x="0" y="1"/>
                            <a:pt x="416" y="1"/>
                            <a:pt x="400" y="273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4030" name="Google Shape;4030;p11"/>
                    <p:cNvSpPr/>
                    <p:nvPr/>
                  </p:nvSpPr>
                  <p:spPr>
                    <a:xfrm>
                      <a:off x="2533479" y="847750"/>
                      <a:ext cx="19491" cy="194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33" h="433" extrusionOk="0">
                          <a:moveTo>
                            <a:pt x="433" y="192"/>
                          </a:moveTo>
                          <a:cubicBezTo>
                            <a:pt x="433" y="352"/>
                            <a:pt x="241" y="432"/>
                            <a:pt x="129" y="320"/>
                          </a:cubicBezTo>
                          <a:cubicBezTo>
                            <a:pt x="1" y="192"/>
                            <a:pt x="97" y="0"/>
                            <a:pt x="257" y="0"/>
                          </a:cubicBezTo>
                          <a:cubicBezTo>
                            <a:pt x="353" y="0"/>
                            <a:pt x="433" y="80"/>
                            <a:pt x="433" y="192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4031" name="Google Shape;4031;p11"/>
                    <p:cNvSpPr/>
                    <p:nvPr/>
                  </p:nvSpPr>
                  <p:spPr>
                    <a:xfrm>
                      <a:off x="2831703" y="979550"/>
                      <a:ext cx="18771" cy="1877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17" h="417" extrusionOk="0">
                          <a:moveTo>
                            <a:pt x="416" y="176"/>
                          </a:moveTo>
                          <a:cubicBezTo>
                            <a:pt x="416" y="336"/>
                            <a:pt x="224" y="416"/>
                            <a:pt x="112" y="304"/>
                          </a:cubicBezTo>
                          <a:cubicBezTo>
                            <a:pt x="0" y="192"/>
                            <a:pt x="80" y="0"/>
                            <a:pt x="240" y="0"/>
                          </a:cubicBezTo>
                          <a:cubicBezTo>
                            <a:pt x="336" y="0"/>
                            <a:pt x="416" y="80"/>
                            <a:pt x="416" y="176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4032" name="Google Shape;4032;p11"/>
                    <p:cNvSpPr/>
                    <p:nvPr/>
                  </p:nvSpPr>
                  <p:spPr>
                    <a:xfrm>
                      <a:off x="2327873" y="1193455"/>
                      <a:ext cx="19491" cy="1877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33" h="417" extrusionOk="0">
                          <a:moveTo>
                            <a:pt x="432" y="177"/>
                          </a:moveTo>
                          <a:cubicBezTo>
                            <a:pt x="432" y="337"/>
                            <a:pt x="240" y="417"/>
                            <a:pt x="128" y="305"/>
                          </a:cubicBezTo>
                          <a:cubicBezTo>
                            <a:pt x="0" y="193"/>
                            <a:pt x="80" y="1"/>
                            <a:pt x="256" y="1"/>
                          </a:cubicBezTo>
                          <a:cubicBezTo>
                            <a:pt x="352" y="1"/>
                            <a:pt x="432" y="81"/>
                            <a:pt x="432" y="177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4033" name="Google Shape;4033;p11"/>
                    <p:cNvSpPr/>
                    <p:nvPr/>
                  </p:nvSpPr>
                  <p:spPr>
                    <a:xfrm>
                      <a:off x="2479078" y="1482667"/>
                      <a:ext cx="19491" cy="194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33" h="433" extrusionOk="0">
                          <a:moveTo>
                            <a:pt x="433" y="193"/>
                          </a:moveTo>
                          <a:cubicBezTo>
                            <a:pt x="433" y="353"/>
                            <a:pt x="225" y="433"/>
                            <a:pt x="112" y="321"/>
                          </a:cubicBezTo>
                          <a:cubicBezTo>
                            <a:pt x="0" y="209"/>
                            <a:pt x="80" y="1"/>
                            <a:pt x="241" y="17"/>
                          </a:cubicBezTo>
                          <a:cubicBezTo>
                            <a:pt x="337" y="1"/>
                            <a:pt x="433" y="97"/>
                            <a:pt x="433" y="193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4034" name="Google Shape;4034;p11"/>
                    <p:cNvSpPr/>
                    <p:nvPr/>
                  </p:nvSpPr>
                  <p:spPr>
                    <a:xfrm>
                      <a:off x="2269534" y="962265"/>
                      <a:ext cx="69908" cy="6990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553" h="1553" extrusionOk="0">
                          <a:moveTo>
                            <a:pt x="768" y="1553"/>
                          </a:moveTo>
                          <a:lnTo>
                            <a:pt x="768" y="1553"/>
                          </a:lnTo>
                          <a:cubicBezTo>
                            <a:pt x="768" y="1121"/>
                            <a:pt x="416" y="785"/>
                            <a:pt x="0" y="785"/>
                          </a:cubicBezTo>
                          <a:lnTo>
                            <a:pt x="0" y="785"/>
                          </a:lnTo>
                          <a:cubicBezTo>
                            <a:pt x="416" y="785"/>
                            <a:pt x="768" y="432"/>
                            <a:pt x="768" y="0"/>
                          </a:cubicBezTo>
                          <a:lnTo>
                            <a:pt x="768" y="0"/>
                          </a:lnTo>
                          <a:cubicBezTo>
                            <a:pt x="768" y="432"/>
                            <a:pt x="1120" y="785"/>
                            <a:pt x="1552" y="785"/>
                          </a:cubicBezTo>
                          <a:lnTo>
                            <a:pt x="1552" y="785"/>
                          </a:lnTo>
                          <a:cubicBezTo>
                            <a:pt x="1120" y="785"/>
                            <a:pt x="768" y="1121"/>
                            <a:pt x="768" y="1553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4035" name="Google Shape;4035;p11"/>
                    <p:cNvSpPr/>
                    <p:nvPr/>
                  </p:nvSpPr>
                  <p:spPr>
                    <a:xfrm>
                      <a:off x="2653421" y="1348504"/>
                      <a:ext cx="69953" cy="6918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554" h="1537" extrusionOk="0">
                          <a:moveTo>
                            <a:pt x="785" y="1537"/>
                          </a:moveTo>
                          <a:lnTo>
                            <a:pt x="785" y="1537"/>
                          </a:lnTo>
                          <a:cubicBezTo>
                            <a:pt x="785" y="1121"/>
                            <a:pt x="433" y="769"/>
                            <a:pt x="1" y="769"/>
                          </a:cubicBezTo>
                          <a:lnTo>
                            <a:pt x="1" y="769"/>
                          </a:lnTo>
                          <a:cubicBezTo>
                            <a:pt x="433" y="769"/>
                            <a:pt x="785" y="417"/>
                            <a:pt x="785" y="1"/>
                          </a:cubicBezTo>
                          <a:lnTo>
                            <a:pt x="785" y="1"/>
                          </a:lnTo>
                          <a:cubicBezTo>
                            <a:pt x="785" y="417"/>
                            <a:pt x="1121" y="769"/>
                            <a:pt x="1553" y="769"/>
                          </a:cubicBezTo>
                          <a:lnTo>
                            <a:pt x="1553" y="769"/>
                          </a:lnTo>
                          <a:cubicBezTo>
                            <a:pt x="1137" y="769"/>
                            <a:pt x="785" y="1121"/>
                            <a:pt x="785" y="1537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</p:grpSp>
              <p:grpSp>
                <p:nvGrpSpPr>
                  <p:cNvPr id="4036" name="Google Shape;4036;p11"/>
                  <p:cNvGrpSpPr/>
                  <p:nvPr/>
                </p:nvGrpSpPr>
                <p:grpSpPr>
                  <a:xfrm rot="-5400000">
                    <a:off x="7773235" y="184387"/>
                    <a:ext cx="775450" cy="710225"/>
                    <a:chOff x="2092310" y="847750"/>
                    <a:chExt cx="775450" cy="710225"/>
                  </a:xfrm>
                </p:grpSpPr>
                <p:sp>
                  <p:nvSpPr>
                    <p:cNvPr id="4037" name="Google Shape;4037;p11"/>
                    <p:cNvSpPr/>
                    <p:nvPr/>
                  </p:nvSpPr>
                  <p:spPr>
                    <a:xfrm>
                      <a:off x="2340838" y="1450978"/>
                      <a:ext cx="41819" cy="41096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929" h="913" extrusionOk="0">
                          <a:moveTo>
                            <a:pt x="913" y="384"/>
                          </a:moveTo>
                          <a:cubicBezTo>
                            <a:pt x="929" y="720"/>
                            <a:pt x="497" y="912"/>
                            <a:pt x="257" y="656"/>
                          </a:cubicBezTo>
                          <a:cubicBezTo>
                            <a:pt x="1" y="416"/>
                            <a:pt x="177" y="0"/>
                            <a:pt x="529" y="0"/>
                          </a:cubicBezTo>
                          <a:cubicBezTo>
                            <a:pt x="737" y="0"/>
                            <a:pt x="913" y="160"/>
                            <a:pt x="913" y="384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4038" name="Google Shape;4038;p11"/>
                    <p:cNvSpPr/>
                    <p:nvPr/>
                  </p:nvSpPr>
                  <p:spPr>
                    <a:xfrm>
                      <a:off x="2092310" y="1309455"/>
                      <a:ext cx="42539" cy="4253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945" h="945" extrusionOk="0">
                          <a:moveTo>
                            <a:pt x="945" y="416"/>
                          </a:moveTo>
                          <a:cubicBezTo>
                            <a:pt x="945" y="768"/>
                            <a:pt x="513" y="944"/>
                            <a:pt x="257" y="688"/>
                          </a:cubicBezTo>
                          <a:cubicBezTo>
                            <a:pt x="1" y="448"/>
                            <a:pt x="193" y="16"/>
                            <a:pt x="545" y="16"/>
                          </a:cubicBezTo>
                          <a:cubicBezTo>
                            <a:pt x="769" y="0"/>
                            <a:pt x="945" y="192"/>
                            <a:pt x="945" y="416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4039" name="Google Shape;4039;p11"/>
                    <p:cNvSpPr/>
                    <p:nvPr/>
                  </p:nvSpPr>
                  <p:spPr>
                    <a:xfrm>
                      <a:off x="2828822" y="1112070"/>
                      <a:ext cx="9408" cy="868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09" h="193" extrusionOk="0">
                          <a:moveTo>
                            <a:pt x="208" y="81"/>
                          </a:moveTo>
                          <a:cubicBezTo>
                            <a:pt x="208" y="193"/>
                            <a:pt x="0" y="1"/>
                            <a:pt x="128" y="1"/>
                          </a:cubicBezTo>
                          <a:cubicBezTo>
                            <a:pt x="160" y="1"/>
                            <a:pt x="208" y="33"/>
                            <a:pt x="208" y="81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4040" name="Google Shape;4040;p11"/>
                    <p:cNvSpPr/>
                    <p:nvPr/>
                  </p:nvSpPr>
                  <p:spPr>
                    <a:xfrm>
                      <a:off x="2858352" y="1249632"/>
                      <a:ext cx="9408" cy="1084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09" h="241" extrusionOk="0">
                          <a:moveTo>
                            <a:pt x="192" y="145"/>
                          </a:moveTo>
                          <a:cubicBezTo>
                            <a:pt x="160" y="241"/>
                            <a:pt x="0" y="209"/>
                            <a:pt x="32" y="97"/>
                          </a:cubicBezTo>
                          <a:cubicBezTo>
                            <a:pt x="48" y="1"/>
                            <a:pt x="208" y="33"/>
                            <a:pt x="192" y="145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4041" name="Google Shape;4041;p11"/>
                    <p:cNvSpPr/>
                    <p:nvPr/>
                  </p:nvSpPr>
                  <p:spPr>
                    <a:xfrm>
                      <a:off x="2211149" y="947140"/>
                      <a:ext cx="7968" cy="796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7" h="177" extrusionOk="0">
                          <a:moveTo>
                            <a:pt x="177" y="112"/>
                          </a:moveTo>
                          <a:cubicBezTo>
                            <a:pt x="161" y="144"/>
                            <a:pt x="113" y="176"/>
                            <a:pt x="81" y="160"/>
                          </a:cubicBezTo>
                          <a:cubicBezTo>
                            <a:pt x="33" y="160"/>
                            <a:pt x="1" y="112"/>
                            <a:pt x="17" y="64"/>
                          </a:cubicBezTo>
                          <a:cubicBezTo>
                            <a:pt x="33" y="32"/>
                            <a:pt x="65" y="0"/>
                            <a:pt x="113" y="16"/>
                          </a:cubicBezTo>
                          <a:cubicBezTo>
                            <a:pt x="161" y="16"/>
                            <a:pt x="177" y="64"/>
                            <a:pt x="177" y="112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4042" name="Google Shape;4042;p11"/>
                    <p:cNvSpPr/>
                    <p:nvPr/>
                  </p:nvSpPr>
                  <p:spPr>
                    <a:xfrm>
                      <a:off x="2453015" y="1299709"/>
                      <a:ext cx="9408" cy="868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09" h="193" extrusionOk="0">
                          <a:moveTo>
                            <a:pt x="193" y="112"/>
                          </a:moveTo>
                          <a:cubicBezTo>
                            <a:pt x="193" y="160"/>
                            <a:pt x="145" y="192"/>
                            <a:pt x="97" y="176"/>
                          </a:cubicBezTo>
                          <a:cubicBezTo>
                            <a:pt x="0" y="160"/>
                            <a:pt x="32" y="0"/>
                            <a:pt x="129" y="16"/>
                          </a:cubicBezTo>
                          <a:cubicBezTo>
                            <a:pt x="177" y="32"/>
                            <a:pt x="209" y="80"/>
                            <a:pt x="193" y="112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4043" name="Google Shape;4043;p11"/>
                    <p:cNvSpPr/>
                    <p:nvPr/>
                  </p:nvSpPr>
                  <p:spPr>
                    <a:xfrm>
                      <a:off x="2435526" y="995395"/>
                      <a:ext cx="9408" cy="940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09" h="209" extrusionOk="0">
                          <a:moveTo>
                            <a:pt x="209" y="80"/>
                          </a:moveTo>
                          <a:cubicBezTo>
                            <a:pt x="209" y="208"/>
                            <a:pt x="1" y="0"/>
                            <a:pt x="129" y="0"/>
                          </a:cubicBezTo>
                          <a:cubicBezTo>
                            <a:pt x="177" y="0"/>
                            <a:pt x="209" y="48"/>
                            <a:pt x="209" y="80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4044" name="Google Shape;4044;p11"/>
                    <p:cNvSpPr/>
                    <p:nvPr/>
                  </p:nvSpPr>
                  <p:spPr>
                    <a:xfrm>
                      <a:off x="2164334" y="1538484"/>
                      <a:ext cx="19491" cy="194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33" h="433" extrusionOk="0">
                          <a:moveTo>
                            <a:pt x="433" y="192"/>
                          </a:moveTo>
                          <a:cubicBezTo>
                            <a:pt x="433" y="352"/>
                            <a:pt x="241" y="432"/>
                            <a:pt x="113" y="320"/>
                          </a:cubicBezTo>
                          <a:cubicBezTo>
                            <a:pt x="1" y="208"/>
                            <a:pt x="81" y="0"/>
                            <a:pt x="257" y="0"/>
                          </a:cubicBezTo>
                          <a:cubicBezTo>
                            <a:pt x="353" y="0"/>
                            <a:pt x="433" y="80"/>
                            <a:pt x="433" y="192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4045" name="Google Shape;4045;p11"/>
                    <p:cNvSpPr/>
                    <p:nvPr/>
                  </p:nvSpPr>
                  <p:spPr>
                    <a:xfrm>
                      <a:off x="2680453" y="1103427"/>
                      <a:ext cx="18771" cy="2165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17" h="481" extrusionOk="0">
                          <a:moveTo>
                            <a:pt x="400" y="273"/>
                          </a:moveTo>
                          <a:cubicBezTo>
                            <a:pt x="368" y="481"/>
                            <a:pt x="48" y="481"/>
                            <a:pt x="32" y="273"/>
                          </a:cubicBezTo>
                          <a:cubicBezTo>
                            <a:pt x="0" y="1"/>
                            <a:pt x="416" y="1"/>
                            <a:pt x="400" y="273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4046" name="Google Shape;4046;p11"/>
                    <p:cNvSpPr/>
                    <p:nvPr/>
                  </p:nvSpPr>
                  <p:spPr>
                    <a:xfrm>
                      <a:off x="2533479" y="847750"/>
                      <a:ext cx="19491" cy="194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33" h="433" extrusionOk="0">
                          <a:moveTo>
                            <a:pt x="433" y="192"/>
                          </a:moveTo>
                          <a:cubicBezTo>
                            <a:pt x="433" y="352"/>
                            <a:pt x="241" y="432"/>
                            <a:pt x="129" y="320"/>
                          </a:cubicBezTo>
                          <a:cubicBezTo>
                            <a:pt x="1" y="192"/>
                            <a:pt x="97" y="0"/>
                            <a:pt x="257" y="0"/>
                          </a:cubicBezTo>
                          <a:cubicBezTo>
                            <a:pt x="353" y="0"/>
                            <a:pt x="433" y="80"/>
                            <a:pt x="433" y="192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4047" name="Google Shape;4047;p11"/>
                    <p:cNvSpPr/>
                    <p:nvPr/>
                  </p:nvSpPr>
                  <p:spPr>
                    <a:xfrm>
                      <a:off x="2831703" y="979550"/>
                      <a:ext cx="18771" cy="1877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17" h="417" extrusionOk="0">
                          <a:moveTo>
                            <a:pt x="416" y="176"/>
                          </a:moveTo>
                          <a:cubicBezTo>
                            <a:pt x="416" y="336"/>
                            <a:pt x="224" y="416"/>
                            <a:pt x="112" y="304"/>
                          </a:cubicBezTo>
                          <a:cubicBezTo>
                            <a:pt x="0" y="192"/>
                            <a:pt x="80" y="0"/>
                            <a:pt x="240" y="0"/>
                          </a:cubicBezTo>
                          <a:cubicBezTo>
                            <a:pt x="336" y="0"/>
                            <a:pt x="416" y="80"/>
                            <a:pt x="416" y="176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4048" name="Google Shape;4048;p11"/>
                    <p:cNvSpPr/>
                    <p:nvPr/>
                  </p:nvSpPr>
                  <p:spPr>
                    <a:xfrm>
                      <a:off x="2327873" y="1193455"/>
                      <a:ext cx="19491" cy="1877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33" h="417" extrusionOk="0">
                          <a:moveTo>
                            <a:pt x="432" y="177"/>
                          </a:moveTo>
                          <a:cubicBezTo>
                            <a:pt x="432" y="337"/>
                            <a:pt x="240" y="417"/>
                            <a:pt x="128" y="305"/>
                          </a:cubicBezTo>
                          <a:cubicBezTo>
                            <a:pt x="0" y="193"/>
                            <a:pt x="80" y="1"/>
                            <a:pt x="256" y="1"/>
                          </a:cubicBezTo>
                          <a:cubicBezTo>
                            <a:pt x="352" y="1"/>
                            <a:pt x="432" y="81"/>
                            <a:pt x="432" y="177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4049" name="Google Shape;4049;p11"/>
                    <p:cNvSpPr/>
                    <p:nvPr/>
                  </p:nvSpPr>
                  <p:spPr>
                    <a:xfrm>
                      <a:off x="2479078" y="1482667"/>
                      <a:ext cx="19491" cy="194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33" h="433" extrusionOk="0">
                          <a:moveTo>
                            <a:pt x="433" y="193"/>
                          </a:moveTo>
                          <a:cubicBezTo>
                            <a:pt x="433" y="353"/>
                            <a:pt x="225" y="433"/>
                            <a:pt x="112" y="321"/>
                          </a:cubicBezTo>
                          <a:cubicBezTo>
                            <a:pt x="0" y="209"/>
                            <a:pt x="80" y="1"/>
                            <a:pt x="241" y="17"/>
                          </a:cubicBezTo>
                          <a:cubicBezTo>
                            <a:pt x="337" y="1"/>
                            <a:pt x="433" y="97"/>
                            <a:pt x="433" y="193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4050" name="Google Shape;4050;p11"/>
                    <p:cNvSpPr/>
                    <p:nvPr/>
                  </p:nvSpPr>
                  <p:spPr>
                    <a:xfrm>
                      <a:off x="2269534" y="962265"/>
                      <a:ext cx="69908" cy="6990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553" h="1553" extrusionOk="0">
                          <a:moveTo>
                            <a:pt x="768" y="1553"/>
                          </a:moveTo>
                          <a:lnTo>
                            <a:pt x="768" y="1553"/>
                          </a:lnTo>
                          <a:cubicBezTo>
                            <a:pt x="768" y="1121"/>
                            <a:pt x="416" y="785"/>
                            <a:pt x="0" y="785"/>
                          </a:cubicBezTo>
                          <a:lnTo>
                            <a:pt x="0" y="785"/>
                          </a:lnTo>
                          <a:cubicBezTo>
                            <a:pt x="416" y="785"/>
                            <a:pt x="768" y="432"/>
                            <a:pt x="768" y="0"/>
                          </a:cubicBezTo>
                          <a:lnTo>
                            <a:pt x="768" y="0"/>
                          </a:lnTo>
                          <a:cubicBezTo>
                            <a:pt x="768" y="432"/>
                            <a:pt x="1120" y="785"/>
                            <a:pt x="1552" y="785"/>
                          </a:cubicBezTo>
                          <a:lnTo>
                            <a:pt x="1552" y="785"/>
                          </a:lnTo>
                          <a:cubicBezTo>
                            <a:pt x="1120" y="785"/>
                            <a:pt x="768" y="1121"/>
                            <a:pt x="768" y="1553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4051" name="Google Shape;4051;p11"/>
                    <p:cNvSpPr/>
                    <p:nvPr/>
                  </p:nvSpPr>
                  <p:spPr>
                    <a:xfrm>
                      <a:off x="2653421" y="1348504"/>
                      <a:ext cx="69953" cy="6918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554" h="1537" extrusionOk="0">
                          <a:moveTo>
                            <a:pt x="785" y="1537"/>
                          </a:moveTo>
                          <a:lnTo>
                            <a:pt x="785" y="1537"/>
                          </a:lnTo>
                          <a:cubicBezTo>
                            <a:pt x="785" y="1121"/>
                            <a:pt x="433" y="769"/>
                            <a:pt x="1" y="769"/>
                          </a:cubicBezTo>
                          <a:lnTo>
                            <a:pt x="1" y="769"/>
                          </a:lnTo>
                          <a:cubicBezTo>
                            <a:pt x="433" y="769"/>
                            <a:pt x="785" y="417"/>
                            <a:pt x="785" y="1"/>
                          </a:cubicBezTo>
                          <a:lnTo>
                            <a:pt x="785" y="1"/>
                          </a:lnTo>
                          <a:cubicBezTo>
                            <a:pt x="785" y="417"/>
                            <a:pt x="1121" y="769"/>
                            <a:pt x="1553" y="769"/>
                          </a:cubicBezTo>
                          <a:lnTo>
                            <a:pt x="1553" y="769"/>
                          </a:lnTo>
                          <a:cubicBezTo>
                            <a:pt x="1137" y="769"/>
                            <a:pt x="785" y="1121"/>
                            <a:pt x="785" y="1537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</p:grpSp>
              <p:grpSp>
                <p:nvGrpSpPr>
                  <p:cNvPr id="4052" name="Google Shape;4052;p11"/>
                  <p:cNvGrpSpPr/>
                  <p:nvPr/>
                </p:nvGrpSpPr>
                <p:grpSpPr>
                  <a:xfrm rot="10800000" flipH="1">
                    <a:off x="8257960" y="710237"/>
                    <a:ext cx="775450" cy="710225"/>
                    <a:chOff x="2092310" y="847750"/>
                    <a:chExt cx="775450" cy="710225"/>
                  </a:xfrm>
                </p:grpSpPr>
                <p:sp>
                  <p:nvSpPr>
                    <p:cNvPr id="4053" name="Google Shape;4053;p11"/>
                    <p:cNvSpPr/>
                    <p:nvPr/>
                  </p:nvSpPr>
                  <p:spPr>
                    <a:xfrm>
                      <a:off x="2340838" y="1450978"/>
                      <a:ext cx="41819" cy="41096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929" h="913" extrusionOk="0">
                          <a:moveTo>
                            <a:pt x="913" y="384"/>
                          </a:moveTo>
                          <a:cubicBezTo>
                            <a:pt x="929" y="720"/>
                            <a:pt x="497" y="912"/>
                            <a:pt x="257" y="656"/>
                          </a:cubicBezTo>
                          <a:cubicBezTo>
                            <a:pt x="1" y="416"/>
                            <a:pt x="177" y="0"/>
                            <a:pt x="529" y="0"/>
                          </a:cubicBezTo>
                          <a:cubicBezTo>
                            <a:pt x="737" y="0"/>
                            <a:pt x="913" y="160"/>
                            <a:pt x="913" y="384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4054" name="Google Shape;4054;p11"/>
                    <p:cNvSpPr/>
                    <p:nvPr/>
                  </p:nvSpPr>
                  <p:spPr>
                    <a:xfrm>
                      <a:off x="2092310" y="1309455"/>
                      <a:ext cx="42539" cy="4253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945" h="945" extrusionOk="0">
                          <a:moveTo>
                            <a:pt x="945" y="416"/>
                          </a:moveTo>
                          <a:cubicBezTo>
                            <a:pt x="945" y="768"/>
                            <a:pt x="513" y="944"/>
                            <a:pt x="257" y="688"/>
                          </a:cubicBezTo>
                          <a:cubicBezTo>
                            <a:pt x="1" y="448"/>
                            <a:pt x="193" y="16"/>
                            <a:pt x="545" y="16"/>
                          </a:cubicBezTo>
                          <a:cubicBezTo>
                            <a:pt x="769" y="0"/>
                            <a:pt x="945" y="192"/>
                            <a:pt x="945" y="416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4055" name="Google Shape;4055;p11"/>
                    <p:cNvSpPr/>
                    <p:nvPr/>
                  </p:nvSpPr>
                  <p:spPr>
                    <a:xfrm>
                      <a:off x="2828822" y="1112070"/>
                      <a:ext cx="9408" cy="868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09" h="193" extrusionOk="0">
                          <a:moveTo>
                            <a:pt x="208" y="81"/>
                          </a:moveTo>
                          <a:cubicBezTo>
                            <a:pt x="208" y="193"/>
                            <a:pt x="0" y="1"/>
                            <a:pt x="128" y="1"/>
                          </a:cubicBezTo>
                          <a:cubicBezTo>
                            <a:pt x="160" y="1"/>
                            <a:pt x="208" y="33"/>
                            <a:pt x="208" y="81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4056" name="Google Shape;4056;p11"/>
                    <p:cNvSpPr/>
                    <p:nvPr/>
                  </p:nvSpPr>
                  <p:spPr>
                    <a:xfrm>
                      <a:off x="2858352" y="1249632"/>
                      <a:ext cx="9408" cy="1084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09" h="241" extrusionOk="0">
                          <a:moveTo>
                            <a:pt x="192" y="145"/>
                          </a:moveTo>
                          <a:cubicBezTo>
                            <a:pt x="160" y="241"/>
                            <a:pt x="0" y="209"/>
                            <a:pt x="32" y="97"/>
                          </a:cubicBezTo>
                          <a:cubicBezTo>
                            <a:pt x="48" y="1"/>
                            <a:pt x="208" y="33"/>
                            <a:pt x="192" y="145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4057" name="Google Shape;4057;p11"/>
                    <p:cNvSpPr/>
                    <p:nvPr/>
                  </p:nvSpPr>
                  <p:spPr>
                    <a:xfrm>
                      <a:off x="2211149" y="947140"/>
                      <a:ext cx="7968" cy="796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7" h="177" extrusionOk="0">
                          <a:moveTo>
                            <a:pt x="177" y="112"/>
                          </a:moveTo>
                          <a:cubicBezTo>
                            <a:pt x="161" y="144"/>
                            <a:pt x="113" y="176"/>
                            <a:pt x="81" y="160"/>
                          </a:cubicBezTo>
                          <a:cubicBezTo>
                            <a:pt x="33" y="160"/>
                            <a:pt x="1" y="112"/>
                            <a:pt x="17" y="64"/>
                          </a:cubicBezTo>
                          <a:cubicBezTo>
                            <a:pt x="33" y="32"/>
                            <a:pt x="65" y="0"/>
                            <a:pt x="113" y="16"/>
                          </a:cubicBezTo>
                          <a:cubicBezTo>
                            <a:pt x="161" y="16"/>
                            <a:pt x="177" y="64"/>
                            <a:pt x="177" y="112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4058" name="Google Shape;4058;p11"/>
                    <p:cNvSpPr/>
                    <p:nvPr/>
                  </p:nvSpPr>
                  <p:spPr>
                    <a:xfrm>
                      <a:off x="2453015" y="1299709"/>
                      <a:ext cx="9408" cy="868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09" h="193" extrusionOk="0">
                          <a:moveTo>
                            <a:pt x="193" y="112"/>
                          </a:moveTo>
                          <a:cubicBezTo>
                            <a:pt x="193" y="160"/>
                            <a:pt x="145" y="192"/>
                            <a:pt x="97" y="176"/>
                          </a:cubicBezTo>
                          <a:cubicBezTo>
                            <a:pt x="0" y="160"/>
                            <a:pt x="32" y="0"/>
                            <a:pt x="129" y="16"/>
                          </a:cubicBezTo>
                          <a:cubicBezTo>
                            <a:pt x="177" y="32"/>
                            <a:pt x="209" y="80"/>
                            <a:pt x="193" y="112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4059" name="Google Shape;4059;p11"/>
                    <p:cNvSpPr/>
                    <p:nvPr/>
                  </p:nvSpPr>
                  <p:spPr>
                    <a:xfrm>
                      <a:off x="2435526" y="995395"/>
                      <a:ext cx="9408" cy="940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09" h="209" extrusionOk="0">
                          <a:moveTo>
                            <a:pt x="209" y="80"/>
                          </a:moveTo>
                          <a:cubicBezTo>
                            <a:pt x="209" y="208"/>
                            <a:pt x="1" y="0"/>
                            <a:pt x="129" y="0"/>
                          </a:cubicBezTo>
                          <a:cubicBezTo>
                            <a:pt x="177" y="0"/>
                            <a:pt x="209" y="48"/>
                            <a:pt x="209" y="80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4060" name="Google Shape;4060;p11"/>
                    <p:cNvSpPr/>
                    <p:nvPr/>
                  </p:nvSpPr>
                  <p:spPr>
                    <a:xfrm>
                      <a:off x="2164334" y="1538484"/>
                      <a:ext cx="19491" cy="194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33" h="433" extrusionOk="0">
                          <a:moveTo>
                            <a:pt x="433" y="192"/>
                          </a:moveTo>
                          <a:cubicBezTo>
                            <a:pt x="433" y="352"/>
                            <a:pt x="241" y="432"/>
                            <a:pt x="113" y="320"/>
                          </a:cubicBezTo>
                          <a:cubicBezTo>
                            <a:pt x="1" y="208"/>
                            <a:pt x="81" y="0"/>
                            <a:pt x="257" y="0"/>
                          </a:cubicBezTo>
                          <a:cubicBezTo>
                            <a:pt x="353" y="0"/>
                            <a:pt x="433" y="80"/>
                            <a:pt x="433" y="192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4061" name="Google Shape;4061;p11"/>
                    <p:cNvSpPr/>
                    <p:nvPr/>
                  </p:nvSpPr>
                  <p:spPr>
                    <a:xfrm>
                      <a:off x="2680453" y="1103427"/>
                      <a:ext cx="18771" cy="2165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17" h="481" extrusionOk="0">
                          <a:moveTo>
                            <a:pt x="400" y="273"/>
                          </a:moveTo>
                          <a:cubicBezTo>
                            <a:pt x="368" y="481"/>
                            <a:pt x="48" y="481"/>
                            <a:pt x="32" y="273"/>
                          </a:cubicBezTo>
                          <a:cubicBezTo>
                            <a:pt x="0" y="1"/>
                            <a:pt x="416" y="1"/>
                            <a:pt x="400" y="273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4062" name="Google Shape;4062;p11"/>
                    <p:cNvSpPr/>
                    <p:nvPr/>
                  </p:nvSpPr>
                  <p:spPr>
                    <a:xfrm>
                      <a:off x="2533479" y="847750"/>
                      <a:ext cx="19491" cy="194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33" h="433" extrusionOk="0">
                          <a:moveTo>
                            <a:pt x="433" y="192"/>
                          </a:moveTo>
                          <a:cubicBezTo>
                            <a:pt x="433" y="352"/>
                            <a:pt x="241" y="432"/>
                            <a:pt x="129" y="320"/>
                          </a:cubicBezTo>
                          <a:cubicBezTo>
                            <a:pt x="1" y="192"/>
                            <a:pt x="97" y="0"/>
                            <a:pt x="257" y="0"/>
                          </a:cubicBezTo>
                          <a:cubicBezTo>
                            <a:pt x="353" y="0"/>
                            <a:pt x="433" y="80"/>
                            <a:pt x="433" y="192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4063" name="Google Shape;4063;p11"/>
                    <p:cNvSpPr/>
                    <p:nvPr/>
                  </p:nvSpPr>
                  <p:spPr>
                    <a:xfrm>
                      <a:off x="2831703" y="979550"/>
                      <a:ext cx="18771" cy="1877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17" h="417" extrusionOk="0">
                          <a:moveTo>
                            <a:pt x="416" y="176"/>
                          </a:moveTo>
                          <a:cubicBezTo>
                            <a:pt x="416" y="336"/>
                            <a:pt x="224" y="416"/>
                            <a:pt x="112" y="304"/>
                          </a:cubicBezTo>
                          <a:cubicBezTo>
                            <a:pt x="0" y="192"/>
                            <a:pt x="80" y="0"/>
                            <a:pt x="240" y="0"/>
                          </a:cubicBezTo>
                          <a:cubicBezTo>
                            <a:pt x="336" y="0"/>
                            <a:pt x="416" y="80"/>
                            <a:pt x="416" y="176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4064" name="Google Shape;4064;p11"/>
                    <p:cNvSpPr/>
                    <p:nvPr/>
                  </p:nvSpPr>
                  <p:spPr>
                    <a:xfrm>
                      <a:off x="2327873" y="1193455"/>
                      <a:ext cx="19491" cy="1877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33" h="417" extrusionOk="0">
                          <a:moveTo>
                            <a:pt x="432" y="177"/>
                          </a:moveTo>
                          <a:cubicBezTo>
                            <a:pt x="432" y="337"/>
                            <a:pt x="240" y="417"/>
                            <a:pt x="128" y="305"/>
                          </a:cubicBezTo>
                          <a:cubicBezTo>
                            <a:pt x="0" y="193"/>
                            <a:pt x="80" y="1"/>
                            <a:pt x="256" y="1"/>
                          </a:cubicBezTo>
                          <a:cubicBezTo>
                            <a:pt x="352" y="1"/>
                            <a:pt x="432" y="81"/>
                            <a:pt x="432" y="177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4065" name="Google Shape;4065;p11"/>
                    <p:cNvSpPr/>
                    <p:nvPr/>
                  </p:nvSpPr>
                  <p:spPr>
                    <a:xfrm>
                      <a:off x="2479078" y="1482667"/>
                      <a:ext cx="19491" cy="194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33" h="433" extrusionOk="0">
                          <a:moveTo>
                            <a:pt x="433" y="193"/>
                          </a:moveTo>
                          <a:cubicBezTo>
                            <a:pt x="433" y="353"/>
                            <a:pt x="225" y="433"/>
                            <a:pt x="112" y="321"/>
                          </a:cubicBezTo>
                          <a:cubicBezTo>
                            <a:pt x="0" y="209"/>
                            <a:pt x="80" y="1"/>
                            <a:pt x="241" y="17"/>
                          </a:cubicBezTo>
                          <a:cubicBezTo>
                            <a:pt x="337" y="1"/>
                            <a:pt x="433" y="97"/>
                            <a:pt x="433" y="193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4066" name="Google Shape;4066;p11"/>
                    <p:cNvSpPr/>
                    <p:nvPr/>
                  </p:nvSpPr>
                  <p:spPr>
                    <a:xfrm>
                      <a:off x="2269534" y="962265"/>
                      <a:ext cx="69908" cy="6990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553" h="1553" extrusionOk="0">
                          <a:moveTo>
                            <a:pt x="768" y="1553"/>
                          </a:moveTo>
                          <a:lnTo>
                            <a:pt x="768" y="1553"/>
                          </a:lnTo>
                          <a:cubicBezTo>
                            <a:pt x="768" y="1121"/>
                            <a:pt x="416" y="785"/>
                            <a:pt x="0" y="785"/>
                          </a:cubicBezTo>
                          <a:lnTo>
                            <a:pt x="0" y="785"/>
                          </a:lnTo>
                          <a:cubicBezTo>
                            <a:pt x="416" y="785"/>
                            <a:pt x="768" y="432"/>
                            <a:pt x="768" y="0"/>
                          </a:cubicBezTo>
                          <a:lnTo>
                            <a:pt x="768" y="0"/>
                          </a:lnTo>
                          <a:cubicBezTo>
                            <a:pt x="768" y="432"/>
                            <a:pt x="1120" y="785"/>
                            <a:pt x="1552" y="785"/>
                          </a:cubicBezTo>
                          <a:lnTo>
                            <a:pt x="1552" y="785"/>
                          </a:lnTo>
                          <a:cubicBezTo>
                            <a:pt x="1120" y="785"/>
                            <a:pt x="768" y="1121"/>
                            <a:pt x="768" y="1553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4067" name="Google Shape;4067;p11"/>
                    <p:cNvSpPr/>
                    <p:nvPr/>
                  </p:nvSpPr>
                  <p:spPr>
                    <a:xfrm>
                      <a:off x="2653421" y="1348504"/>
                      <a:ext cx="69953" cy="6918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554" h="1537" extrusionOk="0">
                          <a:moveTo>
                            <a:pt x="785" y="1537"/>
                          </a:moveTo>
                          <a:lnTo>
                            <a:pt x="785" y="1537"/>
                          </a:lnTo>
                          <a:cubicBezTo>
                            <a:pt x="785" y="1121"/>
                            <a:pt x="433" y="769"/>
                            <a:pt x="1" y="769"/>
                          </a:cubicBezTo>
                          <a:lnTo>
                            <a:pt x="1" y="769"/>
                          </a:lnTo>
                          <a:cubicBezTo>
                            <a:pt x="433" y="769"/>
                            <a:pt x="785" y="417"/>
                            <a:pt x="785" y="1"/>
                          </a:cubicBezTo>
                          <a:lnTo>
                            <a:pt x="785" y="1"/>
                          </a:lnTo>
                          <a:cubicBezTo>
                            <a:pt x="785" y="417"/>
                            <a:pt x="1121" y="769"/>
                            <a:pt x="1553" y="769"/>
                          </a:cubicBezTo>
                          <a:lnTo>
                            <a:pt x="1553" y="769"/>
                          </a:lnTo>
                          <a:cubicBezTo>
                            <a:pt x="1137" y="769"/>
                            <a:pt x="785" y="1121"/>
                            <a:pt x="785" y="1537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</p:grpSp>
            </p:grpSp>
            <p:sp>
              <p:nvSpPr>
                <p:cNvPr id="4068" name="Google Shape;4068;p11"/>
                <p:cNvSpPr/>
                <p:nvPr/>
              </p:nvSpPr>
              <p:spPr>
                <a:xfrm rot="6056397" flipH="1">
                  <a:off x="1638518" y="4623901"/>
                  <a:ext cx="540561" cy="29858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776" h="19758" extrusionOk="0">
                      <a:moveTo>
                        <a:pt x="9180" y="13709"/>
                      </a:moveTo>
                      <a:cubicBezTo>
                        <a:pt x="8298" y="14013"/>
                        <a:pt x="7447" y="14469"/>
                        <a:pt x="6535" y="14469"/>
                      </a:cubicBezTo>
                      <a:cubicBezTo>
                        <a:pt x="6292" y="14439"/>
                        <a:pt x="6049" y="14499"/>
                        <a:pt x="5836" y="14591"/>
                      </a:cubicBezTo>
                      <a:cubicBezTo>
                        <a:pt x="5623" y="14743"/>
                        <a:pt x="5441" y="14986"/>
                        <a:pt x="5350" y="15229"/>
                      </a:cubicBezTo>
                      <a:cubicBezTo>
                        <a:pt x="4924" y="15958"/>
                        <a:pt x="4043" y="16232"/>
                        <a:pt x="3222" y="16414"/>
                      </a:cubicBezTo>
                      <a:cubicBezTo>
                        <a:pt x="2401" y="16597"/>
                        <a:pt x="1550" y="16718"/>
                        <a:pt x="882" y="17235"/>
                      </a:cubicBezTo>
                      <a:cubicBezTo>
                        <a:pt x="243" y="17752"/>
                        <a:pt x="0" y="18876"/>
                        <a:pt x="608" y="19393"/>
                      </a:cubicBezTo>
                      <a:cubicBezTo>
                        <a:pt x="1094" y="19728"/>
                        <a:pt x="1702" y="19758"/>
                        <a:pt x="2189" y="19484"/>
                      </a:cubicBezTo>
                      <a:cubicBezTo>
                        <a:pt x="2675" y="19180"/>
                        <a:pt x="3101" y="18846"/>
                        <a:pt x="3465" y="18421"/>
                      </a:cubicBezTo>
                      <a:cubicBezTo>
                        <a:pt x="4590" y="17296"/>
                        <a:pt x="5867" y="16384"/>
                        <a:pt x="7295" y="15685"/>
                      </a:cubicBezTo>
                      <a:cubicBezTo>
                        <a:pt x="8937" y="14864"/>
                        <a:pt x="31277" y="2645"/>
                        <a:pt x="35776" y="1"/>
                      </a:cubicBezTo>
                      <a:cubicBezTo>
                        <a:pt x="25928" y="5502"/>
                        <a:pt x="13648" y="12007"/>
                        <a:pt x="9180" y="1370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069" name="Google Shape;4069;p11"/>
              <p:cNvGrpSpPr/>
              <p:nvPr/>
            </p:nvGrpSpPr>
            <p:grpSpPr>
              <a:xfrm rot="10800000" flipH="1">
                <a:off x="8007251" y="2527556"/>
                <a:ext cx="1511053" cy="1603986"/>
                <a:chOff x="7805848" y="0"/>
                <a:chExt cx="1338162" cy="1420462"/>
              </a:xfrm>
            </p:grpSpPr>
            <p:grpSp>
              <p:nvGrpSpPr>
                <p:cNvPr id="4070" name="Google Shape;4070;p11"/>
                <p:cNvGrpSpPr/>
                <p:nvPr/>
              </p:nvGrpSpPr>
              <p:grpSpPr>
                <a:xfrm>
                  <a:off x="8368560" y="0"/>
                  <a:ext cx="775450" cy="710225"/>
                  <a:chOff x="2092310" y="847750"/>
                  <a:chExt cx="775450" cy="710225"/>
                </a:xfrm>
              </p:grpSpPr>
              <p:sp>
                <p:nvSpPr>
                  <p:cNvPr id="4071" name="Google Shape;4071;p11"/>
                  <p:cNvSpPr/>
                  <p:nvPr/>
                </p:nvSpPr>
                <p:spPr>
                  <a:xfrm>
                    <a:off x="2340838" y="1450978"/>
                    <a:ext cx="41819" cy="4109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29" h="913" extrusionOk="0">
                        <a:moveTo>
                          <a:pt x="913" y="384"/>
                        </a:moveTo>
                        <a:cubicBezTo>
                          <a:pt x="929" y="720"/>
                          <a:pt x="497" y="912"/>
                          <a:pt x="257" y="656"/>
                        </a:cubicBezTo>
                        <a:cubicBezTo>
                          <a:pt x="1" y="416"/>
                          <a:pt x="177" y="0"/>
                          <a:pt x="529" y="0"/>
                        </a:cubicBezTo>
                        <a:cubicBezTo>
                          <a:pt x="737" y="0"/>
                          <a:pt x="913" y="160"/>
                          <a:pt x="913" y="384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072" name="Google Shape;4072;p11"/>
                  <p:cNvSpPr/>
                  <p:nvPr/>
                </p:nvSpPr>
                <p:spPr>
                  <a:xfrm>
                    <a:off x="2092310" y="1309455"/>
                    <a:ext cx="42539" cy="4253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45" h="945" extrusionOk="0">
                        <a:moveTo>
                          <a:pt x="945" y="416"/>
                        </a:moveTo>
                        <a:cubicBezTo>
                          <a:pt x="945" y="768"/>
                          <a:pt x="513" y="944"/>
                          <a:pt x="257" y="688"/>
                        </a:cubicBezTo>
                        <a:cubicBezTo>
                          <a:pt x="1" y="448"/>
                          <a:pt x="193" y="16"/>
                          <a:pt x="545" y="16"/>
                        </a:cubicBezTo>
                        <a:cubicBezTo>
                          <a:pt x="769" y="0"/>
                          <a:pt x="945" y="192"/>
                          <a:pt x="945" y="416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073" name="Google Shape;4073;p11"/>
                  <p:cNvSpPr/>
                  <p:nvPr/>
                </p:nvSpPr>
                <p:spPr>
                  <a:xfrm>
                    <a:off x="2828822" y="1112070"/>
                    <a:ext cx="9408" cy="86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193" extrusionOk="0">
                        <a:moveTo>
                          <a:pt x="208" y="81"/>
                        </a:moveTo>
                        <a:cubicBezTo>
                          <a:pt x="208" y="193"/>
                          <a:pt x="0" y="1"/>
                          <a:pt x="128" y="1"/>
                        </a:cubicBezTo>
                        <a:cubicBezTo>
                          <a:pt x="160" y="1"/>
                          <a:pt x="208" y="33"/>
                          <a:pt x="208" y="81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074" name="Google Shape;4074;p11"/>
                  <p:cNvSpPr/>
                  <p:nvPr/>
                </p:nvSpPr>
                <p:spPr>
                  <a:xfrm>
                    <a:off x="2858352" y="1249632"/>
                    <a:ext cx="9408" cy="1084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241" extrusionOk="0">
                        <a:moveTo>
                          <a:pt x="192" y="145"/>
                        </a:moveTo>
                        <a:cubicBezTo>
                          <a:pt x="160" y="241"/>
                          <a:pt x="0" y="209"/>
                          <a:pt x="32" y="97"/>
                        </a:cubicBezTo>
                        <a:cubicBezTo>
                          <a:pt x="48" y="1"/>
                          <a:pt x="208" y="33"/>
                          <a:pt x="192" y="145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075" name="Google Shape;4075;p11"/>
                  <p:cNvSpPr/>
                  <p:nvPr/>
                </p:nvSpPr>
                <p:spPr>
                  <a:xfrm>
                    <a:off x="2211149" y="947140"/>
                    <a:ext cx="7968" cy="796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112"/>
                        </a:moveTo>
                        <a:cubicBezTo>
                          <a:pt x="161" y="144"/>
                          <a:pt x="113" y="176"/>
                          <a:pt x="81" y="160"/>
                        </a:cubicBezTo>
                        <a:cubicBezTo>
                          <a:pt x="33" y="160"/>
                          <a:pt x="1" y="112"/>
                          <a:pt x="17" y="64"/>
                        </a:cubicBezTo>
                        <a:cubicBezTo>
                          <a:pt x="33" y="32"/>
                          <a:pt x="65" y="0"/>
                          <a:pt x="113" y="16"/>
                        </a:cubicBezTo>
                        <a:cubicBezTo>
                          <a:pt x="161" y="16"/>
                          <a:pt x="177" y="64"/>
                          <a:pt x="177" y="11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076" name="Google Shape;4076;p11"/>
                  <p:cNvSpPr/>
                  <p:nvPr/>
                </p:nvSpPr>
                <p:spPr>
                  <a:xfrm>
                    <a:off x="2453015" y="1299709"/>
                    <a:ext cx="9408" cy="86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193" extrusionOk="0">
                        <a:moveTo>
                          <a:pt x="193" y="112"/>
                        </a:moveTo>
                        <a:cubicBezTo>
                          <a:pt x="193" y="160"/>
                          <a:pt x="145" y="192"/>
                          <a:pt x="97" y="176"/>
                        </a:cubicBezTo>
                        <a:cubicBezTo>
                          <a:pt x="0" y="160"/>
                          <a:pt x="32" y="0"/>
                          <a:pt x="129" y="16"/>
                        </a:cubicBezTo>
                        <a:cubicBezTo>
                          <a:pt x="177" y="32"/>
                          <a:pt x="209" y="80"/>
                          <a:pt x="193" y="11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077" name="Google Shape;4077;p11"/>
                  <p:cNvSpPr/>
                  <p:nvPr/>
                </p:nvSpPr>
                <p:spPr>
                  <a:xfrm>
                    <a:off x="2435526" y="995395"/>
                    <a:ext cx="9408" cy="940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209" extrusionOk="0">
                        <a:moveTo>
                          <a:pt x="209" y="80"/>
                        </a:moveTo>
                        <a:cubicBezTo>
                          <a:pt x="209" y="208"/>
                          <a:pt x="1" y="0"/>
                          <a:pt x="129" y="0"/>
                        </a:cubicBezTo>
                        <a:cubicBezTo>
                          <a:pt x="177" y="0"/>
                          <a:pt x="209" y="48"/>
                          <a:pt x="209" y="8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078" name="Google Shape;4078;p11"/>
                  <p:cNvSpPr/>
                  <p:nvPr/>
                </p:nvSpPr>
                <p:spPr>
                  <a:xfrm>
                    <a:off x="2164334" y="1538484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2"/>
                        </a:moveTo>
                        <a:cubicBezTo>
                          <a:pt x="433" y="352"/>
                          <a:pt x="241" y="432"/>
                          <a:pt x="113" y="320"/>
                        </a:cubicBezTo>
                        <a:cubicBezTo>
                          <a:pt x="1" y="208"/>
                          <a:pt x="81" y="0"/>
                          <a:pt x="257" y="0"/>
                        </a:cubicBezTo>
                        <a:cubicBezTo>
                          <a:pt x="353" y="0"/>
                          <a:pt x="433" y="80"/>
                          <a:pt x="433" y="19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079" name="Google Shape;4079;p11"/>
                  <p:cNvSpPr/>
                  <p:nvPr/>
                </p:nvSpPr>
                <p:spPr>
                  <a:xfrm>
                    <a:off x="2680453" y="1103427"/>
                    <a:ext cx="18771" cy="2165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17" h="481" extrusionOk="0">
                        <a:moveTo>
                          <a:pt x="400" y="273"/>
                        </a:moveTo>
                        <a:cubicBezTo>
                          <a:pt x="368" y="481"/>
                          <a:pt x="48" y="481"/>
                          <a:pt x="32" y="273"/>
                        </a:cubicBezTo>
                        <a:cubicBezTo>
                          <a:pt x="0" y="1"/>
                          <a:pt x="416" y="1"/>
                          <a:pt x="400" y="27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080" name="Google Shape;4080;p11"/>
                  <p:cNvSpPr/>
                  <p:nvPr/>
                </p:nvSpPr>
                <p:spPr>
                  <a:xfrm>
                    <a:off x="2533479" y="847750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2"/>
                        </a:moveTo>
                        <a:cubicBezTo>
                          <a:pt x="433" y="352"/>
                          <a:pt x="241" y="432"/>
                          <a:pt x="129" y="320"/>
                        </a:cubicBezTo>
                        <a:cubicBezTo>
                          <a:pt x="1" y="192"/>
                          <a:pt x="97" y="0"/>
                          <a:pt x="257" y="0"/>
                        </a:cubicBezTo>
                        <a:cubicBezTo>
                          <a:pt x="353" y="0"/>
                          <a:pt x="433" y="80"/>
                          <a:pt x="433" y="19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081" name="Google Shape;4081;p11"/>
                  <p:cNvSpPr/>
                  <p:nvPr/>
                </p:nvSpPr>
                <p:spPr>
                  <a:xfrm>
                    <a:off x="2831703" y="979550"/>
                    <a:ext cx="18771" cy="1877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17" h="417" extrusionOk="0">
                        <a:moveTo>
                          <a:pt x="416" y="176"/>
                        </a:moveTo>
                        <a:cubicBezTo>
                          <a:pt x="416" y="336"/>
                          <a:pt x="224" y="416"/>
                          <a:pt x="112" y="304"/>
                        </a:cubicBezTo>
                        <a:cubicBezTo>
                          <a:pt x="0" y="192"/>
                          <a:pt x="80" y="0"/>
                          <a:pt x="240" y="0"/>
                        </a:cubicBezTo>
                        <a:cubicBezTo>
                          <a:pt x="336" y="0"/>
                          <a:pt x="416" y="80"/>
                          <a:pt x="416" y="176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082" name="Google Shape;4082;p11"/>
                  <p:cNvSpPr/>
                  <p:nvPr/>
                </p:nvSpPr>
                <p:spPr>
                  <a:xfrm>
                    <a:off x="2327873" y="1193455"/>
                    <a:ext cx="19491" cy="1877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17" extrusionOk="0">
                        <a:moveTo>
                          <a:pt x="432" y="177"/>
                        </a:moveTo>
                        <a:cubicBezTo>
                          <a:pt x="432" y="337"/>
                          <a:pt x="240" y="417"/>
                          <a:pt x="128" y="305"/>
                        </a:cubicBezTo>
                        <a:cubicBezTo>
                          <a:pt x="0" y="193"/>
                          <a:pt x="80" y="1"/>
                          <a:pt x="256" y="1"/>
                        </a:cubicBezTo>
                        <a:cubicBezTo>
                          <a:pt x="352" y="1"/>
                          <a:pt x="432" y="81"/>
                          <a:pt x="432" y="177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083" name="Google Shape;4083;p11"/>
                  <p:cNvSpPr/>
                  <p:nvPr/>
                </p:nvSpPr>
                <p:spPr>
                  <a:xfrm>
                    <a:off x="2479078" y="1482667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3"/>
                        </a:moveTo>
                        <a:cubicBezTo>
                          <a:pt x="433" y="353"/>
                          <a:pt x="225" y="433"/>
                          <a:pt x="112" y="321"/>
                        </a:cubicBezTo>
                        <a:cubicBezTo>
                          <a:pt x="0" y="209"/>
                          <a:pt x="80" y="1"/>
                          <a:pt x="241" y="17"/>
                        </a:cubicBezTo>
                        <a:cubicBezTo>
                          <a:pt x="337" y="1"/>
                          <a:pt x="433" y="97"/>
                          <a:pt x="433" y="19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084" name="Google Shape;4084;p11"/>
                  <p:cNvSpPr/>
                  <p:nvPr/>
                </p:nvSpPr>
                <p:spPr>
                  <a:xfrm>
                    <a:off x="2269534" y="962265"/>
                    <a:ext cx="69908" cy="699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53" h="1553" extrusionOk="0">
                        <a:moveTo>
                          <a:pt x="768" y="1553"/>
                        </a:moveTo>
                        <a:lnTo>
                          <a:pt x="768" y="1553"/>
                        </a:lnTo>
                        <a:cubicBezTo>
                          <a:pt x="768" y="1121"/>
                          <a:pt x="416" y="785"/>
                          <a:pt x="0" y="785"/>
                        </a:cubicBezTo>
                        <a:lnTo>
                          <a:pt x="0" y="785"/>
                        </a:lnTo>
                        <a:cubicBezTo>
                          <a:pt x="416" y="785"/>
                          <a:pt x="768" y="432"/>
                          <a:pt x="768" y="0"/>
                        </a:cubicBezTo>
                        <a:lnTo>
                          <a:pt x="768" y="0"/>
                        </a:lnTo>
                        <a:cubicBezTo>
                          <a:pt x="768" y="432"/>
                          <a:pt x="1120" y="785"/>
                          <a:pt x="1552" y="785"/>
                        </a:cubicBezTo>
                        <a:lnTo>
                          <a:pt x="1552" y="785"/>
                        </a:lnTo>
                        <a:cubicBezTo>
                          <a:pt x="1120" y="785"/>
                          <a:pt x="768" y="1121"/>
                          <a:pt x="768" y="155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085" name="Google Shape;4085;p11"/>
                  <p:cNvSpPr/>
                  <p:nvPr/>
                </p:nvSpPr>
                <p:spPr>
                  <a:xfrm>
                    <a:off x="2653421" y="1348504"/>
                    <a:ext cx="69953" cy="6918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54" h="1537" extrusionOk="0">
                        <a:moveTo>
                          <a:pt x="785" y="1537"/>
                        </a:moveTo>
                        <a:lnTo>
                          <a:pt x="785" y="1537"/>
                        </a:lnTo>
                        <a:cubicBezTo>
                          <a:pt x="785" y="1121"/>
                          <a:pt x="433" y="769"/>
                          <a:pt x="1" y="769"/>
                        </a:cubicBezTo>
                        <a:lnTo>
                          <a:pt x="1" y="769"/>
                        </a:lnTo>
                        <a:cubicBezTo>
                          <a:pt x="433" y="769"/>
                          <a:pt x="785" y="417"/>
                          <a:pt x="785" y="1"/>
                        </a:cubicBezTo>
                        <a:lnTo>
                          <a:pt x="785" y="1"/>
                        </a:lnTo>
                        <a:cubicBezTo>
                          <a:pt x="785" y="417"/>
                          <a:pt x="1121" y="769"/>
                          <a:pt x="1553" y="769"/>
                        </a:cubicBezTo>
                        <a:lnTo>
                          <a:pt x="1553" y="769"/>
                        </a:lnTo>
                        <a:cubicBezTo>
                          <a:pt x="1137" y="769"/>
                          <a:pt x="785" y="1121"/>
                          <a:pt x="785" y="1537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4086" name="Google Shape;4086;p11"/>
                <p:cNvGrpSpPr/>
                <p:nvPr/>
              </p:nvGrpSpPr>
              <p:grpSpPr>
                <a:xfrm rot="-5400000">
                  <a:off x="7773235" y="184387"/>
                  <a:ext cx="775450" cy="710225"/>
                  <a:chOff x="2092310" y="847750"/>
                  <a:chExt cx="775450" cy="710225"/>
                </a:xfrm>
              </p:grpSpPr>
              <p:sp>
                <p:nvSpPr>
                  <p:cNvPr id="4087" name="Google Shape;4087;p11"/>
                  <p:cNvSpPr/>
                  <p:nvPr/>
                </p:nvSpPr>
                <p:spPr>
                  <a:xfrm>
                    <a:off x="2340838" y="1450978"/>
                    <a:ext cx="41819" cy="4109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29" h="913" extrusionOk="0">
                        <a:moveTo>
                          <a:pt x="913" y="384"/>
                        </a:moveTo>
                        <a:cubicBezTo>
                          <a:pt x="929" y="720"/>
                          <a:pt x="497" y="912"/>
                          <a:pt x="257" y="656"/>
                        </a:cubicBezTo>
                        <a:cubicBezTo>
                          <a:pt x="1" y="416"/>
                          <a:pt x="177" y="0"/>
                          <a:pt x="529" y="0"/>
                        </a:cubicBezTo>
                        <a:cubicBezTo>
                          <a:pt x="737" y="0"/>
                          <a:pt x="913" y="160"/>
                          <a:pt x="913" y="384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088" name="Google Shape;4088;p11"/>
                  <p:cNvSpPr/>
                  <p:nvPr/>
                </p:nvSpPr>
                <p:spPr>
                  <a:xfrm>
                    <a:off x="2092310" y="1309455"/>
                    <a:ext cx="42539" cy="4253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45" h="945" extrusionOk="0">
                        <a:moveTo>
                          <a:pt x="945" y="416"/>
                        </a:moveTo>
                        <a:cubicBezTo>
                          <a:pt x="945" y="768"/>
                          <a:pt x="513" y="944"/>
                          <a:pt x="257" y="688"/>
                        </a:cubicBezTo>
                        <a:cubicBezTo>
                          <a:pt x="1" y="448"/>
                          <a:pt x="193" y="16"/>
                          <a:pt x="545" y="16"/>
                        </a:cubicBezTo>
                        <a:cubicBezTo>
                          <a:pt x="769" y="0"/>
                          <a:pt x="945" y="192"/>
                          <a:pt x="945" y="416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089" name="Google Shape;4089;p11"/>
                  <p:cNvSpPr/>
                  <p:nvPr/>
                </p:nvSpPr>
                <p:spPr>
                  <a:xfrm>
                    <a:off x="2828822" y="1112070"/>
                    <a:ext cx="9408" cy="86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193" extrusionOk="0">
                        <a:moveTo>
                          <a:pt x="208" y="81"/>
                        </a:moveTo>
                        <a:cubicBezTo>
                          <a:pt x="208" y="193"/>
                          <a:pt x="0" y="1"/>
                          <a:pt x="128" y="1"/>
                        </a:cubicBezTo>
                        <a:cubicBezTo>
                          <a:pt x="160" y="1"/>
                          <a:pt x="208" y="33"/>
                          <a:pt x="208" y="81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090" name="Google Shape;4090;p11"/>
                  <p:cNvSpPr/>
                  <p:nvPr/>
                </p:nvSpPr>
                <p:spPr>
                  <a:xfrm>
                    <a:off x="2858352" y="1249632"/>
                    <a:ext cx="9408" cy="1084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241" extrusionOk="0">
                        <a:moveTo>
                          <a:pt x="192" y="145"/>
                        </a:moveTo>
                        <a:cubicBezTo>
                          <a:pt x="160" y="241"/>
                          <a:pt x="0" y="209"/>
                          <a:pt x="32" y="97"/>
                        </a:cubicBezTo>
                        <a:cubicBezTo>
                          <a:pt x="48" y="1"/>
                          <a:pt x="208" y="33"/>
                          <a:pt x="192" y="145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091" name="Google Shape;4091;p11"/>
                  <p:cNvSpPr/>
                  <p:nvPr/>
                </p:nvSpPr>
                <p:spPr>
                  <a:xfrm>
                    <a:off x="2211149" y="947140"/>
                    <a:ext cx="7968" cy="796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112"/>
                        </a:moveTo>
                        <a:cubicBezTo>
                          <a:pt x="161" y="144"/>
                          <a:pt x="113" y="176"/>
                          <a:pt x="81" y="160"/>
                        </a:cubicBezTo>
                        <a:cubicBezTo>
                          <a:pt x="33" y="160"/>
                          <a:pt x="1" y="112"/>
                          <a:pt x="17" y="64"/>
                        </a:cubicBezTo>
                        <a:cubicBezTo>
                          <a:pt x="33" y="32"/>
                          <a:pt x="65" y="0"/>
                          <a:pt x="113" y="16"/>
                        </a:cubicBezTo>
                        <a:cubicBezTo>
                          <a:pt x="161" y="16"/>
                          <a:pt x="177" y="64"/>
                          <a:pt x="177" y="11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092" name="Google Shape;4092;p11"/>
                  <p:cNvSpPr/>
                  <p:nvPr/>
                </p:nvSpPr>
                <p:spPr>
                  <a:xfrm>
                    <a:off x="2453015" y="1299709"/>
                    <a:ext cx="9408" cy="86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193" extrusionOk="0">
                        <a:moveTo>
                          <a:pt x="193" y="112"/>
                        </a:moveTo>
                        <a:cubicBezTo>
                          <a:pt x="193" y="160"/>
                          <a:pt x="145" y="192"/>
                          <a:pt x="97" y="176"/>
                        </a:cubicBezTo>
                        <a:cubicBezTo>
                          <a:pt x="0" y="160"/>
                          <a:pt x="32" y="0"/>
                          <a:pt x="129" y="16"/>
                        </a:cubicBezTo>
                        <a:cubicBezTo>
                          <a:pt x="177" y="32"/>
                          <a:pt x="209" y="80"/>
                          <a:pt x="193" y="11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093" name="Google Shape;4093;p11"/>
                  <p:cNvSpPr/>
                  <p:nvPr/>
                </p:nvSpPr>
                <p:spPr>
                  <a:xfrm>
                    <a:off x="2435526" y="995395"/>
                    <a:ext cx="9408" cy="940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209" extrusionOk="0">
                        <a:moveTo>
                          <a:pt x="209" y="80"/>
                        </a:moveTo>
                        <a:cubicBezTo>
                          <a:pt x="209" y="208"/>
                          <a:pt x="1" y="0"/>
                          <a:pt x="129" y="0"/>
                        </a:cubicBezTo>
                        <a:cubicBezTo>
                          <a:pt x="177" y="0"/>
                          <a:pt x="209" y="48"/>
                          <a:pt x="209" y="8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094" name="Google Shape;4094;p11"/>
                  <p:cNvSpPr/>
                  <p:nvPr/>
                </p:nvSpPr>
                <p:spPr>
                  <a:xfrm>
                    <a:off x="2164334" y="1538484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2"/>
                        </a:moveTo>
                        <a:cubicBezTo>
                          <a:pt x="433" y="352"/>
                          <a:pt x="241" y="432"/>
                          <a:pt x="113" y="320"/>
                        </a:cubicBezTo>
                        <a:cubicBezTo>
                          <a:pt x="1" y="208"/>
                          <a:pt x="81" y="0"/>
                          <a:pt x="257" y="0"/>
                        </a:cubicBezTo>
                        <a:cubicBezTo>
                          <a:pt x="353" y="0"/>
                          <a:pt x="433" y="80"/>
                          <a:pt x="433" y="19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095" name="Google Shape;4095;p11"/>
                  <p:cNvSpPr/>
                  <p:nvPr/>
                </p:nvSpPr>
                <p:spPr>
                  <a:xfrm>
                    <a:off x="2680453" y="1103427"/>
                    <a:ext cx="18771" cy="2165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17" h="481" extrusionOk="0">
                        <a:moveTo>
                          <a:pt x="400" y="273"/>
                        </a:moveTo>
                        <a:cubicBezTo>
                          <a:pt x="368" y="481"/>
                          <a:pt x="48" y="481"/>
                          <a:pt x="32" y="273"/>
                        </a:cubicBezTo>
                        <a:cubicBezTo>
                          <a:pt x="0" y="1"/>
                          <a:pt x="416" y="1"/>
                          <a:pt x="400" y="27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096" name="Google Shape;4096;p11"/>
                  <p:cNvSpPr/>
                  <p:nvPr/>
                </p:nvSpPr>
                <p:spPr>
                  <a:xfrm>
                    <a:off x="2533479" y="847750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2"/>
                        </a:moveTo>
                        <a:cubicBezTo>
                          <a:pt x="433" y="352"/>
                          <a:pt x="241" y="432"/>
                          <a:pt x="129" y="320"/>
                        </a:cubicBezTo>
                        <a:cubicBezTo>
                          <a:pt x="1" y="192"/>
                          <a:pt x="97" y="0"/>
                          <a:pt x="257" y="0"/>
                        </a:cubicBezTo>
                        <a:cubicBezTo>
                          <a:pt x="353" y="0"/>
                          <a:pt x="433" y="80"/>
                          <a:pt x="433" y="19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097" name="Google Shape;4097;p11"/>
                  <p:cNvSpPr/>
                  <p:nvPr/>
                </p:nvSpPr>
                <p:spPr>
                  <a:xfrm>
                    <a:off x="2831703" y="979550"/>
                    <a:ext cx="18771" cy="1877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17" h="417" extrusionOk="0">
                        <a:moveTo>
                          <a:pt x="416" y="176"/>
                        </a:moveTo>
                        <a:cubicBezTo>
                          <a:pt x="416" y="336"/>
                          <a:pt x="224" y="416"/>
                          <a:pt x="112" y="304"/>
                        </a:cubicBezTo>
                        <a:cubicBezTo>
                          <a:pt x="0" y="192"/>
                          <a:pt x="80" y="0"/>
                          <a:pt x="240" y="0"/>
                        </a:cubicBezTo>
                        <a:cubicBezTo>
                          <a:pt x="336" y="0"/>
                          <a:pt x="416" y="80"/>
                          <a:pt x="416" y="176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098" name="Google Shape;4098;p11"/>
                  <p:cNvSpPr/>
                  <p:nvPr/>
                </p:nvSpPr>
                <p:spPr>
                  <a:xfrm>
                    <a:off x="2327873" y="1193455"/>
                    <a:ext cx="19491" cy="1877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17" extrusionOk="0">
                        <a:moveTo>
                          <a:pt x="432" y="177"/>
                        </a:moveTo>
                        <a:cubicBezTo>
                          <a:pt x="432" y="337"/>
                          <a:pt x="240" y="417"/>
                          <a:pt x="128" y="305"/>
                        </a:cubicBezTo>
                        <a:cubicBezTo>
                          <a:pt x="0" y="193"/>
                          <a:pt x="80" y="1"/>
                          <a:pt x="256" y="1"/>
                        </a:cubicBezTo>
                        <a:cubicBezTo>
                          <a:pt x="352" y="1"/>
                          <a:pt x="432" y="81"/>
                          <a:pt x="432" y="177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099" name="Google Shape;4099;p11"/>
                  <p:cNvSpPr/>
                  <p:nvPr/>
                </p:nvSpPr>
                <p:spPr>
                  <a:xfrm>
                    <a:off x="2479078" y="1482667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3"/>
                        </a:moveTo>
                        <a:cubicBezTo>
                          <a:pt x="433" y="353"/>
                          <a:pt x="225" y="433"/>
                          <a:pt x="112" y="321"/>
                        </a:cubicBezTo>
                        <a:cubicBezTo>
                          <a:pt x="0" y="209"/>
                          <a:pt x="80" y="1"/>
                          <a:pt x="241" y="17"/>
                        </a:cubicBezTo>
                        <a:cubicBezTo>
                          <a:pt x="337" y="1"/>
                          <a:pt x="433" y="97"/>
                          <a:pt x="433" y="19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00" name="Google Shape;4100;p11"/>
                  <p:cNvSpPr/>
                  <p:nvPr/>
                </p:nvSpPr>
                <p:spPr>
                  <a:xfrm>
                    <a:off x="2269534" y="962265"/>
                    <a:ext cx="69908" cy="699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53" h="1553" extrusionOk="0">
                        <a:moveTo>
                          <a:pt x="768" y="1553"/>
                        </a:moveTo>
                        <a:lnTo>
                          <a:pt x="768" y="1553"/>
                        </a:lnTo>
                        <a:cubicBezTo>
                          <a:pt x="768" y="1121"/>
                          <a:pt x="416" y="785"/>
                          <a:pt x="0" y="785"/>
                        </a:cubicBezTo>
                        <a:lnTo>
                          <a:pt x="0" y="785"/>
                        </a:lnTo>
                        <a:cubicBezTo>
                          <a:pt x="416" y="785"/>
                          <a:pt x="768" y="432"/>
                          <a:pt x="768" y="0"/>
                        </a:cubicBezTo>
                        <a:lnTo>
                          <a:pt x="768" y="0"/>
                        </a:lnTo>
                        <a:cubicBezTo>
                          <a:pt x="768" y="432"/>
                          <a:pt x="1120" y="785"/>
                          <a:pt x="1552" y="785"/>
                        </a:cubicBezTo>
                        <a:lnTo>
                          <a:pt x="1552" y="785"/>
                        </a:lnTo>
                        <a:cubicBezTo>
                          <a:pt x="1120" y="785"/>
                          <a:pt x="768" y="1121"/>
                          <a:pt x="768" y="155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01" name="Google Shape;4101;p11"/>
                  <p:cNvSpPr/>
                  <p:nvPr/>
                </p:nvSpPr>
                <p:spPr>
                  <a:xfrm>
                    <a:off x="2653421" y="1348504"/>
                    <a:ext cx="69953" cy="6918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54" h="1537" extrusionOk="0">
                        <a:moveTo>
                          <a:pt x="785" y="1537"/>
                        </a:moveTo>
                        <a:lnTo>
                          <a:pt x="785" y="1537"/>
                        </a:lnTo>
                        <a:cubicBezTo>
                          <a:pt x="785" y="1121"/>
                          <a:pt x="433" y="769"/>
                          <a:pt x="1" y="769"/>
                        </a:cubicBezTo>
                        <a:lnTo>
                          <a:pt x="1" y="769"/>
                        </a:lnTo>
                        <a:cubicBezTo>
                          <a:pt x="433" y="769"/>
                          <a:pt x="785" y="417"/>
                          <a:pt x="785" y="1"/>
                        </a:cubicBezTo>
                        <a:lnTo>
                          <a:pt x="785" y="1"/>
                        </a:lnTo>
                        <a:cubicBezTo>
                          <a:pt x="785" y="417"/>
                          <a:pt x="1121" y="769"/>
                          <a:pt x="1553" y="769"/>
                        </a:cubicBezTo>
                        <a:lnTo>
                          <a:pt x="1553" y="769"/>
                        </a:lnTo>
                        <a:cubicBezTo>
                          <a:pt x="1137" y="769"/>
                          <a:pt x="785" y="1121"/>
                          <a:pt x="785" y="1537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4102" name="Google Shape;4102;p11"/>
                <p:cNvGrpSpPr/>
                <p:nvPr/>
              </p:nvGrpSpPr>
              <p:grpSpPr>
                <a:xfrm rot="10800000" flipH="1">
                  <a:off x="8257960" y="710237"/>
                  <a:ext cx="775450" cy="710225"/>
                  <a:chOff x="2092310" y="847750"/>
                  <a:chExt cx="775450" cy="710225"/>
                </a:xfrm>
              </p:grpSpPr>
              <p:sp>
                <p:nvSpPr>
                  <p:cNvPr id="4103" name="Google Shape;4103;p11"/>
                  <p:cNvSpPr/>
                  <p:nvPr/>
                </p:nvSpPr>
                <p:spPr>
                  <a:xfrm>
                    <a:off x="2340838" y="1450978"/>
                    <a:ext cx="41819" cy="4109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29" h="913" extrusionOk="0">
                        <a:moveTo>
                          <a:pt x="913" y="384"/>
                        </a:moveTo>
                        <a:cubicBezTo>
                          <a:pt x="929" y="720"/>
                          <a:pt x="497" y="912"/>
                          <a:pt x="257" y="656"/>
                        </a:cubicBezTo>
                        <a:cubicBezTo>
                          <a:pt x="1" y="416"/>
                          <a:pt x="177" y="0"/>
                          <a:pt x="529" y="0"/>
                        </a:cubicBezTo>
                        <a:cubicBezTo>
                          <a:pt x="737" y="0"/>
                          <a:pt x="913" y="160"/>
                          <a:pt x="913" y="384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04" name="Google Shape;4104;p11"/>
                  <p:cNvSpPr/>
                  <p:nvPr/>
                </p:nvSpPr>
                <p:spPr>
                  <a:xfrm>
                    <a:off x="2092310" y="1309455"/>
                    <a:ext cx="42539" cy="4253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45" h="945" extrusionOk="0">
                        <a:moveTo>
                          <a:pt x="945" y="416"/>
                        </a:moveTo>
                        <a:cubicBezTo>
                          <a:pt x="945" y="768"/>
                          <a:pt x="513" y="944"/>
                          <a:pt x="257" y="688"/>
                        </a:cubicBezTo>
                        <a:cubicBezTo>
                          <a:pt x="1" y="448"/>
                          <a:pt x="193" y="16"/>
                          <a:pt x="545" y="16"/>
                        </a:cubicBezTo>
                        <a:cubicBezTo>
                          <a:pt x="769" y="0"/>
                          <a:pt x="945" y="192"/>
                          <a:pt x="945" y="416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05" name="Google Shape;4105;p11"/>
                  <p:cNvSpPr/>
                  <p:nvPr/>
                </p:nvSpPr>
                <p:spPr>
                  <a:xfrm>
                    <a:off x="2828822" y="1112070"/>
                    <a:ext cx="9408" cy="86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193" extrusionOk="0">
                        <a:moveTo>
                          <a:pt x="208" y="81"/>
                        </a:moveTo>
                        <a:cubicBezTo>
                          <a:pt x="208" y="193"/>
                          <a:pt x="0" y="1"/>
                          <a:pt x="128" y="1"/>
                        </a:cubicBezTo>
                        <a:cubicBezTo>
                          <a:pt x="160" y="1"/>
                          <a:pt x="208" y="33"/>
                          <a:pt x="208" y="81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06" name="Google Shape;4106;p11"/>
                  <p:cNvSpPr/>
                  <p:nvPr/>
                </p:nvSpPr>
                <p:spPr>
                  <a:xfrm>
                    <a:off x="2858352" y="1249632"/>
                    <a:ext cx="9408" cy="1084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241" extrusionOk="0">
                        <a:moveTo>
                          <a:pt x="192" y="145"/>
                        </a:moveTo>
                        <a:cubicBezTo>
                          <a:pt x="160" y="241"/>
                          <a:pt x="0" y="209"/>
                          <a:pt x="32" y="97"/>
                        </a:cubicBezTo>
                        <a:cubicBezTo>
                          <a:pt x="48" y="1"/>
                          <a:pt x="208" y="33"/>
                          <a:pt x="192" y="145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07" name="Google Shape;4107;p11"/>
                  <p:cNvSpPr/>
                  <p:nvPr/>
                </p:nvSpPr>
                <p:spPr>
                  <a:xfrm>
                    <a:off x="2211149" y="947140"/>
                    <a:ext cx="7968" cy="796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112"/>
                        </a:moveTo>
                        <a:cubicBezTo>
                          <a:pt x="161" y="144"/>
                          <a:pt x="113" y="176"/>
                          <a:pt x="81" y="160"/>
                        </a:cubicBezTo>
                        <a:cubicBezTo>
                          <a:pt x="33" y="160"/>
                          <a:pt x="1" y="112"/>
                          <a:pt x="17" y="64"/>
                        </a:cubicBezTo>
                        <a:cubicBezTo>
                          <a:pt x="33" y="32"/>
                          <a:pt x="65" y="0"/>
                          <a:pt x="113" y="16"/>
                        </a:cubicBezTo>
                        <a:cubicBezTo>
                          <a:pt x="161" y="16"/>
                          <a:pt x="177" y="64"/>
                          <a:pt x="177" y="11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08" name="Google Shape;4108;p11"/>
                  <p:cNvSpPr/>
                  <p:nvPr/>
                </p:nvSpPr>
                <p:spPr>
                  <a:xfrm>
                    <a:off x="2453015" y="1299709"/>
                    <a:ext cx="9408" cy="86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193" extrusionOk="0">
                        <a:moveTo>
                          <a:pt x="193" y="112"/>
                        </a:moveTo>
                        <a:cubicBezTo>
                          <a:pt x="193" y="160"/>
                          <a:pt x="145" y="192"/>
                          <a:pt x="97" y="176"/>
                        </a:cubicBezTo>
                        <a:cubicBezTo>
                          <a:pt x="0" y="160"/>
                          <a:pt x="32" y="0"/>
                          <a:pt x="129" y="16"/>
                        </a:cubicBezTo>
                        <a:cubicBezTo>
                          <a:pt x="177" y="32"/>
                          <a:pt x="209" y="80"/>
                          <a:pt x="193" y="11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09" name="Google Shape;4109;p11"/>
                  <p:cNvSpPr/>
                  <p:nvPr/>
                </p:nvSpPr>
                <p:spPr>
                  <a:xfrm>
                    <a:off x="2435526" y="995395"/>
                    <a:ext cx="9408" cy="940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209" extrusionOk="0">
                        <a:moveTo>
                          <a:pt x="209" y="80"/>
                        </a:moveTo>
                        <a:cubicBezTo>
                          <a:pt x="209" y="208"/>
                          <a:pt x="1" y="0"/>
                          <a:pt x="129" y="0"/>
                        </a:cubicBezTo>
                        <a:cubicBezTo>
                          <a:pt x="177" y="0"/>
                          <a:pt x="209" y="48"/>
                          <a:pt x="209" y="8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10" name="Google Shape;4110;p11"/>
                  <p:cNvSpPr/>
                  <p:nvPr/>
                </p:nvSpPr>
                <p:spPr>
                  <a:xfrm>
                    <a:off x="2164334" y="1538484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2"/>
                        </a:moveTo>
                        <a:cubicBezTo>
                          <a:pt x="433" y="352"/>
                          <a:pt x="241" y="432"/>
                          <a:pt x="113" y="320"/>
                        </a:cubicBezTo>
                        <a:cubicBezTo>
                          <a:pt x="1" y="208"/>
                          <a:pt x="81" y="0"/>
                          <a:pt x="257" y="0"/>
                        </a:cubicBezTo>
                        <a:cubicBezTo>
                          <a:pt x="353" y="0"/>
                          <a:pt x="433" y="80"/>
                          <a:pt x="433" y="19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11" name="Google Shape;4111;p11"/>
                  <p:cNvSpPr/>
                  <p:nvPr/>
                </p:nvSpPr>
                <p:spPr>
                  <a:xfrm>
                    <a:off x="2680453" y="1103427"/>
                    <a:ext cx="18771" cy="2165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17" h="481" extrusionOk="0">
                        <a:moveTo>
                          <a:pt x="400" y="273"/>
                        </a:moveTo>
                        <a:cubicBezTo>
                          <a:pt x="368" y="481"/>
                          <a:pt x="48" y="481"/>
                          <a:pt x="32" y="273"/>
                        </a:cubicBezTo>
                        <a:cubicBezTo>
                          <a:pt x="0" y="1"/>
                          <a:pt x="416" y="1"/>
                          <a:pt x="400" y="27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12" name="Google Shape;4112;p11"/>
                  <p:cNvSpPr/>
                  <p:nvPr/>
                </p:nvSpPr>
                <p:spPr>
                  <a:xfrm>
                    <a:off x="2533479" y="847750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2"/>
                        </a:moveTo>
                        <a:cubicBezTo>
                          <a:pt x="433" y="352"/>
                          <a:pt x="241" y="432"/>
                          <a:pt x="129" y="320"/>
                        </a:cubicBezTo>
                        <a:cubicBezTo>
                          <a:pt x="1" y="192"/>
                          <a:pt x="97" y="0"/>
                          <a:pt x="257" y="0"/>
                        </a:cubicBezTo>
                        <a:cubicBezTo>
                          <a:pt x="353" y="0"/>
                          <a:pt x="433" y="80"/>
                          <a:pt x="433" y="19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13" name="Google Shape;4113;p11"/>
                  <p:cNvSpPr/>
                  <p:nvPr/>
                </p:nvSpPr>
                <p:spPr>
                  <a:xfrm>
                    <a:off x="2831703" y="979550"/>
                    <a:ext cx="18771" cy="1877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17" h="417" extrusionOk="0">
                        <a:moveTo>
                          <a:pt x="416" y="176"/>
                        </a:moveTo>
                        <a:cubicBezTo>
                          <a:pt x="416" y="336"/>
                          <a:pt x="224" y="416"/>
                          <a:pt x="112" y="304"/>
                        </a:cubicBezTo>
                        <a:cubicBezTo>
                          <a:pt x="0" y="192"/>
                          <a:pt x="80" y="0"/>
                          <a:pt x="240" y="0"/>
                        </a:cubicBezTo>
                        <a:cubicBezTo>
                          <a:pt x="336" y="0"/>
                          <a:pt x="416" y="80"/>
                          <a:pt x="416" y="176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14" name="Google Shape;4114;p11"/>
                  <p:cNvSpPr/>
                  <p:nvPr/>
                </p:nvSpPr>
                <p:spPr>
                  <a:xfrm>
                    <a:off x="2327873" y="1193455"/>
                    <a:ext cx="19491" cy="1877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17" extrusionOk="0">
                        <a:moveTo>
                          <a:pt x="432" y="177"/>
                        </a:moveTo>
                        <a:cubicBezTo>
                          <a:pt x="432" y="337"/>
                          <a:pt x="240" y="417"/>
                          <a:pt x="128" y="305"/>
                        </a:cubicBezTo>
                        <a:cubicBezTo>
                          <a:pt x="0" y="193"/>
                          <a:pt x="80" y="1"/>
                          <a:pt x="256" y="1"/>
                        </a:cubicBezTo>
                        <a:cubicBezTo>
                          <a:pt x="352" y="1"/>
                          <a:pt x="432" y="81"/>
                          <a:pt x="432" y="177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15" name="Google Shape;4115;p11"/>
                  <p:cNvSpPr/>
                  <p:nvPr/>
                </p:nvSpPr>
                <p:spPr>
                  <a:xfrm>
                    <a:off x="2479078" y="1482667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3"/>
                        </a:moveTo>
                        <a:cubicBezTo>
                          <a:pt x="433" y="353"/>
                          <a:pt x="225" y="433"/>
                          <a:pt x="112" y="321"/>
                        </a:cubicBezTo>
                        <a:cubicBezTo>
                          <a:pt x="0" y="209"/>
                          <a:pt x="80" y="1"/>
                          <a:pt x="241" y="17"/>
                        </a:cubicBezTo>
                        <a:cubicBezTo>
                          <a:pt x="337" y="1"/>
                          <a:pt x="433" y="97"/>
                          <a:pt x="433" y="19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16" name="Google Shape;4116;p11"/>
                  <p:cNvSpPr/>
                  <p:nvPr/>
                </p:nvSpPr>
                <p:spPr>
                  <a:xfrm>
                    <a:off x="2269534" y="962265"/>
                    <a:ext cx="69908" cy="699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53" h="1553" extrusionOk="0">
                        <a:moveTo>
                          <a:pt x="768" y="1553"/>
                        </a:moveTo>
                        <a:lnTo>
                          <a:pt x="768" y="1553"/>
                        </a:lnTo>
                        <a:cubicBezTo>
                          <a:pt x="768" y="1121"/>
                          <a:pt x="416" y="785"/>
                          <a:pt x="0" y="785"/>
                        </a:cubicBezTo>
                        <a:lnTo>
                          <a:pt x="0" y="785"/>
                        </a:lnTo>
                        <a:cubicBezTo>
                          <a:pt x="416" y="785"/>
                          <a:pt x="768" y="432"/>
                          <a:pt x="768" y="0"/>
                        </a:cubicBezTo>
                        <a:lnTo>
                          <a:pt x="768" y="0"/>
                        </a:lnTo>
                        <a:cubicBezTo>
                          <a:pt x="768" y="432"/>
                          <a:pt x="1120" y="785"/>
                          <a:pt x="1552" y="785"/>
                        </a:cubicBezTo>
                        <a:lnTo>
                          <a:pt x="1552" y="785"/>
                        </a:lnTo>
                        <a:cubicBezTo>
                          <a:pt x="1120" y="785"/>
                          <a:pt x="768" y="1121"/>
                          <a:pt x="768" y="155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17" name="Google Shape;4117;p11"/>
                  <p:cNvSpPr/>
                  <p:nvPr/>
                </p:nvSpPr>
                <p:spPr>
                  <a:xfrm>
                    <a:off x="2653421" y="1348504"/>
                    <a:ext cx="69953" cy="6918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54" h="1537" extrusionOk="0">
                        <a:moveTo>
                          <a:pt x="785" y="1537"/>
                        </a:moveTo>
                        <a:lnTo>
                          <a:pt x="785" y="1537"/>
                        </a:lnTo>
                        <a:cubicBezTo>
                          <a:pt x="785" y="1121"/>
                          <a:pt x="433" y="769"/>
                          <a:pt x="1" y="769"/>
                        </a:cubicBezTo>
                        <a:lnTo>
                          <a:pt x="1" y="769"/>
                        </a:lnTo>
                        <a:cubicBezTo>
                          <a:pt x="433" y="769"/>
                          <a:pt x="785" y="417"/>
                          <a:pt x="785" y="1"/>
                        </a:cubicBezTo>
                        <a:lnTo>
                          <a:pt x="785" y="1"/>
                        </a:lnTo>
                        <a:cubicBezTo>
                          <a:pt x="785" y="417"/>
                          <a:pt x="1121" y="769"/>
                          <a:pt x="1553" y="769"/>
                        </a:cubicBezTo>
                        <a:lnTo>
                          <a:pt x="1553" y="769"/>
                        </a:lnTo>
                        <a:cubicBezTo>
                          <a:pt x="1137" y="769"/>
                          <a:pt x="785" y="1121"/>
                          <a:pt x="785" y="1537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</p:grpSp>
        <p:grpSp>
          <p:nvGrpSpPr>
            <p:cNvPr id="4118" name="Google Shape;4118;p11"/>
            <p:cNvGrpSpPr/>
            <p:nvPr/>
          </p:nvGrpSpPr>
          <p:grpSpPr>
            <a:xfrm>
              <a:off x="-330469" y="-191519"/>
              <a:ext cx="2716357" cy="1672532"/>
              <a:chOff x="-330469" y="-191519"/>
              <a:chExt cx="2716357" cy="1672532"/>
            </a:xfrm>
          </p:grpSpPr>
          <p:grpSp>
            <p:nvGrpSpPr>
              <p:cNvPr id="4119" name="Google Shape;4119;p11"/>
              <p:cNvGrpSpPr/>
              <p:nvPr/>
            </p:nvGrpSpPr>
            <p:grpSpPr>
              <a:xfrm rot="10800000" flipH="1">
                <a:off x="874835" y="-191519"/>
                <a:ext cx="1511053" cy="1603986"/>
                <a:chOff x="7805848" y="0"/>
                <a:chExt cx="1338162" cy="1420462"/>
              </a:xfrm>
            </p:grpSpPr>
            <p:grpSp>
              <p:nvGrpSpPr>
                <p:cNvPr id="4120" name="Google Shape;4120;p11"/>
                <p:cNvGrpSpPr/>
                <p:nvPr/>
              </p:nvGrpSpPr>
              <p:grpSpPr>
                <a:xfrm>
                  <a:off x="8368560" y="0"/>
                  <a:ext cx="775450" cy="710225"/>
                  <a:chOff x="2092310" y="847750"/>
                  <a:chExt cx="775450" cy="710225"/>
                </a:xfrm>
              </p:grpSpPr>
              <p:sp>
                <p:nvSpPr>
                  <p:cNvPr id="4121" name="Google Shape;4121;p11"/>
                  <p:cNvSpPr/>
                  <p:nvPr/>
                </p:nvSpPr>
                <p:spPr>
                  <a:xfrm>
                    <a:off x="2340838" y="1450978"/>
                    <a:ext cx="41819" cy="4109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29" h="913" extrusionOk="0">
                        <a:moveTo>
                          <a:pt x="913" y="384"/>
                        </a:moveTo>
                        <a:cubicBezTo>
                          <a:pt x="929" y="720"/>
                          <a:pt x="497" y="912"/>
                          <a:pt x="257" y="656"/>
                        </a:cubicBezTo>
                        <a:cubicBezTo>
                          <a:pt x="1" y="416"/>
                          <a:pt x="177" y="0"/>
                          <a:pt x="529" y="0"/>
                        </a:cubicBezTo>
                        <a:cubicBezTo>
                          <a:pt x="737" y="0"/>
                          <a:pt x="913" y="160"/>
                          <a:pt x="913" y="384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22" name="Google Shape;4122;p11"/>
                  <p:cNvSpPr/>
                  <p:nvPr/>
                </p:nvSpPr>
                <p:spPr>
                  <a:xfrm>
                    <a:off x="2092310" y="1309455"/>
                    <a:ext cx="42539" cy="4253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45" h="945" extrusionOk="0">
                        <a:moveTo>
                          <a:pt x="945" y="416"/>
                        </a:moveTo>
                        <a:cubicBezTo>
                          <a:pt x="945" y="768"/>
                          <a:pt x="513" y="944"/>
                          <a:pt x="257" y="688"/>
                        </a:cubicBezTo>
                        <a:cubicBezTo>
                          <a:pt x="1" y="448"/>
                          <a:pt x="193" y="16"/>
                          <a:pt x="545" y="16"/>
                        </a:cubicBezTo>
                        <a:cubicBezTo>
                          <a:pt x="769" y="0"/>
                          <a:pt x="945" y="192"/>
                          <a:pt x="945" y="416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23" name="Google Shape;4123;p11"/>
                  <p:cNvSpPr/>
                  <p:nvPr/>
                </p:nvSpPr>
                <p:spPr>
                  <a:xfrm>
                    <a:off x="2828822" y="1112070"/>
                    <a:ext cx="9408" cy="86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193" extrusionOk="0">
                        <a:moveTo>
                          <a:pt x="208" y="81"/>
                        </a:moveTo>
                        <a:cubicBezTo>
                          <a:pt x="208" y="193"/>
                          <a:pt x="0" y="1"/>
                          <a:pt x="128" y="1"/>
                        </a:cubicBezTo>
                        <a:cubicBezTo>
                          <a:pt x="160" y="1"/>
                          <a:pt x="208" y="33"/>
                          <a:pt x="208" y="81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24" name="Google Shape;4124;p11"/>
                  <p:cNvSpPr/>
                  <p:nvPr/>
                </p:nvSpPr>
                <p:spPr>
                  <a:xfrm>
                    <a:off x="2858352" y="1249632"/>
                    <a:ext cx="9408" cy="1084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241" extrusionOk="0">
                        <a:moveTo>
                          <a:pt x="192" y="145"/>
                        </a:moveTo>
                        <a:cubicBezTo>
                          <a:pt x="160" y="241"/>
                          <a:pt x="0" y="209"/>
                          <a:pt x="32" y="97"/>
                        </a:cubicBezTo>
                        <a:cubicBezTo>
                          <a:pt x="48" y="1"/>
                          <a:pt x="208" y="33"/>
                          <a:pt x="192" y="145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25" name="Google Shape;4125;p11"/>
                  <p:cNvSpPr/>
                  <p:nvPr/>
                </p:nvSpPr>
                <p:spPr>
                  <a:xfrm>
                    <a:off x="2211149" y="947140"/>
                    <a:ext cx="7968" cy="796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112"/>
                        </a:moveTo>
                        <a:cubicBezTo>
                          <a:pt x="161" y="144"/>
                          <a:pt x="113" y="176"/>
                          <a:pt x="81" y="160"/>
                        </a:cubicBezTo>
                        <a:cubicBezTo>
                          <a:pt x="33" y="160"/>
                          <a:pt x="1" y="112"/>
                          <a:pt x="17" y="64"/>
                        </a:cubicBezTo>
                        <a:cubicBezTo>
                          <a:pt x="33" y="32"/>
                          <a:pt x="65" y="0"/>
                          <a:pt x="113" y="16"/>
                        </a:cubicBezTo>
                        <a:cubicBezTo>
                          <a:pt x="161" y="16"/>
                          <a:pt x="177" y="64"/>
                          <a:pt x="177" y="11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26" name="Google Shape;4126;p11"/>
                  <p:cNvSpPr/>
                  <p:nvPr/>
                </p:nvSpPr>
                <p:spPr>
                  <a:xfrm>
                    <a:off x="2453015" y="1299709"/>
                    <a:ext cx="9408" cy="86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193" extrusionOk="0">
                        <a:moveTo>
                          <a:pt x="193" y="112"/>
                        </a:moveTo>
                        <a:cubicBezTo>
                          <a:pt x="193" y="160"/>
                          <a:pt x="145" y="192"/>
                          <a:pt x="97" y="176"/>
                        </a:cubicBezTo>
                        <a:cubicBezTo>
                          <a:pt x="0" y="160"/>
                          <a:pt x="32" y="0"/>
                          <a:pt x="129" y="16"/>
                        </a:cubicBezTo>
                        <a:cubicBezTo>
                          <a:pt x="177" y="32"/>
                          <a:pt x="209" y="80"/>
                          <a:pt x="193" y="11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27" name="Google Shape;4127;p11"/>
                  <p:cNvSpPr/>
                  <p:nvPr/>
                </p:nvSpPr>
                <p:spPr>
                  <a:xfrm>
                    <a:off x="2435526" y="995395"/>
                    <a:ext cx="9408" cy="940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209" extrusionOk="0">
                        <a:moveTo>
                          <a:pt x="209" y="80"/>
                        </a:moveTo>
                        <a:cubicBezTo>
                          <a:pt x="209" y="208"/>
                          <a:pt x="1" y="0"/>
                          <a:pt x="129" y="0"/>
                        </a:cubicBezTo>
                        <a:cubicBezTo>
                          <a:pt x="177" y="0"/>
                          <a:pt x="209" y="48"/>
                          <a:pt x="209" y="8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28" name="Google Shape;4128;p11"/>
                  <p:cNvSpPr/>
                  <p:nvPr/>
                </p:nvSpPr>
                <p:spPr>
                  <a:xfrm>
                    <a:off x="2164334" y="1538484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2"/>
                        </a:moveTo>
                        <a:cubicBezTo>
                          <a:pt x="433" y="352"/>
                          <a:pt x="241" y="432"/>
                          <a:pt x="113" y="320"/>
                        </a:cubicBezTo>
                        <a:cubicBezTo>
                          <a:pt x="1" y="208"/>
                          <a:pt x="81" y="0"/>
                          <a:pt x="257" y="0"/>
                        </a:cubicBezTo>
                        <a:cubicBezTo>
                          <a:pt x="353" y="0"/>
                          <a:pt x="433" y="80"/>
                          <a:pt x="433" y="19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29" name="Google Shape;4129;p11"/>
                  <p:cNvSpPr/>
                  <p:nvPr/>
                </p:nvSpPr>
                <p:spPr>
                  <a:xfrm>
                    <a:off x="2680453" y="1103427"/>
                    <a:ext cx="18771" cy="2165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17" h="481" extrusionOk="0">
                        <a:moveTo>
                          <a:pt x="400" y="273"/>
                        </a:moveTo>
                        <a:cubicBezTo>
                          <a:pt x="368" y="481"/>
                          <a:pt x="48" y="481"/>
                          <a:pt x="32" y="273"/>
                        </a:cubicBezTo>
                        <a:cubicBezTo>
                          <a:pt x="0" y="1"/>
                          <a:pt x="416" y="1"/>
                          <a:pt x="400" y="27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30" name="Google Shape;4130;p11"/>
                  <p:cNvSpPr/>
                  <p:nvPr/>
                </p:nvSpPr>
                <p:spPr>
                  <a:xfrm>
                    <a:off x="2533479" y="847750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2"/>
                        </a:moveTo>
                        <a:cubicBezTo>
                          <a:pt x="433" y="352"/>
                          <a:pt x="241" y="432"/>
                          <a:pt x="129" y="320"/>
                        </a:cubicBezTo>
                        <a:cubicBezTo>
                          <a:pt x="1" y="192"/>
                          <a:pt x="97" y="0"/>
                          <a:pt x="257" y="0"/>
                        </a:cubicBezTo>
                        <a:cubicBezTo>
                          <a:pt x="353" y="0"/>
                          <a:pt x="433" y="80"/>
                          <a:pt x="433" y="19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31" name="Google Shape;4131;p11"/>
                  <p:cNvSpPr/>
                  <p:nvPr/>
                </p:nvSpPr>
                <p:spPr>
                  <a:xfrm>
                    <a:off x="2831703" y="979550"/>
                    <a:ext cx="18771" cy="1877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17" h="417" extrusionOk="0">
                        <a:moveTo>
                          <a:pt x="416" y="176"/>
                        </a:moveTo>
                        <a:cubicBezTo>
                          <a:pt x="416" y="336"/>
                          <a:pt x="224" y="416"/>
                          <a:pt x="112" y="304"/>
                        </a:cubicBezTo>
                        <a:cubicBezTo>
                          <a:pt x="0" y="192"/>
                          <a:pt x="80" y="0"/>
                          <a:pt x="240" y="0"/>
                        </a:cubicBezTo>
                        <a:cubicBezTo>
                          <a:pt x="336" y="0"/>
                          <a:pt x="416" y="80"/>
                          <a:pt x="416" y="176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32" name="Google Shape;4132;p11"/>
                  <p:cNvSpPr/>
                  <p:nvPr/>
                </p:nvSpPr>
                <p:spPr>
                  <a:xfrm>
                    <a:off x="2327873" y="1193455"/>
                    <a:ext cx="19491" cy="1877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17" extrusionOk="0">
                        <a:moveTo>
                          <a:pt x="432" y="177"/>
                        </a:moveTo>
                        <a:cubicBezTo>
                          <a:pt x="432" y="337"/>
                          <a:pt x="240" y="417"/>
                          <a:pt x="128" y="305"/>
                        </a:cubicBezTo>
                        <a:cubicBezTo>
                          <a:pt x="0" y="193"/>
                          <a:pt x="80" y="1"/>
                          <a:pt x="256" y="1"/>
                        </a:cubicBezTo>
                        <a:cubicBezTo>
                          <a:pt x="352" y="1"/>
                          <a:pt x="432" y="81"/>
                          <a:pt x="432" y="177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33" name="Google Shape;4133;p11"/>
                  <p:cNvSpPr/>
                  <p:nvPr/>
                </p:nvSpPr>
                <p:spPr>
                  <a:xfrm>
                    <a:off x="2479078" y="1482667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3"/>
                        </a:moveTo>
                        <a:cubicBezTo>
                          <a:pt x="433" y="353"/>
                          <a:pt x="225" y="433"/>
                          <a:pt x="112" y="321"/>
                        </a:cubicBezTo>
                        <a:cubicBezTo>
                          <a:pt x="0" y="209"/>
                          <a:pt x="80" y="1"/>
                          <a:pt x="241" y="17"/>
                        </a:cubicBezTo>
                        <a:cubicBezTo>
                          <a:pt x="337" y="1"/>
                          <a:pt x="433" y="97"/>
                          <a:pt x="433" y="19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34" name="Google Shape;4134;p11"/>
                  <p:cNvSpPr/>
                  <p:nvPr/>
                </p:nvSpPr>
                <p:spPr>
                  <a:xfrm>
                    <a:off x="2269534" y="962265"/>
                    <a:ext cx="69908" cy="699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53" h="1553" extrusionOk="0">
                        <a:moveTo>
                          <a:pt x="768" y="1553"/>
                        </a:moveTo>
                        <a:lnTo>
                          <a:pt x="768" y="1553"/>
                        </a:lnTo>
                        <a:cubicBezTo>
                          <a:pt x="768" y="1121"/>
                          <a:pt x="416" y="785"/>
                          <a:pt x="0" y="785"/>
                        </a:cubicBezTo>
                        <a:lnTo>
                          <a:pt x="0" y="785"/>
                        </a:lnTo>
                        <a:cubicBezTo>
                          <a:pt x="416" y="785"/>
                          <a:pt x="768" y="432"/>
                          <a:pt x="768" y="0"/>
                        </a:cubicBezTo>
                        <a:lnTo>
                          <a:pt x="768" y="0"/>
                        </a:lnTo>
                        <a:cubicBezTo>
                          <a:pt x="768" y="432"/>
                          <a:pt x="1120" y="785"/>
                          <a:pt x="1552" y="785"/>
                        </a:cubicBezTo>
                        <a:lnTo>
                          <a:pt x="1552" y="785"/>
                        </a:lnTo>
                        <a:cubicBezTo>
                          <a:pt x="1120" y="785"/>
                          <a:pt x="768" y="1121"/>
                          <a:pt x="768" y="155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35" name="Google Shape;4135;p11"/>
                  <p:cNvSpPr/>
                  <p:nvPr/>
                </p:nvSpPr>
                <p:spPr>
                  <a:xfrm>
                    <a:off x="2653421" y="1348504"/>
                    <a:ext cx="69953" cy="6918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54" h="1537" extrusionOk="0">
                        <a:moveTo>
                          <a:pt x="785" y="1537"/>
                        </a:moveTo>
                        <a:lnTo>
                          <a:pt x="785" y="1537"/>
                        </a:lnTo>
                        <a:cubicBezTo>
                          <a:pt x="785" y="1121"/>
                          <a:pt x="433" y="769"/>
                          <a:pt x="1" y="769"/>
                        </a:cubicBezTo>
                        <a:lnTo>
                          <a:pt x="1" y="769"/>
                        </a:lnTo>
                        <a:cubicBezTo>
                          <a:pt x="433" y="769"/>
                          <a:pt x="785" y="417"/>
                          <a:pt x="785" y="1"/>
                        </a:cubicBezTo>
                        <a:lnTo>
                          <a:pt x="785" y="1"/>
                        </a:lnTo>
                        <a:cubicBezTo>
                          <a:pt x="785" y="417"/>
                          <a:pt x="1121" y="769"/>
                          <a:pt x="1553" y="769"/>
                        </a:cubicBezTo>
                        <a:lnTo>
                          <a:pt x="1553" y="769"/>
                        </a:lnTo>
                        <a:cubicBezTo>
                          <a:pt x="1137" y="769"/>
                          <a:pt x="785" y="1121"/>
                          <a:pt x="785" y="1537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4136" name="Google Shape;4136;p11"/>
                <p:cNvGrpSpPr/>
                <p:nvPr/>
              </p:nvGrpSpPr>
              <p:grpSpPr>
                <a:xfrm rot="-5400000">
                  <a:off x="7773235" y="184387"/>
                  <a:ext cx="775450" cy="710225"/>
                  <a:chOff x="2092310" y="847750"/>
                  <a:chExt cx="775450" cy="710225"/>
                </a:xfrm>
              </p:grpSpPr>
              <p:sp>
                <p:nvSpPr>
                  <p:cNvPr id="4137" name="Google Shape;4137;p11"/>
                  <p:cNvSpPr/>
                  <p:nvPr/>
                </p:nvSpPr>
                <p:spPr>
                  <a:xfrm>
                    <a:off x="2340838" y="1450978"/>
                    <a:ext cx="41819" cy="4109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29" h="913" extrusionOk="0">
                        <a:moveTo>
                          <a:pt x="913" y="384"/>
                        </a:moveTo>
                        <a:cubicBezTo>
                          <a:pt x="929" y="720"/>
                          <a:pt x="497" y="912"/>
                          <a:pt x="257" y="656"/>
                        </a:cubicBezTo>
                        <a:cubicBezTo>
                          <a:pt x="1" y="416"/>
                          <a:pt x="177" y="0"/>
                          <a:pt x="529" y="0"/>
                        </a:cubicBezTo>
                        <a:cubicBezTo>
                          <a:pt x="737" y="0"/>
                          <a:pt x="913" y="160"/>
                          <a:pt x="913" y="384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38" name="Google Shape;4138;p11"/>
                  <p:cNvSpPr/>
                  <p:nvPr/>
                </p:nvSpPr>
                <p:spPr>
                  <a:xfrm>
                    <a:off x="2092310" y="1309455"/>
                    <a:ext cx="42539" cy="4253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45" h="945" extrusionOk="0">
                        <a:moveTo>
                          <a:pt x="945" y="416"/>
                        </a:moveTo>
                        <a:cubicBezTo>
                          <a:pt x="945" y="768"/>
                          <a:pt x="513" y="944"/>
                          <a:pt x="257" y="688"/>
                        </a:cubicBezTo>
                        <a:cubicBezTo>
                          <a:pt x="1" y="448"/>
                          <a:pt x="193" y="16"/>
                          <a:pt x="545" y="16"/>
                        </a:cubicBezTo>
                        <a:cubicBezTo>
                          <a:pt x="769" y="0"/>
                          <a:pt x="945" y="192"/>
                          <a:pt x="945" y="416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39" name="Google Shape;4139;p11"/>
                  <p:cNvSpPr/>
                  <p:nvPr/>
                </p:nvSpPr>
                <p:spPr>
                  <a:xfrm>
                    <a:off x="2828822" y="1112070"/>
                    <a:ext cx="9408" cy="86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193" extrusionOk="0">
                        <a:moveTo>
                          <a:pt x="208" y="81"/>
                        </a:moveTo>
                        <a:cubicBezTo>
                          <a:pt x="208" y="193"/>
                          <a:pt x="0" y="1"/>
                          <a:pt x="128" y="1"/>
                        </a:cubicBezTo>
                        <a:cubicBezTo>
                          <a:pt x="160" y="1"/>
                          <a:pt x="208" y="33"/>
                          <a:pt x="208" y="81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40" name="Google Shape;4140;p11"/>
                  <p:cNvSpPr/>
                  <p:nvPr/>
                </p:nvSpPr>
                <p:spPr>
                  <a:xfrm>
                    <a:off x="2858352" y="1249632"/>
                    <a:ext cx="9408" cy="1084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241" extrusionOk="0">
                        <a:moveTo>
                          <a:pt x="192" y="145"/>
                        </a:moveTo>
                        <a:cubicBezTo>
                          <a:pt x="160" y="241"/>
                          <a:pt x="0" y="209"/>
                          <a:pt x="32" y="97"/>
                        </a:cubicBezTo>
                        <a:cubicBezTo>
                          <a:pt x="48" y="1"/>
                          <a:pt x="208" y="33"/>
                          <a:pt x="192" y="145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41" name="Google Shape;4141;p11"/>
                  <p:cNvSpPr/>
                  <p:nvPr/>
                </p:nvSpPr>
                <p:spPr>
                  <a:xfrm>
                    <a:off x="2211149" y="947140"/>
                    <a:ext cx="7968" cy="796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112"/>
                        </a:moveTo>
                        <a:cubicBezTo>
                          <a:pt x="161" y="144"/>
                          <a:pt x="113" y="176"/>
                          <a:pt x="81" y="160"/>
                        </a:cubicBezTo>
                        <a:cubicBezTo>
                          <a:pt x="33" y="160"/>
                          <a:pt x="1" y="112"/>
                          <a:pt x="17" y="64"/>
                        </a:cubicBezTo>
                        <a:cubicBezTo>
                          <a:pt x="33" y="32"/>
                          <a:pt x="65" y="0"/>
                          <a:pt x="113" y="16"/>
                        </a:cubicBezTo>
                        <a:cubicBezTo>
                          <a:pt x="161" y="16"/>
                          <a:pt x="177" y="64"/>
                          <a:pt x="177" y="11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42" name="Google Shape;4142;p11"/>
                  <p:cNvSpPr/>
                  <p:nvPr/>
                </p:nvSpPr>
                <p:spPr>
                  <a:xfrm>
                    <a:off x="2453015" y="1299709"/>
                    <a:ext cx="9408" cy="86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193" extrusionOk="0">
                        <a:moveTo>
                          <a:pt x="193" y="112"/>
                        </a:moveTo>
                        <a:cubicBezTo>
                          <a:pt x="193" y="160"/>
                          <a:pt x="145" y="192"/>
                          <a:pt x="97" y="176"/>
                        </a:cubicBezTo>
                        <a:cubicBezTo>
                          <a:pt x="0" y="160"/>
                          <a:pt x="32" y="0"/>
                          <a:pt x="129" y="16"/>
                        </a:cubicBezTo>
                        <a:cubicBezTo>
                          <a:pt x="177" y="32"/>
                          <a:pt x="209" y="80"/>
                          <a:pt x="193" y="11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43" name="Google Shape;4143;p11"/>
                  <p:cNvSpPr/>
                  <p:nvPr/>
                </p:nvSpPr>
                <p:spPr>
                  <a:xfrm>
                    <a:off x="2435526" y="995395"/>
                    <a:ext cx="9408" cy="940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209" extrusionOk="0">
                        <a:moveTo>
                          <a:pt x="209" y="80"/>
                        </a:moveTo>
                        <a:cubicBezTo>
                          <a:pt x="209" y="208"/>
                          <a:pt x="1" y="0"/>
                          <a:pt x="129" y="0"/>
                        </a:cubicBezTo>
                        <a:cubicBezTo>
                          <a:pt x="177" y="0"/>
                          <a:pt x="209" y="48"/>
                          <a:pt x="209" y="8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44" name="Google Shape;4144;p11"/>
                  <p:cNvSpPr/>
                  <p:nvPr/>
                </p:nvSpPr>
                <p:spPr>
                  <a:xfrm>
                    <a:off x="2164334" y="1538484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2"/>
                        </a:moveTo>
                        <a:cubicBezTo>
                          <a:pt x="433" y="352"/>
                          <a:pt x="241" y="432"/>
                          <a:pt x="113" y="320"/>
                        </a:cubicBezTo>
                        <a:cubicBezTo>
                          <a:pt x="1" y="208"/>
                          <a:pt x="81" y="0"/>
                          <a:pt x="257" y="0"/>
                        </a:cubicBezTo>
                        <a:cubicBezTo>
                          <a:pt x="353" y="0"/>
                          <a:pt x="433" y="80"/>
                          <a:pt x="433" y="19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45" name="Google Shape;4145;p11"/>
                  <p:cNvSpPr/>
                  <p:nvPr/>
                </p:nvSpPr>
                <p:spPr>
                  <a:xfrm>
                    <a:off x="2680453" y="1103427"/>
                    <a:ext cx="18771" cy="2165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17" h="481" extrusionOk="0">
                        <a:moveTo>
                          <a:pt x="400" y="273"/>
                        </a:moveTo>
                        <a:cubicBezTo>
                          <a:pt x="368" y="481"/>
                          <a:pt x="48" y="481"/>
                          <a:pt x="32" y="273"/>
                        </a:cubicBezTo>
                        <a:cubicBezTo>
                          <a:pt x="0" y="1"/>
                          <a:pt x="416" y="1"/>
                          <a:pt x="400" y="27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46" name="Google Shape;4146;p11"/>
                  <p:cNvSpPr/>
                  <p:nvPr/>
                </p:nvSpPr>
                <p:spPr>
                  <a:xfrm>
                    <a:off x="2533479" y="847750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2"/>
                        </a:moveTo>
                        <a:cubicBezTo>
                          <a:pt x="433" y="352"/>
                          <a:pt x="241" y="432"/>
                          <a:pt x="129" y="320"/>
                        </a:cubicBezTo>
                        <a:cubicBezTo>
                          <a:pt x="1" y="192"/>
                          <a:pt x="97" y="0"/>
                          <a:pt x="257" y="0"/>
                        </a:cubicBezTo>
                        <a:cubicBezTo>
                          <a:pt x="353" y="0"/>
                          <a:pt x="433" y="80"/>
                          <a:pt x="433" y="19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47" name="Google Shape;4147;p11"/>
                  <p:cNvSpPr/>
                  <p:nvPr/>
                </p:nvSpPr>
                <p:spPr>
                  <a:xfrm>
                    <a:off x="2831703" y="979550"/>
                    <a:ext cx="18771" cy="1877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17" h="417" extrusionOk="0">
                        <a:moveTo>
                          <a:pt x="416" y="176"/>
                        </a:moveTo>
                        <a:cubicBezTo>
                          <a:pt x="416" y="336"/>
                          <a:pt x="224" y="416"/>
                          <a:pt x="112" y="304"/>
                        </a:cubicBezTo>
                        <a:cubicBezTo>
                          <a:pt x="0" y="192"/>
                          <a:pt x="80" y="0"/>
                          <a:pt x="240" y="0"/>
                        </a:cubicBezTo>
                        <a:cubicBezTo>
                          <a:pt x="336" y="0"/>
                          <a:pt x="416" y="80"/>
                          <a:pt x="416" y="176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48" name="Google Shape;4148;p11"/>
                  <p:cNvSpPr/>
                  <p:nvPr/>
                </p:nvSpPr>
                <p:spPr>
                  <a:xfrm>
                    <a:off x="2327873" y="1193455"/>
                    <a:ext cx="19491" cy="1877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17" extrusionOk="0">
                        <a:moveTo>
                          <a:pt x="432" y="177"/>
                        </a:moveTo>
                        <a:cubicBezTo>
                          <a:pt x="432" y="337"/>
                          <a:pt x="240" y="417"/>
                          <a:pt x="128" y="305"/>
                        </a:cubicBezTo>
                        <a:cubicBezTo>
                          <a:pt x="0" y="193"/>
                          <a:pt x="80" y="1"/>
                          <a:pt x="256" y="1"/>
                        </a:cubicBezTo>
                        <a:cubicBezTo>
                          <a:pt x="352" y="1"/>
                          <a:pt x="432" y="81"/>
                          <a:pt x="432" y="177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49" name="Google Shape;4149;p11"/>
                  <p:cNvSpPr/>
                  <p:nvPr/>
                </p:nvSpPr>
                <p:spPr>
                  <a:xfrm>
                    <a:off x="2479078" y="1482667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3"/>
                        </a:moveTo>
                        <a:cubicBezTo>
                          <a:pt x="433" y="353"/>
                          <a:pt x="225" y="433"/>
                          <a:pt x="112" y="321"/>
                        </a:cubicBezTo>
                        <a:cubicBezTo>
                          <a:pt x="0" y="209"/>
                          <a:pt x="80" y="1"/>
                          <a:pt x="241" y="17"/>
                        </a:cubicBezTo>
                        <a:cubicBezTo>
                          <a:pt x="337" y="1"/>
                          <a:pt x="433" y="97"/>
                          <a:pt x="433" y="19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50" name="Google Shape;4150;p11"/>
                  <p:cNvSpPr/>
                  <p:nvPr/>
                </p:nvSpPr>
                <p:spPr>
                  <a:xfrm>
                    <a:off x="2269534" y="962265"/>
                    <a:ext cx="69908" cy="699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53" h="1553" extrusionOk="0">
                        <a:moveTo>
                          <a:pt x="768" y="1553"/>
                        </a:moveTo>
                        <a:lnTo>
                          <a:pt x="768" y="1553"/>
                        </a:lnTo>
                        <a:cubicBezTo>
                          <a:pt x="768" y="1121"/>
                          <a:pt x="416" y="785"/>
                          <a:pt x="0" y="785"/>
                        </a:cubicBezTo>
                        <a:lnTo>
                          <a:pt x="0" y="785"/>
                        </a:lnTo>
                        <a:cubicBezTo>
                          <a:pt x="416" y="785"/>
                          <a:pt x="768" y="432"/>
                          <a:pt x="768" y="0"/>
                        </a:cubicBezTo>
                        <a:lnTo>
                          <a:pt x="768" y="0"/>
                        </a:lnTo>
                        <a:cubicBezTo>
                          <a:pt x="768" y="432"/>
                          <a:pt x="1120" y="785"/>
                          <a:pt x="1552" y="785"/>
                        </a:cubicBezTo>
                        <a:lnTo>
                          <a:pt x="1552" y="785"/>
                        </a:lnTo>
                        <a:cubicBezTo>
                          <a:pt x="1120" y="785"/>
                          <a:pt x="768" y="1121"/>
                          <a:pt x="768" y="155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51" name="Google Shape;4151;p11"/>
                  <p:cNvSpPr/>
                  <p:nvPr/>
                </p:nvSpPr>
                <p:spPr>
                  <a:xfrm>
                    <a:off x="2653421" y="1348504"/>
                    <a:ext cx="69953" cy="6918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54" h="1537" extrusionOk="0">
                        <a:moveTo>
                          <a:pt x="785" y="1537"/>
                        </a:moveTo>
                        <a:lnTo>
                          <a:pt x="785" y="1537"/>
                        </a:lnTo>
                        <a:cubicBezTo>
                          <a:pt x="785" y="1121"/>
                          <a:pt x="433" y="769"/>
                          <a:pt x="1" y="769"/>
                        </a:cubicBezTo>
                        <a:lnTo>
                          <a:pt x="1" y="769"/>
                        </a:lnTo>
                        <a:cubicBezTo>
                          <a:pt x="433" y="769"/>
                          <a:pt x="785" y="417"/>
                          <a:pt x="785" y="1"/>
                        </a:cubicBezTo>
                        <a:lnTo>
                          <a:pt x="785" y="1"/>
                        </a:lnTo>
                        <a:cubicBezTo>
                          <a:pt x="785" y="417"/>
                          <a:pt x="1121" y="769"/>
                          <a:pt x="1553" y="769"/>
                        </a:cubicBezTo>
                        <a:lnTo>
                          <a:pt x="1553" y="769"/>
                        </a:lnTo>
                        <a:cubicBezTo>
                          <a:pt x="1137" y="769"/>
                          <a:pt x="785" y="1121"/>
                          <a:pt x="785" y="1537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4152" name="Google Shape;4152;p11"/>
                <p:cNvGrpSpPr/>
                <p:nvPr/>
              </p:nvGrpSpPr>
              <p:grpSpPr>
                <a:xfrm rot="10800000" flipH="1">
                  <a:off x="8257960" y="710237"/>
                  <a:ext cx="775450" cy="710225"/>
                  <a:chOff x="2092310" y="847750"/>
                  <a:chExt cx="775450" cy="710225"/>
                </a:xfrm>
              </p:grpSpPr>
              <p:sp>
                <p:nvSpPr>
                  <p:cNvPr id="4153" name="Google Shape;4153;p11"/>
                  <p:cNvSpPr/>
                  <p:nvPr/>
                </p:nvSpPr>
                <p:spPr>
                  <a:xfrm>
                    <a:off x="2340838" y="1450978"/>
                    <a:ext cx="41819" cy="4109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29" h="913" extrusionOk="0">
                        <a:moveTo>
                          <a:pt x="913" y="384"/>
                        </a:moveTo>
                        <a:cubicBezTo>
                          <a:pt x="929" y="720"/>
                          <a:pt x="497" y="912"/>
                          <a:pt x="257" y="656"/>
                        </a:cubicBezTo>
                        <a:cubicBezTo>
                          <a:pt x="1" y="416"/>
                          <a:pt x="177" y="0"/>
                          <a:pt x="529" y="0"/>
                        </a:cubicBezTo>
                        <a:cubicBezTo>
                          <a:pt x="737" y="0"/>
                          <a:pt x="913" y="160"/>
                          <a:pt x="913" y="384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54" name="Google Shape;4154;p11"/>
                  <p:cNvSpPr/>
                  <p:nvPr/>
                </p:nvSpPr>
                <p:spPr>
                  <a:xfrm>
                    <a:off x="2092310" y="1309455"/>
                    <a:ext cx="42539" cy="4253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45" h="945" extrusionOk="0">
                        <a:moveTo>
                          <a:pt x="945" y="416"/>
                        </a:moveTo>
                        <a:cubicBezTo>
                          <a:pt x="945" y="768"/>
                          <a:pt x="513" y="944"/>
                          <a:pt x="257" y="688"/>
                        </a:cubicBezTo>
                        <a:cubicBezTo>
                          <a:pt x="1" y="448"/>
                          <a:pt x="193" y="16"/>
                          <a:pt x="545" y="16"/>
                        </a:cubicBezTo>
                        <a:cubicBezTo>
                          <a:pt x="769" y="0"/>
                          <a:pt x="945" y="192"/>
                          <a:pt x="945" y="416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55" name="Google Shape;4155;p11"/>
                  <p:cNvSpPr/>
                  <p:nvPr/>
                </p:nvSpPr>
                <p:spPr>
                  <a:xfrm>
                    <a:off x="2828822" y="1112070"/>
                    <a:ext cx="9408" cy="86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193" extrusionOk="0">
                        <a:moveTo>
                          <a:pt x="208" y="81"/>
                        </a:moveTo>
                        <a:cubicBezTo>
                          <a:pt x="208" y="193"/>
                          <a:pt x="0" y="1"/>
                          <a:pt x="128" y="1"/>
                        </a:cubicBezTo>
                        <a:cubicBezTo>
                          <a:pt x="160" y="1"/>
                          <a:pt x="208" y="33"/>
                          <a:pt x="208" y="81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56" name="Google Shape;4156;p11"/>
                  <p:cNvSpPr/>
                  <p:nvPr/>
                </p:nvSpPr>
                <p:spPr>
                  <a:xfrm>
                    <a:off x="2858352" y="1249632"/>
                    <a:ext cx="9408" cy="1084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241" extrusionOk="0">
                        <a:moveTo>
                          <a:pt x="192" y="145"/>
                        </a:moveTo>
                        <a:cubicBezTo>
                          <a:pt x="160" y="241"/>
                          <a:pt x="0" y="209"/>
                          <a:pt x="32" y="97"/>
                        </a:cubicBezTo>
                        <a:cubicBezTo>
                          <a:pt x="48" y="1"/>
                          <a:pt x="208" y="33"/>
                          <a:pt x="192" y="145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57" name="Google Shape;4157;p11"/>
                  <p:cNvSpPr/>
                  <p:nvPr/>
                </p:nvSpPr>
                <p:spPr>
                  <a:xfrm>
                    <a:off x="2211149" y="947140"/>
                    <a:ext cx="7968" cy="796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112"/>
                        </a:moveTo>
                        <a:cubicBezTo>
                          <a:pt x="161" y="144"/>
                          <a:pt x="113" y="176"/>
                          <a:pt x="81" y="160"/>
                        </a:cubicBezTo>
                        <a:cubicBezTo>
                          <a:pt x="33" y="160"/>
                          <a:pt x="1" y="112"/>
                          <a:pt x="17" y="64"/>
                        </a:cubicBezTo>
                        <a:cubicBezTo>
                          <a:pt x="33" y="32"/>
                          <a:pt x="65" y="0"/>
                          <a:pt x="113" y="16"/>
                        </a:cubicBezTo>
                        <a:cubicBezTo>
                          <a:pt x="161" y="16"/>
                          <a:pt x="177" y="64"/>
                          <a:pt x="177" y="11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58" name="Google Shape;4158;p11"/>
                  <p:cNvSpPr/>
                  <p:nvPr/>
                </p:nvSpPr>
                <p:spPr>
                  <a:xfrm>
                    <a:off x="2453015" y="1299709"/>
                    <a:ext cx="9408" cy="86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193" extrusionOk="0">
                        <a:moveTo>
                          <a:pt x="193" y="112"/>
                        </a:moveTo>
                        <a:cubicBezTo>
                          <a:pt x="193" y="160"/>
                          <a:pt x="145" y="192"/>
                          <a:pt x="97" y="176"/>
                        </a:cubicBezTo>
                        <a:cubicBezTo>
                          <a:pt x="0" y="160"/>
                          <a:pt x="32" y="0"/>
                          <a:pt x="129" y="16"/>
                        </a:cubicBezTo>
                        <a:cubicBezTo>
                          <a:pt x="177" y="32"/>
                          <a:pt x="209" y="80"/>
                          <a:pt x="193" y="11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59" name="Google Shape;4159;p11"/>
                  <p:cNvSpPr/>
                  <p:nvPr/>
                </p:nvSpPr>
                <p:spPr>
                  <a:xfrm>
                    <a:off x="2435526" y="995395"/>
                    <a:ext cx="9408" cy="940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209" extrusionOk="0">
                        <a:moveTo>
                          <a:pt x="209" y="80"/>
                        </a:moveTo>
                        <a:cubicBezTo>
                          <a:pt x="209" y="208"/>
                          <a:pt x="1" y="0"/>
                          <a:pt x="129" y="0"/>
                        </a:cubicBezTo>
                        <a:cubicBezTo>
                          <a:pt x="177" y="0"/>
                          <a:pt x="209" y="48"/>
                          <a:pt x="209" y="8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60" name="Google Shape;4160;p11"/>
                  <p:cNvSpPr/>
                  <p:nvPr/>
                </p:nvSpPr>
                <p:spPr>
                  <a:xfrm>
                    <a:off x="2164334" y="1538484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2"/>
                        </a:moveTo>
                        <a:cubicBezTo>
                          <a:pt x="433" y="352"/>
                          <a:pt x="241" y="432"/>
                          <a:pt x="113" y="320"/>
                        </a:cubicBezTo>
                        <a:cubicBezTo>
                          <a:pt x="1" y="208"/>
                          <a:pt x="81" y="0"/>
                          <a:pt x="257" y="0"/>
                        </a:cubicBezTo>
                        <a:cubicBezTo>
                          <a:pt x="353" y="0"/>
                          <a:pt x="433" y="80"/>
                          <a:pt x="433" y="19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61" name="Google Shape;4161;p11"/>
                  <p:cNvSpPr/>
                  <p:nvPr/>
                </p:nvSpPr>
                <p:spPr>
                  <a:xfrm>
                    <a:off x="2680453" y="1103427"/>
                    <a:ext cx="18771" cy="2165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17" h="481" extrusionOk="0">
                        <a:moveTo>
                          <a:pt x="400" y="273"/>
                        </a:moveTo>
                        <a:cubicBezTo>
                          <a:pt x="368" y="481"/>
                          <a:pt x="48" y="481"/>
                          <a:pt x="32" y="273"/>
                        </a:cubicBezTo>
                        <a:cubicBezTo>
                          <a:pt x="0" y="1"/>
                          <a:pt x="416" y="1"/>
                          <a:pt x="400" y="27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62" name="Google Shape;4162;p11"/>
                  <p:cNvSpPr/>
                  <p:nvPr/>
                </p:nvSpPr>
                <p:spPr>
                  <a:xfrm>
                    <a:off x="2533479" y="847750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2"/>
                        </a:moveTo>
                        <a:cubicBezTo>
                          <a:pt x="433" y="352"/>
                          <a:pt x="241" y="432"/>
                          <a:pt x="129" y="320"/>
                        </a:cubicBezTo>
                        <a:cubicBezTo>
                          <a:pt x="1" y="192"/>
                          <a:pt x="97" y="0"/>
                          <a:pt x="257" y="0"/>
                        </a:cubicBezTo>
                        <a:cubicBezTo>
                          <a:pt x="353" y="0"/>
                          <a:pt x="433" y="80"/>
                          <a:pt x="433" y="19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63" name="Google Shape;4163;p11"/>
                  <p:cNvSpPr/>
                  <p:nvPr/>
                </p:nvSpPr>
                <p:spPr>
                  <a:xfrm>
                    <a:off x="2831703" y="979550"/>
                    <a:ext cx="18771" cy="1877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17" h="417" extrusionOk="0">
                        <a:moveTo>
                          <a:pt x="416" y="176"/>
                        </a:moveTo>
                        <a:cubicBezTo>
                          <a:pt x="416" y="336"/>
                          <a:pt x="224" y="416"/>
                          <a:pt x="112" y="304"/>
                        </a:cubicBezTo>
                        <a:cubicBezTo>
                          <a:pt x="0" y="192"/>
                          <a:pt x="80" y="0"/>
                          <a:pt x="240" y="0"/>
                        </a:cubicBezTo>
                        <a:cubicBezTo>
                          <a:pt x="336" y="0"/>
                          <a:pt x="416" y="80"/>
                          <a:pt x="416" y="176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64" name="Google Shape;4164;p11"/>
                  <p:cNvSpPr/>
                  <p:nvPr/>
                </p:nvSpPr>
                <p:spPr>
                  <a:xfrm>
                    <a:off x="2327873" y="1193455"/>
                    <a:ext cx="19491" cy="1877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17" extrusionOk="0">
                        <a:moveTo>
                          <a:pt x="432" y="177"/>
                        </a:moveTo>
                        <a:cubicBezTo>
                          <a:pt x="432" y="337"/>
                          <a:pt x="240" y="417"/>
                          <a:pt x="128" y="305"/>
                        </a:cubicBezTo>
                        <a:cubicBezTo>
                          <a:pt x="0" y="193"/>
                          <a:pt x="80" y="1"/>
                          <a:pt x="256" y="1"/>
                        </a:cubicBezTo>
                        <a:cubicBezTo>
                          <a:pt x="352" y="1"/>
                          <a:pt x="432" y="81"/>
                          <a:pt x="432" y="177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65" name="Google Shape;4165;p11"/>
                  <p:cNvSpPr/>
                  <p:nvPr/>
                </p:nvSpPr>
                <p:spPr>
                  <a:xfrm>
                    <a:off x="2479078" y="1482667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3"/>
                        </a:moveTo>
                        <a:cubicBezTo>
                          <a:pt x="433" y="353"/>
                          <a:pt x="225" y="433"/>
                          <a:pt x="112" y="321"/>
                        </a:cubicBezTo>
                        <a:cubicBezTo>
                          <a:pt x="0" y="209"/>
                          <a:pt x="80" y="1"/>
                          <a:pt x="241" y="17"/>
                        </a:cubicBezTo>
                        <a:cubicBezTo>
                          <a:pt x="337" y="1"/>
                          <a:pt x="433" y="97"/>
                          <a:pt x="433" y="19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66" name="Google Shape;4166;p11"/>
                  <p:cNvSpPr/>
                  <p:nvPr/>
                </p:nvSpPr>
                <p:spPr>
                  <a:xfrm>
                    <a:off x="2269534" y="962265"/>
                    <a:ext cx="69908" cy="699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53" h="1553" extrusionOk="0">
                        <a:moveTo>
                          <a:pt x="768" y="1553"/>
                        </a:moveTo>
                        <a:lnTo>
                          <a:pt x="768" y="1553"/>
                        </a:lnTo>
                        <a:cubicBezTo>
                          <a:pt x="768" y="1121"/>
                          <a:pt x="416" y="785"/>
                          <a:pt x="0" y="785"/>
                        </a:cubicBezTo>
                        <a:lnTo>
                          <a:pt x="0" y="785"/>
                        </a:lnTo>
                        <a:cubicBezTo>
                          <a:pt x="416" y="785"/>
                          <a:pt x="768" y="432"/>
                          <a:pt x="768" y="0"/>
                        </a:cubicBezTo>
                        <a:lnTo>
                          <a:pt x="768" y="0"/>
                        </a:lnTo>
                        <a:cubicBezTo>
                          <a:pt x="768" y="432"/>
                          <a:pt x="1120" y="785"/>
                          <a:pt x="1552" y="785"/>
                        </a:cubicBezTo>
                        <a:lnTo>
                          <a:pt x="1552" y="785"/>
                        </a:lnTo>
                        <a:cubicBezTo>
                          <a:pt x="1120" y="785"/>
                          <a:pt x="768" y="1121"/>
                          <a:pt x="768" y="155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67" name="Google Shape;4167;p11"/>
                  <p:cNvSpPr/>
                  <p:nvPr/>
                </p:nvSpPr>
                <p:spPr>
                  <a:xfrm>
                    <a:off x="2653421" y="1348504"/>
                    <a:ext cx="69953" cy="6918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54" h="1537" extrusionOk="0">
                        <a:moveTo>
                          <a:pt x="785" y="1537"/>
                        </a:moveTo>
                        <a:lnTo>
                          <a:pt x="785" y="1537"/>
                        </a:lnTo>
                        <a:cubicBezTo>
                          <a:pt x="785" y="1121"/>
                          <a:pt x="433" y="769"/>
                          <a:pt x="1" y="769"/>
                        </a:cubicBezTo>
                        <a:lnTo>
                          <a:pt x="1" y="769"/>
                        </a:lnTo>
                        <a:cubicBezTo>
                          <a:pt x="433" y="769"/>
                          <a:pt x="785" y="417"/>
                          <a:pt x="785" y="1"/>
                        </a:cubicBezTo>
                        <a:lnTo>
                          <a:pt x="785" y="1"/>
                        </a:lnTo>
                        <a:cubicBezTo>
                          <a:pt x="785" y="417"/>
                          <a:pt x="1121" y="769"/>
                          <a:pt x="1553" y="769"/>
                        </a:cubicBezTo>
                        <a:lnTo>
                          <a:pt x="1553" y="769"/>
                        </a:lnTo>
                        <a:cubicBezTo>
                          <a:pt x="1137" y="769"/>
                          <a:pt x="785" y="1121"/>
                          <a:pt x="785" y="1537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4168" name="Google Shape;4168;p11"/>
              <p:cNvGrpSpPr/>
              <p:nvPr/>
            </p:nvGrpSpPr>
            <p:grpSpPr>
              <a:xfrm rot="5400000" flipH="1">
                <a:off x="-284003" y="-76507"/>
                <a:ext cx="1511053" cy="1603986"/>
                <a:chOff x="7805848" y="0"/>
                <a:chExt cx="1338162" cy="1420462"/>
              </a:xfrm>
            </p:grpSpPr>
            <p:grpSp>
              <p:nvGrpSpPr>
                <p:cNvPr id="4169" name="Google Shape;4169;p11"/>
                <p:cNvGrpSpPr/>
                <p:nvPr/>
              </p:nvGrpSpPr>
              <p:grpSpPr>
                <a:xfrm>
                  <a:off x="8368560" y="0"/>
                  <a:ext cx="775450" cy="710225"/>
                  <a:chOff x="2092310" y="847750"/>
                  <a:chExt cx="775450" cy="710225"/>
                </a:xfrm>
              </p:grpSpPr>
              <p:sp>
                <p:nvSpPr>
                  <p:cNvPr id="4170" name="Google Shape;4170;p11"/>
                  <p:cNvSpPr/>
                  <p:nvPr/>
                </p:nvSpPr>
                <p:spPr>
                  <a:xfrm>
                    <a:off x="2340838" y="1450978"/>
                    <a:ext cx="41819" cy="4109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29" h="913" extrusionOk="0">
                        <a:moveTo>
                          <a:pt x="913" y="384"/>
                        </a:moveTo>
                        <a:cubicBezTo>
                          <a:pt x="929" y="720"/>
                          <a:pt x="497" y="912"/>
                          <a:pt x="257" y="656"/>
                        </a:cubicBezTo>
                        <a:cubicBezTo>
                          <a:pt x="1" y="416"/>
                          <a:pt x="177" y="0"/>
                          <a:pt x="529" y="0"/>
                        </a:cubicBezTo>
                        <a:cubicBezTo>
                          <a:pt x="737" y="0"/>
                          <a:pt x="913" y="160"/>
                          <a:pt x="913" y="384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71" name="Google Shape;4171;p11"/>
                  <p:cNvSpPr/>
                  <p:nvPr/>
                </p:nvSpPr>
                <p:spPr>
                  <a:xfrm>
                    <a:off x="2092310" y="1309455"/>
                    <a:ext cx="42539" cy="4253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45" h="945" extrusionOk="0">
                        <a:moveTo>
                          <a:pt x="945" y="416"/>
                        </a:moveTo>
                        <a:cubicBezTo>
                          <a:pt x="945" y="768"/>
                          <a:pt x="513" y="944"/>
                          <a:pt x="257" y="688"/>
                        </a:cubicBezTo>
                        <a:cubicBezTo>
                          <a:pt x="1" y="448"/>
                          <a:pt x="193" y="16"/>
                          <a:pt x="545" y="16"/>
                        </a:cubicBezTo>
                        <a:cubicBezTo>
                          <a:pt x="769" y="0"/>
                          <a:pt x="945" y="192"/>
                          <a:pt x="945" y="416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72" name="Google Shape;4172;p11"/>
                  <p:cNvSpPr/>
                  <p:nvPr/>
                </p:nvSpPr>
                <p:spPr>
                  <a:xfrm>
                    <a:off x="2828822" y="1112070"/>
                    <a:ext cx="9408" cy="86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193" extrusionOk="0">
                        <a:moveTo>
                          <a:pt x="208" y="81"/>
                        </a:moveTo>
                        <a:cubicBezTo>
                          <a:pt x="208" y="193"/>
                          <a:pt x="0" y="1"/>
                          <a:pt x="128" y="1"/>
                        </a:cubicBezTo>
                        <a:cubicBezTo>
                          <a:pt x="160" y="1"/>
                          <a:pt x="208" y="33"/>
                          <a:pt x="208" y="81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73" name="Google Shape;4173;p11"/>
                  <p:cNvSpPr/>
                  <p:nvPr/>
                </p:nvSpPr>
                <p:spPr>
                  <a:xfrm>
                    <a:off x="2858352" y="1249632"/>
                    <a:ext cx="9408" cy="1084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241" extrusionOk="0">
                        <a:moveTo>
                          <a:pt x="192" y="145"/>
                        </a:moveTo>
                        <a:cubicBezTo>
                          <a:pt x="160" y="241"/>
                          <a:pt x="0" y="209"/>
                          <a:pt x="32" y="97"/>
                        </a:cubicBezTo>
                        <a:cubicBezTo>
                          <a:pt x="48" y="1"/>
                          <a:pt x="208" y="33"/>
                          <a:pt x="192" y="145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74" name="Google Shape;4174;p11"/>
                  <p:cNvSpPr/>
                  <p:nvPr/>
                </p:nvSpPr>
                <p:spPr>
                  <a:xfrm>
                    <a:off x="2211149" y="947140"/>
                    <a:ext cx="7968" cy="796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112"/>
                        </a:moveTo>
                        <a:cubicBezTo>
                          <a:pt x="161" y="144"/>
                          <a:pt x="113" y="176"/>
                          <a:pt x="81" y="160"/>
                        </a:cubicBezTo>
                        <a:cubicBezTo>
                          <a:pt x="33" y="160"/>
                          <a:pt x="1" y="112"/>
                          <a:pt x="17" y="64"/>
                        </a:cubicBezTo>
                        <a:cubicBezTo>
                          <a:pt x="33" y="32"/>
                          <a:pt x="65" y="0"/>
                          <a:pt x="113" y="16"/>
                        </a:cubicBezTo>
                        <a:cubicBezTo>
                          <a:pt x="161" y="16"/>
                          <a:pt x="177" y="64"/>
                          <a:pt x="177" y="11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75" name="Google Shape;4175;p11"/>
                  <p:cNvSpPr/>
                  <p:nvPr/>
                </p:nvSpPr>
                <p:spPr>
                  <a:xfrm>
                    <a:off x="2453015" y="1299709"/>
                    <a:ext cx="9408" cy="86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193" extrusionOk="0">
                        <a:moveTo>
                          <a:pt x="193" y="112"/>
                        </a:moveTo>
                        <a:cubicBezTo>
                          <a:pt x="193" y="160"/>
                          <a:pt x="145" y="192"/>
                          <a:pt x="97" y="176"/>
                        </a:cubicBezTo>
                        <a:cubicBezTo>
                          <a:pt x="0" y="160"/>
                          <a:pt x="32" y="0"/>
                          <a:pt x="129" y="16"/>
                        </a:cubicBezTo>
                        <a:cubicBezTo>
                          <a:pt x="177" y="32"/>
                          <a:pt x="209" y="80"/>
                          <a:pt x="193" y="11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76" name="Google Shape;4176;p11"/>
                  <p:cNvSpPr/>
                  <p:nvPr/>
                </p:nvSpPr>
                <p:spPr>
                  <a:xfrm>
                    <a:off x="2435526" y="995395"/>
                    <a:ext cx="9408" cy="940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209" extrusionOk="0">
                        <a:moveTo>
                          <a:pt x="209" y="80"/>
                        </a:moveTo>
                        <a:cubicBezTo>
                          <a:pt x="209" y="208"/>
                          <a:pt x="1" y="0"/>
                          <a:pt x="129" y="0"/>
                        </a:cubicBezTo>
                        <a:cubicBezTo>
                          <a:pt x="177" y="0"/>
                          <a:pt x="209" y="48"/>
                          <a:pt x="209" y="8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77" name="Google Shape;4177;p11"/>
                  <p:cNvSpPr/>
                  <p:nvPr/>
                </p:nvSpPr>
                <p:spPr>
                  <a:xfrm>
                    <a:off x="2164334" y="1538484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2"/>
                        </a:moveTo>
                        <a:cubicBezTo>
                          <a:pt x="433" y="352"/>
                          <a:pt x="241" y="432"/>
                          <a:pt x="113" y="320"/>
                        </a:cubicBezTo>
                        <a:cubicBezTo>
                          <a:pt x="1" y="208"/>
                          <a:pt x="81" y="0"/>
                          <a:pt x="257" y="0"/>
                        </a:cubicBezTo>
                        <a:cubicBezTo>
                          <a:pt x="353" y="0"/>
                          <a:pt x="433" y="80"/>
                          <a:pt x="433" y="19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78" name="Google Shape;4178;p11"/>
                  <p:cNvSpPr/>
                  <p:nvPr/>
                </p:nvSpPr>
                <p:spPr>
                  <a:xfrm>
                    <a:off x="2680453" y="1103427"/>
                    <a:ext cx="18771" cy="2165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17" h="481" extrusionOk="0">
                        <a:moveTo>
                          <a:pt x="400" y="273"/>
                        </a:moveTo>
                        <a:cubicBezTo>
                          <a:pt x="368" y="481"/>
                          <a:pt x="48" y="481"/>
                          <a:pt x="32" y="273"/>
                        </a:cubicBezTo>
                        <a:cubicBezTo>
                          <a:pt x="0" y="1"/>
                          <a:pt x="416" y="1"/>
                          <a:pt x="400" y="27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79" name="Google Shape;4179;p11"/>
                  <p:cNvSpPr/>
                  <p:nvPr/>
                </p:nvSpPr>
                <p:spPr>
                  <a:xfrm>
                    <a:off x="2533479" y="847750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2"/>
                        </a:moveTo>
                        <a:cubicBezTo>
                          <a:pt x="433" y="352"/>
                          <a:pt x="241" y="432"/>
                          <a:pt x="129" y="320"/>
                        </a:cubicBezTo>
                        <a:cubicBezTo>
                          <a:pt x="1" y="192"/>
                          <a:pt x="97" y="0"/>
                          <a:pt x="257" y="0"/>
                        </a:cubicBezTo>
                        <a:cubicBezTo>
                          <a:pt x="353" y="0"/>
                          <a:pt x="433" y="80"/>
                          <a:pt x="433" y="19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80" name="Google Shape;4180;p11"/>
                  <p:cNvSpPr/>
                  <p:nvPr/>
                </p:nvSpPr>
                <p:spPr>
                  <a:xfrm>
                    <a:off x="2831703" y="979550"/>
                    <a:ext cx="18771" cy="1877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17" h="417" extrusionOk="0">
                        <a:moveTo>
                          <a:pt x="416" y="176"/>
                        </a:moveTo>
                        <a:cubicBezTo>
                          <a:pt x="416" y="336"/>
                          <a:pt x="224" y="416"/>
                          <a:pt x="112" y="304"/>
                        </a:cubicBezTo>
                        <a:cubicBezTo>
                          <a:pt x="0" y="192"/>
                          <a:pt x="80" y="0"/>
                          <a:pt x="240" y="0"/>
                        </a:cubicBezTo>
                        <a:cubicBezTo>
                          <a:pt x="336" y="0"/>
                          <a:pt x="416" y="80"/>
                          <a:pt x="416" y="176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81" name="Google Shape;4181;p11"/>
                  <p:cNvSpPr/>
                  <p:nvPr/>
                </p:nvSpPr>
                <p:spPr>
                  <a:xfrm>
                    <a:off x="2327873" y="1193455"/>
                    <a:ext cx="19491" cy="1877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17" extrusionOk="0">
                        <a:moveTo>
                          <a:pt x="432" y="177"/>
                        </a:moveTo>
                        <a:cubicBezTo>
                          <a:pt x="432" y="337"/>
                          <a:pt x="240" y="417"/>
                          <a:pt x="128" y="305"/>
                        </a:cubicBezTo>
                        <a:cubicBezTo>
                          <a:pt x="0" y="193"/>
                          <a:pt x="80" y="1"/>
                          <a:pt x="256" y="1"/>
                        </a:cubicBezTo>
                        <a:cubicBezTo>
                          <a:pt x="352" y="1"/>
                          <a:pt x="432" y="81"/>
                          <a:pt x="432" y="177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82" name="Google Shape;4182;p11"/>
                  <p:cNvSpPr/>
                  <p:nvPr/>
                </p:nvSpPr>
                <p:spPr>
                  <a:xfrm>
                    <a:off x="2479078" y="1482667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3"/>
                        </a:moveTo>
                        <a:cubicBezTo>
                          <a:pt x="433" y="353"/>
                          <a:pt x="225" y="433"/>
                          <a:pt x="112" y="321"/>
                        </a:cubicBezTo>
                        <a:cubicBezTo>
                          <a:pt x="0" y="209"/>
                          <a:pt x="80" y="1"/>
                          <a:pt x="241" y="17"/>
                        </a:cubicBezTo>
                        <a:cubicBezTo>
                          <a:pt x="337" y="1"/>
                          <a:pt x="433" y="97"/>
                          <a:pt x="433" y="19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83" name="Google Shape;4183;p11"/>
                  <p:cNvSpPr/>
                  <p:nvPr/>
                </p:nvSpPr>
                <p:spPr>
                  <a:xfrm>
                    <a:off x="2269534" y="962265"/>
                    <a:ext cx="69908" cy="699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53" h="1553" extrusionOk="0">
                        <a:moveTo>
                          <a:pt x="768" y="1553"/>
                        </a:moveTo>
                        <a:lnTo>
                          <a:pt x="768" y="1553"/>
                        </a:lnTo>
                        <a:cubicBezTo>
                          <a:pt x="768" y="1121"/>
                          <a:pt x="416" y="785"/>
                          <a:pt x="0" y="785"/>
                        </a:cubicBezTo>
                        <a:lnTo>
                          <a:pt x="0" y="785"/>
                        </a:lnTo>
                        <a:cubicBezTo>
                          <a:pt x="416" y="785"/>
                          <a:pt x="768" y="432"/>
                          <a:pt x="768" y="0"/>
                        </a:cubicBezTo>
                        <a:lnTo>
                          <a:pt x="768" y="0"/>
                        </a:lnTo>
                        <a:cubicBezTo>
                          <a:pt x="768" y="432"/>
                          <a:pt x="1120" y="785"/>
                          <a:pt x="1552" y="785"/>
                        </a:cubicBezTo>
                        <a:lnTo>
                          <a:pt x="1552" y="785"/>
                        </a:lnTo>
                        <a:cubicBezTo>
                          <a:pt x="1120" y="785"/>
                          <a:pt x="768" y="1121"/>
                          <a:pt x="768" y="155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84" name="Google Shape;4184;p11"/>
                  <p:cNvSpPr/>
                  <p:nvPr/>
                </p:nvSpPr>
                <p:spPr>
                  <a:xfrm>
                    <a:off x="2653421" y="1348504"/>
                    <a:ext cx="69953" cy="6918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54" h="1537" extrusionOk="0">
                        <a:moveTo>
                          <a:pt x="785" y="1537"/>
                        </a:moveTo>
                        <a:lnTo>
                          <a:pt x="785" y="1537"/>
                        </a:lnTo>
                        <a:cubicBezTo>
                          <a:pt x="785" y="1121"/>
                          <a:pt x="433" y="769"/>
                          <a:pt x="1" y="769"/>
                        </a:cubicBezTo>
                        <a:lnTo>
                          <a:pt x="1" y="769"/>
                        </a:lnTo>
                        <a:cubicBezTo>
                          <a:pt x="433" y="769"/>
                          <a:pt x="785" y="417"/>
                          <a:pt x="785" y="1"/>
                        </a:cubicBezTo>
                        <a:lnTo>
                          <a:pt x="785" y="1"/>
                        </a:lnTo>
                        <a:cubicBezTo>
                          <a:pt x="785" y="417"/>
                          <a:pt x="1121" y="769"/>
                          <a:pt x="1553" y="769"/>
                        </a:cubicBezTo>
                        <a:lnTo>
                          <a:pt x="1553" y="769"/>
                        </a:lnTo>
                        <a:cubicBezTo>
                          <a:pt x="1137" y="769"/>
                          <a:pt x="785" y="1121"/>
                          <a:pt x="785" y="1537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4185" name="Google Shape;4185;p11"/>
                <p:cNvGrpSpPr/>
                <p:nvPr/>
              </p:nvGrpSpPr>
              <p:grpSpPr>
                <a:xfrm rot="-5400000">
                  <a:off x="7773235" y="184387"/>
                  <a:ext cx="775450" cy="710225"/>
                  <a:chOff x="2092310" y="847750"/>
                  <a:chExt cx="775450" cy="710225"/>
                </a:xfrm>
              </p:grpSpPr>
              <p:sp>
                <p:nvSpPr>
                  <p:cNvPr id="4186" name="Google Shape;4186;p11"/>
                  <p:cNvSpPr/>
                  <p:nvPr/>
                </p:nvSpPr>
                <p:spPr>
                  <a:xfrm>
                    <a:off x="2340838" y="1450978"/>
                    <a:ext cx="41819" cy="4109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29" h="913" extrusionOk="0">
                        <a:moveTo>
                          <a:pt x="913" y="384"/>
                        </a:moveTo>
                        <a:cubicBezTo>
                          <a:pt x="929" y="720"/>
                          <a:pt x="497" y="912"/>
                          <a:pt x="257" y="656"/>
                        </a:cubicBezTo>
                        <a:cubicBezTo>
                          <a:pt x="1" y="416"/>
                          <a:pt x="177" y="0"/>
                          <a:pt x="529" y="0"/>
                        </a:cubicBezTo>
                        <a:cubicBezTo>
                          <a:pt x="737" y="0"/>
                          <a:pt x="913" y="160"/>
                          <a:pt x="913" y="384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87" name="Google Shape;4187;p11"/>
                  <p:cNvSpPr/>
                  <p:nvPr/>
                </p:nvSpPr>
                <p:spPr>
                  <a:xfrm>
                    <a:off x="2092310" y="1309455"/>
                    <a:ext cx="42539" cy="4253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45" h="945" extrusionOk="0">
                        <a:moveTo>
                          <a:pt x="945" y="416"/>
                        </a:moveTo>
                        <a:cubicBezTo>
                          <a:pt x="945" y="768"/>
                          <a:pt x="513" y="944"/>
                          <a:pt x="257" y="688"/>
                        </a:cubicBezTo>
                        <a:cubicBezTo>
                          <a:pt x="1" y="448"/>
                          <a:pt x="193" y="16"/>
                          <a:pt x="545" y="16"/>
                        </a:cubicBezTo>
                        <a:cubicBezTo>
                          <a:pt x="769" y="0"/>
                          <a:pt x="945" y="192"/>
                          <a:pt x="945" y="416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88" name="Google Shape;4188;p11"/>
                  <p:cNvSpPr/>
                  <p:nvPr/>
                </p:nvSpPr>
                <p:spPr>
                  <a:xfrm>
                    <a:off x="2828822" y="1112070"/>
                    <a:ext cx="9408" cy="86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193" extrusionOk="0">
                        <a:moveTo>
                          <a:pt x="208" y="81"/>
                        </a:moveTo>
                        <a:cubicBezTo>
                          <a:pt x="208" y="193"/>
                          <a:pt x="0" y="1"/>
                          <a:pt x="128" y="1"/>
                        </a:cubicBezTo>
                        <a:cubicBezTo>
                          <a:pt x="160" y="1"/>
                          <a:pt x="208" y="33"/>
                          <a:pt x="208" y="81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89" name="Google Shape;4189;p11"/>
                  <p:cNvSpPr/>
                  <p:nvPr/>
                </p:nvSpPr>
                <p:spPr>
                  <a:xfrm>
                    <a:off x="2858352" y="1249632"/>
                    <a:ext cx="9408" cy="1084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241" extrusionOk="0">
                        <a:moveTo>
                          <a:pt x="192" y="145"/>
                        </a:moveTo>
                        <a:cubicBezTo>
                          <a:pt x="160" y="241"/>
                          <a:pt x="0" y="209"/>
                          <a:pt x="32" y="97"/>
                        </a:cubicBezTo>
                        <a:cubicBezTo>
                          <a:pt x="48" y="1"/>
                          <a:pt x="208" y="33"/>
                          <a:pt x="192" y="145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90" name="Google Shape;4190;p11"/>
                  <p:cNvSpPr/>
                  <p:nvPr/>
                </p:nvSpPr>
                <p:spPr>
                  <a:xfrm>
                    <a:off x="2211149" y="947140"/>
                    <a:ext cx="7968" cy="796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112"/>
                        </a:moveTo>
                        <a:cubicBezTo>
                          <a:pt x="161" y="144"/>
                          <a:pt x="113" y="176"/>
                          <a:pt x="81" y="160"/>
                        </a:cubicBezTo>
                        <a:cubicBezTo>
                          <a:pt x="33" y="160"/>
                          <a:pt x="1" y="112"/>
                          <a:pt x="17" y="64"/>
                        </a:cubicBezTo>
                        <a:cubicBezTo>
                          <a:pt x="33" y="32"/>
                          <a:pt x="65" y="0"/>
                          <a:pt x="113" y="16"/>
                        </a:cubicBezTo>
                        <a:cubicBezTo>
                          <a:pt x="161" y="16"/>
                          <a:pt x="177" y="64"/>
                          <a:pt x="177" y="11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91" name="Google Shape;4191;p11"/>
                  <p:cNvSpPr/>
                  <p:nvPr/>
                </p:nvSpPr>
                <p:spPr>
                  <a:xfrm>
                    <a:off x="2453015" y="1299709"/>
                    <a:ext cx="9408" cy="86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193" extrusionOk="0">
                        <a:moveTo>
                          <a:pt x="193" y="112"/>
                        </a:moveTo>
                        <a:cubicBezTo>
                          <a:pt x="193" y="160"/>
                          <a:pt x="145" y="192"/>
                          <a:pt x="97" y="176"/>
                        </a:cubicBezTo>
                        <a:cubicBezTo>
                          <a:pt x="0" y="160"/>
                          <a:pt x="32" y="0"/>
                          <a:pt x="129" y="16"/>
                        </a:cubicBezTo>
                        <a:cubicBezTo>
                          <a:pt x="177" y="32"/>
                          <a:pt x="209" y="80"/>
                          <a:pt x="193" y="11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92" name="Google Shape;4192;p11"/>
                  <p:cNvSpPr/>
                  <p:nvPr/>
                </p:nvSpPr>
                <p:spPr>
                  <a:xfrm>
                    <a:off x="2435526" y="995395"/>
                    <a:ext cx="9408" cy="940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209" extrusionOk="0">
                        <a:moveTo>
                          <a:pt x="209" y="80"/>
                        </a:moveTo>
                        <a:cubicBezTo>
                          <a:pt x="209" y="208"/>
                          <a:pt x="1" y="0"/>
                          <a:pt x="129" y="0"/>
                        </a:cubicBezTo>
                        <a:cubicBezTo>
                          <a:pt x="177" y="0"/>
                          <a:pt x="209" y="48"/>
                          <a:pt x="209" y="8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93" name="Google Shape;4193;p11"/>
                  <p:cNvSpPr/>
                  <p:nvPr/>
                </p:nvSpPr>
                <p:spPr>
                  <a:xfrm>
                    <a:off x="2164334" y="1538484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2"/>
                        </a:moveTo>
                        <a:cubicBezTo>
                          <a:pt x="433" y="352"/>
                          <a:pt x="241" y="432"/>
                          <a:pt x="113" y="320"/>
                        </a:cubicBezTo>
                        <a:cubicBezTo>
                          <a:pt x="1" y="208"/>
                          <a:pt x="81" y="0"/>
                          <a:pt x="257" y="0"/>
                        </a:cubicBezTo>
                        <a:cubicBezTo>
                          <a:pt x="353" y="0"/>
                          <a:pt x="433" y="80"/>
                          <a:pt x="433" y="19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94" name="Google Shape;4194;p11"/>
                  <p:cNvSpPr/>
                  <p:nvPr/>
                </p:nvSpPr>
                <p:spPr>
                  <a:xfrm>
                    <a:off x="2680453" y="1103427"/>
                    <a:ext cx="18771" cy="2165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17" h="481" extrusionOk="0">
                        <a:moveTo>
                          <a:pt x="400" y="273"/>
                        </a:moveTo>
                        <a:cubicBezTo>
                          <a:pt x="368" y="481"/>
                          <a:pt x="48" y="481"/>
                          <a:pt x="32" y="273"/>
                        </a:cubicBezTo>
                        <a:cubicBezTo>
                          <a:pt x="0" y="1"/>
                          <a:pt x="416" y="1"/>
                          <a:pt x="400" y="27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95" name="Google Shape;4195;p11"/>
                  <p:cNvSpPr/>
                  <p:nvPr/>
                </p:nvSpPr>
                <p:spPr>
                  <a:xfrm>
                    <a:off x="2533479" y="847750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2"/>
                        </a:moveTo>
                        <a:cubicBezTo>
                          <a:pt x="433" y="352"/>
                          <a:pt x="241" y="432"/>
                          <a:pt x="129" y="320"/>
                        </a:cubicBezTo>
                        <a:cubicBezTo>
                          <a:pt x="1" y="192"/>
                          <a:pt x="97" y="0"/>
                          <a:pt x="257" y="0"/>
                        </a:cubicBezTo>
                        <a:cubicBezTo>
                          <a:pt x="353" y="0"/>
                          <a:pt x="433" y="80"/>
                          <a:pt x="433" y="19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96" name="Google Shape;4196;p11"/>
                  <p:cNvSpPr/>
                  <p:nvPr/>
                </p:nvSpPr>
                <p:spPr>
                  <a:xfrm>
                    <a:off x="2831703" y="979550"/>
                    <a:ext cx="18771" cy="1877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17" h="417" extrusionOk="0">
                        <a:moveTo>
                          <a:pt x="416" y="176"/>
                        </a:moveTo>
                        <a:cubicBezTo>
                          <a:pt x="416" y="336"/>
                          <a:pt x="224" y="416"/>
                          <a:pt x="112" y="304"/>
                        </a:cubicBezTo>
                        <a:cubicBezTo>
                          <a:pt x="0" y="192"/>
                          <a:pt x="80" y="0"/>
                          <a:pt x="240" y="0"/>
                        </a:cubicBezTo>
                        <a:cubicBezTo>
                          <a:pt x="336" y="0"/>
                          <a:pt x="416" y="80"/>
                          <a:pt x="416" y="176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97" name="Google Shape;4197;p11"/>
                  <p:cNvSpPr/>
                  <p:nvPr/>
                </p:nvSpPr>
                <p:spPr>
                  <a:xfrm>
                    <a:off x="2327873" y="1193455"/>
                    <a:ext cx="19491" cy="1877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17" extrusionOk="0">
                        <a:moveTo>
                          <a:pt x="432" y="177"/>
                        </a:moveTo>
                        <a:cubicBezTo>
                          <a:pt x="432" y="337"/>
                          <a:pt x="240" y="417"/>
                          <a:pt x="128" y="305"/>
                        </a:cubicBezTo>
                        <a:cubicBezTo>
                          <a:pt x="0" y="193"/>
                          <a:pt x="80" y="1"/>
                          <a:pt x="256" y="1"/>
                        </a:cubicBezTo>
                        <a:cubicBezTo>
                          <a:pt x="352" y="1"/>
                          <a:pt x="432" y="81"/>
                          <a:pt x="432" y="177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98" name="Google Shape;4198;p11"/>
                  <p:cNvSpPr/>
                  <p:nvPr/>
                </p:nvSpPr>
                <p:spPr>
                  <a:xfrm>
                    <a:off x="2479078" y="1482667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3"/>
                        </a:moveTo>
                        <a:cubicBezTo>
                          <a:pt x="433" y="353"/>
                          <a:pt x="225" y="433"/>
                          <a:pt x="112" y="321"/>
                        </a:cubicBezTo>
                        <a:cubicBezTo>
                          <a:pt x="0" y="209"/>
                          <a:pt x="80" y="1"/>
                          <a:pt x="241" y="17"/>
                        </a:cubicBezTo>
                        <a:cubicBezTo>
                          <a:pt x="337" y="1"/>
                          <a:pt x="433" y="97"/>
                          <a:pt x="433" y="19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99" name="Google Shape;4199;p11"/>
                  <p:cNvSpPr/>
                  <p:nvPr/>
                </p:nvSpPr>
                <p:spPr>
                  <a:xfrm>
                    <a:off x="2269534" y="962265"/>
                    <a:ext cx="69908" cy="699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53" h="1553" extrusionOk="0">
                        <a:moveTo>
                          <a:pt x="768" y="1553"/>
                        </a:moveTo>
                        <a:lnTo>
                          <a:pt x="768" y="1553"/>
                        </a:lnTo>
                        <a:cubicBezTo>
                          <a:pt x="768" y="1121"/>
                          <a:pt x="416" y="785"/>
                          <a:pt x="0" y="785"/>
                        </a:cubicBezTo>
                        <a:lnTo>
                          <a:pt x="0" y="785"/>
                        </a:lnTo>
                        <a:cubicBezTo>
                          <a:pt x="416" y="785"/>
                          <a:pt x="768" y="432"/>
                          <a:pt x="768" y="0"/>
                        </a:cubicBezTo>
                        <a:lnTo>
                          <a:pt x="768" y="0"/>
                        </a:lnTo>
                        <a:cubicBezTo>
                          <a:pt x="768" y="432"/>
                          <a:pt x="1120" y="785"/>
                          <a:pt x="1552" y="785"/>
                        </a:cubicBezTo>
                        <a:lnTo>
                          <a:pt x="1552" y="785"/>
                        </a:lnTo>
                        <a:cubicBezTo>
                          <a:pt x="1120" y="785"/>
                          <a:pt x="768" y="1121"/>
                          <a:pt x="768" y="155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200" name="Google Shape;4200;p11"/>
                  <p:cNvSpPr/>
                  <p:nvPr/>
                </p:nvSpPr>
                <p:spPr>
                  <a:xfrm>
                    <a:off x="2653421" y="1348504"/>
                    <a:ext cx="69953" cy="6918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54" h="1537" extrusionOk="0">
                        <a:moveTo>
                          <a:pt x="785" y="1537"/>
                        </a:moveTo>
                        <a:lnTo>
                          <a:pt x="785" y="1537"/>
                        </a:lnTo>
                        <a:cubicBezTo>
                          <a:pt x="785" y="1121"/>
                          <a:pt x="433" y="769"/>
                          <a:pt x="1" y="769"/>
                        </a:cubicBezTo>
                        <a:lnTo>
                          <a:pt x="1" y="769"/>
                        </a:lnTo>
                        <a:cubicBezTo>
                          <a:pt x="433" y="769"/>
                          <a:pt x="785" y="417"/>
                          <a:pt x="785" y="1"/>
                        </a:cubicBezTo>
                        <a:lnTo>
                          <a:pt x="785" y="1"/>
                        </a:lnTo>
                        <a:cubicBezTo>
                          <a:pt x="785" y="417"/>
                          <a:pt x="1121" y="769"/>
                          <a:pt x="1553" y="769"/>
                        </a:cubicBezTo>
                        <a:lnTo>
                          <a:pt x="1553" y="769"/>
                        </a:lnTo>
                        <a:cubicBezTo>
                          <a:pt x="1137" y="769"/>
                          <a:pt x="785" y="1121"/>
                          <a:pt x="785" y="1537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4201" name="Google Shape;4201;p11"/>
                <p:cNvGrpSpPr/>
                <p:nvPr/>
              </p:nvGrpSpPr>
              <p:grpSpPr>
                <a:xfrm rot="10800000" flipH="1">
                  <a:off x="8257960" y="710237"/>
                  <a:ext cx="775450" cy="710225"/>
                  <a:chOff x="2092310" y="847750"/>
                  <a:chExt cx="775450" cy="710225"/>
                </a:xfrm>
              </p:grpSpPr>
              <p:sp>
                <p:nvSpPr>
                  <p:cNvPr id="4202" name="Google Shape;4202;p11"/>
                  <p:cNvSpPr/>
                  <p:nvPr/>
                </p:nvSpPr>
                <p:spPr>
                  <a:xfrm>
                    <a:off x="2340838" y="1450978"/>
                    <a:ext cx="41819" cy="4109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29" h="913" extrusionOk="0">
                        <a:moveTo>
                          <a:pt x="913" y="384"/>
                        </a:moveTo>
                        <a:cubicBezTo>
                          <a:pt x="929" y="720"/>
                          <a:pt x="497" y="912"/>
                          <a:pt x="257" y="656"/>
                        </a:cubicBezTo>
                        <a:cubicBezTo>
                          <a:pt x="1" y="416"/>
                          <a:pt x="177" y="0"/>
                          <a:pt x="529" y="0"/>
                        </a:cubicBezTo>
                        <a:cubicBezTo>
                          <a:pt x="737" y="0"/>
                          <a:pt x="913" y="160"/>
                          <a:pt x="913" y="384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203" name="Google Shape;4203;p11"/>
                  <p:cNvSpPr/>
                  <p:nvPr/>
                </p:nvSpPr>
                <p:spPr>
                  <a:xfrm>
                    <a:off x="2092310" y="1309455"/>
                    <a:ext cx="42539" cy="4253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45" h="945" extrusionOk="0">
                        <a:moveTo>
                          <a:pt x="945" y="416"/>
                        </a:moveTo>
                        <a:cubicBezTo>
                          <a:pt x="945" y="768"/>
                          <a:pt x="513" y="944"/>
                          <a:pt x="257" y="688"/>
                        </a:cubicBezTo>
                        <a:cubicBezTo>
                          <a:pt x="1" y="448"/>
                          <a:pt x="193" y="16"/>
                          <a:pt x="545" y="16"/>
                        </a:cubicBezTo>
                        <a:cubicBezTo>
                          <a:pt x="769" y="0"/>
                          <a:pt x="945" y="192"/>
                          <a:pt x="945" y="416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204" name="Google Shape;4204;p11"/>
                  <p:cNvSpPr/>
                  <p:nvPr/>
                </p:nvSpPr>
                <p:spPr>
                  <a:xfrm>
                    <a:off x="2828822" y="1112070"/>
                    <a:ext cx="9408" cy="86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193" extrusionOk="0">
                        <a:moveTo>
                          <a:pt x="208" y="81"/>
                        </a:moveTo>
                        <a:cubicBezTo>
                          <a:pt x="208" y="193"/>
                          <a:pt x="0" y="1"/>
                          <a:pt x="128" y="1"/>
                        </a:cubicBezTo>
                        <a:cubicBezTo>
                          <a:pt x="160" y="1"/>
                          <a:pt x="208" y="33"/>
                          <a:pt x="208" y="81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205" name="Google Shape;4205;p11"/>
                  <p:cNvSpPr/>
                  <p:nvPr/>
                </p:nvSpPr>
                <p:spPr>
                  <a:xfrm>
                    <a:off x="2858352" y="1249632"/>
                    <a:ext cx="9408" cy="1084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241" extrusionOk="0">
                        <a:moveTo>
                          <a:pt x="192" y="145"/>
                        </a:moveTo>
                        <a:cubicBezTo>
                          <a:pt x="160" y="241"/>
                          <a:pt x="0" y="209"/>
                          <a:pt x="32" y="97"/>
                        </a:cubicBezTo>
                        <a:cubicBezTo>
                          <a:pt x="48" y="1"/>
                          <a:pt x="208" y="33"/>
                          <a:pt x="192" y="145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206" name="Google Shape;4206;p11"/>
                  <p:cNvSpPr/>
                  <p:nvPr/>
                </p:nvSpPr>
                <p:spPr>
                  <a:xfrm>
                    <a:off x="2211149" y="947140"/>
                    <a:ext cx="7968" cy="796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112"/>
                        </a:moveTo>
                        <a:cubicBezTo>
                          <a:pt x="161" y="144"/>
                          <a:pt x="113" y="176"/>
                          <a:pt x="81" y="160"/>
                        </a:cubicBezTo>
                        <a:cubicBezTo>
                          <a:pt x="33" y="160"/>
                          <a:pt x="1" y="112"/>
                          <a:pt x="17" y="64"/>
                        </a:cubicBezTo>
                        <a:cubicBezTo>
                          <a:pt x="33" y="32"/>
                          <a:pt x="65" y="0"/>
                          <a:pt x="113" y="16"/>
                        </a:cubicBezTo>
                        <a:cubicBezTo>
                          <a:pt x="161" y="16"/>
                          <a:pt x="177" y="64"/>
                          <a:pt x="177" y="11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207" name="Google Shape;4207;p11"/>
                  <p:cNvSpPr/>
                  <p:nvPr/>
                </p:nvSpPr>
                <p:spPr>
                  <a:xfrm>
                    <a:off x="2453015" y="1299709"/>
                    <a:ext cx="9408" cy="86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193" extrusionOk="0">
                        <a:moveTo>
                          <a:pt x="193" y="112"/>
                        </a:moveTo>
                        <a:cubicBezTo>
                          <a:pt x="193" y="160"/>
                          <a:pt x="145" y="192"/>
                          <a:pt x="97" y="176"/>
                        </a:cubicBezTo>
                        <a:cubicBezTo>
                          <a:pt x="0" y="160"/>
                          <a:pt x="32" y="0"/>
                          <a:pt x="129" y="16"/>
                        </a:cubicBezTo>
                        <a:cubicBezTo>
                          <a:pt x="177" y="32"/>
                          <a:pt x="209" y="80"/>
                          <a:pt x="193" y="11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208" name="Google Shape;4208;p11"/>
                  <p:cNvSpPr/>
                  <p:nvPr/>
                </p:nvSpPr>
                <p:spPr>
                  <a:xfrm>
                    <a:off x="2435526" y="995395"/>
                    <a:ext cx="9408" cy="940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209" extrusionOk="0">
                        <a:moveTo>
                          <a:pt x="209" y="80"/>
                        </a:moveTo>
                        <a:cubicBezTo>
                          <a:pt x="209" y="208"/>
                          <a:pt x="1" y="0"/>
                          <a:pt x="129" y="0"/>
                        </a:cubicBezTo>
                        <a:cubicBezTo>
                          <a:pt x="177" y="0"/>
                          <a:pt x="209" y="48"/>
                          <a:pt x="209" y="8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209" name="Google Shape;4209;p11"/>
                  <p:cNvSpPr/>
                  <p:nvPr/>
                </p:nvSpPr>
                <p:spPr>
                  <a:xfrm>
                    <a:off x="2164334" y="1538484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2"/>
                        </a:moveTo>
                        <a:cubicBezTo>
                          <a:pt x="433" y="352"/>
                          <a:pt x="241" y="432"/>
                          <a:pt x="113" y="320"/>
                        </a:cubicBezTo>
                        <a:cubicBezTo>
                          <a:pt x="1" y="208"/>
                          <a:pt x="81" y="0"/>
                          <a:pt x="257" y="0"/>
                        </a:cubicBezTo>
                        <a:cubicBezTo>
                          <a:pt x="353" y="0"/>
                          <a:pt x="433" y="80"/>
                          <a:pt x="433" y="19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210" name="Google Shape;4210;p11"/>
                  <p:cNvSpPr/>
                  <p:nvPr/>
                </p:nvSpPr>
                <p:spPr>
                  <a:xfrm>
                    <a:off x="2680453" y="1103427"/>
                    <a:ext cx="18771" cy="2165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17" h="481" extrusionOk="0">
                        <a:moveTo>
                          <a:pt x="400" y="273"/>
                        </a:moveTo>
                        <a:cubicBezTo>
                          <a:pt x="368" y="481"/>
                          <a:pt x="48" y="481"/>
                          <a:pt x="32" y="273"/>
                        </a:cubicBezTo>
                        <a:cubicBezTo>
                          <a:pt x="0" y="1"/>
                          <a:pt x="416" y="1"/>
                          <a:pt x="400" y="27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211" name="Google Shape;4211;p11"/>
                  <p:cNvSpPr/>
                  <p:nvPr/>
                </p:nvSpPr>
                <p:spPr>
                  <a:xfrm>
                    <a:off x="2533479" y="847750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2"/>
                        </a:moveTo>
                        <a:cubicBezTo>
                          <a:pt x="433" y="352"/>
                          <a:pt x="241" y="432"/>
                          <a:pt x="129" y="320"/>
                        </a:cubicBezTo>
                        <a:cubicBezTo>
                          <a:pt x="1" y="192"/>
                          <a:pt x="97" y="0"/>
                          <a:pt x="257" y="0"/>
                        </a:cubicBezTo>
                        <a:cubicBezTo>
                          <a:pt x="353" y="0"/>
                          <a:pt x="433" y="80"/>
                          <a:pt x="433" y="19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212" name="Google Shape;4212;p11"/>
                  <p:cNvSpPr/>
                  <p:nvPr/>
                </p:nvSpPr>
                <p:spPr>
                  <a:xfrm>
                    <a:off x="2831703" y="979550"/>
                    <a:ext cx="18771" cy="1877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17" h="417" extrusionOk="0">
                        <a:moveTo>
                          <a:pt x="416" y="176"/>
                        </a:moveTo>
                        <a:cubicBezTo>
                          <a:pt x="416" y="336"/>
                          <a:pt x="224" y="416"/>
                          <a:pt x="112" y="304"/>
                        </a:cubicBezTo>
                        <a:cubicBezTo>
                          <a:pt x="0" y="192"/>
                          <a:pt x="80" y="0"/>
                          <a:pt x="240" y="0"/>
                        </a:cubicBezTo>
                        <a:cubicBezTo>
                          <a:pt x="336" y="0"/>
                          <a:pt x="416" y="80"/>
                          <a:pt x="416" y="176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213" name="Google Shape;4213;p11"/>
                  <p:cNvSpPr/>
                  <p:nvPr/>
                </p:nvSpPr>
                <p:spPr>
                  <a:xfrm>
                    <a:off x="2327873" y="1193455"/>
                    <a:ext cx="19491" cy="1877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17" extrusionOk="0">
                        <a:moveTo>
                          <a:pt x="432" y="177"/>
                        </a:moveTo>
                        <a:cubicBezTo>
                          <a:pt x="432" y="337"/>
                          <a:pt x="240" y="417"/>
                          <a:pt x="128" y="305"/>
                        </a:cubicBezTo>
                        <a:cubicBezTo>
                          <a:pt x="0" y="193"/>
                          <a:pt x="80" y="1"/>
                          <a:pt x="256" y="1"/>
                        </a:cubicBezTo>
                        <a:cubicBezTo>
                          <a:pt x="352" y="1"/>
                          <a:pt x="432" y="81"/>
                          <a:pt x="432" y="177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214" name="Google Shape;4214;p11"/>
                  <p:cNvSpPr/>
                  <p:nvPr/>
                </p:nvSpPr>
                <p:spPr>
                  <a:xfrm>
                    <a:off x="2479078" y="1482667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3"/>
                        </a:moveTo>
                        <a:cubicBezTo>
                          <a:pt x="433" y="353"/>
                          <a:pt x="225" y="433"/>
                          <a:pt x="112" y="321"/>
                        </a:cubicBezTo>
                        <a:cubicBezTo>
                          <a:pt x="0" y="209"/>
                          <a:pt x="80" y="1"/>
                          <a:pt x="241" y="17"/>
                        </a:cubicBezTo>
                        <a:cubicBezTo>
                          <a:pt x="337" y="1"/>
                          <a:pt x="433" y="97"/>
                          <a:pt x="433" y="19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215" name="Google Shape;4215;p11"/>
                  <p:cNvSpPr/>
                  <p:nvPr/>
                </p:nvSpPr>
                <p:spPr>
                  <a:xfrm>
                    <a:off x="2269534" y="962265"/>
                    <a:ext cx="69908" cy="699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53" h="1553" extrusionOk="0">
                        <a:moveTo>
                          <a:pt x="768" y="1553"/>
                        </a:moveTo>
                        <a:lnTo>
                          <a:pt x="768" y="1553"/>
                        </a:lnTo>
                        <a:cubicBezTo>
                          <a:pt x="768" y="1121"/>
                          <a:pt x="416" y="785"/>
                          <a:pt x="0" y="785"/>
                        </a:cubicBezTo>
                        <a:lnTo>
                          <a:pt x="0" y="785"/>
                        </a:lnTo>
                        <a:cubicBezTo>
                          <a:pt x="416" y="785"/>
                          <a:pt x="768" y="432"/>
                          <a:pt x="768" y="0"/>
                        </a:cubicBezTo>
                        <a:lnTo>
                          <a:pt x="768" y="0"/>
                        </a:lnTo>
                        <a:cubicBezTo>
                          <a:pt x="768" y="432"/>
                          <a:pt x="1120" y="785"/>
                          <a:pt x="1552" y="785"/>
                        </a:cubicBezTo>
                        <a:lnTo>
                          <a:pt x="1552" y="785"/>
                        </a:lnTo>
                        <a:cubicBezTo>
                          <a:pt x="1120" y="785"/>
                          <a:pt x="768" y="1121"/>
                          <a:pt x="768" y="155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216" name="Google Shape;4216;p11"/>
                  <p:cNvSpPr/>
                  <p:nvPr/>
                </p:nvSpPr>
                <p:spPr>
                  <a:xfrm>
                    <a:off x="2653421" y="1348504"/>
                    <a:ext cx="69953" cy="6918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54" h="1537" extrusionOk="0">
                        <a:moveTo>
                          <a:pt x="785" y="1537"/>
                        </a:moveTo>
                        <a:lnTo>
                          <a:pt x="785" y="1537"/>
                        </a:lnTo>
                        <a:cubicBezTo>
                          <a:pt x="785" y="1121"/>
                          <a:pt x="433" y="769"/>
                          <a:pt x="1" y="769"/>
                        </a:cubicBezTo>
                        <a:lnTo>
                          <a:pt x="1" y="769"/>
                        </a:lnTo>
                        <a:cubicBezTo>
                          <a:pt x="433" y="769"/>
                          <a:pt x="785" y="417"/>
                          <a:pt x="785" y="1"/>
                        </a:cubicBezTo>
                        <a:lnTo>
                          <a:pt x="785" y="1"/>
                        </a:lnTo>
                        <a:cubicBezTo>
                          <a:pt x="785" y="417"/>
                          <a:pt x="1121" y="769"/>
                          <a:pt x="1553" y="769"/>
                        </a:cubicBezTo>
                        <a:lnTo>
                          <a:pt x="1553" y="769"/>
                        </a:lnTo>
                        <a:cubicBezTo>
                          <a:pt x="1137" y="769"/>
                          <a:pt x="785" y="1121"/>
                          <a:pt x="785" y="1537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</p:grpSp>
        <p:grpSp>
          <p:nvGrpSpPr>
            <p:cNvPr id="4217" name="Google Shape;4217;p11"/>
            <p:cNvGrpSpPr/>
            <p:nvPr/>
          </p:nvGrpSpPr>
          <p:grpSpPr>
            <a:xfrm>
              <a:off x="82598" y="-191524"/>
              <a:ext cx="1529537" cy="1433534"/>
              <a:chOff x="195225" y="-121200"/>
              <a:chExt cx="1334325" cy="1250575"/>
            </a:xfrm>
          </p:grpSpPr>
          <p:sp>
            <p:nvSpPr>
              <p:cNvPr id="4218" name="Google Shape;4218;p11"/>
              <p:cNvSpPr/>
              <p:nvPr/>
            </p:nvSpPr>
            <p:spPr>
              <a:xfrm>
                <a:off x="353675" y="332525"/>
                <a:ext cx="165975" cy="165975"/>
              </a:xfrm>
              <a:custGeom>
                <a:avLst/>
                <a:gdLst/>
                <a:ahLst/>
                <a:cxnLst/>
                <a:rect l="l" t="t" r="r" b="b"/>
                <a:pathLst>
                  <a:path w="6639" h="6639" extrusionOk="0">
                    <a:moveTo>
                      <a:pt x="3804" y="0"/>
                    </a:moveTo>
                    <a:cubicBezTo>
                      <a:pt x="1268" y="0"/>
                      <a:pt x="1" y="3069"/>
                      <a:pt x="1802" y="4837"/>
                    </a:cubicBezTo>
                    <a:cubicBezTo>
                      <a:pt x="3570" y="6639"/>
                      <a:pt x="6639" y="5371"/>
                      <a:pt x="6639" y="2836"/>
                    </a:cubicBezTo>
                    <a:cubicBezTo>
                      <a:pt x="6639" y="1268"/>
                      <a:pt x="5371" y="0"/>
                      <a:pt x="3804" y="0"/>
                    </a:cubicBezTo>
                    <a:close/>
                  </a:path>
                </a:pathLst>
              </a:custGeom>
              <a:solidFill>
                <a:srgbClr val="7F7F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4219" name="Google Shape;4219;p11"/>
              <p:cNvGrpSpPr/>
              <p:nvPr/>
            </p:nvGrpSpPr>
            <p:grpSpPr>
              <a:xfrm>
                <a:off x="308650" y="-121200"/>
                <a:ext cx="1188375" cy="1250575"/>
                <a:chOff x="308650" y="-121200"/>
                <a:chExt cx="1188375" cy="1250575"/>
              </a:xfrm>
            </p:grpSpPr>
            <p:sp>
              <p:nvSpPr>
                <p:cNvPr id="4220" name="Google Shape;4220;p11"/>
                <p:cNvSpPr/>
                <p:nvPr/>
              </p:nvSpPr>
              <p:spPr>
                <a:xfrm>
                  <a:off x="655575" y="946550"/>
                  <a:ext cx="201000" cy="182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040" h="7313" extrusionOk="0">
                      <a:moveTo>
                        <a:pt x="3109" y="0"/>
                      </a:moveTo>
                      <a:cubicBezTo>
                        <a:pt x="1726" y="0"/>
                        <a:pt x="551" y="1043"/>
                        <a:pt x="367" y="2425"/>
                      </a:cubicBezTo>
                      <a:lnTo>
                        <a:pt x="200" y="3927"/>
                      </a:lnTo>
                      <a:cubicBezTo>
                        <a:pt x="0" y="5461"/>
                        <a:pt x="1068" y="6862"/>
                        <a:pt x="2602" y="7029"/>
                      </a:cubicBezTo>
                      <a:lnTo>
                        <a:pt x="4570" y="7296"/>
                      </a:lnTo>
                      <a:cubicBezTo>
                        <a:pt x="4673" y="7307"/>
                        <a:pt x="4776" y="7312"/>
                        <a:pt x="4877" y="7312"/>
                      </a:cubicBezTo>
                      <a:cubicBezTo>
                        <a:pt x="6283" y="7312"/>
                        <a:pt x="7486" y="6260"/>
                        <a:pt x="7672" y="4861"/>
                      </a:cubicBezTo>
                      <a:lnTo>
                        <a:pt x="7872" y="3359"/>
                      </a:lnTo>
                      <a:cubicBezTo>
                        <a:pt x="8039" y="1825"/>
                        <a:pt x="6972" y="457"/>
                        <a:pt x="5437" y="257"/>
                      </a:cubicBezTo>
                      <a:lnTo>
                        <a:pt x="3469" y="24"/>
                      </a:lnTo>
                      <a:cubicBezTo>
                        <a:pt x="3348" y="8"/>
                        <a:pt x="3228" y="0"/>
                        <a:pt x="3109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221" name="Google Shape;4221;p11"/>
                <p:cNvSpPr/>
                <p:nvPr/>
              </p:nvSpPr>
              <p:spPr>
                <a:xfrm>
                  <a:off x="1282675" y="542050"/>
                  <a:ext cx="214350" cy="206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574" h="8243" extrusionOk="0">
                      <a:moveTo>
                        <a:pt x="3665" y="0"/>
                      </a:moveTo>
                      <a:cubicBezTo>
                        <a:pt x="2734" y="0"/>
                        <a:pt x="1861" y="569"/>
                        <a:pt x="1502" y="1493"/>
                      </a:cubicBezTo>
                      <a:lnTo>
                        <a:pt x="468" y="4228"/>
                      </a:lnTo>
                      <a:cubicBezTo>
                        <a:pt x="1" y="5429"/>
                        <a:pt x="601" y="6764"/>
                        <a:pt x="1802" y="7197"/>
                      </a:cubicBezTo>
                      <a:lnTo>
                        <a:pt x="4104" y="8098"/>
                      </a:lnTo>
                      <a:cubicBezTo>
                        <a:pt x="4375" y="8196"/>
                        <a:pt x="4653" y="8243"/>
                        <a:pt x="4926" y="8243"/>
                      </a:cubicBezTo>
                      <a:cubicBezTo>
                        <a:pt x="5862" y="8243"/>
                        <a:pt x="6737" y="7693"/>
                        <a:pt x="7072" y="6764"/>
                      </a:cubicBezTo>
                      <a:lnTo>
                        <a:pt x="8140" y="4028"/>
                      </a:lnTo>
                      <a:cubicBezTo>
                        <a:pt x="8573" y="2827"/>
                        <a:pt x="8006" y="1493"/>
                        <a:pt x="6806" y="1026"/>
                      </a:cubicBezTo>
                      <a:lnTo>
                        <a:pt x="4504" y="159"/>
                      </a:lnTo>
                      <a:cubicBezTo>
                        <a:pt x="4227" y="51"/>
                        <a:pt x="3944" y="0"/>
                        <a:pt x="3665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222" name="Google Shape;4222;p11"/>
                <p:cNvSpPr/>
                <p:nvPr/>
              </p:nvSpPr>
              <p:spPr>
                <a:xfrm>
                  <a:off x="1195125" y="86750"/>
                  <a:ext cx="215175" cy="198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607" h="7921" extrusionOk="0">
                      <a:moveTo>
                        <a:pt x="4279" y="1"/>
                      </a:moveTo>
                      <a:cubicBezTo>
                        <a:pt x="3681" y="1"/>
                        <a:pt x="3079" y="182"/>
                        <a:pt x="2569" y="558"/>
                      </a:cubicBezTo>
                      <a:lnTo>
                        <a:pt x="1568" y="1292"/>
                      </a:lnTo>
                      <a:cubicBezTo>
                        <a:pt x="267" y="2259"/>
                        <a:pt x="0" y="4094"/>
                        <a:pt x="968" y="5395"/>
                      </a:cubicBezTo>
                      <a:lnTo>
                        <a:pt x="2002" y="6763"/>
                      </a:lnTo>
                      <a:cubicBezTo>
                        <a:pt x="2560" y="7520"/>
                        <a:pt x="3440" y="7920"/>
                        <a:pt x="4328" y="7920"/>
                      </a:cubicBezTo>
                      <a:cubicBezTo>
                        <a:pt x="4926" y="7920"/>
                        <a:pt x="5528" y="7739"/>
                        <a:pt x="6038" y="7363"/>
                      </a:cubicBezTo>
                      <a:lnTo>
                        <a:pt x="7039" y="6629"/>
                      </a:lnTo>
                      <a:cubicBezTo>
                        <a:pt x="8339" y="5662"/>
                        <a:pt x="8606" y="3827"/>
                        <a:pt x="7639" y="2526"/>
                      </a:cubicBezTo>
                      <a:lnTo>
                        <a:pt x="6605" y="1159"/>
                      </a:lnTo>
                      <a:cubicBezTo>
                        <a:pt x="6047" y="401"/>
                        <a:pt x="5167" y="1"/>
                        <a:pt x="4279" y="1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223" name="Google Shape;4223;p11"/>
                <p:cNvSpPr/>
                <p:nvPr/>
              </p:nvSpPr>
              <p:spPr>
                <a:xfrm>
                  <a:off x="728950" y="-121200"/>
                  <a:ext cx="192675" cy="179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707" h="7176" extrusionOk="0">
                      <a:moveTo>
                        <a:pt x="2447" y="0"/>
                      </a:moveTo>
                      <a:cubicBezTo>
                        <a:pt x="1170" y="0"/>
                        <a:pt x="166" y="1010"/>
                        <a:pt x="134" y="2271"/>
                      </a:cubicBezTo>
                      <a:lnTo>
                        <a:pt x="34" y="4640"/>
                      </a:lnTo>
                      <a:cubicBezTo>
                        <a:pt x="1" y="5941"/>
                        <a:pt x="1001" y="7008"/>
                        <a:pt x="2302" y="7075"/>
                      </a:cubicBezTo>
                      <a:lnTo>
                        <a:pt x="5138" y="7175"/>
                      </a:lnTo>
                      <a:cubicBezTo>
                        <a:pt x="5159" y="7175"/>
                        <a:pt x="5180" y="7176"/>
                        <a:pt x="5201" y="7176"/>
                      </a:cubicBezTo>
                      <a:cubicBezTo>
                        <a:pt x="6474" y="7176"/>
                        <a:pt x="7540" y="6186"/>
                        <a:pt x="7573" y="4873"/>
                      </a:cubicBezTo>
                      <a:lnTo>
                        <a:pt x="7673" y="2538"/>
                      </a:lnTo>
                      <a:cubicBezTo>
                        <a:pt x="7706" y="1204"/>
                        <a:pt x="6705" y="137"/>
                        <a:pt x="5371" y="103"/>
                      </a:cubicBezTo>
                      <a:lnTo>
                        <a:pt x="2569" y="3"/>
                      </a:lnTo>
                      <a:cubicBezTo>
                        <a:pt x="2528" y="1"/>
                        <a:pt x="2487" y="0"/>
                        <a:pt x="2447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224" name="Google Shape;4224;p11"/>
                <p:cNvSpPr/>
                <p:nvPr/>
              </p:nvSpPr>
              <p:spPr>
                <a:xfrm>
                  <a:off x="308650" y="84925"/>
                  <a:ext cx="225175" cy="210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07" h="8415" extrusionOk="0">
                      <a:moveTo>
                        <a:pt x="5002" y="0"/>
                      </a:moveTo>
                      <a:cubicBezTo>
                        <a:pt x="3967" y="0"/>
                        <a:pt x="2943" y="453"/>
                        <a:pt x="2235" y="1332"/>
                      </a:cubicBezTo>
                      <a:lnTo>
                        <a:pt x="1201" y="2666"/>
                      </a:lnTo>
                      <a:cubicBezTo>
                        <a:pt x="1" y="4200"/>
                        <a:pt x="234" y="6435"/>
                        <a:pt x="1768" y="7636"/>
                      </a:cubicBezTo>
                      <a:cubicBezTo>
                        <a:pt x="2421" y="8161"/>
                        <a:pt x="3200" y="8414"/>
                        <a:pt x="3972" y="8414"/>
                      </a:cubicBezTo>
                      <a:cubicBezTo>
                        <a:pt x="5016" y="8414"/>
                        <a:pt x="6048" y="7951"/>
                        <a:pt x="6739" y="7069"/>
                      </a:cubicBezTo>
                      <a:lnTo>
                        <a:pt x="7806" y="5735"/>
                      </a:lnTo>
                      <a:cubicBezTo>
                        <a:pt x="9007" y="4200"/>
                        <a:pt x="8740" y="1965"/>
                        <a:pt x="7206" y="765"/>
                      </a:cubicBezTo>
                      <a:cubicBezTo>
                        <a:pt x="6550" y="252"/>
                        <a:pt x="5773" y="0"/>
                        <a:pt x="5002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4225" name="Google Shape;4225;p11"/>
              <p:cNvSpPr/>
              <p:nvPr/>
            </p:nvSpPr>
            <p:spPr>
              <a:xfrm>
                <a:off x="214425" y="-87775"/>
                <a:ext cx="1249250" cy="1201800"/>
              </a:xfrm>
              <a:custGeom>
                <a:avLst/>
                <a:gdLst/>
                <a:ahLst/>
                <a:cxnLst/>
                <a:rect l="l" t="t" r="r" b="b"/>
                <a:pathLst>
                  <a:path w="49970" h="48072" extrusionOk="0">
                    <a:moveTo>
                      <a:pt x="25980" y="0"/>
                    </a:moveTo>
                    <a:cubicBezTo>
                      <a:pt x="25960" y="0"/>
                      <a:pt x="25939" y="0"/>
                      <a:pt x="25919" y="0"/>
                    </a:cubicBezTo>
                    <a:cubicBezTo>
                      <a:pt x="16178" y="0"/>
                      <a:pt x="7439" y="5871"/>
                      <a:pt x="3703" y="14844"/>
                    </a:cubicBezTo>
                    <a:cubicBezTo>
                      <a:pt x="0" y="23817"/>
                      <a:pt x="2068" y="34158"/>
                      <a:pt x="8940" y="41030"/>
                    </a:cubicBezTo>
                    <a:cubicBezTo>
                      <a:pt x="13535" y="45625"/>
                      <a:pt x="19681" y="48072"/>
                      <a:pt x="25932" y="48072"/>
                    </a:cubicBezTo>
                    <a:cubicBezTo>
                      <a:pt x="29030" y="48072"/>
                      <a:pt x="32152" y="47471"/>
                      <a:pt x="35125" y="46234"/>
                    </a:cubicBezTo>
                    <a:cubicBezTo>
                      <a:pt x="44132" y="42497"/>
                      <a:pt x="49969" y="33758"/>
                      <a:pt x="49969" y="24018"/>
                    </a:cubicBezTo>
                    <a:cubicBezTo>
                      <a:pt x="49969" y="10762"/>
                      <a:pt x="39228" y="0"/>
                      <a:pt x="2598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26" name="Google Shape;4226;p11"/>
              <p:cNvSpPr/>
              <p:nvPr/>
            </p:nvSpPr>
            <p:spPr>
              <a:xfrm>
                <a:off x="195225" y="388400"/>
                <a:ext cx="1334325" cy="725550"/>
              </a:xfrm>
              <a:custGeom>
                <a:avLst/>
                <a:gdLst/>
                <a:ahLst/>
                <a:cxnLst/>
                <a:rect l="l" t="t" r="r" b="b"/>
                <a:pathLst>
                  <a:path w="53373" h="29022" extrusionOk="0">
                    <a:moveTo>
                      <a:pt x="3170" y="0"/>
                    </a:moveTo>
                    <a:lnTo>
                      <a:pt x="3170" y="0"/>
                    </a:lnTo>
                    <a:cubicBezTo>
                      <a:pt x="1" y="14944"/>
                      <a:pt x="11409" y="29021"/>
                      <a:pt x="26687" y="29021"/>
                    </a:cubicBezTo>
                    <a:cubicBezTo>
                      <a:pt x="41964" y="29021"/>
                      <a:pt x="53372" y="14944"/>
                      <a:pt x="50203" y="0"/>
                    </a:cubicBezTo>
                    <a:lnTo>
                      <a:pt x="50203" y="0"/>
                    </a:lnTo>
                    <a:cubicBezTo>
                      <a:pt x="47835" y="11108"/>
                      <a:pt x="38028" y="19047"/>
                      <a:pt x="26687" y="19047"/>
                    </a:cubicBezTo>
                    <a:cubicBezTo>
                      <a:pt x="15312" y="19047"/>
                      <a:pt x="5505" y="11108"/>
                      <a:pt x="317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27" name="Google Shape;4227;p11"/>
              <p:cNvSpPr/>
              <p:nvPr/>
            </p:nvSpPr>
            <p:spPr>
              <a:xfrm>
                <a:off x="1047500" y="193300"/>
                <a:ext cx="39225" cy="27500"/>
              </a:xfrm>
              <a:custGeom>
                <a:avLst/>
                <a:gdLst/>
                <a:ahLst/>
                <a:cxnLst/>
                <a:rect l="l" t="t" r="r" b="b"/>
                <a:pathLst>
                  <a:path w="1569" h="1100" extrusionOk="0">
                    <a:moveTo>
                      <a:pt x="831" y="1"/>
                    </a:moveTo>
                    <a:cubicBezTo>
                      <a:pt x="670" y="1"/>
                      <a:pt x="507" y="54"/>
                      <a:pt x="368" y="166"/>
                    </a:cubicBezTo>
                    <a:cubicBezTo>
                      <a:pt x="201" y="266"/>
                      <a:pt x="68" y="432"/>
                      <a:pt x="1" y="633"/>
                    </a:cubicBezTo>
                    <a:cubicBezTo>
                      <a:pt x="68" y="533"/>
                      <a:pt x="134" y="466"/>
                      <a:pt x="234" y="399"/>
                    </a:cubicBezTo>
                    <a:cubicBezTo>
                      <a:pt x="367" y="306"/>
                      <a:pt x="521" y="261"/>
                      <a:pt x="675" y="261"/>
                    </a:cubicBezTo>
                    <a:cubicBezTo>
                      <a:pt x="908" y="261"/>
                      <a:pt x="1141" y="365"/>
                      <a:pt x="1302" y="566"/>
                    </a:cubicBezTo>
                    <a:cubicBezTo>
                      <a:pt x="1402" y="699"/>
                      <a:pt x="1402" y="899"/>
                      <a:pt x="1335" y="1100"/>
                    </a:cubicBezTo>
                    <a:cubicBezTo>
                      <a:pt x="1535" y="866"/>
                      <a:pt x="1569" y="533"/>
                      <a:pt x="1435" y="299"/>
                    </a:cubicBezTo>
                    <a:cubicBezTo>
                      <a:pt x="1280" y="105"/>
                      <a:pt x="1056" y="1"/>
                      <a:pt x="831" y="1"/>
                    </a:cubicBezTo>
                    <a:close/>
                  </a:path>
                </a:pathLst>
              </a:custGeom>
              <a:solidFill>
                <a:srgbClr val="23075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4228" name="Google Shape;4228;p11"/>
              <p:cNvGrpSpPr/>
              <p:nvPr/>
            </p:nvGrpSpPr>
            <p:grpSpPr>
              <a:xfrm>
                <a:off x="291150" y="6875"/>
                <a:ext cx="984875" cy="885000"/>
                <a:chOff x="291150" y="6875"/>
                <a:chExt cx="984875" cy="885000"/>
              </a:xfrm>
            </p:grpSpPr>
            <p:sp>
              <p:nvSpPr>
                <p:cNvPr id="4229" name="Google Shape;4229;p11"/>
                <p:cNvSpPr/>
                <p:nvPr/>
              </p:nvSpPr>
              <p:spPr>
                <a:xfrm>
                  <a:off x="576350" y="142150"/>
                  <a:ext cx="151800" cy="103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72" h="4156" extrusionOk="0">
                      <a:moveTo>
                        <a:pt x="3779" y="1"/>
                      </a:moveTo>
                      <a:cubicBezTo>
                        <a:pt x="3312" y="1"/>
                        <a:pt x="2803" y="101"/>
                        <a:pt x="2302" y="310"/>
                      </a:cubicBezTo>
                      <a:cubicBezTo>
                        <a:pt x="834" y="911"/>
                        <a:pt x="0" y="2178"/>
                        <a:pt x="400" y="3179"/>
                      </a:cubicBezTo>
                      <a:cubicBezTo>
                        <a:pt x="683" y="3809"/>
                        <a:pt x="1403" y="4156"/>
                        <a:pt x="2276" y="4156"/>
                      </a:cubicBezTo>
                      <a:cubicBezTo>
                        <a:pt x="2745" y="4156"/>
                        <a:pt x="3257" y="4056"/>
                        <a:pt x="3770" y="3846"/>
                      </a:cubicBezTo>
                      <a:cubicBezTo>
                        <a:pt x="5237" y="3246"/>
                        <a:pt x="6071" y="1978"/>
                        <a:pt x="5638" y="977"/>
                      </a:cubicBezTo>
                      <a:cubicBezTo>
                        <a:pt x="5377" y="348"/>
                        <a:pt x="4650" y="1"/>
                        <a:pt x="3779" y="1"/>
                      </a:cubicBezTo>
                      <a:close/>
                    </a:path>
                  </a:pathLst>
                </a:custGeom>
                <a:solidFill>
                  <a:schemeClr val="accent2">
                    <a:alpha val="54910"/>
                  </a:scheme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230" name="Google Shape;4230;p11"/>
                <p:cNvSpPr/>
                <p:nvPr/>
              </p:nvSpPr>
              <p:spPr>
                <a:xfrm>
                  <a:off x="828200" y="6875"/>
                  <a:ext cx="97575" cy="53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03" h="2136" extrusionOk="0">
                      <a:moveTo>
                        <a:pt x="2182" y="1"/>
                      </a:moveTo>
                      <a:cubicBezTo>
                        <a:pt x="2069" y="1"/>
                        <a:pt x="1953" y="6"/>
                        <a:pt x="1835" y="17"/>
                      </a:cubicBezTo>
                      <a:cubicBezTo>
                        <a:pt x="801" y="117"/>
                        <a:pt x="0" y="718"/>
                        <a:pt x="67" y="1285"/>
                      </a:cubicBezTo>
                      <a:cubicBezTo>
                        <a:pt x="126" y="1789"/>
                        <a:pt x="845" y="2135"/>
                        <a:pt x="1731" y="2135"/>
                      </a:cubicBezTo>
                      <a:cubicBezTo>
                        <a:pt x="1841" y="2135"/>
                        <a:pt x="1954" y="2130"/>
                        <a:pt x="2068" y="2119"/>
                      </a:cubicBezTo>
                      <a:cubicBezTo>
                        <a:pt x="3136" y="2019"/>
                        <a:pt x="3903" y="1451"/>
                        <a:pt x="3836" y="851"/>
                      </a:cubicBezTo>
                      <a:cubicBezTo>
                        <a:pt x="3806" y="347"/>
                        <a:pt x="3091" y="1"/>
                        <a:pt x="2182" y="1"/>
                      </a:cubicBezTo>
                      <a:close/>
                    </a:path>
                  </a:pathLst>
                </a:custGeom>
                <a:solidFill>
                  <a:schemeClr val="accent2">
                    <a:alpha val="54910"/>
                  </a:scheme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231" name="Google Shape;4231;p11"/>
                <p:cNvSpPr/>
                <p:nvPr/>
              </p:nvSpPr>
              <p:spPr>
                <a:xfrm>
                  <a:off x="327825" y="379000"/>
                  <a:ext cx="121775" cy="128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71" h="5141" extrusionOk="0">
                      <a:moveTo>
                        <a:pt x="3167" y="1"/>
                      </a:moveTo>
                      <a:cubicBezTo>
                        <a:pt x="2369" y="1"/>
                        <a:pt x="1426" y="594"/>
                        <a:pt x="801" y="1544"/>
                      </a:cubicBezTo>
                      <a:cubicBezTo>
                        <a:pt x="1" y="2845"/>
                        <a:pt x="67" y="4379"/>
                        <a:pt x="968" y="4946"/>
                      </a:cubicBezTo>
                      <a:cubicBezTo>
                        <a:pt x="1191" y="5078"/>
                        <a:pt x="1443" y="5141"/>
                        <a:pt x="1710" y="5141"/>
                      </a:cubicBezTo>
                      <a:cubicBezTo>
                        <a:pt x="2524" y="5141"/>
                        <a:pt x="3467" y="4558"/>
                        <a:pt x="4070" y="3579"/>
                      </a:cubicBezTo>
                      <a:cubicBezTo>
                        <a:pt x="4871" y="2278"/>
                        <a:pt x="4804" y="777"/>
                        <a:pt x="3904" y="210"/>
                      </a:cubicBezTo>
                      <a:cubicBezTo>
                        <a:pt x="3686" y="67"/>
                        <a:pt x="3435" y="1"/>
                        <a:pt x="3167" y="1"/>
                      </a:cubicBezTo>
                      <a:close/>
                    </a:path>
                  </a:pathLst>
                </a:custGeom>
                <a:solidFill>
                  <a:schemeClr val="accent2">
                    <a:alpha val="54910"/>
                  </a:scheme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232" name="Google Shape;4232;p11"/>
                <p:cNvSpPr/>
                <p:nvPr/>
              </p:nvSpPr>
              <p:spPr>
                <a:xfrm>
                  <a:off x="443750" y="604550"/>
                  <a:ext cx="225175" cy="181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07" h="7260" extrusionOk="0">
                      <a:moveTo>
                        <a:pt x="3787" y="1"/>
                      </a:moveTo>
                      <a:cubicBezTo>
                        <a:pt x="2617" y="1"/>
                        <a:pt x="1553" y="492"/>
                        <a:pt x="968" y="1428"/>
                      </a:cubicBezTo>
                      <a:cubicBezTo>
                        <a:pt x="0" y="3029"/>
                        <a:pt x="768" y="5298"/>
                        <a:pt x="2702" y="6499"/>
                      </a:cubicBezTo>
                      <a:cubicBezTo>
                        <a:pt x="3506" y="7011"/>
                        <a:pt x="4390" y="7259"/>
                        <a:pt x="5221" y="7259"/>
                      </a:cubicBezTo>
                      <a:cubicBezTo>
                        <a:pt x="6390" y="7259"/>
                        <a:pt x="7454" y="6768"/>
                        <a:pt x="8039" y="5831"/>
                      </a:cubicBezTo>
                      <a:cubicBezTo>
                        <a:pt x="9007" y="4230"/>
                        <a:pt x="8240" y="1962"/>
                        <a:pt x="6305" y="761"/>
                      </a:cubicBezTo>
                      <a:cubicBezTo>
                        <a:pt x="5501" y="249"/>
                        <a:pt x="4617" y="1"/>
                        <a:pt x="3787" y="1"/>
                      </a:cubicBezTo>
                      <a:close/>
                    </a:path>
                  </a:pathLst>
                </a:custGeom>
                <a:solidFill>
                  <a:schemeClr val="accent2">
                    <a:alpha val="54910"/>
                  </a:scheme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233" name="Google Shape;4233;p11"/>
                <p:cNvSpPr/>
                <p:nvPr/>
              </p:nvSpPr>
              <p:spPr>
                <a:xfrm>
                  <a:off x="930750" y="604625"/>
                  <a:ext cx="345275" cy="287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811" h="11490" extrusionOk="0">
                      <a:moveTo>
                        <a:pt x="6308" y="1"/>
                      </a:moveTo>
                      <a:cubicBezTo>
                        <a:pt x="4406" y="1"/>
                        <a:pt x="2622" y="857"/>
                        <a:pt x="1635" y="2459"/>
                      </a:cubicBezTo>
                      <a:cubicBezTo>
                        <a:pt x="1" y="5028"/>
                        <a:pt x="1035" y="8630"/>
                        <a:pt x="3937" y="10465"/>
                      </a:cubicBezTo>
                      <a:cubicBezTo>
                        <a:pt x="5064" y="11157"/>
                        <a:pt x="6300" y="11489"/>
                        <a:pt x="7487" y="11489"/>
                      </a:cubicBezTo>
                      <a:cubicBezTo>
                        <a:pt x="9391" y="11489"/>
                        <a:pt x="11170" y="10633"/>
                        <a:pt x="12176" y="9031"/>
                      </a:cubicBezTo>
                      <a:cubicBezTo>
                        <a:pt x="13811" y="6462"/>
                        <a:pt x="12743" y="2860"/>
                        <a:pt x="9841" y="1025"/>
                      </a:cubicBezTo>
                      <a:cubicBezTo>
                        <a:pt x="8727" y="333"/>
                        <a:pt x="7494" y="1"/>
                        <a:pt x="6308" y="1"/>
                      </a:cubicBezTo>
                      <a:close/>
                    </a:path>
                  </a:pathLst>
                </a:custGeom>
                <a:solidFill>
                  <a:schemeClr val="accent2">
                    <a:alpha val="54910"/>
                  </a:scheme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234" name="Google Shape;4234;p11"/>
                <p:cNvSpPr/>
                <p:nvPr/>
              </p:nvSpPr>
              <p:spPr>
                <a:xfrm>
                  <a:off x="665575" y="410450"/>
                  <a:ext cx="72575" cy="4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03" h="1974" extrusionOk="0">
                      <a:moveTo>
                        <a:pt x="1141" y="0"/>
                      </a:moveTo>
                      <a:cubicBezTo>
                        <a:pt x="676" y="0"/>
                        <a:pt x="284" y="203"/>
                        <a:pt x="167" y="553"/>
                      </a:cubicBezTo>
                      <a:cubicBezTo>
                        <a:pt x="0" y="1020"/>
                        <a:pt x="434" y="1587"/>
                        <a:pt x="1168" y="1854"/>
                      </a:cubicBezTo>
                      <a:cubicBezTo>
                        <a:pt x="1382" y="1935"/>
                        <a:pt x="1596" y="1973"/>
                        <a:pt x="1795" y="1973"/>
                      </a:cubicBezTo>
                      <a:cubicBezTo>
                        <a:pt x="2247" y="1973"/>
                        <a:pt x="2620" y="1778"/>
                        <a:pt x="2736" y="1453"/>
                      </a:cubicBezTo>
                      <a:cubicBezTo>
                        <a:pt x="2902" y="953"/>
                        <a:pt x="2469" y="386"/>
                        <a:pt x="1768" y="119"/>
                      </a:cubicBezTo>
                      <a:cubicBezTo>
                        <a:pt x="1557" y="38"/>
                        <a:pt x="1342" y="0"/>
                        <a:pt x="1141" y="0"/>
                      </a:cubicBezTo>
                      <a:close/>
                    </a:path>
                  </a:pathLst>
                </a:custGeom>
                <a:solidFill>
                  <a:schemeClr val="accent2">
                    <a:alpha val="54910"/>
                  </a:scheme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235" name="Google Shape;4235;p11"/>
                <p:cNvSpPr/>
                <p:nvPr/>
              </p:nvSpPr>
              <p:spPr>
                <a:xfrm>
                  <a:off x="291150" y="714825"/>
                  <a:ext cx="74225" cy="121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69" h="4843" extrusionOk="0">
                      <a:moveTo>
                        <a:pt x="417" y="1"/>
                      </a:moveTo>
                      <a:cubicBezTo>
                        <a:pt x="387" y="1"/>
                        <a:pt x="359" y="7"/>
                        <a:pt x="334" y="19"/>
                      </a:cubicBezTo>
                      <a:cubicBezTo>
                        <a:pt x="0" y="186"/>
                        <a:pt x="234" y="1387"/>
                        <a:pt x="867" y="2721"/>
                      </a:cubicBezTo>
                      <a:cubicBezTo>
                        <a:pt x="1452" y="3952"/>
                        <a:pt x="2150" y="4842"/>
                        <a:pt x="2543" y="4842"/>
                      </a:cubicBezTo>
                      <a:cubicBezTo>
                        <a:pt x="2576" y="4842"/>
                        <a:pt x="2607" y="4836"/>
                        <a:pt x="2635" y="4823"/>
                      </a:cubicBezTo>
                      <a:cubicBezTo>
                        <a:pt x="2969" y="4689"/>
                        <a:pt x="2702" y="3455"/>
                        <a:pt x="2068" y="2121"/>
                      </a:cubicBezTo>
                      <a:cubicBezTo>
                        <a:pt x="1513" y="918"/>
                        <a:pt x="787" y="1"/>
                        <a:pt x="417" y="1"/>
                      </a:cubicBezTo>
                      <a:close/>
                    </a:path>
                  </a:pathLst>
                </a:custGeom>
                <a:solidFill>
                  <a:schemeClr val="accent2">
                    <a:alpha val="54910"/>
                  </a:scheme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236" name="Google Shape;4236;p11"/>
              <p:cNvGrpSpPr/>
              <p:nvPr/>
            </p:nvGrpSpPr>
            <p:grpSpPr>
              <a:xfrm>
                <a:off x="287800" y="-9475"/>
                <a:ext cx="1029100" cy="1074800"/>
                <a:chOff x="287800" y="-9475"/>
                <a:chExt cx="1029100" cy="1074800"/>
              </a:xfrm>
            </p:grpSpPr>
            <p:sp>
              <p:nvSpPr>
                <p:cNvPr id="4237" name="Google Shape;4237;p11"/>
                <p:cNvSpPr/>
                <p:nvPr/>
              </p:nvSpPr>
              <p:spPr>
                <a:xfrm>
                  <a:off x="1029175" y="202425"/>
                  <a:ext cx="58400" cy="54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36" h="2174" extrusionOk="0">
                      <a:moveTo>
                        <a:pt x="534" y="1"/>
                      </a:moveTo>
                      <a:cubicBezTo>
                        <a:pt x="500" y="67"/>
                        <a:pt x="434" y="134"/>
                        <a:pt x="400" y="201"/>
                      </a:cubicBezTo>
                      <a:cubicBezTo>
                        <a:pt x="0" y="935"/>
                        <a:pt x="33" y="1769"/>
                        <a:pt x="567" y="2069"/>
                      </a:cubicBezTo>
                      <a:cubicBezTo>
                        <a:pt x="685" y="2140"/>
                        <a:pt x="817" y="2173"/>
                        <a:pt x="954" y="2173"/>
                      </a:cubicBezTo>
                      <a:cubicBezTo>
                        <a:pt x="1397" y="2173"/>
                        <a:pt x="1904" y="1821"/>
                        <a:pt x="2235" y="1235"/>
                      </a:cubicBezTo>
                      <a:cubicBezTo>
                        <a:pt x="2268" y="1168"/>
                        <a:pt x="2302" y="1102"/>
                        <a:pt x="2335" y="1035"/>
                      </a:cubicBezTo>
                      <a:lnTo>
                        <a:pt x="2335" y="1035"/>
                      </a:lnTo>
                      <a:cubicBezTo>
                        <a:pt x="2010" y="1485"/>
                        <a:pt x="1553" y="1767"/>
                        <a:pt x="1148" y="1767"/>
                      </a:cubicBezTo>
                      <a:cubicBezTo>
                        <a:pt x="1013" y="1767"/>
                        <a:pt x="884" y="1735"/>
                        <a:pt x="767" y="1669"/>
                      </a:cubicBezTo>
                      <a:cubicBezTo>
                        <a:pt x="300" y="1402"/>
                        <a:pt x="234" y="668"/>
                        <a:pt x="53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4238" name="Google Shape;4238;p11"/>
                <p:cNvGrpSpPr/>
                <p:nvPr/>
              </p:nvGrpSpPr>
              <p:grpSpPr>
                <a:xfrm>
                  <a:off x="287800" y="-9475"/>
                  <a:ext cx="1029100" cy="1074800"/>
                  <a:chOff x="287800" y="-9475"/>
                  <a:chExt cx="1029100" cy="1074800"/>
                </a:xfrm>
              </p:grpSpPr>
              <p:sp>
                <p:nvSpPr>
                  <p:cNvPr id="4239" name="Google Shape;4239;p11"/>
                  <p:cNvSpPr/>
                  <p:nvPr/>
                </p:nvSpPr>
                <p:spPr>
                  <a:xfrm>
                    <a:off x="537975" y="115625"/>
                    <a:ext cx="202675" cy="1427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107" h="5708" extrusionOk="0">
                        <a:moveTo>
                          <a:pt x="5699" y="1"/>
                        </a:moveTo>
                        <a:cubicBezTo>
                          <a:pt x="4996" y="1"/>
                          <a:pt x="4230" y="153"/>
                          <a:pt x="3470" y="471"/>
                        </a:cubicBezTo>
                        <a:cubicBezTo>
                          <a:pt x="1268" y="1371"/>
                          <a:pt x="1" y="3306"/>
                          <a:pt x="635" y="4774"/>
                        </a:cubicBezTo>
                        <a:cubicBezTo>
                          <a:pt x="768" y="5141"/>
                          <a:pt x="1068" y="5474"/>
                          <a:pt x="1402" y="5708"/>
                        </a:cubicBezTo>
                        <a:cubicBezTo>
                          <a:pt x="1235" y="5541"/>
                          <a:pt x="1102" y="5341"/>
                          <a:pt x="1001" y="5107"/>
                        </a:cubicBezTo>
                        <a:cubicBezTo>
                          <a:pt x="368" y="3640"/>
                          <a:pt x="1635" y="1705"/>
                          <a:pt x="3837" y="804"/>
                        </a:cubicBezTo>
                        <a:cubicBezTo>
                          <a:pt x="4597" y="487"/>
                          <a:pt x="5373" y="336"/>
                          <a:pt x="6085" y="336"/>
                        </a:cubicBezTo>
                        <a:cubicBezTo>
                          <a:pt x="6872" y="336"/>
                          <a:pt x="7581" y="521"/>
                          <a:pt x="8107" y="871"/>
                        </a:cubicBezTo>
                        <a:cubicBezTo>
                          <a:pt x="7560" y="304"/>
                          <a:pt x="6692" y="1"/>
                          <a:pt x="5699" y="1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grpSp>
                <p:nvGrpSpPr>
                  <p:cNvPr id="4240" name="Google Shape;4240;p11"/>
                  <p:cNvGrpSpPr/>
                  <p:nvPr/>
                </p:nvGrpSpPr>
                <p:grpSpPr>
                  <a:xfrm>
                    <a:off x="287800" y="-9475"/>
                    <a:ext cx="1029100" cy="1074800"/>
                    <a:chOff x="287800" y="-9475"/>
                    <a:chExt cx="1029100" cy="1074800"/>
                  </a:xfrm>
                </p:grpSpPr>
                <p:sp>
                  <p:nvSpPr>
                    <p:cNvPr id="4241" name="Google Shape;4241;p11"/>
                    <p:cNvSpPr/>
                    <p:nvPr/>
                  </p:nvSpPr>
                  <p:spPr>
                    <a:xfrm>
                      <a:off x="585525" y="152400"/>
                      <a:ext cx="142625" cy="94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5705" h="3761" extrusionOk="0">
                          <a:moveTo>
                            <a:pt x="4804" y="0"/>
                          </a:moveTo>
                          <a:lnTo>
                            <a:pt x="4804" y="0"/>
                          </a:lnTo>
                          <a:cubicBezTo>
                            <a:pt x="5070" y="968"/>
                            <a:pt x="4270" y="2135"/>
                            <a:pt x="2869" y="2736"/>
                          </a:cubicBezTo>
                          <a:cubicBezTo>
                            <a:pt x="2369" y="2932"/>
                            <a:pt x="1869" y="3026"/>
                            <a:pt x="1410" y="3026"/>
                          </a:cubicBezTo>
                          <a:cubicBezTo>
                            <a:pt x="858" y="3026"/>
                            <a:pt x="364" y="2891"/>
                            <a:pt x="0" y="2636"/>
                          </a:cubicBezTo>
                          <a:lnTo>
                            <a:pt x="0" y="2636"/>
                          </a:lnTo>
                          <a:cubicBezTo>
                            <a:pt x="0" y="2669"/>
                            <a:pt x="33" y="2736"/>
                            <a:pt x="33" y="2769"/>
                          </a:cubicBezTo>
                          <a:cubicBezTo>
                            <a:pt x="316" y="3399"/>
                            <a:pt x="1037" y="3760"/>
                            <a:pt x="1912" y="3760"/>
                          </a:cubicBezTo>
                          <a:cubicBezTo>
                            <a:pt x="2379" y="3760"/>
                            <a:pt x="2891" y="3657"/>
                            <a:pt x="3403" y="3436"/>
                          </a:cubicBezTo>
                          <a:cubicBezTo>
                            <a:pt x="4837" y="2836"/>
                            <a:pt x="5704" y="1568"/>
                            <a:pt x="5271" y="567"/>
                          </a:cubicBezTo>
                          <a:cubicBezTo>
                            <a:pt x="5170" y="334"/>
                            <a:pt x="5004" y="134"/>
                            <a:pt x="4804" y="0"/>
                          </a:cubicBezTo>
                          <a:close/>
                        </a:path>
                      </a:pathLst>
                    </a:custGeom>
                    <a:solidFill>
                      <a:schemeClr val="accent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4242" name="Google Shape;4242;p11"/>
                    <p:cNvSpPr/>
                    <p:nvPr/>
                  </p:nvSpPr>
                  <p:spPr>
                    <a:xfrm>
                      <a:off x="799000" y="-9475"/>
                      <a:ext cx="131775" cy="818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5271" h="3273" extrusionOk="0">
                          <a:moveTo>
                            <a:pt x="3523" y="0"/>
                          </a:moveTo>
                          <a:cubicBezTo>
                            <a:pt x="3328" y="0"/>
                            <a:pt x="3132" y="13"/>
                            <a:pt x="2936" y="37"/>
                          </a:cubicBezTo>
                          <a:cubicBezTo>
                            <a:pt x="1268" y="237"/>
                            <a:pt x="1" y="1138"/>
                            <a:pt x="101" y="2072"/>
                          </a:cubicBezTo>
                          <a:cubicBezTo>
                            <a:pt x="167" y="2606"/>
                            <a:pt x="668" y="3039"/>
                            <a:pt x="1402" y="3273"/>
                          </a:cubicBezTo>
                          <a:cubicBezTo>
                            <a:pt x="968" y="3106"/>
                            <a:pt x="634" y="2706"/>
                            <a:pt x="534" y="2239"/>
                          </a:cubicBezTo>
                          <a:cubicBezTo>
                            <a:pt x="434" y="1305"/>
                            <a:pt x="1702" y="404"/>
                            <a:pt x="3370" y="204"/>
                          </a:cubicBezTo>
                          <a:cubicBezTo>
                            <a:pt x="3562" y="184"/>
                            <a:pt x="3753" y="173"/>
                            <a:pt x="3945" y="173"/>
                          </a:cubicBezTo>
                          <a:cubicBezTo>
                            <a:pt x="4387" y="173"/>
                            <a:pt x="4829" y="231"/>
                            <a:pt x="5271" y="371"/>
                          </a:cubicBezTo>
                          <a:cubicBezTo>
                            <a:pt x="4717" y="119"/>
                            <a:pt x="4125" y="0"/>
                            <a:pt x="3523" y="0"/>
                          </a:cubicBezTo>
                          <a:close/>
                        </a:path>
                      </a:pathLst>
                    </a:custGeom>
                    <a:solidFill>
                      <a:schemeClr val="accent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4243" name="Google Shape;4243;p11"/>
                    <p:cNvSpPr/>
                    <p:nvPr/>
                  </p:nvSpPr>
                  <p:spPr>
                    <a:xfrm>
                      <a:off x="850700" y="6450"/>
                      <a:ext cx="75075" cy="534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003" h="2137" extrusionOk="0">
                          <a:moveTo>
                            <a:pt x="1368" y="1"/>
                          </a:moveTo>
                          <a:lnTo>
                            <a:pt x="1368" y="1"/>
                          </a:lnTo>
                          <a:cubicBezTo>
                            <a:pt x="1835" y="168"/>
                            <a:pt x="2169" y="434"/>
                            <a:pt x="2202" y="768"/>
                          </a:cubicBezTo>
                          <a:cubicBezTo>
                            <a:pt x="2269" y="1368"/>
                            <a:pt x="1468" y="1935"/>
                            <a:pt x="434" y="2036"/>
                          </a:cubicBezTo>
                          <a:lnTo>
                            <a:pt x="1" y="2036"/>
                          </a:lnTo>
                          <a:cubicBezTo>
                            <a:pt x="238" y="2100"/>
                            <a:pt x="489" y="2137"/>
                            <a:pt x="744" y="2137"/>
                          </a:cubicBezTo>
                          <a:cubicBezTo>
                            <a:pt x="885" y="2137"/>
                            <a:pt x="1026" y="2126"/>
                            <a:pt x="1168" y="2102"/>
                          </a:cubicBezTo>
                          <a:cubicBezTo>
                            <a:pt x="2236" y="2036"/>
                            <a:pt x="3003" y="1468"/>
                            <a:pt x="2936" y="868"/>
                          </a:cubicBezTo>
                          <a:cubicBezTo>
                            <a:pt x="2903" y="368"/>
                            <a:pt x="2202" y="34"/>
                            <a:pt x="1368" y="1"/>
                          </a:cubicBezTo>
                          <a:close/>
                        </a:path>
                      </a:pathLst>
                    </a:custGeom>
                    <a:solidFill>
                      <a:schemeClr val="accent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4244" name="Google Shape;4244;p11"/>
                    <p:cNvSpPr/>
                    <p:nvPr/>
                  </p:nvSpPr>
                  <p:spPr>
                    <a:xfrm>
                      <a:off x="402050" y="357025"/>
                      <a:ext cx="71750" cy="9727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870" h="3891" extrusionOk="0">
                          <a:moveTo>
                            <a:pt x="873" y="0"/>
                          </a:moveTo>
                          <a:cubicBezTo>
                            <a:pt x="576" y="0"/>
                            <a:pt x="277" y="75"/>
                            <a:pt x="1" y="221"/>
                          </a:cubicBezTo>
                          <a:cubicBezTo>
                            <a:pt x="167" y="177"/>
                            <a:pt x="338" y="155"/>
                            <a:pt x="507" y="155"/>
                          </a:cubicBezTo>
                          <a:cubicBezTo>
                            <a:pt x="846" y="155"/>
                            <a:pt x="1179" y="244"/>
                            <a:pt x="1468" y="421"/>
                          </a:cubicBezTo>
                          <a:cubicBezTo>
                            <a:pt x="2436" y="1022"/>
                            <a:pt x="2636" y="2490"/>
                            <a:pt x="2035" y="3891"/>
                          </a:cubicBezTo>
                          <a:cubicBezTo>
                            <a:pt x="2869" y="2456"/>
                            <a:pt x="2769" y="855"/>
                            <a:pt x="1768" y="255"/>
                          </a:cubicBezTo>
                          <a:cubicBezTo>
                            <a:pt x="1495" y="83"/>
                            <a:pt x="1186" y="0"/>
                            <a:pt x="873" y="0"/>
                          </a:cubicBezTo>
                          <a:close/>
                        </a:path>
                      </a:pathLst>
                    </a:custGeom>
                    <a:solidFill>
                      <a:schemeClr val="accent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4245" name="Google Shape;4245;p11"/>
                    <p:cNvSpPr/>
                    <p:nvPr/>
                  </p:nvSpPr>
                  <p:spPr>
                    <a:xfrm>
                      <a:off x="287800" y="400900"/>
                      <a:ext cx="156800" cy="1429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6272" h="5717" extrusionOk="0">
                          <a:moveTo>
                            <a:pt x="1502" y="1"/>
                          </a:moveTo>
                          <a:lnTo>
                            <a:pt x="1502" y="1"/>
                          </a:lnTo>
                          <a:cubicBezTo>
                            <a:pt x="1402" y="134"/>
                            <a:pt x="1302" y="268"/>
                            <a:pt x="1201" y="401"/>
                          </a:cubicBezTo>
                          <a:cubicBezTo>
                            <a:pt x="1" y="2336"/>
                            <a:pt x="101" y="4571"/>
                            <a:pt x="1435" y="5405"/>
                          </a:cubicBezTo>
                          <a:cubicBezTo>
                            <a:pt x="1765" y="5616"/>
                            <a:pt x="2145" y="5716"/>
                            <a:pt x="2548" y="5716"/>
                          </a:cubicBezTo>
                          <a:cubicBezTo>
                            <a:pt x="3731" y="5716"/>
                            <a:pt x="5109" y="4855"/>
                            <a:pt x="6005" y="3437"/>
                          </a:cubicBezTo>
                          <a:cubicBezTo>
                            <a:pt x="6105" y="3270"/>
                            <a:pt x="6172" y="3136"/>
                            <a:pt x="6272" y="2970"/>
                          </a:cubicBezTo>
                          <a:lnTo>
                            <a:pt x="6272" y="2970"/>
                          </a:lnTo>
                          <a:cubicBezTo>
                            <a:pt x="5371" y="4162"/>
                            <a:pt x="4150" y="4876"/>
                            <a:pt x="3077" y="4876"/>
                          </a:cubicBezTo>
                          <a:cubicBezTo>
                            <a:pt x="2679" y="4876"/>
                            <a:pt x="2302" y="4778"/>
                            <a:pt x="1969" y="4571"/>
                          </a:cubicBezTo>
                          <a:cubicBezTo>
                            <a:pt x="734" y="3803"/>
                            <a:pt x="568" y="1802"/>
                            <a:pt x="1502" y="1"/>
                          </a:cubicBezTo>
                          <a:close/>
                        </a:path>
                      </a:pathLst>
                    </a:custGeom>
                    <a:solidFill>
                      <a:schemeClr val="accent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4246" name="Google Shape;4246;p11"/>
                    <p:cNvSpPr/>
                    <p:nvPr/>
                  </p:nvSpPr>
                  <p:spPr>
                    <a:xfrm>
                      <a:off x="340350" y="378875"/>
                      <a:ext cx="109250" cy="10377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370" h="4151" extrusionOk="0">
                          <a:moveTo>
                            <a:pt x="2650" y="1"/>
                          </a:moveTo>
                          <a:cubicBezTo>
                            <a:pt x="1855" y="1"/>
                            <a:pt x="921" y="581"/>
                            <a:pt x="300" y="1549"/>
                          </a:cubicBezTo>
                          <a:cubicBezTo>
                            <a:pt x="200" y="1749"/>
                            <a:pt x="67" y="1949"/>
                            <a:pt x="0" y="2183"/>
                          </a:cubicBezTo>
                          <a:cubicBezTo>
                            <a:pt x="587" y="1548"/>
                            <a:pt x="1307" y="1179"/>
                            <a:pt x="1938" y="1179"/>
                          </a:cubicBezTo>
                          <a:cubicBezTo>
                            <a:pt x="2203" y="1179"/>
                            <a:pt x="2452" y="1244"/>
                            <a:pt x="2669" y="1382"/>
                          </a:cubicBezTo>
                          <a:cubicBezTo>
                            <a:pt x="3436" y="1849"/>
                            <a:pt x="3603" y="3017"/>
                            <a:pt x="3136" y="4151"/>
                          </a:cubicBezTo>
                          <a:cubicBezTo>
                            <a:pt x="3302" y="3984"/>
                            <a:pt x="3436" y="3784"/>
                            <a:pt x="3569" y="3584"/>
                          </a:cubicBezTo>
                          <a:cubicBezTo>
                            <a:pt x="4370" y="2283"/>
                            <a:pt x="4303" y="782"/>
                            <a:pt x="3403" y="215"/>
                          </a:cubicBezTo>
                          <a:cubicBezTo>
                            <a:pt x="3181" y="69"/>
                            <a:pt x="2924" y="1"/>
                            <a:pt x="2650" y="1"/>
                          </a:cubicBezTo>
                          <a:close/>
                        </a:path>
                      </a:pathLst>
                    </a:custGeom>
                    <a:solidFill>
                      <a:schemeClr val="accent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4247" name="Google Shape;4247;p11"/>
                    <p:cNvSpPr/>
                    <p:nvPr/>
                  </p:nvSpPr>
                  <p:spPr>
                    <a:xfrm>
                      <a:off x="453750" y="604375"/>
                      <a:ext cx="211025" cy="13430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8441" h="5372" extrusionOk="0">
                          <a:moveTo>
                            <a:pt x="3411" y="1"/>
                          </a:moveTo>
                          <a:cubicBezTo>
                            <a:pt x="2232" y="1"/>
                            <a:pt x="1157" y="493"/>
                            <a:pt x="568" y="1435"/>
                          </a:cubicBezTo>
                          <a:cubicBezTo>
                            <a:pt x="101" y="2236"/>
                            <a:pt x="1" y="3237"/>
                            <a:pt x="334" y="4137"/>
                          </a:cubicBezTo>
                          <a:cubicBezTo>
                            <a:pt x="401" y="3970"/>
                            <a:pt x="468" y="3804"/>
                            <a:pt x="568" y="3670"/>
                          </a:cubicBezTo>
                          <a:cubicBezTo>
                            <a:pt x="1157" y="2728"/>
                            <a:pt x="2232" y="2236"/>
                            <a:pt x="3411" y="2236"/>
                          </a:cubicBezTo>
                          <a:cubicBezTo>
                            <a:pt x="4235" y="2236"/>
                            <a:pt x="5109" y="2476"/>
                            <a:pt x="5905" y="2970"/>
                          </a:cubicBezTo>
                          <a:cubicBezTo>
                            <a:pt x="6806" y="3537"/>
                            <a:pt x="7473" y="4371"/>
                            <a:pt x="7840" y="5371"/>
                          </a:cubicBezTo>
                          <a:cubicBezTo>
                            <a:pt x="8440" y="3804"/>
                            <a:pt x="7673" y="1836"/>
                            <a:pt x="5905" y="735"/>
                          </a:cubicBezTo>
                          <a:cubicBezTo>
                            <a:pt x="5109" y="241"/>
                            <a:pt x="4235" y="1"/>
                            <a:pt x="3411" y="1"/>
                          </a:cubicBezTo>
                          <a:close/>
                        </a:path>
                      </a:pathLst>
                    </a:custGeom>
                    <a:solidFill>
                      <a:schemeClr val="accent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4248" name="Google Shape;4248;p11"/>
                    <p:cNvSpPr/>
                    <p:nvPr/>
                  </p:nvSpPr>
                  <p:spPr>
                    <a:xfrm>
                      <a:off x="422900" y="701950"/>
                      <a:ext cx="288575" cy="14577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1543" h="5831" extrusionOk="0">
                          <a:moveTo>
                            <a:pt x="0" y="1"/>
                          </a:moveTo>
                          <a:lnTo>
                            <a:pt x="0" y="1"/>
                          </a:lnTo>
                          <a:cubicBezTo>
                            <a:pt x="101" y="1835"/>
                            <a:pt x="1301" y="3737"/>
                            <a:pt x="3269" y="4871"/>
                          </a:cubicBezTo>
                          <a:cubicBezTo>
                            <a:pt x="4372" y="5520"/>
                            <a:pt x="5561" y="5830"/>
                            <a:pt x="6680" y="5830"/>
                          </a:cubicBezTo>
                          <a:cubicBezTo>
                            <a:pt x="8439" y="5830"/>
                            <a:pt x="10026" y="5063"/>
                            <a:pt x="10842" y="3637"/>
                          </a:cubicBezTo>
                          <a:cubicBezTo>
                            <a:pt x="11409" y="2569"/>
                            <a:pt x="11542" y="1335"/>
                            <a:pt x="11175" y="167"/>
                          </a:cubicBezTo>
                          <a:lnTo>
                            <a:pt x="11175" y="167"/>
                          </a:lnTo>
                          <a:cubicBezTo>
                            <a:pt x="11208" y="968"/>
                            <a:pt x="11008" y="1769"/>
                            <a:pt x="10641" y="2469"/>
                          </a:cubicBezTo>
                          <a:cubicBezTo>
                            <a:pt x="9803" y="3880"/>
                            <a:pt x="8213" y="4639"/>
                            <a:pt x="6455" y="4639"/>
                          </a:cubicBezTo>
                          <a:cubicBezTo>
                            <a:pt x="5344" y="4639"/>
                            <a:pt x="4167" y="4336"/>
                            <a:pt x="3069" y="3703"/>
                          </a:cubicBezTo>
                          <a:cubicBezTo>
                            <a:pt x="1602" y="2903"/>
                            <a:pt x="534" y="1568"/>
                            <a:pt x="0" y="1"/>
                          </a:cubicBezTo>
                          <a:close/>
                        </a:path>
                      </a:pathLst>
                    </a:custGeom>
                    <a:solidFill>
                      <a:schemeClr val="accent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4249" name="Google Shape;4249;p11"/>
                    <p:cNvSpPr/>
                    <p:nvPr/>
                  </p:nvSpPr>
                  <p:spPr>
                    <a:xfrm>
                      <a:off x="638050" y="930425"/>
                      <a:ext cx="175150" cy="10095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006" h="4038" extrusionOk="0">
                          <a:moveTo>
                            <a:pt x="2438" y="0"/>
                          </a:moveTo>
                          <a:cubicBezTo>
                            <a:pt x="1532" y="0"/>
                            <a:pt x="748" y="336"/>
                            <a:pt x="334" y="1002"/>
                          </a:cubicBezTo>
                          <a:cubicBezTo>
                            <a:pt x="101" y="1369"/>
                            <a:pt x="1" y="1836"/>
                            <a:pt x="67" y="2270"/>
                          </a:cubicBezTo>
                          <a:cubicBezTo>
                            <a:pt x="67" y="1970"/>
                            <a:pt x="167" y="1669"/>
                            <a:pt x="334" y="1403"/>
                          </a:cubicBezTo>
                          <a:cubicBezTo>
                            <a:pt x="748" y="754"/>
                            <a:pt x="1532" y="417"/>
                            <a:pt x="2438" y="417"/>
                          </a:cubicBezTo>
                          <a:cubicBezTo>
                            <a:pt x="3210" y="417"/>
                            <a:pt x="4072" y="662"/>
                            <a:pt x="4871" y="1169"/>
                          </a:cubicBezTo>
                          <a:cubicBezTo>
                            <a:pt x="6072" y="1903"/>
                            <a:pt x="6805" y="3037"/>
                            <a:pt x="6906" y="4038"/>
                          </a:cubicBezTo>
                          <a:cubicBezTo>
                            <a:pt x="7006" y="2937"/>
                            <a:pt x="6238" y="1603"/>
                            <a:pt x="4871" y="735"/>
                          </a:cubicBezTo>
                          <a:cubicBezTo>
                            <a:pt x="4073" y="244"/>
                            <a:pt x="3211" y="0"/>
                            <a:pt x="2438" y="0"/>
                          </a:cubicBezTo>
                          <a:close/>
                        </a:path>
                      </a:pathLst>
                    </a:custGeom>
                    <a:solidFill>
                      <a:schemeClr val="accent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4250" name="Google Shape;4250;p11"/>
                    <p:cNvSpPr/>
                    <p:nvPr/>
                  </p:nvSpPr>
                  <p:spPr>
                    <a:xfrm>
                      <a:off x="655575" y="987150"/>
                      <a:ext cx="131775" cy="7817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5271" h="3127" extrusionOk="0">
                          <a:moveTo>
                            <a:pt x="167" y="1"/>
                          </a:moveTo>
                          <a:lnTo>
                            <a:pt x="167" y="1"/>
                          </a:lnTo>
                          <a:cubicBezTo>
                            <a:pt x="0" y="835"/>
                            <a:pt x="567" y="1902"/>
                            <a:pt x="1635" y="2569"/>
                          </a:cubicBezTo>
                          <a:cubicBezTo>
                            <a:pt x="2225" y="2942"/>
                            <a:pt x="2866" y="3127"/>
                            <a:pt x="3440" y="3127"/>
                          </a:cubicBezTo>
                          <a:cubicBezTo>
                            <a:pt x="4098" y="3127"/>
                            <a:pt x="4667" y="2884"/>
                            <a:pt x="4970" y="2403"/>
                          </a:cubicBezTo>
                          <a:cubicBezTo>
                            <a:pt x="5237" y="1902"/>
                            <a:pt x="5271" y="1302"/>
                            <a:pt x="5004" y="801"/>
                          </a:cubicBezTo>
                          <a:lnTo>
                            <a:pt x="5004" y="801"/>
                          </a:lnTo>
                          <a:cubicBezTo>
                            <a:pt x="4970" y="968"/>
                            <a:pt x="4904" y="1135"/>
                            <a:pt x="4837" y="1302"/>
                          </a:cubicBezTo>
                          <a:cubicBezTo>
                            <a:pt x="4531" y="1770"/>
                            <a:pt x="3952" y="2015"/>
                            <a:pt x="3286" y="2015"/>
                          </a:cubicBezTo>
                          <a:cubicBezTo>
                            <a:pt x="2717" y="2015"/>
                            <a:pt x="2084" y="1837"/>
                            <a:pt x="1501" y="1469"/>
                          </a:cubicBezTo>
                          <a:cubicBezTo>
                            <a:pt x="901" y="1102"/>
                            <a:pt x="434" y="601"/>
                            <a:pt x="167" y="1"/>
                          </a:cubicBezTo>
                          <a:close/>
                        </a:path>
                      </a:pathLst>
                    </a:custGeom>
                    <a:solidFill>
                      <a:schemeClr val="accent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4251" name="Google Shape;4251;p11"/>
                    <p:cNvSpPr/>
                    <p:nvPr/>
                  </p:nvSpPr>
                  <p:spPr>
                    <a:xfrm>
                      <a:off x="938275" y="604625"/>
                      <a:ext cx="313575" cy="23245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2543" h="9298" extrusionOk="0">
                          <a:moveTo>
                            <a:pt x="5993" y="1"/>
                          </a:moveTo>
                          <a:cubicBezTo>
                            <a:pt x="4092" y="1"/>
                            <a:pt x="2321" y="857"/>
                            <a:pt x="1334" y="2459"/>
                          </a:cubicBezTo>
                          <a:cubicBezTo>
                            <a:pt x="0" y="4594"/>
                            <a:pt x="434" y="7363"/>
                            <a:pt x="2268" y="9298"/>
                          </a:cubicBezTo>
                          <a:cubicBezTo>
                            <a:pt x="2035" y="8063"/>
                            <a:pt x="2268" y="6762"/>
                            <a:pt x="2936" y="5695"/>
                          </a:cubicBezTo>
                          <a:cubicBezTo>
                            <a:pt x="3938" y="4099"/>
                            <a:pt x="5705" y="3244"/>
                            <a:pt x="7592" y="3244"/>
                          </a:cubicBezTo>
                          <a:cubicBezTo>
                            <a:pt x="8782" y="3244"/>
                            <a:pt x="10019" y="3584"/>
                            <a:pt x="11141" y="4294"/>
                          </a:cubicBezTo>
                          <a:cubicBezTo>
                            <a:pt x="11675" y="4594"/>
                            <a:pt x="12142" y="4994"/>
                            <a:pt x="12542" y="5428"/>
                          </a:cubicBezTo>
                          <a:cubicBezTo>
                            <a:pt x="12242" y="3593"/>
                            <a:pt x="11141" y="1992"/>
                            <a:pt x="9540" y="1025"/>
                          </a:cubicBezTo>
                          <a:cubicBezTo>
                            <a:pt x="8413" y="333"/>
                            <a:pt x="7178" y="1"/>
                            <a:pt x="5993" y="1"/>
                          </a:cubicBezTo>
                          <a:close/>
                        </a:path>
                      </a:pathLst>
                    </a:custGeom>
                    <a:solidFill>
                      <a:schemeClr val="accent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4252" name="Google Shape;4252;p11"/>
                    <p:cNvSpPr/>
                    <p:nvPr/>
                  </p:nvSpPr>
                  <p:spPr>
                    <a:xfrm>
                      <a:off x="908250" y="722800"/>
                      <a:ext cx="396975" cy="24907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5879" h="9963" extrusionOk="0">
                          <a:moveTo>
                            <a:pt x="15411" y="1"/>
                          </a:moveTo>
                          <a:cubicBezTo>
                            <a:pt x="15445" y="1568"/>
                            <a:pt x="15011" y="3103"/>
                            <a:pt x="14177" y="4437"/>
                          </a:cubicBezTo>
                          <a:cubicBezTo>
                            <a:pt x="12613" y="6926"/>
                            <a:pt x="9974" y="8309"/>
                            <a:pt x="7324" y="8309"/>
                          </a:cubicBezTo>
                          <a:cubicBezTo>
                            <a:pt x="5960" y="8309"/>
                            <a:pt x="4593" y="7943"/>
                            <a:pt x="3369" y="7172"/>
                          </a:cubicBezTo>
                          <a:cubicBezTo>
                            <a:pt x="1635" y="6105"/>
                            <a:pt x="434" y="4370"/>
                            <a:pt x="0" y="2369"/>
                          </a:cubicBezTo>
                          <a:lnTo>
                            <a:pt x="0" y="2369"/>
                          </a:lnTo>
                          <a:cubicBezTo>
                            <a:pt x="0" y="5004"/>
                            <a:pt x="1335" y="7439"/>
                            <a:pt x="3536" y="8840"/>
                          </a:cubicBezTo>
                          <a:cubicBezTo>
                            <a:pt x="4772" y="9600"/>
                            <a:pt x="6142" y="9962"/>
                            <a:pt x="7506" y="9962"/>
                          </a:cubicBezTo>
                          <a:cubicBezTo>
                            <a:pt x="10156" y="9962"/>
                            <a:pt x="12780" y="8593"/>
                            <a:pt x="14344" y="6105"/>
                          </a:cubicBezTo>
                          <a:cubicBezTo>
                            <a:pt x="15478" y="4270"/>
                            <a:pt x="15878" y="2102"/>
                            <a:pt x="15411" y="1"/>
                          </a:cubicBezTo>
                          <a:close/>
                        </a:path>
                      </a:pathLst>
                    </a:custGeom>
                    <a:solidFill>
                      <a:schemeClr val="accent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4253" name="Google Shape;4253;p11"/>
                    <p:cNvSpPr/>
                    <p:nvPr/>
                  </p:nvSpPr>
                  <p:spPr>
                    <a:xfrm>
                      <a:off x="663900" y="426750"/>
                      <a:ext cx="87600" cy="4615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504" h="1846" extrusionOk="0">
                          <a:moveTo>
                            <a:pt x="3103" y="1"/>
                          </a:moveTo>
                          <a:lnTo>
                            <a:pt x="3103" y="1"/>
                          </a:lnTo>
                          <a:cubicBezTo>
                            <a:pt x="3270" y="268"/>
                            <a:pt x="3303" y="568"/>
                            <a:pt x="3203" y="835"/>
                          </a:cubicBezTo>
                          <a:cubicBezTo>
                            <a:pt x="3038" y="1307"/>
                            <a:pt x="2504" y="1579"/>
                            <a:pt x="1876" y="1579"/>
                          </a:cubicBezTo>
                          <a:cubicBezTo>
                            <a:pt x="1616" y="1579"/>
                            <a:pt x="1341" y="1533"/>
                            <a:pt x="1068" y="1435"/>
                          </a:cubicBezTo>
                          <a:cubicBezTo>
                            <a:pt x="668" y="1302"/>
                            <a:pt x="301" y="1035"/>
                            <a:pt x="1" y="735"/>
                          </a:cubicBezTo>
                          <a:lnTo>
                            <a:pt x="1" y="735"/>
                          </a:lnTo>
                          <a:cubicBezTo>
                            <a:pt x="301" y="1202"/>
                            <a:pt x="735" y="1535"/>
                            <a:pt x="1235" y="1702"/>
                          </a:cubicBezTo>
                          <a:cubicBezTo>
                            <a:pt x="1517" y="1799"/>
                            <a:pt x="1800" y="1846"/>
                            <a:pt x="2064" y="1846"/>
                          </a:cubicBezTo>
                          <a:cubicBezTo>
                            <a:pt x="2705" y="1846"/>
                            <a:pt x="3238" y="1574"/>
                            <a:pt x="3403" y="1102"/>
                          </a:cubicBezTo>
                          <a:cubicBezTo>
                            <a:pt x="3503" y="701"/>
                            <a:pt x="3403" y="301"/>
                            <a:pt x="3103" y="1"/>
                          </a:cubicBezTo>
                          <a:close/>
                        </a:path>
                      </a:pathLst>
                    </a:custGeom>
                    <a:solidFill>
                      <a:schemeClr val="accent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4254" name="Google Shape;4254;p11"/>
                    <p:cNvSpPr/>
                    <p:nvPr/>
                  </p:nvSpPr>
                  <p:spPr>
                    <a:xfrm>
                      <a:off x="668075" y="411250"/>
                      <a:ext cx="62575" cy="397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503" h="1589" extrusionOk="0">
                          <a:moveTo>
                            <a:pt x="1034" y="1"/>
                          </a:moveTo>
                          <a:cubicBezTo>
                            <a:pt x="572" y="1"/>
                            <a:pt x="183" y="197"/>
                            <a:pt x="67" y="521"/>
                          </a:cubicBezTo>
                          <a:cubicBezTo>
                            <a:pt x="0" y="954"/>
                            <a:pt x="167" y="1355"/>
                            <a:pt x="534" y="1588"/>
                          </a:cubicBezTo>
                          <a:cubicBezTo>
                            <a:pt x="401" y="1388"/>
                            <a:pt x="334" y="1121"/>
                            <a:pt x="401" y="888"/>
                          </a:cubicBezTo>
                          <a:cubicBezTo>
                            <a:pt x="517" y="538"/>
                            <a:pt x="910" y="335"/>
                            <a:pt x="1375" y="335"/>
                          </a:cubicBezTo>
                          <a:cubicBezTo>
                            <a:pt x="1576" y="335"/>
                            <a:pt x="1790" y="373"/>
                            <a:pt x="2002" y="454"/>
                          </a:cubicBezTo>
                          <a:cubicBezTo>
                            <a:pt x="2169" y="521"/>
                            <a:pt x="2335" y="621"/>
                            <a:pt x="2502" y="721"/>
                          </a:cubicBezTo>
                          <a:cubicBezTo>
                            <a:pt x="2302" y="454"/>
                            <a:pt x="2002" y="221"/>
                            <a:pt x="1668" y="120"/>
                          </a:cubicBezTo>
                          <a:cubicBezTo>
                            <a:pt x="1454" y="39"/>
                            <a:pt x="1237" y="1"/>
                            <a:pt x="1034" y="1"/>
                          </a:cubicBezTo>
                          <a:close/>
                        </a:path>
                      </a:pathLst>
                    </a:custGeom>
                    <a:solidFill>
                      <a:schemeClr val="accent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4255" name="Google Shape;4255;p11"/>
                    <p:cNvSpPr/>
                    <p:nvPr/>
                  </p:nvSpPr>
                  <p:spPr>
                    <a:xfrm>
                      <a:off x="968300" y="402275"/>
                      <a:ext cx="55875" cy="5120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235" h="2048" extrusionOk="0">
                          <a:moveTo>
                            <a:pt x="874" y="1"/>
                          </a:moveTo>
                          <a:cubicBezTo>
                            <a:pt x="553" y="1"/>
                            <a:pt x="229" y="127"/>
                            <a:pt x="0" y="379"/>
                          </a:cubicBezTo>
                          <a:cubicBezTo>
                            <a:pt x="89" y="354"/>
                            <a:pt x="178" y="343"/>
                            <a:pt x="268" y="343"/>
                          </a:cubicBezTo>
                          <a:cubicBezTo>
                            <a:pt x="412" y="343"/>
                            <a:pt x="556" y="372"/>
                            <a:pt x="701" y="413"/>
                          </a:cubicBezTo>
                          <a:cubicBezTo>
                            <a:pt x="1268" y="580"/>
                            <a:pt x="1635" y="1180"/>
                            <a:pt x="1501" y="1747"/>
                          </a:cubicBezTo>
                          <a:cubicBezTo>
                            <a:pt x="1468" y="1847"/>
                            <a:pt x="1401" y="1947"/>
                            <a:pt x="1334" y="2047"/>
                          </a:cubicBezTo>
                          <a:cubicBezTo>
                            <a:pt x="1701" y="1981"/>
                            <a:pt x="1968" y="1747"/>
                            <a:pt x="2102" y="1413"/>
                          </a:cubicBezTo>
                          <a:cubicBezTo>
                            <a:pt x="2235" y="846"/>
                            <a:pt x="1901" y="246"/>
                            <a:pt x="1301" y="79"/>
                          </a:cubicBezTo>
                          <a:cubicBezTo>
                            <a:pt x="1165" y="27"/>
                            <a:pt x="1020" y="1"/>
                            <a:pt x="874" y="1"/>
                          </a:cubicBezTo>
                          <a:close/>
                        </a:path>
                      </a:pathLst>
                    </a:custGeom>
                    <a:solidFill>
                      <a:schemeClr val="accent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4256" name="Google Shape;4256;p11"/>
                    <p:cNvSpPr/>
                    <p:nvPr/>
                  </p:nvSpPr>
                  <p:spPr>
                    <a:xfrm>
                      <a:off x="928250" y="385050"/>
                      <a:ext cx="116775" cy="921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71" h="3685" extrusionOk="0">
                          <a:moveTo>
                            <a:pt x="1002" y="1"/>
                          </a:moveTo>
                          <a:cubicBezTo>
                            <a:pt x="668" y="234"/>
                            <a:pt x="401" y="601"/>
                            <a:pt x="301" y="1002"/>
                          </a:cubicBezTo>
                          <a:cubicBezTo>
                            <a:pt x="1" y="2069"/>
                            <a:pt x="801" y="3237"/>
                            <a:pt x="2069" y="3570"/>
                          </a:cubicBezTo>
                          <a:cubicBezTo>
                            <a:pt x="2309" y="3647"/>
                            <a:pt x="2556" y="3685"/>
                            <a:pt x="2802" y="3685"/>
                          </a:cubicBezTo>
                          <a:cubicBezTo>
                            <a:pt x="3509" y="3685"/>
                            <a:pt x="4200" y="3373"/>
                            <a:pt x="4671" y="2803"/>
                          </a:cubicBezTo>
                          <a:lnTo>
                            <a:pt x="4671" y="2803"/>
                          </a:lnTo>
                          <a:cubicBezTo>
                            <a:pt x="4248" y="3070"/>
                            <a:pt x="3767" y="3203"/>
                            <a:pt x="3285" y="3203"/>
                          </a:cubicBezTo>
                          <a:cubicBezTo>
                            <a:pt x="3044" y="3203"/>
                            <a:pt x="2803" y="3170"/>
                            <a:pt x="2569" y="3103"/>
                          </a:cubicBezTo>
                          <a:cubicBezTo>
                            <a:pt x="1268" y="2736"/>
                            <a:pt x="468" y="1602"/>
                            <a:pt x="768" y="535"/>
                          </a:cubicBezTo>
                          <a:cubicBezTo>
                            <a:pt x="835" y="335"/>
                            <a:pt x="902" y="168"/>
                            <a:pt x="1002" y="1"/>
                          </a:cubicBezTo>
                          <a:close/>
                        </a:path>
                      </a:pathLst>
                    </a:custGeom>
                    <a:solidFill>
                      <a:schemeClr val="accent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4257" name="Google Shape;4257;p11"/>
                    <p:cNvSpPr/>
                    <p:nvPr/>
                  </p:nvSpPr>
                  <p:spPr>
                    <a:xfrm>
                      <a:off x="1281000" y="450100"/>
                      <a:ext cx="35900" cy="2927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436" h="1171" extrusionOk="0">
                          <a:moveTo>
                            <a:pt x="1302" y="1"/>
                          </a:moveTo>
                          <a:cubicBezTo>
                            <a:pt x="1302" y="201"/>
                            <a:pt x="1235" y="401"/>
                            <a:pt x="1102" y="568"/>
                          </a:cubicBezTo>
                          <a:cubicBezTo>
                            <a:pt x="971" y="786"/>
                            <a:pt x="741" y="904"/>
                            <a:pt x="504" y="904"/>
                          </a:cubicBezTo>
                          <a:cubicBezTo>
                            <a:pt x="378" y="904"/>
                            <a:pt x="250" y="871"/>
                            <a:pt x="134" y="801"/>
                          </a:cubicBezTo>
                          <a:cubicBezTo>
                            <a:pt x="68" y="735"/>
                            <a:pt x="34" y="701"/>
                            <a:pt x="1" y="635"/>
                          </a:cubicBezTo>
                          <a:lnTo>
                            <a:pt x="1" y="635"/>
                          </a:lnTo>
                          <a:cubicBezTo>
                            <a:pt x="1" y="801"/>
                            <a:pt x="68" y="935"/>
                            <a:pt x="201" y="1068"/>
                          </a:cubicBezTo>
                          <a:cubicBezTo>
                            <a:pt x="317" y="1138"/>
                            <a:pt x="444" y="1171"/>
                            <a:pt x="572" y="1171"/>
                          </a:cubicBezTo>
                          <a:cubicBezTo>
                            <a:pt x="811" y="1171"/>
                            <a:pt x="1049" y="1053"/>
                            <a:pt x="1202" y="835"/>
                          </a:cubicBezTo>
                          <a:cubicBezTo>
                            <a:pt x="1369" y="601"/>
                            <a:pt x="1435" y="301"/>
                            <a:pt x="1302" y="1"/>
                          </a:cubicBezTo>
                          <a:close/>
                        </a:path>
                      </a:pathLst>
                    </a:custGeom>
                    <a:solidFill>
                      <a:schemeClr val="accent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4258" name="Google Shape;4258;p11"/>
                    <p:cNvSpPr/>
                    <p:nvPr/>
                  </p:nvSpPr>
                  <p:spPr>
                    <a:xfrm>
                      <a:off x="1272675" y="269325"/>
                      <a:ext cx="37550" cy="3070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502" h="1228" extrusionOk="0">
                          <a:moveTo>
                            <a:pt x="742" y="1"/>
                          </a:moveTo>
                          <a:cubicBezTo>
                            <a:pt x="650" y="1"/>
                            <a:pt x="557" y="19"/>
                            <a:pt x="467" y="60"/>
                          </a:cubicBezTo>
                          <a:cubicBezTo>
                            <a:pt x="267" y="127"/>
                            <a:pt x="134" y="227"/>
                            <a:pt x="0" y="360"/>
                          </a:cubicBezTo>
                          <a:cubicBezTo>
                            <a:pt x="100" y="294"/>
                            <a:pt x="167" y="260"/>
                            <a:pt x="267" y="227"/>
                          </a:cubicBezTo>
                          <a:cubicBezTo>
                            <a:pt x="365" y="186"/>
                            <a:pt x="464" y="167"/>
                            <a:pt x="561" y="167"/>
                          </a:cubicBezTo>
                          <a:cubicBezTo>
                            <a:pt x="863" y="167"/>
                            <a:pt x="1142" y="349"/>
                            <a:pt x="1268" y="627"/>
                          </a:cubicBezTo>
                          <a:cubicBezTo>
                            <a:pt x="1301" y="861"/>
                            <a:pt x="1268" y="1061"/>
                            <a:pt x="1135" y="1228"/>
                          </a:cubicBezTo>
                          <a:cubicBezTo>
                            <a:pt x="1368" y="1094"/>
                            <a:pt x="1501" y="761"/>
                            <a:pt x="1435" y="460"/>
                          </a:cubicBezTo>
                          <a:cubicBezTo>
                            <a:pt x="1309" y="183"/>
                            <a:pt x="1030" y="1"/>
                            <a:pt x="742" y="1"/>
                          </a:cubicBezTo>
                          <a:close/>
                        </a:path>
                      </a:pathLst>
                    </a:custGeom>
                    <a:solidFill>
                      <a:schemeClr val="accent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4259" name="Google Shape;4259;p11"/>
                    <p:cNvSpPr/>
                    <p:nvPr/>
                  </p:nvSpPr>
                  <p:spPr>
                    <a:xfrm>
                      <a:off x="1056675" y="63975"/>
                      <a:ext cx="76750" cy="4007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070" h="1603" extrusionOk="0">
                          <a:moveTo>
                            <a:pt x="1257" y="1"/>
                          </a:moveTo>
                          <a:cubicBezTo>
                            <a:pt x="638" y="1"/>
                            <a:pt x="145" y="242"/>
                            <a:pt x="68" y="602"/>
                          </a:cubicBezTo>
                          <a:cubicBezTo>
                            <a:pt x="1" y="969"/>
                            <a:pt x="334" y="1336"/>
                            <a:pt x="868" y="1603"/>
                          </a:cubicBezTo>
                          <a:cubicBezTo>
                            <a:pt x="701" y="1469"/>
                            <a:pt x="635" y="1236"/>
                            <a:pt x="668" y="1035"/>
                          </a:cubicBezTo>
                          <a:cubicBezTo>
                            <a:pt x="745" y="676"/>
                            <a:pt x="1219" y="435"/>
                            <a:pt x="1844" y="435"/>
                          </a:cubicBezTo>
                          <a:cubicBezTo>
                            <a:pt x="2030" y="435"/>
                            <a:pt x="2229" y="456"/>
                            <a:pt x="2436" y="502"/>
                          </a:cubicBezTo>
                          <a:cubicBezTo>
                            <a:pt x="2636" y="535"/>
                            <a:pt x="2870" y="602"/>
                            <a:pt x="3070" y="702"/>
                          </a:cubicBezTo>
                          <a:cubicBezTo>
                            <a:pt x="2736" y="368"/>
                            <a:pt x="2303" y="135"/>
                            <a:pt x="1836" y="68"/>
                          </a:cubicBezTo>
                          <a:cubicBezTo>
                            <a:pt x="1637" y="22"/>
                            <a:pt x="1441" y="1"/>
                            <a:pt x="1257" y="1"/>
                          </a:cubicBezTo>
                          <a:close/>
                        </a:path>
                      </a:pathLst>
                    </a:custGeom>
                    <a:solidFill>
                      <a:schemeClr val="accent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4260" name="Google Shape;4260;p11"/>
                    <p:cNvSpPr/>
                    <p:nvPr/>
                  </p:nvSpPr>
                  <p:spPr>
                    <a:xfrm>
                      <a:off x="298650" y="709675"/>
                      <a:ext cx="79250" cy="1271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170" h="5085" extrusionOk="0">
                          <a:moveTo>
                            <a:pt x="454" y="1"/>
                          </a:moveTo>
                          <a:cubicBezTo>
                            <a:pt x="364" y="1"/>
                            <a:pt x="279" y="20"/>
                            <a:pt x="200" y="59"/>
                          </a:cubicBezTo>
                          <a:cubicBezTo>
                            <a:pt x="134" y="92"/>
                            <a:pt x="67" y="159"/>
                            <a:pt x="0" y="225"/>
                          </a:cubicBezTo>
                          <a:cubicBezTo>
                            <a:pt x="401" y="359"/>
                            <a:pt x="1201" y="1159"/>
                            <a:pt x="1802" y="2360"/>
                          </a:cubicBezTo>
                          <a:cubicBezTo>
                            <a:pt x="2202" y="3194"/>
                            <a:pt x="2335" y="4128"/>
                            <a:pt x="2168" y="5062"/>
                          </a:cubicBezTo>
                          <a:cubicBezTo>
                            <a:pt x="2224" y="5076"/>
                            <a:pt x="2279" y="5084"/>
                            <a:pt x="2334" y="5084"/>
                          </a:cubicBezTo>
                          <a:cubicBezTo>
                            <a:pt x="2412" y="5084"/>
                            <a:pt x="2491" y="5068"/>
                            <a:pt x="2569" y="5029"/>
                          </a:cubicBezTo>
                          <a:cubicBezTo>
                            <a:pt x="3169" y="4729"/>
                            <a:pt x="3136" y="3394"/>
                            <a:pt x="2469" y="2027"/>
                          </a:cubicBezTo>
                          <a:cubicBezTo>
                            <a:pt x="1888" y="837"/>
                            <a:pt x="1056" y="1"/>
                            <a:pt x="454" y="1"/>
                          </a:cubicBezTo>
                          <a:close/>
                        </a:path>
                      </a:pathLst>
                    </a:custGeom>
                    <a:solidFill>
                      <a:schemeClr val="accent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4261" name="Google Shape;4261;p11"/>
                    <p:cNvSpPr/>
                    <p:nvPr/>
                  </p:nvSpPr>
                  <p:spPr>
                    <a:xfrm>
                      <a:off x="308650" y="758650"/>
                      <a:ext cx="56725" cy="7725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269" h="3090" extrusionOk="0">
                          <a:moveTo>
                            <a:pt x="1201" y="1"/>
                          </a:moveTo>
                          <a:lnTo>
                            <a:pt x="1201" y="1"/>
                          </a:lnTo>
                          <a:cubicBezTo>
                            <a:pt x="1702" y="1168"/>
                            <a:pt x="1869" y="2169"/>
                            <a:pt x="1568" y="2336"/>
                          </a:cubicBezTo>
                          <a:cubicBezTo>
                            <a:pt x="1546" y="2346"/>
                            <a:pt x="1521" y="2351"/>
                            <a:pt x="1494" y="2351"/>
                          </a:cubicBezTo>
                          <a:cubicBezTo>
                            <a:pt x="1167" y="2351"/>
                            <a:pt x="555" y="1616"/>
                            <a:pt x="1" y="568"/>
                          </a:cubicBezTo>
                          <a:lnTo>
                            <a:pt x="1" y="568"/>
                          </a:lnTo>
                          <a:cubicBezTo>
                            <a:pt x="34" y="701"/>
                            <a:pt x="101" y="835"/>
                            <a:pt x="167" y="968"/>
                          </a:cubicBezTo>
                          <a:cubicBezTo>
                            <a:pt x="752" y="2199"/>
                            <a:pt x="1478" y="3089"/>
                            <a:pt x="1849" y="3089"/>
                          </a:cubicBezTo>
                          <a:cubicBezTo>
                            <a:pt x="1881" y="3089"/>
                            <a:pt x="1909" y="3083"/>
                            <a:pt x="1935" y="3070"/>
                          </a:cubicBezTo>
                          <a:cubicBezTo>
                            <a:pt x="2269" y="2936"/>
                            <a:pt x="2002" y="1702"/>
                            <a:pt x="1368" y="368"/>
                          </a:cubicBezTo>
                          <a:cubicBezTo>
                            <a:pt x="1335" y="268"/>
                            <a:pt x="1268" y="134"/>
                            <a:pt x="1201" y="1"/>
                          </a:cubicBezTo>
                          <a:close/>
                        </a:path>
                      </a:pathLst>
                    </a:custGeom>
                    <a:solidFill>
                      <a:schemeClr val="accent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4262" name="Google Shape;4262;p11"/>
                    <p:cNvSpPr/>
                    <p:nvPr/>
                  </p:nvSpPr>
                  <p:spPr>
                    <a:xfrm>
                      <a:off x="1252650" y="269975"/>
                      <a:ext cx="57575" cy="4715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303" h="1886" extrusionOk="0">
                          <a:moveTo>
                            <a:pt x="535" y="1"/>
                          </a:moveTo>
                          <a:lnTo>
                            <a:pt x="535" y="1"/>
                          </a:lnTo>
                          <a:cubicBezTo>
                            <a:pt x="168" y="268"/>
                            <a:pt x="1" y="735"/>
                            <a:pt x="134" y="1168"/>
                          </a:cubicBezTo>
                          <a:cubicBezTo>
                            <a:pt x="311" y="1623"/>
                            <a:pt x="736" y="1886"/>
                            <a:pt x="1193" y="1886"/>
                          </a:cubicBezTo>
                          <a:cubicBezTo>
                            <a:pt x="1339" y="1886"/>
                            <a:pt x="1489" y="1859"/>
                            <a:pt x="1635" y="1802"/>
                          </a:cubicBezTo>
                          <a:cubicBezTo>
                            <a:pt x="1902" y="1702"/>
                            <a:pt x="2136" y="1535"/>
                            <a:pt x="2302" y="1335"/>
                          </a:cubicBezTo>
                          <a:lnTo>
                            <a:pt x="2302" y="1335"/>
                          </a:lnTo>
                          <a:cubicBezTo>
                            <a:pt x="2169" y="1435"/>
                            <a:pt x="2036" y="1502"/>
                            <a:pt x="1869" y="1568"/>
                          </a:cubicBezTo>
                          <a:cubicBezTo>
                            <a:pt x="1729" y="1623"/>
                            <a:pt x="1586" y="1648"/>
                            <a:pt x="1446" y="1648"/>
                          </a:cubicBezTo>
                          <a:cubicBezTo>
                            <a:pt x="982" y="1648"/>
                            <a:pt x="547" y="1370"/>
                            <a:pt x="368" y="935"/>
                          </a:cubicBezTo>
                          <a:cubicBezTo>
                            <a:pt x="268" y="601"/>
                            <a:pt x="334" y="268"/>
                            <a:pt x="535" y="1"/>
                          </a:cubicBezTo>
                          <a:close/>
                        </a:path>
                      </a:pathLst>
                    </a:custGeom>
                    <a:solidFill>
                      <a:schemeClr val="accent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</p:grpSp>
            </p:grpSp>
          </p:grpSp>
        </p:grpSp>
      </p:grpSp>
      <p:sp>
        <p:nvSpPr>
          <p:cNvPr id="4263" name="Google Shape;4263;p11"/>
          <p:cNvSpPr txBox="1">
            <a:spLocks noGrp="1"/>
          </p:cNvSpPr>
          <p:nvPr>
            <p:ph type="title" hasCustomPrompt="1"/>
          </p:nvPr>
        </p:nvSpPr>
        <p:spPr>
          <a:xfrm>
            <a:off x="1131900" y="1324600"/>
            <a:ext cx="68802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0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264" name="Google Shape;4264;p11"/>
          <p:cNvSpPr txBox="1">
            <a:spLocks noGrp="1"/>
          </p:cNvSpPr>
          <p:nvPr>
            <p:ph type="body" idx="1"/>
          </p:nvPr>
        </p:nvSpPr>
        <p:spPr>
          <a:xfrm>
            <a:off x="1131750" y="3529275"/>
            <a:ext cx="6880200" cy="44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42900" algn="ctr" rtl="0">
              <a:spcBef>
                <a:spcPts val="1600"/>
              </a:spcBef>
              <a:spcAft>
                <a:spcPts val="0"/>
              </a:spcAft>
              <a:buSzPts val="1800"/>
              <a:buChar char="○"/>
              <a:defRPr sz="1800"/>
            </a:lvl2pPr>
            <a:lvl3pPr marL="1371600" lvl="2" indent="-342900" algn="ctr" rtl="0">
              <a:spcBef>
                <a:spcPts val="1600"/>
              </a:spcBef>
              <a:spcAft>
                <a:spcPts val="0"/>
              </a:spcAft>
              <a:buSzPts val="1800"/>
              <a:buChar char="■"/>
              <a:defRPr sz="1800"/>
            </a:lvl3pPr>
            <a:lvl4pPr marL="1828800" lvl="3" indent="-342900" algn="ctr" rtl="0">
              <a:spcBef>
                <a:spcPts val="160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 algn="ctr" rtl="0">
              <a:spcBef>
                <a:spcPts val="160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 algn="ctr" rtl="0">
              <a:spcBef>
                <a:spcPts val="160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 algn="ctr" rtl="0">
              <a:spcBef>
                <a:spcPts val="160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 algn="ctr" rtl="0">
              <a:spcBef>
                <a:spcPts val="160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 algn="ctr" rtl="0">
              <a:spcBef>
                <a:spcPts val="1600"/>
              </a:spcBef>
              <a:spcAft>
                <a:spcPts val="160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426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CUSTOM_1">
    <p:spTree>
      <p:nvGrpSpPr>
        <p:cNvPr id="1" name="Shape 50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01" name="Google Shape;5001;p15"/>
          <p:cNvGrpSpPr/>
          <p:nvPr/>
        </p:nvGrpSpPr>
        <p:grpSpPr>
          <a:xfrm>
            <a:off x="176625" y="110350"/>
            <a:ext cx="8790774" cy="4922811"/>
            <a:chOff x="131600" y="118425"/>
            <a:chExt cx="8790774" cy="4922811"/>
          </a:xfrm>
        </p:grpSpPr>
        <p:sp>
          <p:nvSpPr>
            <p:cNvPr id="5002" name="Google Shape;5002;p15"/>
            <p:cNvSpPr/>
            <p:nvPr/>
          </p:nvSpPr>
          <p:spPr>
            <a:xfrm rot="5400000">
              <a:off x="856680" y="1032994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5003" name="Google Shape;5003;p15"/>
            <p:cNvGrpSpPr/>
            <p:nvPr/>
          </p:nvGrpSpPr>
          <p:grpSpPr>
            <a:xfrm>
              <a:off x="131600" y="1884558"/>
              <a:ext cx="2122449" cy="3112715"/>
              <a:chOff x="131600" y="1884558"/>
              <a:chExt cx="2122449" cy="3112715"/>
            </a:xfrm>
          </p:grpSpPr>
          <p:sp>
            <p:nvSpPr>
              <p:cNvPr id="5004" name="Google Shape;5004;p15"/>
              <p:cNvSpPr/>
              <p:nvPr/>
            </p:nvSpPr>
            <p:spPr>
              <a:xfrm rot="5400000" flipH="1">
                <a:off x="1356823" y="353957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05" name="Google Shape;5005;p15"/>
              <p:cNvSpPr/>
              <p:nvPr/>
            </p:nvSpPr>
            <p:spPr>
              <a:xfrm rot="5400000" flipH="1">
                <a:off x="368247" y="3804694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06" name="Google Shape;5006;p15"/>
              <p:cNvSpPr/>
              <p:nvPr/>
            </p:nvSpPr>
            <p:spPr>
              <a:xfrm rot="5400000" flipH="1">
                <a:off x="1212834" y="4945234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07" name="Google Shape;5007;p15"/>
              <p:cNvSpPr/>
              <p:nvPr/>
            </p:nvSpPr>
            <p:spPr>
              <a:xfrm rot="5400000" flipH="1">
                <a:off x="1889810" y="3456082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08" name="Google Shape;5008;p15"/>
              <p:cNvSpPr/>
              <p:nvPr/>
            </p:nvSpPr>
            <p:spPr>
              <a:xfrm rot="5400000" flipH="1">
                <a:off x="871337" y="4472741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09" name="Google Shape;5009;p15"/>
              <p:cNvSpPr/>
              <p:nvPr/>
            </p:nvSpPr>
            <p:spPr>
              <a:xfrm rot="5400000" flipH="1">
                <a:off x="1458022" y="2595443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10" name="Google Shape;5010;p15"/>
              <p:cNvSpPr/>
              <p:nvPr/>
            </p:nvSpPr>
            <p:spPr>
              <a:xfrm rot="5400000" flipH="1">
                <a:off x="373906" y="24622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11" name="Google Shape;5011;p15"/>
              <p:cNvSpPr/>
              <p:nvPr/>
            </p:nvSpPr>
            <p:spPr>
              <a:xfrm rot="5400000" flipH="1">
                <a:off x="573665" y="4207992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12" name="Google Shape;5012;p15"/>
              <p:cNvSpPr/>
              <p:nvPr/>
            </p:nvSpPr>
            <p:spPr>
              <a:xfrm rot="5400000" flipH="1">
                <a:off x="368214" y="3290320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13" name="Google Shape;5013;p15"/>
              <p:cNvSpPr/>
              <p:nvPr/>
            </p:nvSpPr>
            <p:spPr>
              <a:xfrm rot="5400000" flipH="1">
                <a:off x="149520" y="2943663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14" name="Google Shape;5014;p15"/>
              <p:cNvSpPr/>
              <p:nvPr/>
            </p:nvSpPr>
            <p:spPr>
              <a:xfrm rot="5400000" flipH="1">
                <a:off x="1558343" y="306837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15" name="Google Shape;5015;p15"/>
              <p:cNvSpPr/>
              <p:nvPr/>
            </p:nvSpPr>
            <p:spPr>
              <a:xfrm rot="5400000" flipH="1">
                <a:off x="130236" y="3708247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16" name="Google Shape;5016;p15"/>
              <p:cNvSpPr/>
              <p:nvPr/>
            </p:nvSpPr>
            <p:spPr>
              <a:xfrm rot="5400000" flipH="1">
                <a:off x="400364" y="4926212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17" name="Google Shape;5017;p15"/>
              <p:cNvSpPr/>
              <p:nvPr/>
            </p:nvSpPr>
            <p:spPr>
              <a:xfrm rot="5400000" flipH="1">
                <a:off x="799823" y="3303605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18" name="Google Shape;5018;p15"/>
              <p:cNvSpPr/>
              <p:nvPr/>
            </p:nvSpPr>
            <p:spPr>
              <a:xfrm rot="5400000" flipH="1">
                <a:off x="1234010" y="4104986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19" name="Google Shape;5019;p15"/>
              <p:cNvSpPr/>
              <p:nvPr/>
            </p:nvSpPr>
            <p:spPr>
              <a:xfrm rot="5400000" flipH="1">
                <a:off x="379148" y="2080743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20" name="Google Shape;5020;p15"/>
              <p:cNvSpPr/>
              <p:nvPr/>
            </p:nvSpPr>
            <p:spPr>
              <a:xfrm rot="5400000" flipH="1">
                <a:off x="891672" y="3760348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21" name="Google Shape;5021;p15"/>
              <p:cNvSpPr/>
              <p:nvPr/>
            </p:nvSpPr>
            <p:spPr>
              <a:xfrm rot="5400000">
                <a:off x="927170" y="1943554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22" name="Google Shape;5022;p15"/>
              <p:cNvSpPr/>
              <p:nvPr/>
            </p:nvSpPr>
            <p:spPr>
              <a:xfrm rot="5400000">
                <a:off x="1099652" y="2323349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23" name="Google Shape;5023;p15"/>
              <p:cNvSpPr/>
              <p:nvPr/>
            </p:nvSpPr>
            <p:spPr>
              <a:xfrm rot="5400000">
                <a:off x="952606" y="295021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24" name="Google Shape;5024;p15"/>
              <p:cNvSpPr/>
              <p:nvPr/>
            </p:nvSpPr>
            <p:spPr>
              <a:xfrm rot="5400000">
                <a:off x="729827" y="227943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25" name="Google Shape;5025;p15"/>
              <p:cNvSpPr/>
              <p:nvPr/>
            </p:nvSpPr>
            <p:spPr>
              <a:xfrm rot="5400000">
                <a:off x="1976994" y="3097293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26" name="Google Shape;5026;p15"/>
              <p:cNvSpPr/>
              <p:nvPr/>
            </p:nvSpPr>
            <p:spPr>
              <a:xfrm rot="5400000">
                <a:off x="1439631" y="1886769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27" name="Google Shape;5027;p15"/>
              <p:cNvSpPr/>
              <p:nvPr/>
            </p:nvSpPr>
            <p:spPr>
              <a:xfrm rot="5400000">
                <a:off x="2225601" y="353958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28" name="Google Shape;5028;p15"/>
              <p:cNvSpPr/>
              <p:nvPr/>
            </p:nvSpPr>
            <p:spPr>
              <a:xfrm rot="5400000">
                <a:off x="771336" y="2669355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029" name="Google Shape;5029;p15"/>
            <p:cNvGrpSpPr/>
            <p:nvPr/>
          </p:nvGrpSpPr>
          <p:grpSpPr>
            <a:xfrm flipH="1">
              <a:off x="2342550" y="2567965"/>
              <a:ext cx="3964145" cy="1455821"/>
              <a:chOff x="3233388" y="140740"/>
              <a:chExt cx="3964145" cy="1455821"/>
            </a:xfrm>
          </p:grpSpPr>
          <p:sp>
            <p:nvSpPr>
              <p:cNvPr id="5030" name="Google Shape;5030;p15"/>
              <p:cNvSpPr/>
              <p:nvPr/>
            </p:nvSpPr>
            <p:spPr>
              <a:xfrm rot="10800000" flipH="1">
                <a:off x="4606080" y="136596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31" name="Google Shape;5031;p15"/>
              <p:cNvSpPr/>
              <p:nvPr/>
            </p:nvSpPr>
            <p:spPr>
              <a:xfrm rot="10800000" flipH="1">
                <a:off x="4341237" y="377380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32" name="Google Shape;5032;p15"/>
              <p:cNvSpPr/>
              <p:nvPr/>
            </p:nvSpPr>
            <p:spPr>
              <a:xfrm rot="10800000" flipH="1">
                <a:off x="3233388" y="122197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33" name="Google Shape;5033;p15"/>
              <p:cNvSpPr/>
              <p:nvPr/>
            </p:nvSpPr>
            <p:spPr>
              <a:xfrm rot="10800000" flipH="1">
                <a:off x="6920595" y="1365965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34" name="Google Shape;5034;p15"/>
              <p:cNvSpPr/>
              <p:nvPr/>
            </p:nvSpPr>
            <p:spPr>
              <a:xfrm rot="10800000" flipH="1">
                <a:off x="3673048" y="880627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35" name="Google Shape;5035;p15"/>
              <p:cNvSpPr/>
              <p:nvPr/>
            </p:nvSpPr>
            <p:spPr>
              <a:xfrm rot="10800000" flipH="1">
                <a:off x="5601088" y="146715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36" name="Google Shape;5036;p15"/>
              <p:cNvSpPr/>
              <p:nvPr/>
            </p:nvSpPr>
            <p:spPr>
              <a:xfrm rot="10800000" flipH="1">
                <a:off x="5724521" y="3829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37" name="Google Shape;5037;p15"/>
              <p:cNvSpPr/>
              <p:nvPr/>
            </p:nvSpPr>
            <p:spPr>
              <a:xfrm rot="10800000" flipH="1">
                <a:off x="3991095" y="582805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38" name="Google Shape;5038;p15"/>
              <p:cNvSpPr/>
              <p:nvPr/>
            </p:nvSpPr>
            <p:spPr>
              <a:xfrm rot="10800000" flipH="1">
                <a:off x="4885176" y="377363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39" name="Google Shape;5039;p15"/>
              <p:cNvSpPr/>
              <p:nvPr/>
            </p:nvSpPr>
            <p:spPr>
              <a:xfrm rot="10800000" flipH="1">
                <a:off x="5542101" y="15851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40" name="Google Shape;5040;p15"/>
              <p:cNvSpPr/>
              <p:nvPr/>
            </p:nvSpPr>
            <p:spPr>
              <a:xfrm rot="10800000" flipH="1">
                <a:off x="5133210" y="156969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41" name="Google Shape;5041;p15"/>
              <p:cNvSpPr/>
              <p:nvPr/>
            </p:nvSpPr>
            <p:spPr>
              <a:xfrm rot="10800000" flipH="1">
                <a:off x="4503283" y="14074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42" name="Google Shape;5042;p15"/>
              <p:cNvSpPr/>
              <p:nvPr/>
            </p:nvSpPr>
            <p:spPr>
              <a:xfrm rot="10800000" flipH="1">
                <a:off x="3285424" y="410959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43" name="Google Shape;5043;p15"/>
              <p:cNvSpPr/>
              <p:nvPr/>
            </p:nvSpPr>
            <p:spPr>
              <a:xfrm rot="10800000" flipH="1">
                <a:off x="4896126" y="811318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44" name="Google Shape;5044;p15"/>
              <p:cNvSpPr/>
              <p:nvPr/>
            </p:nvSpPr>
            <p:spPr>
              <a:xfrm rot="10800000" flipH="1">
                <a:off x="4097227" y="124315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45" name="Google Shape;5045;p15"/>
              <p:cNvSpPr/>
              <p:nvPr/>
            </p:nvSpPr>
            <p:spPr>
              <a:xfrm rot="10800000" flipH="1">
                <a:off x="6313814" y="205730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46" name="Google Shape;5046;p15"/>
              <p:cNvSpPr/>
              <p:nvPr/>
            </p:nvSpPr>
            <p:spPr>
              <a:xfrm rot="10800000" flipH="1">
                <a:off x="4425950" y="9008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47" name="Google Shape;5047;p15"/>
              <p:cNvSpPr/>
              <p:nvPr/>
            </p:nvSpPr>
            <p:spPr>
              <a:xfrm rot="10800000">
                <a:off x="6202092" y="936303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48" name="Google Shape;5048;p15"/>
              <p:cNvSpPr/>
              <p:nvPr/>
            </p:nvSpPr>
            <p:spPr>
              <a:xfrm rot="10800000">
                <a:off x="5855273" y="1108793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49" name="Google Shape;5049;p15"/>
              <p:cNvSpPr/>
              <p:nvPr/>
            </p:nvSpPr>
            <p:spPr>
              <a:xfrm rot="10800000">
                <a:off x="7156858" y="86568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50" name="Google Shape;5050;p15"/>
              <p:cNvSpPr/>
              <p:nvPr/>
            </p:nvSpPr>
            <p:spPr>
              <a:xfrm rot="10800000">
                <a:off x="5246316" y="96173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51" name="Google Shape;5051;p15"/>
              <p:cNvSpPr/>
              <p:nvPr/>
            </p:nvSpPr>
            <p:spPr>
              <a:xfrm rot="10800000">
                <a:off x="5907291" y="73882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52" name="Google Shape;5052;p15"/>
              <p:cNvSpPr/>
              <p:nvPr/>
            </p:nvSpPr>
            <p:spPr>
              <a:xfrm rot="10800000">
                <a:off x="6698607" y="802009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53" name="Google Shape;5053;p15"/>
              <p:cNvSpPr/>
              <p:nvPr/>
            </p:nvSpPr>
            <p:spPr>
              <a:xfrm rot="10800000">
                <a:off x="6314814" y="145098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54" name="Google Shape;5054;p15"/>
              <p:cNvSpPr/>
              <p:nvPr/>
            </p:nvSpPr>
            <p:spPr>
              <a:xfrm rot="10800000">
                <a:off x="6405679" y="58437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55" name="Google Shape;5055;p15"/>
              <p:cNvSpPr/>
              <p:nvPr/>
            </p:nvSpPr>
            <p:spPr>
              <a:xfrm rot="10800000">
                <a:off x="5530519" y="78295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5056" name="Google Shape;5056;p15"/>
            <p:cNvSpPr/>
            <p:nvPr/>
          </p:nvSpPr>
          <p:spPr>
            <a:xfrm rot="10800000">
              <a:off x="5467181" y="2274087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57" name="Google Shape;5057;p15"/>
            <p:cNvSpPr/>
            <p:nvPr/>
          </p:nvSpPr>
          <p:spPr>
            <a:xfrm rot="10800000">
              <a:off x="1791338" y="2418078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58" name="Google Shape;5058;p15"/>
            <p:cNvSpPr/>
            <p:nvPr/>
          </p:nvSpPr>
          <p:spPr>
            <a:xfrm rot="10800000">
              <a:off x="4994538" y="1932740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59" name="Google Shape;5059;p15"/>
            <p:cNvSpPr/>
            <p:nvPr/>
          </p:nvSpPr>
          <p:spPr>
            <a:xfrm rot="10800000">
              <a:off x="2710372" y="2554680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0" name="Google Shape;5060;p15"/>
            <p:cNvSpPr/>
            <p:nvPr/>
          </p:nvSpPr>
          <p:spPr>
            <a:xfrm rot="10800000">
              <a:off x="2984293" y="1435017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1" name="Google Shape;5061;p15"/>
            <p:cNvSpPr/>
            <p:nvPr/>
          </p:nvSpPr>
          <p:spPr>
            <a:xfrm rot="10800000">
              <a:off x="4625351" y="1874393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2" name="Google Shape;5062;p15"/>
            <p:cNvSpPr/>
            <p:nvPr/>
          </p:nvSpPr>
          <p:spPr>
            <a:xfrm rot="10800000">
              <a:off x="3812259" y="1429475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3" name="Google Shape;5063;p15"/>
            <p:cNvSpPr/>
            <p:nvPr/>
          </p:nvSpPr>
          <p:spPr>
            <a:xfrm rot="10800000">
              <a:off x="3473571" y="242512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4" name="Google Shape;5064;p15"/>
            <p:cNvSpPr/>
            <p:nvPr/>
          </p:nvSpPr>
          <p:spPr>
            <a:xfrm rot="10800000">
              <a:off x="3823198" y="1863430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5" name="Google Shape;5065;p15"/>
            <p:cNvSpPr/>
            <p:nvPr/>
          </p:nvSpPr>
          <p:spPr>
            <a:xfrm rot="10800000">
              <a:off x="4626925" y="2295271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6" name="Google Shape;5066;p15"/>
            <p:cNvSpPr/>
            <p:nvPr/>
          </p:nvSpPr>
          <p:spPr>
            <a:xfrm rot="10800000">
              <a:off x="2405511" y="1257842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7" name="Google Shape;5067;p15"/>
            <p:cNvSpPr/>
            <p:nvPr/>
          </p:nvSpPr>
          <p:spPr>
            <a:xfrm rot="10800000">
              <a:off x="4282295" y="1952925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8" name="Google Shape;5068;p15"/>
            <p:cNvSpPr/>
            <p:nvPr/>
          </p:nvSpPr>
          <p:spPr>
            <a:xfrm rot="10800000" flipH="1">
              <a:off x="2379646" y="1608191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9" name="Google Shape;5069;p15"/>
            <p:cNvSpPr/>
            <p:nvPr/>
          </p:nvSpPr>
          <p:spPr>
            <a:xfrm rot="10800000" flipH="1">
              <a:off x="2845296" y="2160906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0" name="Google Shape;5070;p15"/>
            <p:cNvSpPr/>
            <p:nvPr/>
          </p:nvSpPr>
          <p:spPr>
            <a:xfrm rot="10800000" flipH="1">
              <a:off x="1555075" y="1917799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1" name="Google Shape;5071;p15"/>
            <p:cNvSpPr/>
            <p:nvPr/>
          </p:nvSpPr>
          <p:spPr>
            <a:xfrm rot="10800000" flipH="1">
              <a:off x="3472169" y="2013852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2" name="Google Shape;5072;p15"/>
            <p:cNvSpPr/>
            <p:nvPr/>
          </p:nvSpPr>
          <p:spPr>
            <a:xfrm rot="10800000" flipH="1">
              <a:off x="2801524" y="1790938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3" name="Google Shape;5073;p15"/>
            <p:cNvSpPr/>
            <p:nvPr/>
          </p:nvSpPr>
          <p:spPr>
            <a:xfrm rot="10800000" flipH="1">
              <a:off x="2007089" y="1854122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4" name="Google Shape;5074;p15"/>
            <p:cNvSpPr/>
            <p:nvPr/>
          </p:nvSpPr>
          <p:spPr>
            <a:xfrm rot="10800000" flipH="1">
              <a:off x="2379655" y="224722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5" name="Google Shape;5075;p15"/>
            <p:cNvSpPr/>
            <p:nvPr/>
          </p:nvSpPr>
          <p:spPr>
            <a:xfrm rot="10800000" flipH="1">
              <a:off x="3188821" y="1835070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6" name="Google Shape;5076;p15"/>
            <p:cNvSpPr/>
            <p:nvPr/>
          </p:nvSpPr>
          <p:spPr>
            <a:xfrm rot="-5400000">
              <a:off x="6437893" y="3297974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7" name="Google Shape;5077;p15"/>
            <p:cNvSpPr/>
            <p:nvPr/>
          </p:nvSpPr>
          <p:spPr>
            <a:xfrm rot="-5400000">
              <a:off x="7426754" y="3563094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8" name="Google Shape;5078;p15"/>
            <p:cNvSpPr/>
            <p:nvPr/>
          </p:nvSpPr>
          <p:spPr>
            <a:xfrm rot="-5400000">
              <a:off x="6614851" y="4703634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9" name="Google Shape;5079;p15"/>
            <p:cNvSpPr/>
            <p:nvPr/>
          </p:nvSpPr>
          <p:spPr>
            <a:xfrm rot="-5400000">
              <a:off x="8881564" y="4140694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0" name="Google Shape;5080;p15"/>
            <p:cNvSpPr/>
            <p:nvPr/>
          </p:nvSpPr>
          <p:spPr>
            <a:xfrm rot="-5400000">
              <a:off x="7511314" y="4294041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1" name="Google Shape;5081;p15"/>
            <p:cNvSpPr/>
            <p:nvPr/>
          </p:nvSpPr>
          <p:spPr>
            <a:xfrm rot="-5400000">
              <a:off x="5855679" y="1873118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2" name="Google Shape;5082;p15"/>
            <p:cNvSpPr/>
            <p:nvPr/>
          </p:nvSpPr>
          <p:spPr>
            <a:xfrm rot="-5400000">
              <a:off x="6656524" y="2857254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3" name="Google Shape;5083;p15"/>
            <p:cNvSpPr/>
            <p:nvPr/>
          </p:nvSpPr>
          <p:spPr>
            <a:xfrm rot="-5400000">
              <a:off x="7274485" y="3966392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4" name="Google Shape;5084;p15"/>
            <p:cNvSpPr/>
            <p:nvPr/>
          </p:nvSpPr>
          <p:spPr>
            <a:xfrm rot="-5400000">
              <a:off x="8443762" y="3936907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5" name="Google Shape;5085;p15"/>
            <p:cNvSpPr/>
            <p:nvPr/>
          </p:nvSpPr>
          <p:spPr>
            <a:xfrm rot="-5400000">
              <a:off x="8670718" y="3590250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6" name="Google Shape;5086;p15"/>
            <p:cNvSpPr/>
            <p:nvPr/>
          </p:nvSpPr>
          <p:spPr>
            <a:xfrm rot="-5400000">
              <a:off x="6164267" y="2286673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7" name="Google Shape;5087;p15"/>
            <p:cNvSpPr/>
            <p:nvPr/>
          </p:nvSpPr>
          <p:spPr>
            <a:xfrm rot="-5400000">
              <a:off x="8716418" y="4354835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8" name="Google Shape;5088;p15"/>
            <p:cNvSpPr/>
            <p:nvPr/>
          </p:nvSpPr>
          <p:spPr>
            <a:xfrm rot="-5400000">
              <a:off x="7458880" y="4684612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9" name="Google Shape;5089;p15"/>
            <p:cNvSpPr/>
            <p:nvPr/>
          </p:nvSpPr>
          <p:spPr>
            <a:xfrm rot="-5400000">
              <a:off x="7046617" y="3062005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0" name="Google Shape;5090;p15"/>
            <p:cNvSpPr/>
            <p:nvPr/>
          </p:nvSpPr>
          <p:spPr>
            <a:xfrm rot="-5400000">
              <a:off x="7078796" y="4271886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1" name="Google Shape;5091;p15"/>
            <p:cNvSpPr/>
            <p:nvPr/>
          </p:nvSpPr>
          <p:spPr>
            <a:xfrm rot="-5400000">
              <a:off x="6943689" y="3518748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2" name="Google Shape;5092;p15"/>
            <p:cNvSpPr/>
            <p:nvPr/>
          </p:nvSpPr>
          <p:spPr>
            <a:xfrm rot="-5400000" flipH="1">
              <a:off x="6867546" y="1701954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3" name="Google Shape;5093;p15"/>
            <p:cNvSpPr/>
            <p:nvPr/>
          </p:nvSpPr>
          <p:spPr>
            <a:xfrm rot="-5400000" flipH="1">
              <a:off x="6728032" y="2081749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4" name="Google Shape;5094;p15"/>
            <p:cNvSpPr/>
            <p:nvPr/>
          </p:nvSpPr>
          <p:spPr>
            <a:xfrm rot="-5400000" flipH="1">
              <a:off x="6580720" y="2418065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5" name="Google Shape;5095;p15"/>
            <p:cNvSpPr/>
            <p:nvPr/>
          </p:nvSpPr>
          <p:spPr>
            <a:xfrm rot="-5400000" flipH="1">
              <a:off x="7106104" y="2037835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6" name="Google Shape;5096;p15"/>
            <p:cNvSpPr/>
            <p:nvPr/>
          </p:nvSpPr>
          <p:spPr>
            <a:xfrm rot="-5400000" flipH="1">
              <a:off x="5855819" y="2855693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7" name="Google Shape;5097;p15"/>
            <p:cNvSpPr/>
            <p:nvPr/>
          </p:nvSpPr>
          <p:spPr>
            <a:xfrm rot="-5400000" flipH="1">
              <a:off x="8557992" y="4224196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8" name="Google Shape;5098;p15"/>
            <p:cNvSpPr/>
            <p:nvPr/>
          </p:nvSpPr>
          <p:spPr>
            <a:xfrm rot="-5400000" flipH="1">
              <a:off x="7075119" y="2427755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9" name="Google Shape;5099;p15"/>
            <p:cNvSpPr/>
            <p:nvPr/>
          </p:nvSpPr>
          <p:spPr>
            <a:xfrm rot="-5400000" flipH="1">
              <a:off x="6923371" y="255804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00" name="Google Shape;5100;p15"/>
            <p:cNvSpPr/>
            <p:nvPr/>
          </p:nvSpPr>
          <p:spPr>
            <a:xfrm rot="-5400000" flipH="1">
              <a:off x="7452482" y="411755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01" name="Google Shape;5101;p15"/>
            <p:cNvSpPr/>
            <p:nvPr/>
          </p:nvSpPr>
          <p:spPr>
            <a:xfrm rot="-5400000">
              <a:off x="8807099" y="641429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02" name="Google Shape;5102;p15"/>
            <p:cNvSpPr/>
            <p:nvPr/>
          </p:nvSpPr>
          <p:spPr>
            <a:xfrm>
              <a:off x="2963692" y="4896893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03" name="Google Shape;5103;p15"/>
            <p:cNvSpPr/>
            <p:nvPr/>
          </p:nvSpPr>
          <p:spPr>
            <a:xfrm>
              <a:off x="471112" y="4574671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04" name="Google Shape;5104;p15"/>
            <p:cNvSpPr/>
            <p:nvPr/>
          </p:nvSpPr>
          <p:spPr>
            <a:xfrm>
              <a:off x="2753463" y="4668875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05" name="Google Shape;5105;p15"/>
            <p:cNvSpPr/>
            <p:nvPr/>
          </p:nvSpPr>
          <p:spPr>
            <a:xfrm>
              <a:off x="6655795" y="4840317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06" name="Google Shape;5106;p15"/>
            <p:cNvSpPr/>
            <p:nvPr/>
          </p:nvSpPr>
          <p:spPr>
            <a:xfrm>
              <a:off x="4825185" y="4561639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07" name="Google Shape;5107;p15"/>
            <p:cNvSpPr/>
            <p:nvPr/>
          </p:nvSpPr>
          <p:spPr>
            <a:xfrm>
              <a:off x="4222013" y="4852496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08" name="Google Shape;5108;p15"/>
            <p:cNvSpPr/>
            <p:nvPr/>
          </p:nvSpPr>
          <p:spPr>
            <a:xfrm>
              <a:off x="2394971" y="4710131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09" name="Google Shape;5109;p15"/>
            <p:cNvSpPr/>
            <p:nvPr/>
          </p:nvSpPr>
          <p:spPr>
            <a:xfrm>
              <a:off x="261895" y="4144797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10" name="Google Shape;5110;p15"/>
            <p:cNvSpPr/>
            <p:nvPr/>
          </p:nvSpPr>
          <p:spPr>
            <a:xfrm>
              <a:off x="1147839" y="4589456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11" name="Google Shape;5111;p15"/>
            <p:cNvSpPr/>
            <p:nvPr/>
          </p:nvSpPr>
          <p:spPr>
            <a:xfrm>
              <a:off x="1651262" y="4079205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12" name="Google Shape;5112;p15"/>
            <p:cNvSpPr/>
            <p:nvPr/>
          </p:nvSpPr>
          <p:spPr>
            <a:xfrm>
              <a:off x="5460560" y="4603603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13" name="Google Shape;5113;p15"/>
            <p:cNvSpPr/>
            <p:nvPr/>
          </p:nvSpPr>
          <p:spPr>
            <a:xfrm>
              <a:off x="1698183" y="4810645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14" name="Google Shape;5114;p15"/>
            <p:cNvSpPr/>
            <p:nvPr/>
          </p:nvSpPr>
          <p:spPr>
            <a:xfrm>
              <a:off x="201799" y="4466009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15" name="Google Shape;5115;p15"/>
            <p:cNvSpPr/>
            <p:nvPr/>
          </p:nvSpPr>
          <p:spPr>
            <a:xfrm>
              <a:off x="3465751" y="4816833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16" name="Google Shape;5116;p15"/>
            <p:cNvSpPr/>
            <p:nvPr/>
          </p:nvSpPr>
          <p:spPr>
            <a:xfrm>
              <a:off x="2625602" y="5006428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17" name="Google Shape;5117;p15"/>
            <p:cNvSpPr/>
            <p:nvPr/>
          </p:nvSpPr>
          <p:spPr>
            <a:xfrm>
              <a:off x="2785939" y="4360921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18" name="Google Shape;5118;p15"/>
            <p:cNvSpPr/>
            <p:nvPr/>
          </p:nvSpPr>
          <p:spPr>
            <a:xfrm>
              <a:off x="189850" y="4847376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19" name="Google Shape;5119;p15"/>
            <p:cNvSpPr/>
            <p:nvPr/>
          </p:nvSpPr>
          <p:spPr>
            <a:xfrm flipH="1">
              <a:off x="2255392" y="3721275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20" name="Google Shape;5120;p15"/>
            <p:cNvSpPr/>
            <p:nvPr/>
          </p:nvSpPr>
          <p:spPr>
            <a:xfrm flipH="1">
              <a:off x="1929748" y="3759794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21" name="Google Shape;5121;p15"/>
            <p:cNvSpPr/>
            <p:nvPr/>
          </p:nvSpPr>
          <p:spPr>
            <a:xfrm flipH="1">
              <a:off x="3183433" y="4265621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22" name="Google Shape;5122;p15"/>
            <p:cNvSpPr/>
            <p:nvPr/>
          </p:nvSpPr>
          <p:spPr>
            <a:xfrm flipH="1">
              <a:off x="1435716" y="4350612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23" name="Google Shape;5123;p15"/>
            <p:cNvSpPr/>
            <p:nvPr/>
          </p:nvSpPr>
          <p:spPr>
            <a:xfrm flipH="1">
              <a:off x="1933866" y="4594998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24" name="Google Shape;5124;p15"/>
            <p:cNvSpPr/>
            <p:nvPr/>
          </p:nvSpPr>
          <p:spPr>
            <a:xfrm flipH="1">
              <a:off x="5826957" y="4975631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25" name="Google Shape;5125;p15"/>
            <p:cNvSpPr/>
            <p:nvPr/>
          </p:nvSpPr>
          <p:spPr>
            <a:xfrm flipH="1">
              <a:off x="5920051" y="4707077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26" name="Google Shape;5126;p15"/>
            <p:cNvSpPr/>
            <p:nvPr/>
          </p:nvSpPr>
          <p:spPr>
            <a:xfrm flipH="1">
              <a:off x="2402654" y="4088599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27" name="Google Shape;5127;p15"/>
            <p:cNvSpPr/>
            <p:nvPr/>
          </p:nvSpPr>
          <p:spPr>
            <a:xfrm flipH="1">
              <a:off x="2060344" y="4210513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28" name="Google Shape;5128;p15"/>
            <p:cNvSpPr/>
            <p:nvPr/>
          </p:nvSpPr>
          <p:spPr>
            <a:xfrm rot="10800000" flipH="1">
              <a:off x="4535130" y="4810639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29" name="Google Shape;5129;p15"/>
            <p:cNvSpPr/>
            <p:nvPr/>
          </p:nvSpPr>
          <p:spPr>
            <a:xfrm rot="10800000" flipH="1">
              <a:off x="7364662" y="4897030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30" name="Google Shape;5130;p15"/>
            <p:cNvSpPr/>
            <p:nvPr/>
          </p:nvSpPr>
          <p:spPr>
            <a:xfrm rot="10800000" flipH="1">
              <a:off x="3162438" y="4666650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31" name="Google Shape;5131;p15"/>
            <p:cNvSpPr/>
            <p:nvPr/>
          </p:nvSpPr>
          <p:spPr>
            <a:xfrm rot="10800000" flipH="1">
              <a:off x="7867920" y="4559015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32" name="Google Shape;5132;p15"/>
            <p:cNvSpPr/>
            <p:nvPr/>
          </p:nvSpPr>
          <p:spPr>
            <a:xfrm rot="10800000" flipH="1">
              <a:off x="3602098" y="4325302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33" name="Google Shape;5133;p15"/>
            <p:cNvSpPr/>
            <p:nvPr/>
          </p:nvSpPr>
          <p:spPr>
            <a:xfrm rot="10800000" flipH="1">
              <a:off x="5530138" y="4911830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34" name="Google Shape;5134;p15"/>
            <p:cNvSpPr/>
            <p:nvPr/>
          </p:nvSpPr>
          <p:spPr>
            <a:xfrm rot="10800000" flipH="1">
              <a:off x="8747946" y="4902554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35" name="Google Shape;5135;p15"/>
            <p:cNvSpPr/>
            <p:nvPr/>
          </p:nvSpPr>
          <p:spPr>
            <a:xfrm rot="10800000" flipH="1">
              <a:off x="3920145" y="4027480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36" name="Google Shape;5136;p15"/>
            <p:cNvSpPr/>
            <p:nvPr/>
          </p:nvSpPr>
          <p:spPr>
            <a:xfrm rot="10800000" flipH="1">
              <a:off x="7908601" y="4897013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37" name="Google Shape;5137;p15"/>
            <p:cNvSpPr/>
            <p:nvPr/>
          </p:nvSpPr>
          <p:spPr>
            <a:xfrm rot="10800000" flipH="1">
              <a:off x="8263362" y="4678160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38" name="Google Shape;5138;p15"/>
            <p:cNvSpPr/>
            <p:nvPr/>
          </p:nvSpPr>
          <p:spPr>
            <a:xfrm rot="10800000" flipH="1">
              <a:off x="5062260" y="501437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39" name="Google Shape;5139;p15"/>
            <p:cNvSpPr/>
            <p:nvPr/>
          </p:nvSpPr>
          <p:spPr>
            <a:xfrm rot="10800000" flipH="1">
              <a:off x="7008383" y="4595115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40" name="Google Shape;5140;p15"/>
            <p:cNvSpPr/>
            <p:nvPr/>
          </p:nvSpPr>
          <p:spPr>
            <a:xfrm rot="10800000" flipH="1">
              <a:off x="6522899" y="5011872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41" name="Google Shape;5141;p15"/>
            <p:cNvSpPr/>
            <p:nvPr/>
          </p:nvSpPr>
          <p:spPr>
            <a:xfrm rot="10800000" flipH="1">
              <a:off x="4825176" y="4255993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42" name="Google Shape;5142;p15"/>
            <p:cNvSpPr/>
            <p:nvPr/>
          </p:nvSpPr>
          <p:spPr>
            <a:xfrm rot="10800000" flipH="1">
              <a:off x="3801114" y="4644633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43" name="Google Shape;5143;p15"/>
            <p:cNvSpPr/>
            <p:nvPr/>
          </p:nvSpPr>
          <p:spPr>
            <a:xfrm rot="10800000" flipH="1">
              <a:off x="6242864" y="3650405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44" name="Google Shape;5144;p15"/>
            <p:cNvSpPr/>
            <p:nvPr/>
          </p:nvSpPr>
          <p:spPr>
            <a:xfrm rot="10800000" flipH="1">
              <a:off x="4355000" y="4345488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45" name="Google Shape;5145;p15"/>
            <p:cNvSpPr/>
            <p:nvPr/>
          </p:nvSpPr>
          <p:spPr>
            <a:xfrm rot="10800000">
              <a:off x="6131142" y="4380978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46" name="Google Shape;5146;p15"/>
            <p:cNvSpPr/>
            <p:nvPr/>
          </p:nvSpPr>
          <p:spPr>
            <a:xfrm rot="10800000">
              <a:off x="5824398" y="4244268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47" name="Google Shape;5147;p15"/>
            <p:cNvSpPr/>
            <p:nvPr/>
          </p:nvSpPr>
          <p:spPr>
            <a:xfrm rot="10800000">
              <a:off x="7867933" y="4140699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48" name="Google Shape;5148;p15"/>
            <p:cNvSpPr/>
            <p:nvPr/>
          </p:nvSpPr>
          <p:spPr>
            <a:xfrm rot="10800000">
              <a:off x="5175366" y="4406414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49" name="Google Shape;5149;p15"/>
            <p:cNvSpPr/>
            <p:nvPr/>
          </p:nvSpPr>
          <p:spPr>
            <a:xfrm rot="10800000">
              <a:off x="5788441" y="3887275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50" name="Google Shape;5150;p15"/>
            <p:cNvSpPr/>
            <p:nvPr/>
          </p:nvSpPr>
          <p:spPr>
            <a:xfrm rot="10800000">
              <a:off x="6627657" y="4246684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51" name="Google Shape;5151;p15"/>
            <p:cNvSpPr/>
            <p:nvPr/>
          </p:nvSpPr>
          <p:spPr>
            <a:xfrm rot="10800000">
              <a:off x="6243864" y="464542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52" name="Google Shape;5152;p15"/>
            <p:cNvSpPr/>
            <p:nvPr/>
          </p:nvSpPr>
          <p:spPr>
            <a:xfrm rot="10800000">
              <a:off x="6739829" y="3858824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53" name="Google Shape;5153;p15"/>
            <p:cNvSpPr/>
            <p:nvPr/>
          </p:nvSpPr>
          <p:spPr>
            <a:xfrm rot="10800000">
              <a:off x="5459569" y="4227633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54" name="Google Shape;5154;p15"/>
            <p:cNvSpPr/>
            <p:nvPr/>
          </p:nvSpPr>
          <p:spPr>
            <a:xfrm rot="10800000" flipH="1">
              <a:off x="1874423" y="1457649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55" name="Google Shape;5155;p15"/>
            <p:cNvSpPr/>
            <p:nvPr/>
          </p:nvSpPr>
          <p:spPr>
            <a:xfrm rot="-5400000">
              <a:off x="7273617" y="1644380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5156" name="Google Shape;5156;p15"/>
            <p:cNvGrpSpPr/>
            <p:nvPr/>
          </p:nvGrpSpPr>
          <p:grpSpPr>
            <a:xfrm rot="5400000">
              <a:off x="6199788" y="1372590"/>
              <a:ext cx="3964145" cy="1455821"/>
              <a:chOff x="3233388" y="140740"/>
              <a:chExt cx="3964145" cy="1455821"/>
            </a:xfrm>
          </p:grpSpPr>
          <p:sp>
            <p:nvSpPr>
              <p:cNvPr id="5157" name="Google Shape;5157;p15"/>
              <p:cNvSpPr/>
              <p:nvPr/>
            </p:nvSpPr>
            <p:spPr>
              <a:xfrm rot="10800000" flipH="1">
                <a:off x="4341237" y="377380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58" name="Google Shape;5158;p15"/>
              <p:cNvSpPr/>
              <p:nvPr/>
            </p:nvSpPr>
            <p:spPr>
              <a:xfrm rot="10800000" flipH="1">
                <a:off x="3233388" y="122197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59" name="Google Shape;5159;p15"/>
              <p:cNvSpPr/>
              <p:nvPr/>
            </p:nvSpPr>
            <p:spPr>
              <a:xfrm rot="10800000" flipH="1">
                <a:off x="6920595" y="1365965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60" name="Google Shape;5160;p15"/>
              <p:cNvSpPr/>
              <p:nvPr/>
            </p:nvSpPr>
            <p:spPr>
              <a:xfrm rot="10800000" flipH="1">
                <a:off x="3673048" y="880627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61" name="Google Shape;5161;p15"/>
              <p:cNvSpPr/>
              <p:nvPr/>
            </p:nvSpPr>
            <p:spPr>
              <a:xfrm rot="10800000" flipH="1">
                <a:off x="5601088" y="146715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62" name="Google Shape;5162;p15"/>
              <p:cNvSpPr/>
              <p:nvPr/>
            </p:nvSpPr>
            <p:spPr>
              <a:xfrm rot="10800000" flipH="1">
                <a:off x="5724521" y="3829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63" name="Google Shape;5163;p15"/>
              <p:cNvSpPr/>
              <p:nvPr/>
            </p:nvSpPr>
            <p:spPr>
              <a:xfrm rot="10800000" flipH="1">
                <a:off x="3991095" y="582805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64" name="Google Shape;5164;p15"/>
              <p:cNvSpPr/>
              <p:nvPr/>
            </p:nvSpPr>
            <p:spPr>
              <a:xfrm rot="10800000" flipH="1">
                <a:off x="4885176" y="377363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65" name="Google Shape;5165;p15"/>
              <p:cNvSpPr/>
              <p:nvPr/>
            </p:nvSpPr>
            <p:spPr>
              <a:xfrm rot="10800000" flipH="1">
                <a:off x="5239937" y="15851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66" name="Google Shape;5166;p15"/>
              <p:cNvSpPr/>
              <p:nvPr/>
            </p:nvSpPr>
            <p:spPr>
              <a:xfrm rot="10800000" flipH="1">
                <a:off x="5133210" y="156969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67" name="Google Shape;5167;p15"/>
              <p:cNvSpPr/>
              <p:nvPr/>
            </p:nvSpPr>
            <p:spPr>
              <a:xfrm rot="10800000" flipH="1">
                <a:off x="4503283" y="14074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68" name="Google Shape;5168;p15"/>
              <p:cNvSpPr/>
              <p:nvPr/>
            </p:nvSpPr>
            <p:spPr>
              <a:xfrm rot="10800000" flipH="1">
                <a:off x="3285424" y="410959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69" name="Google Shape;5169;p15"/>
              <p:cNvSpPr/>
              <p:nvPr/>
            </p:nvSpPr>
            <p:spPr>
              <a:xfrm rot="10800000" flipH="1">
                <a:off x="4896126" y="811318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70" name="Google Shape;5170;p15"/>
              <p:cNvSpPr/>
              <p:nvPr/>
            </p:nvSpPr>
            <p:spPr>
              <a:xfrm rot="10800000" flipH="1">
                <a:off x="4097227" y="124315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71" name="Google Shape;5171;p15"/>
              <p:cNvSpPr/>
              <p:nvPr/>
            </p:nvSpPr>
            <p:spPr>
              <a:xfrm rot="10800000" flipH="1">
                <a:off x="6313814" y="205730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72" name="Google Shape;5172;p15"/>
              <p:cNvSpPr/>
              <p:nvPr/>
            </p:nvSpPr>
            <p:spPr>
              <a:xfrm rot="10800000" flipH="1">
                <a:off x="4425950" y="9008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73" name="Google Shape;5173;p15"/>
              <p:cNvSpPr/>
              <p:nvPr/>
            </p:nvSpPr>
            <p:spPr>
              <a:xfrm rot="10800000">
                <a:off x="6202092" y="936303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74" name="Google Shape;5174;p15"/>
              <p:cNvSpPr/>
              <p:nvPr/>
            </p:nvSpPr>
            <p:spPr>
              <a:xfrm rot="10800000">
                <a:off x="5855273" y="1108793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75" name="Google Shape;5175;p15"/>
              <p:cNvSpPr/>
              <p:nvPr/>
            </p:nvSpPr>
            <p:spPr>
              <a:xfrm rot="10800000">
                <a:off x="7156858" y="86568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76" name="Google Shape;5176;p15"/>
              <p:cNvSpPr/>
              <p:nvPr/>
            </p:nvSpPr>
            <p:spPr>
              <a:xfrm rot="10800000">
                <a:off x="5246316" y="96173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77" name="Google Shape;5177;p15"/>
              <p:cNvSpPr/>
              <p:nvPr/>
            </p:nvSpPr>
            <p:spPr>
              <a:xfrm rot="10800000">
                <a:off x="5907291" y="73882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78" name="Google Shape;5178;p15"/>
              <p:cNvSpPr/>
              <p:nvPr/>
            </p:nvSpPr>
            <p:spPr>
              <a:xfrm rot="10800000">
                <a:off x="6698607" y="802009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79" name="Google Shape;5179;p15"/>
              <p:cNvSpPr/>
              <p:nvPr/>
            </p:nvSpPr>
            <p:spPr>
              <a:xfrm rot="10800000">
                <a:off x="6314814" y="145098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80" name="Google Shape;5180;p15"/>
              <p:cNvSpPr/>
              <p:nvPr/>
            </p:nvSpPr>
            <p:spPr>
              <a:xfrm rot="10800000">
                <a:off x="6405679" y="58437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81" name="Google Shape;5181;p15"/>
              <p:cNvSpPr/>
              <p:nvPr/>
            </p:nvSpPr>
            <p:spPr>
              <a:xfrm rot="10800000">
                <a:off x="5530519" y="78295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82" name="Google Shape;5182;p15"/>
              <p:cNvSpPr/>
              <p:nvPr/>
            </p:nvSpPr>
            <p:spPr>
              <a:xfrm rot="10800000" flipH="1">
                <a:off x="4606080" y="136596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5183" name="Google Shape;5183;p15"/>
            <p:cNvSpPr/>
            <p:nvPr/>
          </p:nvSpPr>
          <p:spPr>
            <a:xfrm rot="-5400000" flipH="1">
              <a:off x="6408804" y="1645169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84" name="Google Shape;5184;p15"/>
            <p:cNvSpPr/>
            <p:nvPr/>
          </p:nvSpPr>
          <p:spPr>
            <a:xfrm rot="10800000">
              <a:off x="4228830" y="1192853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85" name="Google Shape;5185;p15"/>
            <p:cNvSpPr/>
            <p:nvPr/>
          </p:nvSpPr>
          <p:spPr>
            <a:xfrm rot="10800000">
              <a:off x="5446704" y="1463072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86" name="Google Shape;5186;p15"/>
            <p:cNvSpPr/>
            <p:nvPr/>
          </p:nvSpPr>
          <p:spPr>
            <a:xfrm rot="10800000">
              <a:off x="4326649" y="1429493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87" name="Google Shape;5187;p15"/>
            <p:cNvSpPr/>
            <p:nvPr/>
          </p:nvSpPr>
          <p:spPr>
            <a:xfrm rot="10800000">
              <a:off x="4009721" y="2218151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5188" name="Google Shape;5188;p15"/>
            <p:cNvGrpSpPr/>
            <p:nvPr/>
          </p:nvGrpSpPr>
          <p:grpSpPr>
            <a:xfrm>
              <a:off x="234224" y="118425"/>
              <a:ext cx="3532446" cy="1609151"/>
              <a:chOff x="140599" y="118425"/>
              <a:chExt cx="3532446" cy="1609151"/>
            </a:xfrm>
          </p:grpSpPr>
          <p:sp>
            <p:nvSpPr>
              <p:cNvPr id="5189" name="Google Shape;5189;p15"/>
              <p:cNvSpPr/>
              <p:nvPr/>
            </p:nvSpPr>
            <p:spPr>
              <a:xfrm>
                <a:off x="703605" y="276605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90" name="Google Shape;5190;p15"/>
              <p:cNvSpPr/>
              <p:nvPr/>
            </p:nvSpPr>
            <p:spPr>
              <a:xfrm>
                <a:off x="438762" y="1265458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91" name="Google Shape;5191;p15"/>
              <p:cNvSpPr/>
              <p:nvPr/>
            </p:nvSpPr>
            <p:spPr>
              <a:xfrm>
                <a:off x="322613" y="11842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92" name="Google Shape;5192;p15"/>
              <p:cNvSpPr/>
              <p:nvPr/>
            </p:nvSpPr>
            <p:spPr>
              <a:xfrm>
                <a:off x="3632370" y="320667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93" name="Google Shape;5193;p15"/>
              <p:cNvSpPr/>
              <p:nvPr/>
            </p:nvSpPr>
            <p:spPr>
              <a:xfrm>
                <a:off x="568548" y="863464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94" name="Google Shape;5194;p15"/>
              <p:cNvSpPr/>
              <p:nvPr/>
            </p:nvSpPr>
            <p:spPr>
              <a:xfrm>
                <a:off x="1698613" y="226284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95" name="Google Shape;5195;p15"/>
              <p:cNvSpPr/>
              <p:nvPr/>
            </p:nvSpPr>
            <p:spPr>
              <a:xfrm>
                <a:off x="332845" y="700122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96" name="Google Shape;5196;p15"/>
              <p:cNvSpPr/>
              <p:nvPr/>
            </p:nvSpPr>
            <p:spPr>
              <a:xfrm>
                <a:off x="1722212" y="63453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97" name="Google Shape;5197;p15"/>
              <p:cNvSpPr/>
              <p:nvPr/>
            </p:nvSpPr>
            <p:spPr>
              <a:xfrm>
                <a:off x="1230735" y="13101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98" name="Google Shape;5198;p15"/>
              <p:cNvSpPr/>
              <p:nvPr/>
            </p:nvSpPr>
            <p:spPr>
              <a:xfrm>
                <a:off x="600808" y="156907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99" name="Google Shape;5199;p15"/>
              <p:cNvSpPr/>
              <p:nvPr/>
            </p:nvSpPr>
            <p:spPr>
              <a:xfrm>
                <a:off x="140599" y="1048834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00" name="Google Shape;5200;p15"/>
              <p:cNvSpPr/>
              <p:nvPr/>
            </p:nvSpPr>
            <p:spPr>
              <a:xfrm>
                <a:off x="927051" y="523633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01" name="Google Shape;5201;p15"/>
              <p:cNvSpPr/>
              <p:nvPr/>
            </p:nvSpPr>
            <p:spPr>
              <a:xfrm>
                <a:off x="194752" y="45597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02" name="Google Shape;5202;p15"/>
              <p:cNvSpPr/>
              <p:nvPr/>
            </p:nvSpPr>
            <p:spPr>
              <a:xfrm>
                <a:off x="2856889" y="916246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03" name="Google Shape;5203;p15"/>
              <p:cNvSpPr/>
              <p:nvPr/>
            </p:nvSpPr>
            <p:spPr>
              <a:xfrm>
                <a:off x="300425" y="16832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04" name="Google Shape;5204;p15"/>
              <p:cNvSpPr/>
              <p:nvPr/>
            </p:nvSpPr>
            <p:spPr>
              <a:xfrm flipH="1">
                <a:off x="2326342" y="276600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05" name="Google Shape;5205;p15"/>
              <p:cNvSpPr/>
              <p:nvPr/>
            </p:nvSpPr>
            <p:spPr>
              <a:xfrm flipH="1">
                <a:off x="2000698" y="315119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06" name="Google Shape;5206;p15"/>
              <p:cNvSpPr/>
              <p:nvPr/>
            </p:nvSpPr>
            <p:spPr>
              <a:xfrm flipH="1">
                <a:off x="3254383" y="82094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07" name="Google Shape;5207;p15"/>
              <p:cNvSpPr/>
              <p:nvPr/>
            </p:nvSpPr>
            <p:spPr>
              <a:xfrm flipH="1">
                <a:off x="1343841" y="73169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08" name="Google Shape;5208;p15"/>
              <p:cNvSpPr/>
              <p:nvPr/>
            </p:nvSpPr>
            <p:spPr>
              <a:xfrm flipH="1">
                <a:off x="2803532" y="455981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09" name="Google Shape;5209;p15"/>
              <p:cNvSpPr/>
              <p:nvPr/>
            </p:nvSpPr>
            <p:spPr>
              <a:xfrm flipH="1">
                <a:off x="2896626" y="187427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10" name="Google Shape;5210;p15"/>
              <p:cNvSpPr/>
              <p:nvPr/>
            </p:nvSpPr>
            <p:spPr>
              <a:xfrm flipH="1">
                <a:off x="2473604" y="64392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11" name="Google Shape;5211;p15"/>
              <p:cNvSpPr/>
              <p:nvPr/>
            </p:nvSpPr>
            <p:spPr>
              <a:xfrm flipH="1">
                <a:off x="2131294" y="76583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12" name="Google Shape;5212;p15"/>
              <p:cNvSpPr/>
              <p:nvPr/>
            </p:nvSpPr>
            <p:spPr>
              <a:xfrm flipH="1">
                <a:off x="2004816" y="1150323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13" name="Google Shape;5213;p15"/>
              <p:cNvSpPr/>
              <p:nvPr/>
            </p:nvSpPr>
            <p:spPr>
              <a:xfrm>
                <a:off x="1218789" y="1144781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14" name="Google Shape;5214;p15"/>
              <p:cNvSpPr/>
              <p:nvPr/>
            </p:nvSpPr>
            <p:spPr>
              <a:xfrm>
                <a:off x="2465921" y="1265456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5215" name="Google Shape;5215;p15"/>
            <p:cNvSpPr/>
            <p:nvPr/>
          </p:nvSpPr>
          <p:spPr>
            <a:xfrm rot="10800000">
              <a:off x="3465760" y="1210623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5216" name="Google Shape;5216;p15"/>
            <p:cNvGrpSpPr/>
            <p:nvPr/>
          </p:nvGrpSpPr>
          <p:grpSpPr>
            <a:xfrm>
              <a:off x="3327013" y="140740"/>
              <a:ext cx="3964145" cy="1455821"/>
              <a:chOff x="3233388" y="140740"/>
              <a:chExt cx="3964145" cy="1455821"/>
            </a:xfrm>
          </p:grpSpPr>
          <p:sp>
            <p:nvSpPr>
              <p:cNvPr id="5217" name="Google Shape;5217;p15"/>
              <p:cNvSpPr/>
              <p:nvPr/>
            </p:nvSpPr>
            <p:spPr>
              <a:xfrm rot="10800000" flipH="1">
                <a:off x="4341237" y="377380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18" name="Google Shape;5218;p15"/>
              <p:cNvSpPr/>
              <p:nvPr/>
            </p:nvSpPr>
            <p:spPr>
              <a:xfrm rot="10800000" flipH="1">
                <a:off x="3673048" y="880627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19" name="Google Shape;5219;p15"/>
              <p:cNvSpPr/>
              <p:nvPr/>
            </p:nvSpPr>
            <p:spPr>
              <a:xfrm rot="10800000" flipH="1">
                <a:off x="5601088" y="146715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20" name="Google Shape;5220;p15"/>
              <p:cNvSpPr/>
              <p:nvPr/>
            </p:nvSpPr>
            <p:spPr>
              <a:xfrm rot="10800000" flipH="1">
                <a:off x="5724521" y="3829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21" name="Google Shape;5221;p15"/>
              <p:cNvSpPr/>
              <p:nvPr/>
            </p:nvSpPr>
            <p:spPr>
              <a:xfrm rot="10800000" flipH="1">
                <a:off x="3991095" y="582805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22" name="Google Shape;5222;p15"/>
              <p:cNvSpPr/>
              <p:nvPr/>
            </p:nvSpPr>
            <p:spPr>
              <a:xfrm rot="10800000" flipH="1">
                <a:off x="4885176" y="377363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23" name="Google Shape;5223;p15"/>
              <p:cNvSpPr/>
              <p:nvPr/>
            </p:nvSpPr>
            <p:spPr>
              <a:xfrm rot="10800000" flipH="1">
                <a:off x="5239937" y="15851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24" name="Google Shape;5224;p15"/>
              <p:cNvSpPr/>
              <p:nvPr/>
            </p:nvSpPr>
            <p:spPr>
              <a:xfrm rot="10800000" flipH="1">
                <a:off x="5133210" y="156969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25" name="Google Shape;5225;p15"/>
              <p:cNvSpPr/>
              <p:nvPr/>
            </p:nvSpPr>
            <p:spPr>
              <a:xfrm rot="10800000" flipH="1">
                <a:off x="4503283" y="14074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26" name="Google Shape;5226;p15"/>
              <p:cNvSpPr/>
              <p:nvPr/>
            </p:nvSpPr>
            <p:spPr>
              <a:xfrm rot="10800000" flipH="1">
                <a:off x="3285424" y="410959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27" name="Google Shape;5227;p15"/>
              <p:cNvSpPr/>
              <p:nvPr/>
            </p:nvSpPr>
            <p:spPr>
              <a:xfrm rot="10800000" flipH="1">
                <a:off x="4896126" y="811318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28" name="Google Shape;5228;p15"/>
              <p:cNvSpPr/>
              <p:nvPr/>
            </p:nvSpPr>
            <p:spPr>
              <a:xfrm rot="10800000" flipH="1">
                <a:off x="6313814" y="205730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29" name="Google Shape;5229;p15"/>
              <p:cNvSpPr/>
              <p:nvPr/>
            </p:nvSpPr>
            <p:spPr>
              <a:xfrm rot="10800000" flipH="1">
                <a:off x="4425950" y="9008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30" name="Google Shape;5230;p15"/>
              <p:cNvSpPr/>
              <p:nvPr/>
            </p:nvSpPr>
            <p:spPr>
              <a:xfrm rot="10800000">
                <a:off x="6202092" y="936303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31" name="Google Shape;5231;p15"/>
              <p:cNvSpPr/>
              <p:nvPr/>
            </p:nvSpPr>
            <p:spPr>
              <a:xfrm rot="10800000">
                <a:off x="7156858" y="86568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32" name="Google Shape;5232;p15"/>
              <p:cNvSpPr/>
              <p:nvPr/>
            </p:nvSpPr>
            <p:spPr>
              <a:xfrm rot="10800000">
                <a:off x="5246316" y="96173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33" name="Google Shape;5233;p15"/>
              <p:cNvSpPr/>
              <p:nvPr/>
            </p:nvSpPr>
            <p:spPr>
              <a:xfrm rot="10800000">
                <a:off x="5907291" y="73882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34" name="Google Shape;5234;p15"/>
              <p:cNvSpPr/>
              <p:nvPr/>
            </p:nvSpPr>
            <p:spPr>
              <a:xfrm rot="10800000">
                <a:off x="6698607" y="802009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35" name="Google Shape;5235;p15"/>
              <p:cNvSpPr/>
              <p:nvPr/>
            </p:nvSpPr>
            <p:spPr>
              <a:xfrm rot="10800000">
                <a:off x="6405679" y="58437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36" name="Google Shape;5236;p15"/>
              <p:cNvSpPr/>
              <p:nvPr/>
            </p:nvSpPr>
            <p:spPr>
              <a:xfrm rot="10800000">
                <a:off x="5530519" y="78295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37" name="Google Shape;5237;p15"/>
              <p:cNvSpPr/>
              <p:nvPr/>
            </p:nvSpPr>
            <p:spPr>
              <a:xfrm rot="10800000">
                <a:off x="6314814" y="145098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38" name="Google Shape;5238;p15"/>
              <p:cNvSpPr/>
              <p:nvPr/>
            </p:nvSpPr>
            <p:spPr>
              <a:xfrm rot="10800000" flipH="1">
                <a:off x="6920595" y="1365965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39" name="Google Shape;5239;p15"/>
              <p:cNvSpPr/>
              <p:nvPr/>
            </p:nvSpPr>
            <p:spPr>
              <a:xfrm rot="10800000">
                <a:off x="5855273" y="1108793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40" name="Google Shape;5240;p15"/>
              <p:cNvSpPr/>
              <p:nvPr/>
            </p:nvSpPr>
            <p:spPr>
              <a:xfrm rot="10800000" flipH="1">
                <a:off x="4606080" y="136596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41" name="Google Shape;5241;p15"/>
              <p:cNvSpPr/>
              <p:nvPr/>
            </p:nvSpPr>
            <p:spPr>
              <a:xfrm rot="10800000" flipH="1">
                <a:off x="4097227" y="124315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42" name="Google Shape;5242;p15"/>
              <p:cNvSpPr/>
              <p:nvPr/>
            </p:nvSpPr>
            <p:spPr>
              <a:xfrm rot="10800000" flipH="1">
                <a:off x="3233388" y="122197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5243" name="Google Shape;5243;p15"/>
          <p:cNvSpPr txBox="1">
            <a:spLocks noGrp="1"/>
          </p:cNvSpPr>
          <p:nvPr>
            <p:ph type="subTitle" idx="1"/>
          </p:nvPr>
        </p:nvSpPr>
        <p:spPr>
          <a:xfrm>
            <a:off x="1045725" y="3224161"/>
            <a:ext cx="1749300" cy="77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Light"/>
              <a:buNone/>
              <a:defRPr sz="1400"/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44" name="Google Shape;5244;p15"/>
          <p:cNvSpPr txBox="1">
            <a:spLocks noGrp="1"/>
          </p:cNvSpPr>
          <p:nvPr>
            <p:ph type="subTitle" idx="2"/>
          </p:nvPr>
        </p:nvSpPr>
        <p:spPr>
          <a:xfrm>
            <a:off x="3710581" y="3224161"/>
            <a:ext cx="1749300" cy="77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Light"/>
              <a:buNone/>
              <a:defRPr sz="1400"/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45" name="Google Shape;5245;p15"/>
          <p:cNvSpPr txBox="1">
            <a:spLocks noGrp="1"/>
          </p:cNvSpPr>
          <p:nvPr>
            <p:ph type="subTitle" idx="3"/>
          </p:nvPr>
        </p:nvSpPr>
        <p:spPr>
          <a:xfrm>
            <a:off x="6366556" y="3224161"/>
            <a:ext cx="1749300" cy="77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Light"/>
              <a:buNone/>
              <a:defRPr sz="1400"/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46" name="Google Shape;5246;p15"/>
          <p:cNvSpPr txBox="1">
            <a:spLocks noGrp="1"/>
          </p:cNvSpPr>
          <p:nvPr>
            <p:ph type="title" hasCustomPrompt="1"/>
          </p:nvPr>
        </p:nvSpPr>
        <p:spPr>
          <a:xfrm>
            <a:off x="1018022" y="2834475"/>
            <a:ext cx="405900" cy="309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247" name="Google Shape;5247;p15"/>
          <p:cNvSpPr txBox="1">
            <a:spLocks noGrp="1"/>
          </p:cNvSpPr>
          <p:nvPr>
            <p:ph type="title" idx="4" hasCustomPrompt="1"/>
          </p:nvPr>
        </p:nvSpPr>
        <p:spPr>
          <a:xfrm>
            <a:off x="3694239" y="2834475"/>
            <a:ext cx="405900" cy="309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248" name="Google Shape;5248;p15"/>
          <p:cNvSpPr txBox="1">
            <a:spLocks noGrp="1"/>
          </p:cNvSpPr>
          <p:nvPr>
            <p:ph type="title" idx="5" hasCustomPrompt="1"/>
          </p:nvPr>
        </p:nvSpPr>
        <p:spPr>
          <a:xfrm>
            <a:off x="6347801" y="2832700"/>
            <a:ext cx="405900" cy="309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249" name="Google Shape;5249;p15"/>
          <p:cNvSpPr txBox="1">
            <a:spLocks noGrp="1"/>
          </p:cNvSpPr>
          <p:nvPr>
            <p:ph type="title" idx="6"/>
          </p:nvPr>
        </p:nvSpPr>
        <p:spPr>
          <a:xfrm>
            <a:off x="713225" y="539500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grpSp>
        <p:nvGrpSpPr>
          <p:cNvPr id="5250" name="Google Shape;5250;p15"/>
          <p:cNvGrpSpPr/>
          <p:nvPr/>
        </p:nvGrpSpPr>
        <p:grpSpPr>
          <a:xfrm>
            <a:off x="-9" y="59729"/>
            <a:ext cx="10731204" cy="5430407"/>
            <a:chOff x="-9" y="59729"/>
            <a:chExt cx="10731204" cy="5430407"/>
          </a:xfrm>
        </p:grpSpPr>
        <p:grpSp>
          <p:nvGrpSpPr>
            <p:cNvPr id="5251" name="Google Shape;5251;p15"/>
            <p:cNvGrpSpPr/>
            <p:nvPr/>
          </p:nvGrpSpPr>
          <p:grpSpPr>
            <a:xfrm>
              <a:off x="-9" y="4203475"/>
              <a:ext cx="2339413" cy="1286660"/>
              <a:chOff x="1228016" y="4210925"/>
              <a:chExt cx="2339413" cy="1286660"/>
            </a:xfrm>
          </p:grpSpPr>
          <p:grpSp>
            <p:nvGrpSpPr>
              <p:cNvPr id="5252" name="Google Shape;5252;p15"/>
              <p:cNvGrpSpPr/>
              <p:nvPr/>
            </p:nvGrpSpPr>
            <p:grpSpPr>
              <a:xfrm rot="-181090">
                <a:off x="2296267" y="4398588"/>
                <a:ext cx="1255818" cy="1066183"/>
                <a:chOff x="-89387" y="-29608"/>
                <a:chExt cx="1495976" cy="1137828"/>
              </a:xfrm>
            </p:grpSpPr>
            <p:grpSp>
              <p:nvGrpSpPr>
                <p:cNvPr id="5253" name="Google Shape;5253;p15"/>
                <p:cNvGrpSpPr/>
                <p:nvPr/>
              </p:nvGrpSpPr>
              <p:grpSpPr>
                <a:xfrm rot="-9256444">
                  <a:off x="82992" y="206723"/>
                  <a:ext cx="1240750" cy="665166"/>
                  <a:chOff x="5206900" y="826150"/>
                  <a:chExt cx="599275" cy="321250"/>
                </a:xfrm>
              </p:grpSpPr>
              <p:sp>
                <p:nvSpPr>
                  <p:cNvPr id="5254" name="Google Shape;5254;p15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255" name="Google Shape;5255;p15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256" name="Google Shape;5256;p15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257" name="Google Shape;5257;p15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258" name="Google Shape;5258;p15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259" name="Google Shape;5259;p15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260" name="Google Shape;5260;p15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261" name="Google Shape;5261;p15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262" name="Google Shape;5262;p15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263" name="Google Shape;5263;p15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264" name="Google Shape;5264;p15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265" name="Google Shape;5265;p15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266" name="Google Shape;5266;p15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267" name="Google Shape;5267;p15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5268" name="Google Shape;5268;p15"/>
                <p:cNvGrpSpPr/>
                <p:nvPr/>
              </p:nvGrpSpPr>
              <p:grpSpPr>
                <a:xfrm>
                  <a:off x="-89387" y="23754"/>
                  <a:ext cx="1379869" cy="1021283"/>
                  <a:chOff x="188" y="29"/>
                  <a:chExt cx="1379869" cy="1021283"/>
                </a:xfrm>
              </p:grpSpPr>
              <p:grpSp>
                <p:nvGrpSpPr>
                  <p:cNvPr id="5269" name="Google Shape;5269;p15"/>
                  <p:cNvGrpSpPr/>
                  <p:nvPr/>
                </p:nvGrpSpPr>
                <p:grpSpPr>
                  <a:xfrm>
                    <a:off x="188" y="29"/>
                    <a:ext cx="1240739" cy="665180"/>
                    <a:chOff x="5206900" y="826150"/>
                    <a:chExt cx="599275" cy="321250"/>
                  </a:xfrm>
                </p:grpSpPr>
                <p:sp>
                  <p:nvSpPr>
                    <p:cNvPr id="5270" name="Google Shape;5270;p15"/>
                    <p:cNvSpPr/>
                    <p:nvPr/>
                  </p:nvSpPr>
                  <p:spPr>
                    <a:xfrm>
                      <a:off x="5206900" y="828950"/>
                      <a:ext cx="25225" cy="25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09" h="1025" extrusionOk="0">
                          <a:moveTo>
                            <a:pt x="1008" y="448"/>
                          </a:moveTo>
                          <a:cubicBezTo>
                            <a:pt x="1008" y="832"/>
                            <a:pt x="544" y="1024"/>
                            <a:pt x="272" y="752"/>
                          </a:cubicBezTo>
                          <a:cubicBezTo>
                            <a:pt x="0" y="480"/>
                            <a:pt x="192" y="0"/>
                            <a:pt x="576" y="0"/>
                          </a:cubicBezTo>
                          <a:cubicBezTo>
                            <a:pt x="816" y="0"/>
                            <a:pt x="1008" y="208"/>
                            <a:pt x="1008" y="448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5271" name="Google Shape;5271;p15"/>
                    <p:cNvSpPr/>
                    <p:nvPr/>
                  </p:nvSpPr>
                  <p:spPr>
                    <a:xfrm>
                      <a:off x="5468125" y="1067750"/>
                      <a:ext cx="25625" cy="252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25" h="1009" extrusionOk="0">
                          <a:moveTo>
                            <a:pt x="1024" y="433"/>
                          </a:moveTo>
                          <a:cubicBezTo>
                            <a:pt x="1024" y="817"/>
                            <a:pt x="560" y="1009"/>
                            <a:pt x="288" y="737"/>
                          </a:cubicBezTo>
                          <a:cubicBezTo>
                            <a:pt x="0" y="465"/>
                            <a:pt x="208" y="1"/>
                            <a:pt x="592" y="1"/>
                          </a:cubicBezTo>
                          <a:cubicBezTo>
                            <a:pt x="832" y="1"/>
                            <a:pt x="1024" y="193"/>
                            <a:pt x="1024" y="433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5272" name="Google Shape;5272;p15"/>
                    <p:cNvSpPr/>
                    <p:nvPr/>
                  </p:nvSpPr>
                  <p:spPr>
                    <a:xfrm>
                      <a:off x="5679325" y="1085750"/>
                      <a:ext cx="25625" cy="2565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25" h="1026" extrusionOk="0">
                          <a:moveTo>
                            <a:pt x="1025" y="433"/>
                          </a:moveTo>
                          <a:cubicBezTo>
                            <a:pt x="1025" y="833"/>
                            <a:pt x="545" y="1025"/>
                            <a:pt x="273" y="753"/>
                          </a:cubicBezTo>
                          <a:cubicBezTo>
                            <a:pt x="1" y="481"/>
                            <a:pt x="193" y="1"/>
                            <a:pt x="577" y="1"/>
                          </a:cubicBezTo>
                          <a:cubicBezTo>
                            <a:pt x="817" y="1"/>
                            <a:pt x="1025" y="193"/>
                            <a:pt x="1025" y="433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5273" name="Google Shape;5273;p15"/>
                    <p:cNvSpPr/>
                    <p:nvPr/>
                  </p:nvSpPr>
                  <p:spPr>
                    <a:xfrm>
                      <a:off x="5318900" y="877350"/>
                      <a:ext cx="4425" cy="44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7" h="177" extrusionOk="0">
                          <a:moveTo>
                            <a:pt x="177" y="80"/>
                          </a:moveTo>
                          <a:cubicBezTo>
                            <a:pt x="177" y="128"/>
                            <a:pt x="145" y="176"/>
                            <a:pt x="97" y="176"/>
                          </a:cubicBezTo>
                          <a:cubicBezTo>
                            <a:pt x="49" y="176"/>
                            <a:pt x="1" y="128"/>
                            <a:pt x="1" y="80"/>
                          </a:cubicBezTo>
                          <a:cubicBezTo>
                            <a:pt x="1" y="32"/>
                            <a:pt x="49" y="0"/>
                            <a:pt x="97" y="0"/>
                          </a:cubicBezTo>
                          <a:cubicBezTo>
                            <a:pt x="145" y="0"/>
                            <a:pt x="177" y="32"/>
                            <a:pt x="177" y="80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5274" name="Google Shape;5274;p15"/>
                    <p:cNvSpPr/>
                    <p:nvPr/>
                  </p:nvSpPr>
                  <p:spPr>
                    <a:xfrm>
                      <a:off x="5749725" y="1021350"/>
                      <a:ext cx="6025" cy="6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41" extrusionOk="0">
                          <a:moveTo>
                            <a:pt x="241" y="97"/>
                          </a:moveTo>
                          <a:cubicBezTo>
                            <a:pt x="241" y="241"/>
                            <a:pt x="1" y="1"/>
                            <a:pt x="145" y="1"/>
                          </a:cubicBezTo>
                          <a:cubicBezTo>
                            <a:pt x="193" y="1"/>
                            <a:pt x="225" y="49"/>
                            <a:pt x="241" y="97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5275" name="Google Shape;5275;p15"/>
                    <p:cNvSpPr/>
                    <p:nvPr/>
                  </p:nvSpPr>
                  <p:spPr>
                    <a:xfrm>
                      <a:off x="5527725" y="874950"/>
                      <a:ext cx="6025" cy="6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41" extrusionOk="0">
                          <a:moveTo>
                            <a:pt x="240" y="96"/>
                          </a:moveTo>
                          <a:cubicBezTo>
                            <a:pt x="240" y="240"/>
                            <a:pt x="0" y="0"/>
                            <a:pt x="144" y="0"/>
                          </a:cubicBezTo>
                          <a:cubicBezTo>
                            <a:pt x="192" y="0"/>
                            <a:pt x="240" y="48"/>
                            <a:pt x="240" y="96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5276" name="Google Shape;5276;p15"/>
                    <p:cNvSpPr/>
                    <p:nvPr/>
                  </p:nvSpPr>
                  <p:spPr>
                    <a:xfrm>
                      <a:off x="5418900" y="861350"/>
                      <a:ext cx="6025" cy="5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25" extrusionOk="0">
                          <a:moveTo>
                            <a:pt x="241" y="64"/>
                          </a:moveTo>
                          <a:cubicBezTo>
                            <a:pt x="241" y="112"/>
                            <a:pt x="225" y="160"/>
                            <a:pt x="177" y="176"/>
                          </a:cubicBezTo>
                          <a:cubicBezTo>
                            <a:pt x="49" y="224"/>
                            <a:pt x="1" y="32"/>
                            <a:pt x="129" y="16"/>
                          </a:cubicBezTo>
                          <a:cubicBezTo>
                            <a:pt x="177" y="0"/>
                            <a:pt x="225" y="16"/>
                            <a:pt x="241" y="64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5277" name="Google Shape;5277;p15"/>
                    <p:cNvSpPr/>
                    <p:nvPr/>
                  </p:nvSpPr>
                  <p:spPr>
                    <a:xfrm>
                      <a:off x="5634925" y="986150"/>
                      <a:ext cx="120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81" extrusionOk="0">
                          <a:moveTo>
                            <a:pt x="481" y="209"/>
                          </a:moveTo>
                          <a:cubicBezTo>
                            <a:pt x="481" y="385"/>
                            <a:pt x="257" y="481"/>
                            <a:pt x="129" y="353"/>
                          </a:cubicBezTo>
                          <a:cubicBezTo>
                            <a:pt x="1" y="225"/>
                            <a:pt x="97" y="1"/>
                            <a:pt x="273" y="1"/>
                          </a:cubicBezTo>
                          <a:cubicBezTo>
                            <a:pt x="385" y="1"/>
                            <a:pt x="481" y="97"/>
                            <a:pt x="481" y="209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5278" name="Google Shape;5278;p15"/>
                    <p:cNvSpPr/>
                    <p:nvPr/>
                  </p:nvSpPr>
                  <p:spPr>
                    <a:xfrm>
                      <a:off x="5717725" y="1135775"/>
                      <a:ext cx="116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65" extrusionOk="0">
                          <a:moveTo>
                            <a:pt x="465" y="192"/>
                          </a:moveTo>
                          <a:cubicBezTo>
                            <a:pt x="465" y="368"/>
                            <a:pt x="257" y="464"/>
                            <a:pt x="129" y="336"/>
                          </a:cubicBezTo>
                          <a:cubicBezTo>
                            <a:pt x="1" y="208"/>
                            <a:pt x="81" y="0"/>
                            <a:pt x="273" y="0"/>
                          </a:cubicBezTo>
                          <a:cubicBezTo>
                            <a:pt x="385" y="0"/>
                            <a:pt x="465" y="80"/>
                            <a:pt x="465" y="192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5279" name="Google Shape;5279;p15"/>
                    <p:cNvSpPr/>
                    <p:nvPr/>
                  </p:nvSpPr>
                  <p:spPr>
                    <a:xfrm>
                      <a:off x="5316900" y="997350"/>
                      <a:ext cx="116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81" extrusionOk="0">
                          <a:moveTo>
                            <a:pt x="465" y="209"/>
                          </a:moveTo>
                          <a:cubicBezTo>
                            <a:pt x="465" y="385"/>
                            <a:pt x="257" y="481"/>
                            <a:pt x="129" y="353"/>
                          </a:cubicBezTo>
                          <a:cubicBezTo>
                            <a:pt x="1" y="225"/>
                            <a:pt x="81" y="1"/>
                            <a:pt x="273" y="1"/>
                          </a:cubicBezTo>
                          <a:cubicBezTo>
                            <a:pt x="369" y="1"/>
                            <a:pt x="465" y="97"/>
                            <a:pt x="465" y="209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5280" name="Google Shape;5280;p15"/>
                    <p:cNvSpPr/>
                    <p:nvPr/>
                  </p:nvSpPr>
                  <p:spPr>
                    <a:xfrm>
                      <a:off x="5331700" y="1124575"/>
                      <a:ext cx="120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65" extrusionOk="0">
                          <a:moveTo>
                            <a:pt x="481" y="208"/>
                          </a:moveTo>
                          <a:cubicBezTo>
                            <a:pt x="481" y="384"/>
                            <a:pt x="257" y="464"/>
                            <a:pt x="129" y="352"/>
                          </a:cubicBezTo>
                          <a:cubicBezTo>
                            <a:pt x="1" y="224"/>
                            <a:pt x="97" y="0"/>
                            <a:pt x="273" y="0"/>
                          </a:cubicBezTo>
                          <a:cubicBezTo>
                            <a:pt x="385" y="0"/>
                            <a:pt x="481" y="96"/>
                            <a:pt x="481" y="208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5281" name="Google Shape;5281;p15"/>
                    <p:cNvSpPr/>
                    <p:nvPr/>
                  </p:nvSpPr>
                  <p:spPr>
                    <a:xfrm>
                      <a:off x="5794150" y="906150"/>
                      <a:ext cx="120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81" extrusionOk="0">
                          <a:moveTo>
                            <a:pt x="480" y="208"/>
                          </a:moveTo>
                          <a:cubicBezTo>
                            <a:pt x="480" y="384"/>
                            <a:pt x="256" y="480"/>
                            <a:pt x="128" y="352"/>
                          </a:cubicBezTo>
                          <a:cubicBezTo>
                            <a:pt x="0" y="224"/>
                            <a:pt x="96" y="0"/>
                            <a:pt x="272" y="0"/>
                          </a:cubicBezTo>
                          <a:cubicBezTo>
                            <a:pt x="384" y="0"/>
                            <a:pt x="480" y="96"/>
                            <a:pt x="480" y="208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5282" name="Google Shape;5282;p15"/>
                    <p:cNvSpPr/>
                    <p:nvPr/>
                  </p:nvSpPr>
                  <p:spPr>
                    <a:xfrm>
                      <a:off x="5290500" y="924950"/>
                      <a:ext cx="116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65" extrusionOk="0">
                          <a:moveTo>
                            <a:pt x="465" y="193"/>
                          </a:moveTo>
                          <a:cubicBezTo>
                            <a:pt x="465" y="369"/>
                            <a:pt x="257" y="465"/>
                            <a:pt x="129" y="337"/>
                          </a:cubicBezTo>
                          <a:cubicBezTo>
                            <a:pt x="1" y="209"/>
                            <a:pt x="97" y="0"/>
                            <a:pt x="273" y="0"/>
                          </a:cubicBezTo>
                          <a:cubicBezTo>
                            <a:pt x="385" y="0"/>
                            <a:pt x="465" y="81"/>
                            <a:pt x="465" y="193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5283" name="Google Shape;5283;p15"/>
                    <p:cNvSpPr/>
                    <p:nvPr/>
                  </p:nvSpPr>
                  <p:spPr>
                    <a:xfrm>
                      <a:off x="5680925" y="826150"/>
                      <a:ext cx="43225" cy="432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29" h="1729" extrusionOk="0">
                          <a:moveTo>
                            <a:pt x="865" y="1728"/>
                          </a:moveTo>
                          <a:lnTo>
                            <a:pt x="865" y="1728"/>
                          </a:lnTo>
                          <a:cubicBezTo>
                            <a:pt x="865" y="1248"/>
                            <a:pt x="481" y="864"/>
                            <a:pt x="1" y="864"/>
                          </a:cubicBezTo>
                          <a:lnTo>
                            <a:pt x="1" y="864"/>
                          </a:lnTo>
                          <a:cubicBezTo>
                            <a:pt x="481" y="864"/>
                            <a:pt x="865" y="480"/>
                            <a:pt x="865" y="0"/>
                          </a:cubicBezTo>
                          <a:lnTo>
                            <a:pt x="865" y="0"/>
                          </a:lnTo>
                          <a:cubicBezTo>
                            <a:pt x="865" y="480"/>
                            <a:pt x="1265" y="864"/>
                            <a:pt x="1729" y="864"/>
                          </a:cubicBezTo>
                          <a:lnTo>
                            <a:pt x="1729" y="864"/>
                          </a:lnTo>
                          <a:cubicBezTo>
                            <a:pt x="1265" y="864"/>
                            <a:pt x="865" y="1248"/>
                            <a:pt x="865" y="1728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</p:grpSp>
              <p:grpSp>
                <p:nvGrpSpPr>
                  <p:cNvPr id="5284" name="Google Shape;5284;p15"/>
                  <p:cNvGrpSpPr/>
                  <p:nvPr/>
                </p:nvGrpSpPr>
                <p:grpSpPr>
                  <a:xfrm rot="-6299960" flipH="1">
                    <a:off x="553044" y="149914"/>
                    <a:ext cx="611876" cy="914967"/>
                    <a:chOff x="7920143" y="370462"/>
                    <a:chExt cx="611894" cy="914994"/>
                  </a:xfrm>
                </p:grpSpPr>
                <p:grpSp>
                  <p:nvGrpSpPr>
                    <p:cNvPr id="5285" name="Google Shape;5285;p15"/>
                    <p:cNvGrpSpPr/>
                    <p:nvPr/>
                  </p:nvGrpSpPr>
                  <p:grpSpPr>
                    <a:xfrm>
                      <a:off x="7925836" y="1010231"/>
                      <a:ext cx="262134" cy="275226"/>
                      <a:chOff x="1063586" y="401894"/>
                      <a:chExt cx="262134" cy="275226"/>
                    </a:xfrm>
                  </p:grpSpPr>
                  <p:sp>
                    <p:nvSpPr>
                      <p:cNvPr id="5286" name="Google Shape;5286;p15"/>
                      <p:cNvSpPr/>
                      <p:nvPr/>
                    </p:nvSpPr>
                    <p:spPr>
                      <a:xfrm>
                        <a:off x="1063586" y="548421"/>
                        <a:ext cx="82520" cy="8444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785" h="2850" extrusionOk="0">
                            <a:moveTo>
                              <a:pt x="80" y="1409"/>
                            </a:moveTo>
                            <a:cubicBezTo>
                              <a:pt x="32" y="1457"/>
                              <a:pt x="0" y="1521"/>
                              <a:pt x="0" y="1601"/>
                            </a:cubicBezTo>
                            <a:cubicBezTo>
                              <a:pt x="16" y="1681"/>
                              <a:pt x="64" y="1745"/>
                              <a:pt x="128" y="1809"/>
                            </a:cubicBezTo>
                            <a:lnTo>
                              <a:pt x="1040" y="2705"/>
                            </a:lnTo>
                            <a:cubicBezTo>
                              <a:pt x="1088" y="2769"/>
                              <a:pt x="1168" y="2817"/>
                              <a:pt x="1248" y="2849"/>
                            </a:cubicBezTo>
                            <a:cubicBezTo>
                              <a:pt x="1360" y="2849"/>
                              <a:pt x="1472" y="2817"/>
                              <a:pt x="1552" y="2753"/>
                            </a:cubicBezTo>
                            <a:cubicBezTo>
                              <a:pt x="2048" y="2385"/>
                              <a:pt x="2320" y="1809"/>
                              <a:pt x="2560" y="1249"/>
                            </a:cubicBezTo>
                            <a:cubicBezTo>
                              <a:pt x="2672" y="993"/>
                              <a:pt x="2784" y="689"/>
                              <a:pt x="2640" y="449"/>
                            </a:cubicBezTo>
                            <a:cubicBezTo>
                              <a:pt x="2400" y="49"/>
                              <a:pt x="1520" y="1"/>
                              <a:pt x="1136" y="161"/>
                            </a:cubicBezTo>
                            <a:cubicBezTo>
                              <a:pt x="704" y="369"/>
                              <a:pt x="336" y="1025"/>
                              <a:pt x="80" y="1409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5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grpSp>
                    <p:nvGrpSpPr>
                      <p:cNvPr id="5287" name="Google Shape;5287;p15"/>
                      <p:cNvGrpSpPr/>
                      <p:nvPr/>
                    </p:nvGrpSpPr>
                    <p:grpSpPr>
                      <a:xfrm>
                        <a:off x="1241304" y="608348"/>
                        <a:ext cx="84416" cy="68771"/>
                        <a:chOff x="1241304" y="608348"/>
                        <a:chExt cx="84416" cy="68771"/>
                      </a:xfrm>
                    </p:grpSpPr>
                    <p:sp>
                      <p:nvSpPr>
                        <p:cNvPr id="5288" name="Google Shape;5288;p15"/>
                        <p:cNvSpPr/>
                        <p:nvPr/>
                      </p:nvSpPr>
                      <p:spPr>
                        <a:xfrm>
                          <a:off x="1241304" y="608348"/>
                          <a:ext cx="84416" cy="68771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2849" h="2321" extrusionOk="0">
                              <a:moveTo>
                                <a:pt x="561" y="1521"/>
                              </a:moveTo>
                              <a:cubicBezTo>
                                <a:pt x="833" y="1969"/>
                                <a:pt x="1345" y="2177"/>
                                <a:pt x="1841" y="2273"/>
                              </a:cubicBezTo>
                              <a:cubicBezTo>
                                <a:pt x="2033" y="2321"/>
                                <a:pt x="2225" y="2321"/>
                                <a:pt x="2401" y="2241"/>
                              </a:cubicBezTo>
                              <a:cubicBezTo>
                                <a:pt x="2545" y="2129"/>
                                <a:pt x="2641" y="2001"/>
                                <a:pt x="2689" y="1841"/>
                              </a:cubicBezTo>
                              <a:cubicBezTo>
                                <a:pt x="2769" y="1585"/>
                                <a:pt x="2817" y="1329"/>
                                <a:pt x="2833" y="1073"/>
                              </a:cubicBezTo>
                              <a:cubicBezTo>
                                <a:pt x="2849" y="865"/>
                                <a:pt x="2801" y="641"/>
                                <a:pt x="2689" y="449"/>
                              </a:cubicBezTo>
                              <a:cubicBezTo>
                                <a:pt x="2497" y="177"/>
                                <a:pt x="2177" y="17"/>
                                <a:pt x="1841" y="17"/>
                              </a:cubicBezTo>
                              <a:cubicBezTo>
                                <a:pt x="1041" y="1"/>
                                <a:pt x="1" y="609"/>
                                <a:pt x="561" y="1521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accent5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91425" rIns="91425" bIns="91425" anchor="ctr" anchorCtr="0">
                          <a:noAutofit/>
                        </a:bodyPr>
                        <a:lstStyle/>
                        <a:p>
                          <a:pPr marL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/>
                        </a:p>
                      </p:txBody>
                    </p:sp>
                    <p:sp>
                      <p:nvSpPr>
                        <p:cNvPr id="5289" name="Google Shape;5289;p15"/>
                        <p:cNvSpPr/>
                        <p:nvPr/>
                      </p:nvSpPr>
                      <p:spPr>
                        <a:xfrm rot="1446749">
                          <a:off x="1253704" y="622868"/>
                          <a:ext cx="53594" cy="43667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2849" h="2321" extrusionOk="0">
                              <a:moveTo>
                                <a:pt x="561" y="1521"/>
                              </a:moveTo>
                              <a:cubicBezTo>
                                <a:pt x="833" y="1969"/>
                                <a:pt x="1345" y="2177"/>
                                <a:pt x="1841" y="2273"/>
                              </a:cubicBezTo>
                              <a:cubicBezTo>
                                <a:pt x="2033" y="2321"/>
                                <a:pt x="2225" y="2321"/>
                                <a:pt x="2401" y="2241"/>
                              </a:cubicBezTo>
                              <a:cubicBezTo>
                                <a:pt x="2545" y="2129"/>
                                <a:pt x="2641" y="2001"/>
                                <a:pt x="2689" y="1841"/>
                              </a:cubicBezTo>
                              <a:cubicBezTo>
                                <a:pt x="2769" y="1585"/>
                                <a:pt x="2817" y="1329"/>
                                <a:pt x="2833" y="1073"/>
                              </a:cubicBezTo>
                              <a:cubicBezTo>
                                <a:pt x="2849" y="865"/>
                                <a:pt x="2801" y="641"/>
                                <a:pt x="2689" y="449"/>
                              </a:cubicBezTo>
                              <a:cubicBezTo>
                                <a:pt x="2497" y="177"/>
                                <a:pt x="2177" y="17"/>
                                <a:pt x="1841" y="17"/>
                              </a:cubicBezTo>
                              <a:cubicBezTo>
                                <a:pt x="1041" y="1"/>
                                <a:pt x="1" y="609"/>
                                <a:pt x="561" y="1521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accent4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91425" rIns="91425" bIns="91425" anchor="ctr" anchorCtr="0">
                          <a:noAutofit/>
                        </a:bodyPr>
                        <a:lstStyle/>
                        <a:p>
                          <a:pPr marL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/>
                        </a:p>
                      </p:txBody>
                    </p:sp>
                  </p:grpSp>
                  <p:sp>
                    <p:nvSpPr>
                      <p:cNvPr id="5290" name="Google Shape;5290;p15"/>
                      <p:cNvSpPr/>
                      <p:nvPr/>
                    </p:nvSpPr>
                    <p:spPr>
                      <a:xfrm>
                        <a:off x="1146109" y="401894"/>
                        <a:ext cx="171173" cy="146520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5777" h="4945" extrusionOk="0">
                            <a:moveTo>
                              <a:pt x="512" y="2352"/>
                            </a:moveTo>
                            <a:cubicBezTo>
                              <a:pt x="976" y="3104"/>
                              <a:pt x="1536" y="3792"/>
                              <a:pt x="2160" y="4400"/>
                            </a:cubicBezTo>
                            <a:cubicBezTo>
                              <a:pt x="2320" y="4576"/>
                              <a:pt x="2512" y="4704"/>
                              <a:pt x="2736" y="4800"/>
                            </a:cubicBezTo>
                            <a:cubicBezTo>
                              <a:pt x="3152" y="4944"/>
                              <a:pt x="3616" y="4752"/>
                              <a:pt x="4032" y="4560"/>
                            </a:cubicBezTo>
                            <a:lnTo>
                              <a:pt x="5008" y="4096"/>
                            </a:lnTo>
                            <a:cubicBezTo>
                              <a:pt x="5185" y="4016"/>
                              <a:pt x="5345" y="3920"/>
                              <a:pt x="5473" y="3792"/>
                            </a:cubicBezTo>
                            <a:cubicBezTo>
                              <a:pt x="5729" y="3536"/>
                              <a:pt x="5761" y="3136"/>
                              <a:pt x="5761" y="2784"/>
                            </a:cubicBezTo>
                            <a:cubicBezTo>
                              <a:pt x="5777" y="2288"/>
                              <a:pt x="5777" y="1728"/>
                              <a:pt x="5457" y="1360"/>
                            </a:cubicBezTo>
                            <a:cubicBezTo>
                              <a:pt x="5249" y="1136"/>
                              <a:pt x="4992" y="976"/>
                              <a:pt x="4704" y="880"/>
                            </a:cubicBezTo>
                            <a:cubicBezTo>
                              <a:pt x="3680" y="416"/>
                              <a:pt x="2528" y="0"/>
                              <a:pt x="1408" y="432"/>
                            </a:cubicBezTo>
                            <a:cubicBezTo>
                              <a:pt x="592" y="752"/>
                              <a:pt x="0" y="1520"/>
                              <a:pt x="512" y="2352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5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</p:grpSp>
                <p:grpSp>
                  <p:nvGrpSpPr>
                    <p:cNvPr id="5291" name="Google Shape;5291;p15"/>
                    <p:cNvGrpSpPr/>
                    <p:nvPr/>
                  </p:nvGrpSpPr>
                  <p:grpSpPr>
                    <a:xfrm>
                      <a:off x="7920143" y="370462"/>
                      <a:ext cx="611894" cy="654549"/>
                      <a:chOff x="7920143" y="370462"/>
                      <a:chExt cx="611894" cy="654549"/>
                    </a:xfrm>
                  </p:grpSpPr>
                  <p:sp>
                    <p:nvSpPr>
                      <p:cNvPr id="5292" name="Google Shape;5292;p15"/>
                      <p:cNvSpPr/>
                      <p:nvPr/>
                    </p:nvSpPr>
                    <p:spPr>
                      <a:xfrm rot="-3261661">
                        <a:off x="8416538" y="639068"/>
                        <a:ext cx="95677" cy="97910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785" h="2850" extrusionOk="0">
                            <a:moveTo>
                              <a:pt x="80" y="1409"/>
                            </a:moveTo>
                            <a:cubicBezTo>
                              <a:pt x="32" y="1457"/>
                              <a:pt x="0" y="1521"/>
                              <a:pt x="0" y="1601"/>
                            </a:cubicBezTo>
                            <a:cubicBezTo>
                              <a:pt x="16" y="1681"/>
                              <a:pt x="64" y="1745"/>
                              <a:pt x="128" y="1809"/>
                            </a:cubicBezTo>
                            <a:lnTo>
                              <a:pt x="1040" y="2705"/>
                            </a:lnTo>
                            <a:cubicBezTo>
                              <a:pt x="1088" y="2769"/>
                              <a:pt x="1168" y="2817"/>
                              <a:pt x="1248" y="2849"/>
                            </a:cubicBezTo>
                            <a:cubicBezTo>
                              <a:pt x="1360" y="2849"/>
                              <a:pt x="1472" y="2817"/>
                              <a:pt x="1552" y="2753"/>
                            </a:cubicBezTo>
                            <a:cubicBezTo>
                              <a:pt x="2048" y="2385"/>
                              <a:pt x="2320" y="1809"/>
                              <a:pt x="2560" y="1249"/>
                            </a:cubicBezTo>
                            <a:cubicBezTo>
                              <a:pt x="2672" y="993"/>
                              <a:pt x="2784" y="689"/>
                              <a:pt x="2640" y="449"/>
                            </a:cubicBezTo>
                            <a:cubicBezTo>
                              <a:pt x="2400" y="49"/>
                              <a:pt x="1520" y="1"/>
                              <a:pt x="1136" y="161"/>
                            </a:cubicBezTo>
                            <a:cubicBezTo>
                              <a:pt x="704" y="369"/>
                              <a:pt x="336" y="1025"/>
                              <a:pt x="80" y="1409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5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5293" name="Google Shape;5293;p15"/>
                      <p:cNvSpPr/>
                      <p:nvPr/>
                    </p:nvSpPr>
                    <p:spPr>
                      <a:xfrm>
                        <a:off x="7962805" y="370462"/>
                        <a:ext cx="421673" cy="380997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2274" h="11090" extrusionOk="0">
                            <a:moveTo>
                              <a:pt x="624" y="7825"/>
                            </a:moveTo>
                            <a:cubicBezTo>
                              <a:pt x="960" y="8417"/>
                              <a:pt x="1520" y="8817"/>
                              <a:pt x="2016" y="9297"/>
                            </a:cubicBezTo>
                            <a:cubicBezTo>
                              <a:pt x="2465" y="9729"/>
                              <a:pt x="2865" y="10241"/>
                              <a:pt x="3425" y="10529"/>
                            </a:cubicBezTo>
                            <a:cubicBezTo>
                              <a:pt x="3825" y="10689"/>
                              <a:pt x="4241" y="10801"/>
                              <a:pt x="4657" y="10833"/>
                            </a:cubicBezTo>
                            <a:cubicBezTo>
                              <a:pt x="5521" y="10961"/>
                              <a:pt x="6417" y="11089"/>
                              <a:pt x="7265" y="10881"/>
                            </a:cubicBezTo>
                            <a:cubicBezTo>
                              <a:pt x="8193" y="10641"/>
                              <a:pt x="8961" y="10017"/>
                              <a:pt x="9681" y="9393"/>
                            </a:cubicBezTo>
                            <a:cubicBezTo>
                              <a:pt x="10753" y="8481"/>
                              <a:pt x="11873" y="7425"/>
                              <a:pt x="12081" y="6033"/>
                            </a:cubicBezTo>
                            <a:cubicBezTo>
                              <a:pt x="12273" y="4849"/>
                              <a:pt x="11761" y="3665"/>
                              <a:pt x="10993" y="2752"/>
                            </a:cubicBezTo>
                            <a:cubicBezTo>
                              <a:pt x="10225" y="1840"/>
                              <a:pt x="9233" y="1184"/>
                              <a:pt x="8241" y="528"/>
                            </a:cubicBezTo>
                            <a:cubicBezTo>
                              <a:pt x="7841" y="272"/>
                              <a:pt x="7393" y="0"/>
                              <a:pt x="6913" y="32"/>
                            </a:cubicBezTo>
                            <a:cubicBezTo>
                              <a:pt x="6257" y="64"/>
                              <a:pt x="5793" y="656"/>
                              <a:pt x="5345" y="1136"/>
                            </a:cubicBezTo>
                            <a:cubicBezTo>
                              <a:pt x="4209" y="2352"/>
                              <a:pt x="2561" y="2544"/>
                              <a:pt x="1424" y="3553"/>
                            </a:cubicBezTo>
                            <a:cubicBezTo>
                              <a:pt x="448" y="4449"/>
                              <a:pt x="0" y="6673"/>
                              <a:pt x="624" y="7825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5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5294" name="Google Shape;5294;p15"/>
                      <p:cNvSpPr/>
                      <p:nvPr/>
                    </p:nvSpPr>
                    <p:spPr>
                      <a:xfrm>
                        <a:off x="7920143" y="760581"/>
                        <a:ext cx="198469" cy="16988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5777" h="4945" extrusionOk="0">
                            <a:moveTo>
                              <a:pt x="512" y="2352"/>
                            </a:moveTo>
                            <a:cubicBezTo>
                              <a:pt x="976" y="3104"/>
                              <a:pt x="1536" y="3792"/>
                              <a:pt x="2160" y="4400"/>
                            </a:cubicBezTo>
                            <a:cubicBezTo>
                              <a:pt x="2320" y="4576"/>
                              <a:pt x="2512" y="4704"/>
                              <a:pt x="2736" y="4800"/>
                            </a:cubicBezTo>
                            <a:cubicBezTo>
                              <a:pt x="3152" y="4944"/>
                              <a:pt x="3616" y="4752"/>
                              <a:pt x="4032" y="4560"/>
                            </a:cubicBezTo>
                            <a:lnTo>
                              <a:pt x="5008" y="4096"/>
                            </a:lnTo>
                            <a:cubicBezTo>
                              <a:pt x="5185" y="4016"/>
                              <a:pt x="5345" y="3920"/>
                              <a:pt x="5473" y="3792"/>
                            </a:cubicBezTo>
                            <a:cubicBezTo>
                              <a:pt x="5729" y="3536"/>
                              <a:pt x="5761" y="3136"/>
                              <a:pt x="5761" y="2784"/>
                            </a:cubicBezTo>
                            <a:cubicBezTo>
                              <a:pt x="5777" y="2288"/>
                              <a:pt x="5777" y="1728"/>
                              <a:pt x="5457" y="1360"/>
                            </a:cubicBezTo>
                            <a:cubicBezTo>
                              <a:pt x="5249" y="1136"/>
                              <a:pt x="4992" y="976"/>
                              <a:pt x="4704" y="880"/>
                            </a:cubicBezTo>
                            <a:cubicBezTo>
                              <a:pt x="3680" y="416"/>
                              <a:pt x="2528" y="0"/>
                              <a:pt x="1408" y="432"/>
                            </a:cubicBezTo>
                            <a:cubicBezTo>
                              <a:pt x="592" y="752"/>
                              <a:pt x="0" y="1520"/>
                              <a:pt x="512" y="2352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5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grpSp>
                    <p:nvGrpSpPr>
                      <p:cNvPr id="5295" name="Google Shape;5295;p15"/>
                      <p:cNvGrpSpPr/>
                      <p:nvPr/>
                    </p:nvGrpSpPr>
                    <p:grpSpPr>
                      <a:xfrm>
                        <a:off x="8207076" y="945274"/>
                        <a:ext cx="97879" cy="79738"/>
                        <a:chOff x="8207076" y="945274"/>
                        <a:chExt cx="97879" cy="79738"/>
                      </a:xfrm>
                    </p:grpSpPr>
                    <p:sp>
                      <p:nvSpPr>
                        <p:cNvPr id="5296" name="Google Shape;5296;p15"/>
                        <p:cNvSpPr/>
                        <p:nvPr/>
                      </p:nvSpPr>
                      <p:spPr>
                        <a:xfrm>
                          <a:off x="8207076" y="945274"/>
                          <a:ext cx="97877" cy="79738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2849" h="2321" extrusionOk="0">
                              <a:moveTo>
                                <a:pt x="561" y="1521"/>
                              </a:moveTo>
                              <a:cubicBezTo>
                                <a:pt x="833" y="1969"/>
                                <a:pt x="1345" y="2177"/>
                                <a:pt x="1841" y="2273"/>
                              </a:cubicBezTo>
                              <a:cubicBezTo>
                                <a:pt x="2033" y="2321"/>
                                <a:pt x="2225" y="2321"/>
                                <a:pt x="2401" y="2241"/>
                              </a:cubicBezTo>
                              <a:cubicBezTo>
                                <a:pt x="2545" y="2129"/>
                                <a:pt x="2641" y="2001"/>
                                <a:pt x="2689" y="1841"/>
                              </a:cubicBezTo>
                              <a:cubicBezTo>
                                <a:pt x="2769" y="1585"/>
                                <a:pt x="2817" y="1329"/>
                                <a:pt x="2833" y="1073"/>
                              </a:cubicBezTo>
                              <a:cubicBezTo>
                                <a:pt x="2849" y="865"/>
                                <a:pt x="2801" y="641"/>
                                <a:pt x="2689" y="449"/>
                              </a:cubicBezTo>
                              <a:cubicBezTo>
                                <a:pt x="2497" y="177"/>
                                <a:pt x="2177" y="17"/>
                                <a:pt x="1841" y="17"/>
                              </a:cubicBezTo>
                              <a:cubicBezTo>
                                <a:pt x="1041" y="1"/>
                                <a:pt x="1" y="609"/>
                                <a:pt x="561" y="1521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accent5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91425" rIns="91425" bIns="91425" anchor="ctr" anchorCtr="0">
                          <a:noAutofit/>
                        </a:bodyPr>
                        <a:lstStyle/>
                        <a:p>
                          <a:pPr marL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/>
                        </a:p>
                      </p:txBody>
                    </p:sp>
                    <p:sp>
                      <p:nvSpPr>
                        <p:cNvPr id="5297" name="Google Shape;5297;p15"/>
                        <p:cNvSpPr/>
                        <p:nvPr/>
                      </p:nvSpPr>
                      <p:spPr>
                        <a:xfrm rot="2700000">
                          <a:off x="8245618" y="956203"/>
                          <a:ext cx="45547" cy="57869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5777" h="4945" extrusionOk="0">
                              <a:moveTo>
                                <a:pt x="512" y="2352"/>
                              </a:moveTo>
                              <a:cubicBezTo>
                                <a:pt x="976" y="3104"/>
                                <a:pt x="1536" y="3792"/>
                                <a:pt x="2160" y="4400"/>
                              </a:cubicBezTo>
                              <a:cubicBezTo>
                                <a:pt x="2320" y="4576"/>
                                <a:pt x="2512" y="4704"/>
                                <a:pt x="2736" y="4800"/>
                              </a:cubicBezTo>
                              <a:cubicBezTo>
                                <a:pt x="3152" y="4944"/>
                                <a:pt x="3616" y="4752"/>
                                <a:pt x="4032" y="4560"/>
                              </a:cubicBezTo>
                              <a:lnTo>
                                <a:pt x="5008" y="4096"/>
                              </a:lnTo>
                              <a:cubicBezTo>
                                <a:pt x="5185" y="4016"/>
                                <a:pt x="5345" y="3920"/>
                                <a:pt x="5473" y="3792"/>
                              </a:cubicBezTo>
                              <a:cubicBezTo>
                                <a:pt x="5729" y="3536"/>
                                <a:pt x="5761" y="3136"/>
                                <a:pt x="5761" y="2784"/>
                              </a:cubicBezTo>
                              <a:cubicBezTo>
                                <a:pt x="5777" y="2288"/>
                                <a:pt x="5777" y="1728"/>
                                <a:pt x="5457" y="1360"/>
                              </a:cubicBezTo>
                              <a:cubicBezTo>
                                <a:pt x="5249" y="1136"/>
                                <a:pt x="4992" y="976"/>
                                <a:pt x="4704" y="880"/>
                              </a:cubicBezTo>
                              <a:cubicBezTo>
                                <a:pt x="3680" y="416"/>
                                <a:pt x="2528" y="0"/>
                                <a:pt x="1408" y="432"/>
                              </a:cubicBezTo>
                              <a:cubicBezTo>
                                <a:pt x="592" y="752"/>
                                <a:pt x="0" y="1520"/>
                                <a:pt x="512" y="2352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accent4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91425" rIns="91425" bIns="91425" anchor="ctr" anchorCtr="0">
                          <a:noAutofit/>
                        </a:bodyPr>
                        <a:lstStyle/>
                        <a:p>
                          <a:pPr marL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/>
                        </a:p>
                      </p:txBody>
                    </p:sp>
                  </p:grpSp>
                </p:grpSp>
              </p:grpSp>
            </p:grpSp>
          </p:grpSp>
          <p:grpSp>
            <p:nvGrpSpPr>
              <p:cNvPr id="5298" name="Google Shape;5298;p15"/>
              <p:cNvGrpSpPr/>
              <p:nvPr/>
            </p:nvGrpSpPr>
            <p:grpSpPr>
              <a:xfrm rot="-125449">
                <a:off x="1244692" y="4230232"/>
                <a:ext cx="1075393" cy="934820"/>
                <a:chOff x="547563" y="1049250"/>
                <a:chExt cx="413863" cy="359750"/>
              </a:xfrm>
            </p:grpSpPr>
            <p:sp>
              <p:nvSpPr>
                <p:cNvPr id="5299" name="Google Shape;5299;p15"/>
                <p:cNvSpPr/>
                <p:nvPr/>
              </p:nvSpPr>
              <p:spPr>
                <a:xfrm>
                  <a:off x="591375" y="1170250"/>
                  <a:ext cx="23625" cy="23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45" h="929" extrusionOk="0">
                      <a:moveTo>
                        <a:pt x="929" y="384"/>
                      </a:moveTo>
                      <a:cubicBezTo>
                        <a:pt x="945" y="736"/>
                        <a:pt x="513" y="928"/>
                        <a:pt x="256" y="688"/>
                      </a:cubicBezTo>
                      <a:cubicBezTo>
                        <a:pt x="0" y="432"/>
                        <a:pt x="176" y="0"/>
                        <a:pt x="529" y="0"/>
                      </a:cubicBezTo>
                      <a:cubicBezTo>
                        <a:pt x="753" y="0"/>
                        <a:pt x="929" y="160"/>
                        <a:pt x="929" y="384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300" name="Google Shape;5300;p15"/>
                <p:cNvSpPr/>
                <p:nvPr/>
              </p:nvSpPr>
              <p:spPr>
                <a:xfrm>
                  <a:off x="920975" y="1278175"/>
                  <a:ext cx="23225" cy="23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9" h="945" extrusionOk="0">
                      <a:moveTo>
                        <a:pt x="928" y="401"/>
                      </a:moveTo>
                      <a:cubicBezTo>
                        <a:pt x="928" y="769"/>
                        <a:pt x="496" y="945"/>
                        <a:pt x="240" y="689"/>
                      </a:cubicBezTo>
                      <a:cubicBezTo>
                        <a:pt x="0" y="433"/>
                        <a:pt x="192" y="1"/>
                        <a:pt x="544" y="1"/>
                      </a:cubicBezTo>
                      <a:cubicBezTo>
                        <a:pt x="768" y="17"/>
                        <a:pt x="928" y="193"/>
                        <a:pt x="928" y="401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301" name="Google Shape;5301;p15"/>
                <p:cNvSpPr/>
                <p:nvPr/>
              </p:nvSpPr>
              <p:spPr>
                <a:xfrm>
                  <a:off x="612363" y="1273175"/>
                  <a:ext cx="23625" cy="23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45" h="945" extrusionOk="0">
                      <a:moveTo>
                        <a:pt x="945" y="401"/>
                      </a:moveTo>
                      <a:cubicBezTo>
                        <a:pt x="945" y="769"/>
                        <a:pt x="513" y="945"/>
                        <a:pt x="257" y="689"/>
                      </a:cubicBezTo>
                      <a:cubicBezTo>
                        <a:pt x="1" y="433"/>
                        <a:pt x="193" y="1"/>
                        <a:pt x="561" y="17"/>
                      </a:cubicBezTo>
                      <a:cubicBezTo>
                        <a:pt x="769" y="17"/>
                        <a:pt x="945" y="193"/>
                        <a:pt x="945" y="401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302" name="Google Shape;5302;p15"/>
                <p:cNvSpPr/>
                <p:nvPr/>
              </p:nvSpPr>
              <p:spPr>
                <a:xfrm>
                  <a:off x="755950" y="1247675"/>
                  <a:ext cx="5225" cy="5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9" h="209" extrusionOk="0">
                      <a:moveTo>
                        <a:pt x="208" y="80"/>
                      </a:moveTo>
                      <a:cubicBezTo>
                        <a:pt x="208" y="208"/>
                        <a:pt x="0" y="0"/>
                        <a:pt x="128" y="0"/>
                      </a:cubicBezTo>
                      <a:cubicBezTo>
                        <a:pt x="176" y="0"/>
                        <a:pt x="208" y="32"/>
                        <a:pt x="208" y="8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303" name="Google Shape;5303;p15"/>
                <p:cNvSpPr/>
                <p:nvPr/>
              </p:nvSpPr>
              <p:spPr>
                <a:xfrm>
                  <a:off x="956200" y="1187050"/>
                  <a:ext cx="5225" cy="5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9" h="209" extrusionOk="0">
                      <a:moveTo>
                        <a:pt x="209" y="80"/>
                      </a:moveTo>
                      <a:cubicBezTo>
                        <a:pt x="209" y="208"/>
                        <a:pt x="1" y="0"/>
                        <a:pt x="129" y="0"/>
                      </a:cubicBezTo>
                      <a:cubicBezTo>
                        <a:pt x="177" y="0"/>
                        <a:pt x="209" y="32"/>
                        <a:pt x="209" y="8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304" name="Google Shape;5304;p15"/>
                <p:cNvSpPr/>
                <p:nvPr/>
              </p:nvSpPr>
              <p:spPr>
                <a:xfrm>
                  <a:off x="868950" y="1306975"/>
                  <a:ext cx="5225" cy="5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9" h="209" extrusionOk="0">
                      <a:moveTo>
                        <a:pt x="209" y="81"/>
                      </a:moveTo>
                      <a:cubicBezTo>
                        <a:pt x="209" y="209"/>
                        <a:pt x="1" y="1"/>
                        <a:pt x="129" y="1"/>
                      </a:cubicBezTo>
                      <a:cubicBezTo>
                        <a:pt x="177" y="1"/>
                        <a:pt x="209" y="33"/>
                        <a:pt x="209" y="81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305" name="Google Shape;5305;p15"/>
                <p:cNvSpPr/>
                <p:nvPr/>
              </p:nvSpPr>
              <p:spPr>
                <a:xfrm>
                  <a:off x="547563" y="1123975"/>
                  <a:ext cx="4425" cy="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7" h="177" extrusionOk="0">
                      <a:moveTo>
                        <a:pt x="160" y="96"/>
                      </a:moveTo>
                      <a:cubicBezTo>
                        <a:pt x="160" y="128"/>
                        <a:pt x="128" y="176"/>
                        <a:pt x="80" y="176"/>
                      </a:cubicBezTo>
                      <a:cubicBezTo>
                        <a:pt x="48" y="176"/>
                        <a:pt x="0" y="128"/>
                        <a:pt x="0" y="96"/>
                      </a:cubicBezTo>
                      <a:cubicBezTo>
                        <a:pt x="0" y="48"/>
                        <a:pt x="48" y="0"/>
                        <a:pt x="80" y="16"/>
                      </a:cubicBezTo>
                      <a:cubicBezTo>
                        <a:pt x="128" y="0"/>
                        <a:pt x="176" y="48"/>
                        <a:pt x="160" y="96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306" name="Google Shape;5306;p15"/>
                <p:cNvSpPr/>
                <p:nvPr/>
              </p:nvSpPr>
              <p:spPr>
                <a:xfrm>
                  <a:off x="777950" y="1049250"/>
                  <a:ext cx="5225" cy="5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9" h="209" extrusionOk="0">
                      <a:moveTo>
                        <a:pt x="208" y="81"/>
                      </a:moveTo>
                      <a:cubicBezTo>
                        <a:pt x="208" y="209"/>
                        <a:pt x="0" y="1"/>
                        <a:pt x="128" y="1"/>
                      </a:cubicBezTo>
                      <a:cubicBezTo>
                        <a:pt x="176" y="1"/>
                        <a:pt x="208" y="49"/>
                        <a:pt x="208" y="81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307" name="Google Shape;5307;p15"/>
                <p:cNvSpPr/>
                <p:nvPr/>
              </p:nvSpPr>
              <p:spPr>
                <a:xfrm>
                  <a:off x="739150" y="1336475"/>
                  <a:ext cx="5225" cy="5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9" h="209" extrusionOk="0">
                      <a:moveTo>
                        <a:pt x="208" y="81"/>
                      </a:moveTo>
                      <a:cubicBezTo>
                        <a:pt x="208" y="209"/>
                        <a:pt x="0" y="1"/>
                        <a:pt x="128" y="1"/>
                      </a:cubicBezTo>
                      <a:cubicBezTo>
                        <a:pt x="160" y="1"/>
                        <a:pt x="208" y="49"/>
                        <a:pt x="208" y="81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308" name="Google Shape;5308;p15"/>
                <p:cNvSpPr/>
                <p:nvPr/>
              </p:nvSpPr>
              <p:spPr>
                <a:xfrm>
                  <a:off x="699775" y="1195850"/>
                  <a:ext cx="4025" cy="4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1" h="161" extrusionOk="0">
                      <a:moveTo>
                        <a:pt x="161" y="80"/>
                      </a:moveTo>
                      <a:cubicBezTo>
                        <a:pt x="161" y="128"/>
                        <a:pt x="113" y="160"/>
                        <a:pt x="81" y="160"/>
                      </a:cubicBezTo>
                      <a:cubicBezTo>
                        <a:pt x="33" y="160"/>
                        <a:pt x="1" y="128"/>
                        <a:pt x="1" y="80"/>
                      </a:cubicBezTo>
                      <a:cubicBezTo>
                        <a:pt x="1" y="48"/>
                        <a:pt x="33" y="0"/>
                        <a:pt x="81" y="0"/>
                      </a:cubicBezTo>
                      <a:cubicBezTo>
                        <a:pt x="113" y="0"/>
                        <a:pt x="161" y="48"/>
                        <a:pt x="161" y="8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309" name="Google Shape;5309;p15"/>
                <p:cNvSpPr/>
                <p:nvPr/>
              </p:nvSpPr>
              <p:spPr>
                <a:xfrm>
                  <a:off x="926975" y="1357775"/>
                  <a:ext cx="4025" cy="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1" h="225" extrusionOk="0">
                      <a:moveTo>
                        <a:pt x="160" y="113"/>
                      </a:moveTo>
                      <a:cubicBezTo>
                        <a:pt x="160" y="225"/>
                        <a:pt x="0" y="225"/>
                        <a:pt x="0" y="113"/>
                      </a:cubicBezTo>
                      <a:cubicBezTo>
                        <a:pt x="0" y="1"/>
                        <a:pt x="160" y="1"/>
                        <a:pt x="160" y="11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310" name="Google Shape;5310;p15"/>
                <p:cNvSpPr/>
                <p:nvPr/>
              </p:nvSpPr>
              <p:spPr>
                <a:xfrm>
                  <a:off x="891775" y="1339775"/>
                  <a:ext cx="4825" cy="5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3" h="209" extrusionOk="0">
                      <a:moveTo>
                        <a:pt x="192" y="97"/>
                      </a:moveTo>
                      <a:cubicBezTo>
                        <a:pt x="192" y="209"/>
                        <a:pt x="0" y="17"/>
                        <a:pt x="112" y="17"/>
                      </a:cubicBezTo>
                      <a:cubicBezTo>
                        <a:pt x="160" y="1"/>
                        <a:pt x="192" y="49"/>
                        <a:pt x="192" y="97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311" name="Google Shape;5311;p15"/>
                <p:cNvSpPr/>
                <p:nvPr/>
              </p:nvSpPr>
              <p:spPr>
                <a:xfrm>
                  <a:off x="580363" y="1174375"/>
                  <a:ext cx="6425" cy="4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57" h="193" extrusionOk="0">
                      <a:moveTo>
                        <a:pt x="225" y="81"/>
                      </a:moveTo>
                      <a:cubicBezTo>
                        <a:pt x="257" y="193"/>
                        <a:pt x="1" y="48"/>
                        <a:pt x="129" y="16"/>
                      </a:cubicBezTo>
                      <a:cubicBezTo>
                        <a:pt x="177" y="0"/>
                        <a:pt x="209" y="32"/>
                        <a:pt x="225" y="81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312" name="Google Shape;5312;p15"/>
                <p:cNvSpPr/>
                <p:nvPr/>
              </p:nvSpPr>
              <p:spPr>
                <a:xfrm>
                  <a:off x="689963" y="1316775"/>
                  <a:ext cx="10825" cy="10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3" h="433" extrusionOk="0">
                      <a:moveTo>
                        <a:pt x="433" y="193"/>
                      </a:moveTo>
                      <a:cubicBezTo>
                        <a:pt x="433" y="353"/>
                        <a:pt x="241" y="433"/>
                        <a:pt x="129" y="321"/>
                      </a:cubicBezTo>
                      <a:cubicBezTo>
                        <a:pt x="1" y="209"/>
                        <a:pt x="81" y="1"/>
                        <a:pt x="257" y="1"/>
                      </a:cubicBezTo>
                      <a:cubicBezTo>
                        <a:pt x="353" y="1"/>
                        <a:pt x="433" y="81"/>
                        <a:pt x="433" y="19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313" name="Google Shape;5313;p15"/>
                <p:cNvSpPr/>
                <p:nvPr/>
              </p:nvSpPr>
              <p:spPr>
                <a:xfrm>
                  <a:off x="886550" y="1398175"/>
                  <a:ext cx="10850" cy="10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4" h="433" extrusionOk="0">
                      <a:moveTo>
                        <a:pt x="433" y="193"/>
                      </a:moveTo>
                      <a:cubicBezTo>
                        <a:pt x="433" y="353"/>
                        <a:pt x="225" y="433"/>
                        <a:pt x="113" y="321"/>
                      </a:cubicBezTo>
                      <a:cubicBezTo>
                        <a:pt x="1" y="209"/>
                        <a:pt x="81" y="1"/>
                        <a:pt x="241" y="17"/>
                      </a:cubicBezTo>
                      <a:cubicBezTo>
                        <a:pt x="353" y="1"/>
                        <a:pt x="433" y="97"/>
                        <a:pt x="433" y="19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314" name="Google Shape;5314;p15"/>
                <p:cNvSpPr/>
                <p:nvPr/>
              </p:nvSpPr>
              <p:spPr>
                <a:xfrm>
                  <a:off x="712550" y="1307375"/>
                  <a:ext cx="10825" cy="10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3" h="433" extrusionOk="0">
                      <a:moveTo>
                        <a:pt x="432" y="193"/>
                      </a:moveTo>
                      <a:cubicBezTo>
                        <a:pt x="432" y="353"/>
                        <a:pt x="224" y="433"/>
                        <a:pt x="112" y="321"/>
                      </a:cubicBezTo>
                      <a:cubicBezTo>
                        <a:pt x="0" y="209"/>
                        <a:pt x="80" y="17"/>
                        <a:pt x="240" y="17"/>
                      </a:cubicBezTo>
                      <a:cubicBezTo>
                        <a:pt x="336" y="1"/>
                        <a:pt x="432" y="81"/>
                        <a:pt x="432" y="19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315" name="Google Shape;5315;p15"/>
                <p:cNvSpPr/>
                <p:nvPr/>
              </p:nvSpPr>
              <p:spPr>
                <a:xfrm>
                  <a:off x="866150" y="1242575"/>
                  <a:ext cx="10425" cy="10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7" h="417" extrusionOk="0">
                      <a:moveTo>
                        <a:pt x="417" y="176"/>
                      </a:moveTo>
                      <a:cubicBezTo>
                        <a:pt x="417" y="336"/>
                        <a:pt x="225" y="416"/>
                        <a:pt x="113" y="304"/>
                      </a:cubicBezTo>
                      <a:cubicBezTo>
                        <a:pt x="1" y="192"/>
                        <a:pt x="81" y="0"/>
                        <a:pt x="241" y="0"/>
                      </a:cubicBezTo>
                      <a:cubicBezTo>
                        <a:pt x="337" y="0"/>
                        <a:pt x="417" y="80"/>
                        <a:pt x="417" y="176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316" name="Google Shape;5316;p15"/>
                <p:cNvSpPr/>
                <p:nvPr/>
              </p:nvSpPr>
              <p:spPr>
                <a:xfrm>
                  <a:off x="634550" y="1356175"/>
                  <a:ext cx="10825" cy="10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3" h="417" extrusionOk="0">
                      <a:moveTo>
                        <a:pt x="432" y="177"/>
                      </a:moveTo>
                      <a:cubicBezTo>
                        <a:pt x="432" y="337"/>
                        <a:pt x="240" y="417"/>
                        <a:pt x="128" y="305"/>
                      </a:cubicBezTo>
                      <a:cubicBezTo>
                        <a:pt x="0" y="193"/>
                        <a:pt x="96" y="1"/>
                        <a:pt x="256" y="1"/>
                      </a:cubicBezTo>
                      <a:cubicBezTo>
                        <a:pt x="352" y="1"/>
                        <a:pt x="432" y="81"/>
                        <a:pt x="432" y="177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317" name="Google Shape;5317;p15"/>
                <p:cNvSpPr/>
                <p:nvPr/>
              </p:nvSpPr>
              <p:spPr>
                <a:xfrm>
                  <a:off x="659963" y="1141575"/>
                  <a:ext cx="10425" cy="10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7" h="433" extrusionOk="0">
                      <a:moveTo>
                        <a:pt x="417" y="192"/>
                      </a:moveTo>
                      <a:cubicBezTo>
                        <a:pt x="417" y="352"/>
                        <a:pt x="225" y="432"/>
                        <a:pt x="113" y="320"/>
                      </a:cubicBezTo>
                      <a:cubicBezTo>
                        <a:pt x="1" y="192"/>
                        <a:pt x="81" y="0"/>
                        <a:pt x="241" y="0"/>
                      </a:cubicBezTo>
                      <a:cubicBezTo>
                        <a:pt x="337" y="0"/>
                        <a:pt x="417" y="80"/>
                        <a:pt x="417" y="192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318" name="Google Shape;5318;p15"/>
                <p:cNvSpPr/>
                <p:nvPr/>
              </p:nvSpPr>
              <p:spPr>
                <a:xfrm>
                  <a:off x="709775" y="1234250"/>
                  <a:ext cx="10825" cy="10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3" h="417" extrusionOk="0">
                      <a:moveTo>
                        <a:pt x="433" y="177"/>
                      </a:moveTo>
                      <a:cubicBezTo>
                        <a:pt x="433" y="337"/>
                        <a:pt x="225" y="417"/>
                        <a:pt x="113" y="305"/>
                      </a:cubicBezTo>
                      <a:cubicBezTo>
                        <a:pt x="1" y="193"/>
                        <a:pt x="81" y="1"/>
                        <a:pt x="241" y="1"/>
                      </a:cubicBezTo>
                      <a:cubicBezTo>
                        <a:pt x="353" y="1"/>
                        <a:pt x="433" y="81"/>
                        <a:pt x="433" y="177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319" name="Google Shape;5319;p15"/>
                <p:cNvSpPr/>
                <p:nvPr/>
              </p:nvSpPr>
              <p:spPr>
                <a:xfrm>
                  <a:off x="930000" y="1296950"/>
                  <a:ext cx="104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7" h="481" extrusionOk="0">
                      <a:moveTo>
                        <a:pt x="400" y="257"/>
                      </a:moveTo>
                      <a:cubicBezTo>
                        <a:pt x="368" y="481"/>
                        <a:pt x="48" y="481"/>
                        <a:pt x="32" y="257"/>
                      </a:cubicBezTo>
                      <a:cubicBezTo>
                        <a:pt x="0" y="1"/>
                        <a:pt x="416" y="1"/>
                        <a:pt x="400" y="257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320" name="Google Shape;5320;p15"/>
                <p:cNvSpPr/>
                <p:nvPr/>
              </p:nvSpPr>
              <p:spPr>
                <a:xfrm>
                  <a:off x="802350" y="1341275"/>
                  <a:ext cx="104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7" h="481" extrusionOk="0">
                      <a:moveTo>
                        <a:pt x="385" y="209"/>
                      </a:moveTo>
                      <a:cubicBezTo>
                        <a:pt x="417" y="481"/>
                        <a:pt x="0" y="481"/>
                        <a:pt x="32" y="209"/>
                      </a:cubicBezTo>
                      <a:cubicBezTo>
                        <a:pt x="48" y="1"/>
                        <a:pt x="369" y="1"/>
                        <a:pt x="385" y="209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321" name="Google Shape;5321;p15"/>
                <p:cNvSpPr/>
                <p:nvPr/>
              </p:nvSpPr>
              <p:spPr>
                <a:xfrm>
                  <a:off x="842200" y="1279050"/>
                  <a:ext cx="104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7" h="481" extrusionOk="0">
                      <a:moveTo>
                        <a:pt x="400" y="209"/>
                      </a:moveTo>
                      <a:cubicBezTo>
                        <a:pt x="416" y="481"/>
                        <a:pt x="0" y="481"/>
                        <a:pt x="32" y="209"/>
                      </a:cubicBezTo>
                      <a:cubicBezTo>
                        <a:pt x="48" y="1"/>
                        <a:pt x="368" y="1"/>
                        <a:pt x="400" y="209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322" name="Google Shape;5322;p15"/>
                <p:cNvSpPr/>
                <p:nvPr/>
              </p:nvSpPr>
              <p:spPr>
                <a:xfrm>
                  <a:off x="842550" y="1337375"/>
                  <a:ext cx="108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3" h="481" extrusionOk="0">
                      <a:moveTo>
                        <a:pt x="401" y="273"/>
                      </a:moveTo>
                      <a:cubicBezTo>
                        <a:pt x="369" y="481"/>
                        <a:pt x="65" y="481"/>
                        <a:pt x="33" y="273"/>
                      </a:cubicBezTo>
                      <a:cubicBezTo>
                        <a:pt x="1" y="1"/>
                        <a:pt x="433" y="1"/>
                        <a:pt x="401" y="27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323" name="Google Shape;5323;p15"/>
                <p:cNvSpPr/>
                <p:nvPr/>
              </p:nvSpPr>
              <p:spPr>
                <a:xfrm>
                  <a:off x="809350" y="1152575"/>
                  <a:ext cx="38825" cy="38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53" h="1553" extrusionOk="0">
                      <a:moveTo>
                        <a:pt x="769" y="1552"/>
                      </a:moveTo>
                      <a:lnTo>
                        <a:pt x="769" y="1552"/>
                      </a:lnTo>
                      <a:cubicBezTo>
                        <a:pt x="769" y="1120"/>
                        <a:pt x="417" y="784"/>
                        <a:pt x="1" y="784"/>
                      </a:cubicBezTo>
                      <a:lnTo>
                        <a:pt x="1" y="784"/>
                      </a:lnTo>
                      <a:cubicBezTo>
                        <a:pt x="417" y="784"/>
                        <a:pt x="769" y="432"/>
                        <a:pt x="769" y="0"/>
                      </a:cubicBezTo>
                      <a:lnTo>
                        <a:pt x="769" y="0"/>
                      </a:lnTo>
                      <a:cubicBezTo>
                        <a:pt x="769" y="432"/>
                        <a:pt x="1121" y="784"/>
                        <a:pt x="1553" y="784"/>
                      </a:cubicBezTo>
                      <a:lnTo>
                        <a:pt x="1553" y="784"/>
                      </a:lnTo>
                      <a:cubicBezTo>
                        <a:pt x="1121" y="784"/>
                        <a:pt x="769" y="1120"/>
                        <a:pt x="769" y="1552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324" name="Google Shape;5324;p15"/>
                <p:cNvSpPr/>
                <p:nvPr/>
              </p:nvSpPr>
              <p:spPr>
                <a:xfrm>
                  <a:off x="615963" y="1208375"/>
                  <a:ext cx="38825" cy="38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53" h="1537" extrusionOk="0">
                      <a:moveTo>
                        <a:pt x="769" y="1537"/>
                      </a:moveTo>
                      <a:lnTo>
                        <a:pt x="769" y="1537"/>
                      </a:lnTo>
                      <a:cubicBezTo>
                        <a:pt x="769" y="1121"/>
                        <a:pt x="417" y="769"/>
                        <a:pt x="1" y="769"/>
                      </a:cubicBezTo>
                      <a:lnTo>
                        <a:pt x="1" y="769"/>
                      </a:lnTo>
                      <a:cubicBezTo>
                        <a:pt x="417" y="769"/>
                        <a:pt x="769" y="417"/>
                        <a:pt x="769" y="1"/>
                      </a:cubicBezTo>
                      <a:lnTo>
                        <a:pt x="769" y="1"/>
                      </a:lnTo>
                      <a:cubicBezTo>
                        <a:pt x="769" y="417"/>
                        <a:pt x="1121" y="769"/>
                        <a:pt x="1553" y="769"/>
                      </a:cubicBezTo>
                      <a:lnTo>
                        <a:pt x="1553" y="769"/>
                      </a:lnTo>
                      <a:cubicBezTo>
                        <a:pt x="1121" y="769"/>
                        <a:pt x="769" y="1121"/>
                        <a:pt x="769" y="1537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grpSp>
          <p:nvGrpSpPr>
            <p:cNvPr id="5325" name="Google Shape;5325;p15"/>
            <p:cNvGrpSpPr/>
            <p:nvPr/>
          </p:nvGrpSpPr>
          <p:grpSpPr>
            <a:xfrm>
              <a:off x="7444910" y="59729"/>
              <a:ext cx="3286285" cy="2539537"/>
              <a:chOff x="7444910" y="59729"/>
              <a:chExt cx="3286285" cy="2539537"/>
            </a:xfrm>
          </p:grpSpPr>
          <p:grpSp>
            <p:nvGrpSpPr>
              <p:cNvPr id="5326" name="Google Shape;5326;p15"/>
              <p:cNvGrpSpPr/>
              <p:nvPr/>
            </p:nvGrpSpPr>
            <p:grpSpPr>
              <a:xfrm>
                <a:off x="7444910" y="59729"/>
                <a:ext cx="1699100" cy="2145071"/>
                <a:chOff x="7444910" y="59729"/>
                <a:chExt cx="1699100" cy="2145071"/>
              </a:xfrm>
            </p:grpSpPr>
            <p:grpSp>
              <p:nvGrpSpPr>
                <p:cNvPr id="5327" name="Google Shape;5327;p15"/>
                <p:cNvGrpSpPr/>
                <p:nvPr/>
              </p:nvGrpSpPr>
              <p:grpSpPr>
                <a:xfrm flipH="1">
                  <a:off x="7444910" y="59729"/>
                  <a:ext cx="1699100" cy="2145071"/>
                  <a:chOff x="146217" y="2712579"/>
                  <a:chExt cx="1552966" cy="1960401"/>
                </a:xfrm>
              </p:grpSpPr>
              <p:grpSp>
                <p:nvGrpSpPr>
                  <p:cNvPr id="5328" name="Google Shape;5328;p15"/>
                  <p:cNvGrpSpPr/>
                  <p:nvPr/>
                </p:nvGrpSpPr>
                <p:grpSpPr>
                  <a:xfrm>
                    <a:off x="146217" y="2712579"/>
                    <a:ext cx="1134008" cy="607901"/>
                    <a:chOff x="5206900" y="826150"/>
                    <a:chExt cx="599275" cy="321250"/>
                  </a:xfrm>
                </p:grpSpPr>
                <p:sp>
                  <p:nvSpPr>
                    <p:cNvPr id="5329" name="Google Shape;5329;p15"/>
                    <p:cNvSpPr/>
                    <p:nvPr/>
                  </p:nvSpPr>
                  <p:spPr>
                    <a:xfrm>
                      <a:off x="5206900" y="828950"/>
                      <a:ext cx="25225" cy="25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09" h="1025" extrusionOk="0">
                          <a:moveTo>
                            <a:pt x="1008" y="448"/>
                          </a:moveTo>
                          <a:cubicBezTo>
                            <a:pt x="1008" y="832"/>
                            <a:pt x="544" y="1024"/>
                            <a:pt x="272" y="752"/>
                          </a:cubicBezTo>
                          <a:cubicBezTo>
                            <a:pt x="0" y="480"/>
                            <a:pt x="192" y="0"/>
                            <a:pt x="576" y="0"/>
                          </a:cubicBezTo>
                          <a:cubicBezTo>
                            <a:pt x="816" y="0"/>
                            <a:pt x="1008" y="208"/>
                            <a:pt x="1008" y="448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5330" name="Google Shape;5330;p15"/>
                    <p:cNvSpPr/>
                    <p:nvPr/>
                  </p:nvSpPr>
                  <p:spPr>
                    <a:xfrm>
                      <a:off x="5468125" y="1067750"/>
                      <a:ext cx="25625" cy="252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25" h="1009" extrusionOk="0">
                          <a:moveTo>
                            <a:pt x="1024" y="433"/>
                          </a:moveTo>
                          <a:cubicBezTo>
                            <a:pt x="1024" y="817"/>
                            <a:pt x="560" y="1009"/>
                            <a:pt x="288" y="737"/>
                          </a:cubicBezTo>
                          <a:cubicBezTo>
                            <a:pt x="0" y="465"/>
                            <a:pt x="208" y="1"/>
                            <a:pt x="592" y="1"/>
                          </a:cubicBezTo>
                          <a:cubicBezTo>
                            <a:pt x="832" y="1"/>
                            <a:pt x="1024" y="193"/>
                            <a:pt x="1024" y="433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5331" name="Google Shape;5331;p15"/>
                    <p:cNvSpPr/>
                    <p:nvPr/>
                  </p:nvSpPr>
                  <p:spPr>
                    <a:xfrm>
                      <a:off x="5679325" y="1085750"/>
                      <a:ext cx="25625" cy="2565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25" h="1026" extrusionOk="0">
                          <a:moveTo>
                            <a:pt x="1025" y="433"/>
                          </a:moveTo>
                          <a:cubicBezTo>
                            <a:pt x="1025" y="833"/>
                            <a:pt x="545" y="1025"/>
                            <a:pt x="273" y="753"/>
                          </a:cubicBezTo>
                          <a:cubicBezTo>
                            <a:pt x="1" y="481"/>
                            <a:pt x="193" y="1"/>
                            <a:pt x="577" y="1"/>
                          </a:cubicBezTo>
                          <a:cubicBezTo>
                            <a:pt x="817" y="1"/>
                            <a:pt x="1025" y="193"/>
                            <a:pt x="1025" y="433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5332" name="Google Shape;5332;p15"/>
                    <p:cNvSpPr/>
                    <p:nvPr/>
                  </p:nvSpPr>
                  <p:spPr>
                    <a:xfrm>
                      <a:off x="5318900" y="877350"/>
                      <a:ext cx="4425" cy="44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7" h="177" extrusionOk="0">
                          <a:moveTo>
                            <a:pt x="177" y="80"/>
                          </a:moveTo>
                          <a:cubicBezTo>
                            <a:pt x="177" y="128"/>
                            <a:pt x="145" y="176"/>
                            <a:pt x="97" y="176"/>
                          </a:cubicBezTo>
                          <a:cubicBezTo>
                            <a:pt x="49" y="176"/>
                            <a:pt x="1" y="128"/>
                            <a:pt x="1" y="80"/>
                          </a:cubicBezTo>
                          <a:cubicBezTo>
                            <a:pt x="1" y="32"/>
                            <a:pt x="49" y="0"/>
                            <a:pt x="97" y="0"/>
                          </a:cubicBezTo>
                          <a:cubicBezTo>
                            <a:pt x="145" y="0"/>
                            <a:pt x="177" y="32"/>
                            <a:pt x="177" y="80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5333" name="Google Shape;5333;p15"/>
                    <p:cNvSpPr/>
                    <p:nvPr/>
                  </p:nvSpPr>
                  <p:spPr>
                    <a:xfrm>
                      <a:off x="5749725" y="1021350"/>
                      <a:ext cx="6025" cy="6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41" extrusionOk="0">
                          <a:moveTo>
                            <a:pt x="241" y="97"/>
                          </a:moveTo>
                          <a:cubicBezTo>
                            <a:pt x="241" y="241"/>
                            <a:pt x="1" y="1"/>
                            <a:pt x="145" y="1"/>
                          </a:cubicBezTo>
                          <a:cubicBezTo>
                            <a:pt x="193" y="1"/>
                            <a:pt x="225" y="49"/>
                            <a:pt x="241" y="97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5334" name="Google Shape;5334;p15"/>
                    <p:cNvSpPr/>
                    <p:nvPr/>
                  </p:nvSpPr>
                  <p:spPr>
                    <a:xfrm>
                      <a:off x="5527725" y="874950"/>
                      <a:ext cx="6025" cy="6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41" extrusionOk="0">
                          <a:moveTo>
                            <a:pt x="240" y="96"/>
                          </a:moveTo>
                          <a:cubicBezTo>
                            <a:pt x="240" y="240"/>
                            <a:pt x="0" y="0"/>
                            <a:pt x="144" y="0"/>
                          </a:cubicBezTo>
                          <a:cubicBezTo>
                            <a:pt x="192" y="0"/>
                            <a:pt x="240" y="48"/>
                            <a:pt x="240" y="96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5335" name="Google Shape;5335;p15"/>
                    <p:cNvSpPr/>
                    <p:nvPr/>
                  </p:nvSpPr>
                  <p:spPr>
                    <a:xfrm>
                      <a:off x="5418900" y="861350"/>
                      <a:ext cx="6025" cy="5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25" extrusionOk="0">
                          <a:moveTo>
                            <a:pt x="241" y="64"/>
                          </a:moveTo>
                          <a:cubicBezTo>
                            <a:pt x="241" y="112"/>
                            <a:pt x="225" y="160"/>
                            <a:pt x="177" y="176"/>
                          </a:cubicBezTo>
                          <a:cubicBezTo>
                            <a:pt x="49" y="224"/>
                            <a:pt x="1" y="32"/>
                            <a:pt x="129" y="16"/>
                          </a:cubicBezTo>
                          <a:cubicBezTo>
                            <a:pt x="177" y="0"/>
                            <a:pt x="225" y="16"/>
                            <a:pt x="241" y="64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5336" name="Google Shape;5336;p15"/>
                    <p:cNvSpPr/>
                    <p:nvPr/>
                  </p:nvSpPr>
                  <p:spPr>
                    <a:xfrm>
                      <a:off x="5634925" y="986150"/>
                      <a:ext cx="120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81" extrusionOk="0">
                          <a:moveTo>
                            <a:pt x="481" y="209"/>
                          </a:moveTo>
                          <a:cubicBezTo>
                            <a:pt x="481" y="385"/>
                            <a:pt x="257" y="481"/>
                            <a:pt x="129" y="353"/>
                          </a:cubicBezTo>
                          <a:cubicBezTo>
                            <a:pt x="1" y="225"/>
                            <a:pt x="97" y="1"/>
                            <a:pt x="273" y="1"/>
                          </a:cubicBezTo>
                          <a:cubicBezTo>
                            <a:pt x="385" y="1"/>
                            <a:pt x="481" y="97"/>
                            <a:pt x="481" y="209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5337" name="Google Shape;5337;p15"/>
                    <p:cNvSpPr/>
                    <p:nvPr/>
                  </p:nvSpPr>
                  <p:spPr>
                    <a:xfrm>
                      <a:off x="5717725" y="1135775"/>
                      <a:ext cx="116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65" extrusionOk="0">
                          <a:moveTo>
                            <a:pt x="465" y="192"/>
                          </a:moveTo>
                          <a:cubicBezTo>
                            <a:pt x="465" y="368"/>
                            <a:pt x="257" y="464"/>
                            <a:pt x="129" y="336"/>
                          </a:cubicBezTo>
                          <a:cubicBezTo>
                            <a:pt x="1" y="208"/>
                            <a:pt x="81" y="0"/>
                            <a:pt x="273" y="0"/>
                          </a:cubicBezTo>
                          <a:cubicBezTo>
                            <a:pt x="385" y="0"/>
                            <a:pt x="465" y="80"/>
                            <a:pt x="465" y="192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5338" name="Google Shape;5338;p15"/>
                    <p:cNvSpPr/>
                    <p:nvPr/>
                  </p:nvSpPr>
                  <p:spPr>
                    <a:xfrm>
                      <a:off x="5316900" y="997350"/>
                      <a:ext cx="116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81" extrusionOk="0">
                          <a:moveTo>
                            <a:pt x="465" y="209"/>
                          </a:moveTo>
                          <a:cubicBezTo>
                            <a:pt x="465" y="385"/>
                            <a:pt x="257" y="481"/>
                            <a:pt x="129" y="353"/>
                          </a:cubicBezTo>
                          <a:cubicBezTo>
                            <a:pt x="1" y="225"/>
                            <a:pt x="81" y="1"/>
                            <a:pt x="273" y="1"/>
                          </a:cubicBezTo>
                          <a:cubicBezTo>
                            <a:pt x="369" y="1"/>
                            <a:pt x="465" y="97"/>
                            <a:pt x="465" y="209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5339" name="Google Shape;5339;p15"/>
                    <p:cNvSpPr/>
                    <p:nvPr/>
                  </p:nvSpPr>
                  <p:spPr>
                    <a:xfrm>
                      <a:off x="5331700" y="1124575"/>
                      <a:ext cx="120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65" extrusionOk="0">
                          <a:moveTo>
                            <a:pt x="481" y="208"/>
                          </a:moveTo>
                          <a:cubicBezTo>
                            <a:pt x="481" y="384"/>
                            <a:pt x="257" y="464"/>
                            <a:pt x="129" y="352"/>
                          </a:cubicBezTo>
                          <a:cubicBezTo>
                            <a:pt x="1" y="224"/>
                            <a:pt x="97" y="0"/>
                            <a:pt x="273" y="0"/>
                          </a:cubicBezTo>
                          <a:cubicBezTo>
                            <a:pt x="385" y="0"/>
                            <a:pt x="481" y="96"/>
                            <a:pt x="481" y="208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5340" name="Google Shape;5340;p15"/>
                    <p:cNvSpPr/>
                    <p:nvPr/>
                  </p:nvSpPr>
                  <p:spPr>
                    <a:xfrm>
                      <a:off x="5794150" y="906150"/>
                      <a:ext cx="120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81" extrusionOk="0">
                          <a:moveTo>
                            <a:pt x="480" y="208"/>
                          </a:moveTo>
                          <a:cubicBezTo>
                            <a:pt x="480" y="384"/>
                            <a:pt x="256" y="480"/>
                            <a:pt x="128" y="352"/>
                          </a:cubicBezTo>
                          <a:cubicBezTo>
                            <a:pt x="0" y="224"/>
                            <a:pt x="96" y="0"/>
                            <a:pt x="272" y="0"/>
                          </a:cubicBezTo>
                          <a:cubicBezTo>
                            <a:pt x="384" y="0"/>
                            <a:pt x="480" y="96"/>
                            <a:pt x="480" y="208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5341" name="Google Shape;5341;p15"/>
                    <p:cNvSpPr/>
                    <p:nvPr/>
                  </p:nvSpPr>
                  <p:spPr>
                    <a:xfrm>
                      <a:off x="5290500" y="924950"/>
                      <a:ext cx="116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65" extrusionOk="0">
                          <a:moveTo>
                            <a:pt x="465" y="193"/>
                          </a:moveTo>
                          <a:cubicBezTo>
                            <a:pt x="465" y="369"/>
                            <a:pt x="257" y="465"/>
                            <a:pt x="129" y="337"/>
                          </a:cubicBezTo>
                          <a:cubicBezTo>
                            <a:pt x="1" y="209"/>
                            <a:pt x="97" y="0"/>
                            <a:pt x="273" y="0"/>
                          </a:cubicBezTo>
                          <a:cubicBezTo>
                            <a:pt x="385" y="0"/>
                            <a:pt x="465" y="81"/>
                            <a:pt x="465" y="193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5342" name="Google Shape;5342;p15"/>
                    <p:cNvSpPr/>
                    <p:nvPr/>
                  </p:nvSpPr>
                  <p:spPr>
                    <a:xfrm>
                      <a:off x="5680925" y="826150"/>
                      <a:ext cx="43225" cy="432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29" h="1729" extrusionOk="0">
                          <a:moveTo>
                            <a:pt x="865" y="1728"/>
                          </a:moveTo>
                          <a:lnTo>
                            <a:pt x="865" y="1728"/>
                          </a:lnTo>
                          <a:cubicBezTo>
                            <a:pt x="865" y="1248"/>
                            <a:pt x="481" y="864"/>
                            <a:pt x="1" y="864"/>
                          </a:cubicBezTo>
                          <a:lnTo>
                            <a:pt x="1" y="864"/>
                          </a:lnTo>
                          <a:cubicBezTo>
                            <a:pt x="481" y="864"/>
                            <a:pt x="865" y="480"/>
                            <a:pt x="865" y="0"/>
                          </a:cubicBezTo>
                          <a:lnTo>
                            <a:pt x="865" y="0"/>
                          </a:lnTo>
                          <a:cubicBezTo>
                            <a:pt x="865" y="480"/>
                            <a:pt x="1265" y="864"/>
                            <a:pt x="1729" y="864"/>
                          </a:cubicBezTo>
                          <a:lnTo>
                            <a:pt x="1729" y="864"/>
                          </a:lnTo>
                          <a:cubicBezTo>
                            <a:pt x="1265" y="864"/>
                            <a:pt x="865" y="1248"/>
                            <a:pt x="865" y="1728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</p:grpSp>
              <p:grpSp>
                <p:nvGrpSpPr>
                  <p:cNvPr id="5343" name="Google Shape;5343;p15"/>
                  <p:cNvGrpSpPr/>
                  <p:nvPr/>
                </p:nvGrpSpPr>
                <p:grpSpPr>
                  <a:xfrm rot="-9256633">
                    <a:off x="489429" y="3110262"/>
                    <a:ext cx="1134020" cy="607908"/>
                    <a:chOff x="5206900" y="826150"/>
                    <a:chExt cx="599275" cy="321250"/>
                  </a:xfrm>
                </p:grpSpPr>
                <p:sp>
                  <p:nvSpPr>
                    <p:cNvPr id="5344" name="Google Shape;5344;p15"/>
                    <p:cNvSpPr/>
                    <p:nvPr/>
                  </p:nvSpPr>
                  <p:spPr>
                    <a:xfrm>
                      <a:off x="5206900" y="828950"/>
                      <a:ext cx="25225" cy="25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09" h="1025" extrusionOk="0">
                          <a:moveTo>
                            <a:pt x="1008" y="448"/>
                          </a:moveTo>
                          <a:cubicBezTo>
                            <a:pt x="1008" y="832"/>
                            <a:pt x="544" y="1024"/>
                            <a:pt x="272" y="752"/>
                          </a:cubicBezTo>
                          <a:cubicBezTo>
                            <a:pt x="0" y="480"/>
                            <a:pt x="192" y="0"/>
                            <a:pt x="576" y="0"/>
                          </a:cubicBezTo>
                          <a:cubicBezTo>
                            <a:pt x="816" y="0"/>
                            <a:pt x="1008" y="208"/>
                            <a:pt x="1008" y="448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5345" name="Google Shape;5345;p15"/>
                    <p:cNvSpPr/>
                    <p:nvPr/>
                  </p:nvSpPr>
                  <p:spPr>
                    <a:xfrm>
                      <a:off x="5468125" y="1067750"/>
                      <a:ext cx="25625" cy="252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25" h="1009" extrusionOk="0">
                          <a:moveTo>
                            <a:pt x="1024" y="433"/>
                          </a:moveTo>
                          <a:cubicBezTo>
                            <a:pt x="1024" y="817"/>
                            <a:pt x="560" y="1009"/>
                            <a:pt x="288" y="737"/>
                          </a:cubicBezTo>
                          <a:cubicBezTo>
                            <a:pt x="0" y="465"/>
                            <a:pt x="208" y="1"/>
                            <a:pt x="592" y="1"/>
                          </a:cubicBezTo>
                          <a:cubicBezTo>
                            <a:pt x="832" y="1"/>
                            <a:pt x="1024" y="193"/>
                            <a:pt x="1024" y="433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5346" name="Google Shape;5346;p15"/>
                    <p:cNvSpPr/>
                    <p:nvPr/>
                  </p:nvSpPr>
                  <p:spPr>
                    <a:xfrm>
                      <a:off x="5679325" y="1085750"/>
                      <a:ext cx="25625" cy="2565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25" h="1026" extrusionOk="0">
                          <a:moveTo>
                            <a:pt x="1025" y="433"/>
                          </a:moveTo>
                          <a:cubicBezTo>
                            <a:pt x="1025" y="833"/>
                            <a:pt x="545" y="1025"/>
                            <a:pt x="273" y="753"/>
                          </a:cubicBezTo>
                          <a:cubicBezTo>
                            <a:pt x="1" y="481"/>
                            <a:pt x="193" y="1"/>
                            <a:pt x="577" y="1"/>
                          </a:cubicBezTo>
                          <a:cubicBezTo>
                            <a:pt x="817" y="1"/>
                            <a:pt x="1025" y="193"/>
                            <a:pt x="1025" y="433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5347" name="Google Shape;5347;p15"/>
                    <p:cNvSpPr/>
                    <p:nvPr/>
                  </p:nvSpPr>
                  <p:spPr>
                    <a:xfrm>
                      <a:off x="5318900" y="877350"/>
                      <a:ext cx="4425" cy="44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7" h="177" extrusionOk="0">
                          <a:moveTo>
                            <a:pt x="177" y="80"/>
                          </a:moveTo>
                          <a:cubicBezTo>
                            <a:pt x="177" y="128"/>
                            <a:pt x="145" y="176"/>
                            <a:pt x="97" y="176"/>
                          </a:cubicBezTo>
                          <a:cubicBezTo>
                            <a:pt x="49" y="176"/>
                            <a:pt x="1" y="128"/>
                            <a:pt x="1" y="80"/>
                          </a:cubicBezTo>
                          <a:cubicBezTo>
                            <a:pt x="1" y="32"/>
                            <a:pt x="49" y="0"/>
                            <a:pt x="97" y="0"/>
                          </a:cubicBezTo>
                          <a:cubicBezTo>
                            <a:pt x="145" y="0"/>
                            <a:pt x="177" y="32"/>
                            <a:pt x="177" y="80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5348" name="Google Shape;5348;p15"/>
                    <p:cNvSpPr/>
                    <p:nvPr/>
                  </p:nvSpPr>
                  <p:spPr>
                    <a:xfrm>
                      <a:off x="5749725" y="1021350"/>
                      <a:ext cx="6025" cy="6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41" extrusionOk="0">
                          <a:moveTo>
                            <a:pt x="241" y="97"/>
                          </a:moveTo>
                          <a:cubicBezTo>
                            <a:pt x="241" y="241"/>
                            <a:pt x="1" y="1"/>
                            <a:pt x="145" y="1"/>
                          </a:cubicBezTo>
                          <a:cubicBezTo>
                            <a:pt x="193" y="1"/>
                            <a:pt x="225" y="49"/>
                            <a:pt x="241" y="97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5349" name="Google Shape;5349;p15"/>
                    <p:cNvSpPr/>
                    <p:nvPr/>
                  </p:nvSpPr>
                  <p:spPr>
                    <a:xfrm>
                      <a:off x="5527725" y="874950"/>
                      <a:ext cx="6025" cy="6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41" extrusionOk="0">
                          <a:moveTo>
                            <a:pt x="240" y="96"/>
                          </a:moveTo>
                          <a:cubicBezTo>
                            <a:pt x="240" y="240"/>
                            <a:pt x="0" y="0"/>
                            <a:pt x="144" y="0"/>
                          </a:cubicBezTo>
                          <a:cubicBezTo>
                            <a:pt x="192" y="0"/>
                            <a:pt x="240" y="48"/>
                            <a:pt x="240" y="96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5350" name="Google Shape;5350;p15"/>
                    <p:cNvSpPr/>
                    <p:nvPr/>
                  </p:nvSpPr>
                  <p:spPr>
                    <a:xfrm>
                      <a:off x="5418900" y="861350"/>
                      <a:ext cx="6025" cy="5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25" extrusionOk="0">
                          <a:moveTo>
                            <a:pt x="241" y="64"/>
                          </a:moveTo>
                          <a:cubicBezTo>
                            <a:pt x="241" y="112"/>
                            <a:pt x="225" y="160"/>
                            <a:pt x="177" y="176"/>
                          </a:cubicBezTo>
                          <a:cubicBezTo>
                            <a:pt x="49" y="224"/>
                            <a:pt x="1" y="32"/>
                            <a:pt x="129" y="16"/>
                          </a:cubicBezTo>
                          <a:cubicBezTo>
                            <a:pt x="177" y="0"/>
                            <a:pt x="225" y="16"/>
                            <a:pt x="241" y="64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5351" name="Google Shape;5351;p15"/>
                    <p:cNvSpPr/>
                    <p:nvPr/>
                  </p:nvSpPr>
                  <p:spPr>
                    <a:xfrm>
                      <a:off x="5634925" y="986150"/>
                      <a:ext cx="120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81" extrusionOk="0">
                          <a:moveTo>
                            <a:pt x="481" y="209"/>
                          </a:moveTo>
                          <a:cubicBezTo>
                            <a:pt x="481" y="385"/>
                            <a:pt x="257" y="481"/>
                            <a:pt x="129" y="353"/>
                          </a:cubicBezTo>
                          <a:cubicBezTo>
                            <a:pt x="1" y="225"/>
                            <a:pt x="97" y="1"/>
                            <a:pt x="273" y="1"/>
                          </a:cubicBezTo>
                          <a:cubicBezTo>
                            <a:pt x="385" y="1"/>
                            <a:pt x="481" y="97"/>
                            <a:pt x="481" y="209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5352" name="Google Shape;5352;p15"/>
                    <p:cNvSpPr/>
                    <p:nvPr/>
                  </p:nvSpPr>
                  <p:spPr>
                    <a:xfrm>
                      <a:off x="5717725" y="1135775"/>
                      <a:ext cx="116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65" extrusionOk="0">
                          <a:moveTo>
                            <a:pt x="465" y="192"/>
                          </a:moveTo>
                          <a:cubicBezTo>
                            <a:pt x="465" y="368"/>
                            <a:pt x="257" y="464"/>
                            <a:pt x="129" y="336"/>
                          </a:cubicBezTo>
                          <a:cubicBezTo>
                            <a:pt x="1" y="208"/>
                            <a:pt x="81" y="0"/>
                            <a:pt x="273" y="0"/>
                          </a:cubicBezTo>
                          <a:cubicBezTo>
                            <a:pt x="385" y="0"/>
                            <a:pt x="465" y="80"/>
                            <a:pt x="465" y="192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5353" name="Google Shape;5353;p15"/>
                    <p:cNvSpPr/>
                    <p:nvPr/>
                  </p:nvSpPr>
                  <p:spPr>
                    <a:xfrm>
                      <a:off x="5316900" y="997350"/>
                      <a:ext cx="116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81" extrusionOk="0">
                          <a:moveTo>
                            <a:pt x="465" y="209"/>
                          </a:moveTo>
                          <a:cubicBezTo>
                            <a:pt x="465" y="385"/>
                            <a:pt x="257" y="481"/>
                            <a:pt x="129" y="353"/>
                          </a:cubicBezTo>
                          <a:cubicBezTo>
                            <a:pt x="1" y="225"/>
                            <a:pt x="81" y="1"/>
                            <a:pt x="273" y="1"/>
                          </a:cubicBezTo>
                          <a:cubicBezTo>
                            <a:pt x="369" y="1"/>
                            <a:pt x="465" y="97"/>
                            <a:pt x="465" y="209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5354" name="Google Shape;5354;p15"/>
                    <p:cNvSpPr/>
                    <p:nvPr/>
                  </p:nvSpPr>
                  <p:spPr>
                    <a:xfrm>
                      <a:off x="5331700" y="1124575"/>
                      <a:ext cx="120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65" extrusionOk="0">
                          <a:moveTo>
                            <a:pt x="481" y="208"/>
                          </a:moveTo>
                          <a:cubicBezTo>
                            <a:pt x="481" y="384"/>
                            <a:pt x="257" y="464"/>
                            <a:pt x="129" y="352"/>
                          </a:cubicBezTo>
                          <a:cubicBezTo>
                            <a:pt x="1" y="224"/>
                            <a:pt x="97" y="0"/>
                            <a:pt x="273" y="0"/>
                          </a:cubicBezTo>
                          <a:cubicBezTo>
                            <a:pt x="385" y="0"/>
                            <a:pt x="481" y="96"/>
                            <a:pt x="481" y="208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5355" name="Google Shape;5355;p15"/>
                    <p:cNvSpPr/>
                    <p:nvPr/>
                  </p:nvSpPr>
                  <p:spPr>
                    <a:xfrm>
                      <a:off x="5794150" y="906150"/>
                      <a:ext cx="120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81" extrusionOk="0">
                          <a:moveTo>
                            <a:pt x="480" y="208"/>
                          </a:moveTo>
                          <a:cubicBezTo>
                            <a:pt x="480" y="384"/>
                            <a:pt x="256" y="480"/>
                            <a:pt x="128" y="352"/>
                          </a:cubicBezTo>
                          <a:cubicBezTo>
                            <a:pt x="0" y="224"/>
                            <a:pt x="96" y="0"/>
                            <a:pt x="272" y="0"/>
                          </a:cubicBezTo>
                          <a:cubicBezTo>
                            <a:pt x="384" y="0"/>
                            <a:pt x="480" y="96"/>
                            <a:pt x="480" y="208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5356" name="Google Shape;5356;p15"/>
                    <p:cNvSpPr/>
                    <p:nvPr/>
                  </p:nvSpPr>
                  <p:spPr>
                    <a:xfrm>
                      <a:off x="5290500" y="924950"/>
                      <a:ext cx="116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65" extrusionOk="0">
                          <a:moveTo>
                            <a:pt x="465" y="193"/>
                          </a:moveTo>
                          <a:cubicBezTo>
                            <a:pt x="465" y="369"/>
                            <a:pt x="257" y="465"/>
                            <a:pt x="129" y="337"/>
                          </a:cubicBezTo>
                          <a:cubicBezTo>
                            <a:pt x="1" y="209"/>
                            <a:pt x="97" y="0"/>
                            <a:pt x="273" y="0"/>
                          </a:cubicBezTo>
                          <a:cubicBezTo>
                            <a:pt x="385" y="0"/>
                            <a:pt x="465" y="81"/>
                            <a:pt x="465" y="193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5357" name="Google Shape;5357;p15"/>
                    <p:cNvSpPr/>
                    <p:nvPr/>
                  </p:nvSpPr>
                  <p:spPr>
                    <a:xfrm>
                      <a:off x="5680925" y="826150"/>
                      <a:ext cx="43225" cy="432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29" h="1729" extrusionOk="0">
                          <a:moveTo>
                            <a:pt x="865" y="1728"/>
                          </a:moveTo>
                          <a:lnTo>
                            <a:pt x="865" y="1728"/>
                          </a:lnTo>
                          <a:cubicBezTo>
                            <a:pt x="865" y="1248"/>
                            <a:pt x="481" y="864"/>
                            <a:pt x="1" y="864"/>
                          </a:cubicBezTo>
                          <a:lnTo>
                            <a:pt x="1" y="864"/>
                          </a:lnTo>
                          <a:cubicBezTo>
                            <a:pt x="481" y="864"/>
                            <a:pt x="865" y="480"/>
                            <a:pt x="865" y="0"/>
                          </a:cubicBezTo>
                          <a:lnTo>
                            <a:pt x="865" y="0"/>
                          </a:lnTo>
                          <a:cubicBezTo>
                            <a:pt x="865" y="480"/>
                            <a:pt x="1265" y="864"/>
                            <a:pt x="1729" y="864"/>
                          </a:cubicBezTo>
                          <a:lnTo>
                            <a:pt x="1729" y="864"/>
                          </a:lnTo>
                          <a:cubicBezTo>
                            <a:pt x="1265" y="864"/>
                            <a:pt x="865" y="1248"/>
                            <a:pt x="865" y="1728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</p:grpSp>
              <p:grpSp>
                <p:nvGrpSpPr>
                  <p:cNvPr id="5358" name="Google Shape;5358;p15"/>
                  <p:cNvGrpSpPr/>
                  <p:nvPr/>
                </p:nvGrpSpPr>
                <p:grpSpPr>
                  <a:xfrm rot="7120513" flipH="1">
                    <a:off x="538618" y="3725726"/>
                    <a:ext cx="1133997" cy="607895"/>
                    <a:chOff x="5206900" y="826150"/>
                    <a:chExt cx="599275" cy="321250"/>
                  </a:xfrm>
                </p:grpSpPr>
                <p:sp>
                  <p:nvSpPr>
                    <p:cNvPr id="5359" name="Google Shape;5359;p15"/>
                    <p:cNvSpPr/>
                    <p:nvPr/>
                  </p:nvSpPr>
                  <p:spPr>
                    <a:xfrm>
                      <a:off x="5206900" y="828950"/>
                      <a:ext cx="25225" cy="25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09" h="1025" extrusionOk="0">
                          <a:moveTo>
                            <a:pt x="1008" y="448"/>
                          </a:moveTo>
                          <a:cubicBezTo>
                            <a:pt x="1008" y="832"/>
                            <a:pt x="544" y="1024"/>
                            <a:pt x="272" y="752"/>
                          </a:cubicBezTo>
                          <a:cubicBezTo>
                            <a:pt x="0" y="480"/>
                            <a:pt x="192" y="0"/>
                            <a:pt x="576" y="0"/>
                          </a:cubicBezTo>
                          <a:cubicBezTo>
                            <a:pt x="816" y="0"/>
                            <a:pt x="1008" y="208"/>
                            <a:pt x="1008" y="448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5360" name="Google Shape;5360;p15"/>
                    <p:cNvSpPr/>
                    <p:nvPr/>
                  </p:nvSpPr>
                  <p:spPr>
                    <a:xfrm>
                      <a:off x="5468125" y="1067750"/>
                      <a:ext cx="25625" cy="252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25" h="1009" extrusionOk="0">
                          <a:moveTo>
                            <a:pt x="1024" y="433"/>
                          </a:moveTo>
                          <a:cubicBezTo>
                            <a:pt x="1024" y="817"/>
                            <a:pt x="560" y="1009"/>
                            <a:pt x="288" y="737"/>
                          </a:cubicBezTo>
                          <a:cubicBezTo>
                            <a:pt x="0" y="465"/>
                            <a:pt x="208" y="1"/>
                            <a:pt x="592" y="1"/>
                          </a:cubicBezTo>
                          <a:cubicBezTo>
                            <a:pt x="832" y="1"/>
                            <a:pt x="1024" y="193"/>
                            <a:pt x="1024" y="433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5361" name="Google Shape;5361;p15"/>
                    <p:cNvSpPr/>
                    <p:nvPr/>
                  </p:nvSpPr>
                  <p:spPr>
                    <a:xfrm>
                      <a:off x="5679325" y="1085750"/>
                      <a:ext cx="25625" cy="2565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25" h="1026" extrusionOk="0">
                          <a:moveTo>
                            <a:pt x="1025" y="433"/>
                          </a:moveTo>
                          <a:cubicBezTo>
                            <a:pt x="1025" y="833"/>
                            <a:pt x="545" y="1025"/>
                            <a:pt x="273" y="753"/>
                          </a:cubicBezTo>
                          <a:cubicBezTo>
                            <a:pt x="1" y="481"/>
                            <a:pt x="193" y="1"/>
                            <a:pt x="577" y="1"/>
                          </a:cubicBezTo>
                          <a:cubicBezTo>
                            <a:pt x="817" y="1"/>
                            <a:pt x="1025" y="193"/>
                            <a:pt x="1025" y="433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5362" name="Google Shape;5362;p15"/>
                    <p:cNvSpPr/>
                    <p:nvPr/>
                  </p:nvSpPr>
                  <p:spPr>
                    <a:xfrm>
                      <a:off x="5318900" y="877350"/>
                      <a:ext cx="4425" cy="44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7" h="177" extrusionOk="0">
                          <a:moveTo>
                            <a:pt x="177" y="80"/>
                          </a:moveTo>
                          <a:cubicBezTo>
                            <a:pt x="177" y="128"/>
                            <a:pt x="145" y="176"/>
                            <a:pt x="97" y="176"/>
                          </a:cubicBezTo>
                          <a:cubicBezTo>
                            <a:pt x="49" y="176"/>
                            <a:pt x="1" y="128"/>
                            <a:pt x="1" y="80"/>
                          </a:cubicBezTo>
                          <a:cubicBezTo>
                            <a:pt x="1" y="32"/>
                            <a:pt x="49" y="0"/>
                            <a:pt x="97" y="0"/>
                          </a:cubicBezTo>
                          <a:cubicBezTo>
                            <a:pt x="145" y="0"/>
                            <a:pt x="177" y="32"/>
                            <a:pt x="177" y="80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5363" name="Google Shape;5363;p15"/>
                    <p:cNvSpPr/>
                    <p:nvPr/>
                  </p:nvSpPr>
                  <p:spPr>
                    <a:xfrm>
                      <a:off x="5749725" y="1021350"/>
                      <a:ext cx="6025" cy="6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41" extrusionOk="0">
                          <a:moveTo>
                            <a:pt x="241" y="97"/>
                          </a:moveTo>
                          <a:cubicBezTo>
                            <a:pt x="241" y="241"/>
                            <a:pt x="1" y="1"/>
                            <a:pt x="145" y="1"/>
                          </a:cubicBezTo>
                          <a:cubicBezTo>
                            <a:pt x="193" y="1"/>
                            <a:pt x="225" y="49"/>
                            <a:pt x="241" y="97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5364" name="Google Shape;5364;p15"/>
                    <p:cNvSpPr/>
                    <p:nvPr/>
                  </p:nvSpPr>
                  <p:spPr>
                    <a:xfrm>
                      <a:off x="5527725" y="874950"/>
                      <a:ext cx="6025" cy="6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41" extrusionOk="0">
                          <a:moveTo>
                            <a:pt x="240" y="96"/>
                          </a:moveTo>
                          <a:cubicBezTo>
                            <a:pt x="240" y="240"/>
                            <a:pt x="0" y="0"/>
                            <a:pt x="144" y="0"/>
                          </a:cubicBezTo>
                          <a:cubicBezTo>
                            <a:pt x="192" y="0"/>
                            <a:pt x="240" y="48"/>
                            <a:pt x="240" y="96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5365" name="Google Shape;5365;p15"/>
                    <p:cNvSpPr/>
                    <p:nvPr/>
                  </p:nvSpPr>
                  <p:spPr>
                    <a:xfrm>
                      <a:off x="5418900" y="861350"/>
                      <a:ext cx="6025" cy="5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25" extrusionOk="0">
                          <a:moveTo>
                            <a:pt x="241" y="64"/>
                          </a:moveTo>
                          <a:cubicBezTo>
                            <a:pt x="241" y="112"/>
                            <a:pt x="225" y="160"/>
                            <a:pt x="177" y="176"/>
                          </a:cubicBezTo>
                          <a:cubicBezTo>
                            <a:pt x="49" y="224"/>
                            <a:pt x="1" y="32"/>
                            <a:pt x="129" y="16"/>
                          </a:cubicBezTo>
                          <a:cubicBezTo>
                            <a:pt x="177" y="0"/>
                            <a:pt x="225" y="16"/>
                            <a:pt x="241" y="64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5366" name="Google Shape;5366;p15"/>
                    <p:cNvSpPr/>
                    <p:nvPr/>
                  </p:nvSpPr>
                  <p:spPr>
                    <a:xfrm>
                      <a:off x="5634925" y="986150"/>
                      <a:ext cx="120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81" extrusionOk="0">
                          <a:moveTo>
                            <a:pt x="481" y="209"/>
                          </a:moveTo>
                          <a:cubicBezTo>
                            <a:pt x="481" y="385"/>
                            <a:pt x="257" y="481"/>
                            <a:pt x="129" y="353"/>
                          </a:cubicBezTo>
                          <a:cubicBezTo>
                            <a:pt x="1" y="225"/>
                            <a:pt x="97" y="1"/>
                            <a:pt x="273" y="1"/>
                          </a:cubicBezTo>
                          <a:cubicBezTo>
                            <a:pt x="385" y="1"/>
                            <a:pt x="481" y="97"/>
                            <a:pt x="481" y="209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5367" name="Google Shape;5367;p15"/>
                    <p:cNvSpPr/>
                    <p:nvPr/>
                  </p:nvSpPr>
                  <p:spPr>
                    <a:xfrm>
                      <a:off x="5717725" y="1135775"/>
                      <a:ext cx="116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65" extrusionOk="0">
                          <a:moveTo>
                            <a:pt x="465" y="192"/>
                          </a:moveTo>
                          <a:cubicBezTo>
                            <a:pt x="465" y="368"/>
                            <a:pt x="257" y="464"/>
                            <a:pt x="129" y="336"/>
                          </a:cubicBezTo>
                          <a:cubicBezTo>
                            <a:pt x="1" y="208"/>
                            <a:pt x="81" y="0"/>
                            <a:pt x="273" y="0"/>
                          </a:cubicBezTo>
                          <a:cubicBezTo>
                            <a:pt x="385" y="0"/>
                            <a:pt x="465" y="80"/>
                            <a:pt x="465" y="192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5368" name="Google Shape;5368;p15"/>
                    <p:cNvSpPr/>
                    <p:nvPr/>
                  </p:nvSpPr>
                  <p:spPr>
                    <a:xfrm>
                      <a:off x="5316900" y="997350"/>
                      <a:ext cx="116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81" extrusionOk="0">
                          <a:moveTo>
                            <a:pt x="465" y="209"/>
                          </a:moveTo>
                          <a:cubicBezTo>
                            <a:pt x="465" y="385"/>
                            <a:pt x="257" y="481"/>
                            <a:pt x="129" y="353"/>
                          </a:cubicBezTo>
                          <a:cubicBezTo>
                            <a:pt x="1" y="225"/>
                            <a:pt x="81" y="1"/>
                            <a:pt x="273" y="1"/>
                          </a:cubicBezTo>
                          <a:cubicBezTo>
                            <a:pt x="369" y="1"/>
                            <a:pt x="465" y="97"/>
                            <a:pt x="465" y="209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5369" name="Google Shape;5369;p15"/>
                    <p:cNvSpPr/>
                    <p:nvPr/>
                  </p:nvSpPr>
                  <p:spPr>
                    <a:xfrm>
                      <a:off x="5331700" y="1124575"/>
                      <a:ext cx="120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65" extrusionOk="0">
                          <a:moveTo>
                            <a:pt x="481" y="208"/>
                          </a:moveTo>
                          <a:cubicBezTo>
                            <a:pt x="481" y="384"/>
                            <a:pt x="257" y="464"/>
                            <a:pt x="129" y="352"/>
                          </a:cubicBezTo>
                          <a:cubicBezTo>
                            <a:pt x="1" y="224"/>
                            <a:pt x="97" y="0"/>
                            <a:pt x="273" y="0"/>
                          </a:cubicBezTo>
                          <a:cubicBezTo>
                            <a:pt x="385" y="0"/>
                            <a:pt x="481" y="96"/>
                            <a:pt x="481" y="208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5370" name="Google Shape;5370;p15"/>
                    <p:cNvSpPr/>
                    <p:nvPr/>
                  </p:nvSpPr>
                  <p:spPr>
                    <a:xfrm>
                      <a:off x="5794150" y="906150"/>
                      <a:ext cx="120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81" extrusionOk="0">
                          <a:moveTo>
                            <a:pt x="480" y="208"/>
                          </a:moveTo>
                          <a:cubicBezTo>
                            <a:pt x="480" y="384"/>
                            <a:pt x="256" y="480"/>
                            <a:pt x="128" y="352"/>
                          </a:cubicBezTo>
                          <a:cubicBezTo>
                            <a:pt x="0" y="224"/>
                            <a:pt x="96" y="0"/>
                            <a:pt x="272" y="0"/>
                          </a:cubicBezTo>
                          <a:cubicBezTo>
                            <a:pt x="384" y="0"/>
                            <a:pt x="480" y="96"/>
                            <a:pt x="480" y="208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5371" name="Google Shape;5371;p15"/>
                    <p:cNvSpPr/>
                    <p:nvPr/>
                  </p:nvSpPr>
                  <p:spPr>
                    <a:xfrm>
                      <a:off x="5290500" y="924950"/>
                      <a:ext cx="116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65" extrusionOk="0">
                          <a:moveTo>
                            <a:pt x="465" y="193"/>
                          </a:moveTo>
                          <a:cubicBezTo>
                            <a:pt x="465" y="369"/>
                            <a:pt x="257" y="465"/>
                            <a:pt x="129" y="337"/>
                          </a:cubicBezTo>
                          <a:cubicBezTo>
                            <a:pt x="1" y="209"/>
                            <a:pt x="97" y="0"/>
                            <a:pt x="273" y="0"/>
                          </a:cubicBezTo>
                          <a:cubicBezTo>
                            <a:pt x="385" y="0"/>
                            <a:pt x="465" y="81"/>
                            <a:pt x="465" y="193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5372" name="Google Shape;5372;p15"/>
                    <p:cNvSpPr/>
                    <p:nvPr/>
                  </p:nvSpPr>
                  <p:spPr>
                    <a:xfrm>
                      <a:off x="5680925" y="826150"/>
                      <a:ext cx="43225" cy="432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29" h="1729" extrusionOk="0">
                          <a:moveTo>
                            <a:pt x="865" y="1728"/>
                          </a:moveTo>
                          <a:lnTo>
                            <a:pt x="865" y="1728"/>
                          </a:lnTo>
                          <a:cubicBezTo>
                            <a:pt x="865" y="1248"/>
                            <a:pt x="481" y="864"/>
                            <a:pt x="1" y="864"/>
                          </a:cubicBezTo>
                          <a:lnTo>
                            <a:pt x="1" y="864"/>
                          </a:lnTo>
                          <a:cubicBezTo>
                            <a:pt x="481" y="864"/>
                            <a:pt x="865" y="480"/>
                            <a:pt x="865" y="0"/>
                          </a:cubicBezTo>
                          <a:lnTo>
                            <a:pt x="865" y="0"/>
                          </a:lnTo>
                          <a:cubicBezTo>
                            <a:pt x="865" y="480"/>
                            <a:pt x="1265" y="864"/>
                            <a:pt x="1729" y="864"/>
                          </a:cubicBezTo>
                          <a:lnTo>
                            <a:pt x="1729" y="864"/>
                          </a:lnTo>
                          <a:cubicBezTo>
                            <a:pt x="1265" y="864"/>
                            <a:pt x="865" y="1248"/>
                            <a:pt x="865" y="1728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</p:grpSp>
            </p:grpSp>
            <p:grpSp>
              <p:nvGrpSpPr>
                <p:cNvPr id="5373" name="Google Shape;5373;p15"/>
                <p:cNvGrpSpPr/>
                <p:nvPr/>
              </p:nvGrpSpPr>
              <p:grpSpPr>
                <a:xfrm>
                  <a:off x="7978287" y="476220"/>
                  <a:ext cx="632335" cy="373478"/>
                  <a:chOff x="7473525" y="1204375"/>
                  <a:chExt cx="827771" cy="488910"/>
                </a:xfrm>
              </p:grpSpPr>
              <p:sp>
                <p:nvSpPr>
                  <p:cNvPr id="5374" name="Google Shape;5374;p15"/>
                  <p:cNvSpPr/>
                  <p:nvPr/>
                </p:nvSpPr>
                <p:spPr>
                  <a:xfrm>
                    <a:off x="7650038" y="1204375"/>
                    <a:ext cx="442286" cy="44335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3253" h="13284" extrusionOk="0">
                        <a:moveTo>
                          <a:pt x="13253" y="6627"/>
                        </a:moveTo>
                        <a:cubicBezTo>
                          <a:pt x="13253" y="10305"/>
                          <a:pt x="10274" y="13283"/>
                          <a:pt x="6627" y="13283"/>
                        </a:cubicBezTo>
                        <a:cubicBezTo>
                          <a:pt x="2949" y="13283"/>
                          <a:pt x="0" y="10305"/>
                          <a:pt x="0" y="6627"/>
                        </a:cubicBezTo>
                        <a:cubicBezTo>
                          <a:pt x="0" y="2979"/>
                          <a:pt x="2949" y="0"/>
                          <a:pt x="6627" y="0"/>
                        </a:cubicBezTo>
                        <a:cubicBezTo>
                          <a:pt x="10274" y="0"/>
                          <a:pt x="13253" y="2979"/>
                          <a:pt x="13253" y="6627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375" name="Google Shape;5375;p15"/>
                  <p:cNvSpPr/>
                  <p:nvPr/>
                </p:nvSpPr>
                <p:spPr>
                  <a:xfrm>
                    <a:off x="7473525" y="1216557"/>
                    <a:ext cx="827771" cy="47672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804" h="14284" extrusionOk="0">
                        <a:moveTo>
                          <a:pt x="24803" y="0"/>
                        </a:moveTo>
                        <a:lnTo>
                          <a:pt x="24803" y="0"/>
                        </a:lnTo>
                        <a:cubicBezTo>
                          <a:pt x="22159" y="335"/>
                          <a:pt x="19666" y="1338"/>
                          <a:pt x="17508" y="2949"/>
                        </a:cubicBezTo>
                        <a:cubicBezTo>
                          <a:pt x="18238" y="2493"/>
                          <a:pt x="19028" y="2189"/>
                          <a:pt x="19879" y="2098"/>
                        </a:cubicBezTo>
                        <a:lnTo>
                          <a:pt x="19879" y="2098"/>
                        </a:lnTo>
                        <a:cubicBezTo>
                          <a:pt x="19059" y="3040"/>
                          <a:pt x="17995" y="3648"/>
                          <a:pt x="16931" y="4256"/>
                        </a:cubicBezTo>
                        <a:cubicBezTo>
                          <a:pt x="12463" y="6870"/>
                          <a:pt x="7934" y="9362"/>
                          <a:pt x="3405" y="11885"/>
                        </a:cubicBezTo>
                        <a:cubicBezTo>
                          <a:pt x="3101" y="12098"/>
                          <a:pt x="2706" y="12219"/>
                          <a:pt x="2341" y="12219"/>
                        </a:cubicBezTo>
                        <a:cubicBezTo>
                          <a:pt x="3344" y="11034"/>
                          <a:pt x="4529" y="10061"/>
                          <a:pt x="5593" y="8937"/>
                        </a:cubicBezTo>
                        <a:lnTo>
                          <a:pt x="5593" y="8937"/>
                        </a:lnTo>
                        <a:cubicBezTo>
                          <a:pt x="3496" y="10274"/>
                          <a:pt x="1642" y="11915"/>
                          <a:pt x="122" y="13861"/>
                        </a:cubicBezTo>
                        <a:cubicBezTo>
                          <a:pt x="61" y="13921"/>
                          <a:pt x="31" y="14013"/>
                          <a:pt x="0" y="14104"/>
                        </a:cubicBezTo>
                        <a:cubicBezTo>
                          <a:pt x="19" y="14232"/>
                          <a:pt x="137" y="14283"/>
                          <a:pt x="275" y="14283"/>
                        </a:cubicBezTo>
                        <a:cubicBezTo>
                          <a:pt x="365" y="14283"/>
                          <a:pt x="463" y="14261"/>
                          <a:pt x="548" y="14225"/>
                        </a:cubicBezTo>
                        <a:cubicBezTo>
                          <a:pt x="7782" y="11703"/>
                          <a:pt x="14256" y="7447"/>
                          <a:pt x="20639" y="3222"/>
                        </a:cubicBezTo>
                        <a:cubicBezTo>
                          <a:pt x="22129" y="2310"/>
                          <a:pt x="23527" y="1216"/>
                          <a:pt x="24803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5376" name="Google Shape;5376;p15"/>
              <p:cNvGrpSpPr/>
              <p:nvPr/>
            </p:nvGrpSpPr>
            <p:grpSpPr>
              <a:xfrm rot="-7145290" flipH="1">
                <a:off x="8531468" y="262924"/>
                <a:ext cx="1699093" cy="2144961"/>
                <a:chOff x="146217" y="2712579"/>
                <a:chExt cx="1552966" cy="1960401"/>
              </a:xfrm>
            </p:grpSpPr>
            <p:grpSp>
              <p:nvGrpSpPr>
                <p:cNvPr id="5377" name="Google Shape;5377;p15"/>
                <p:cNvGrpSpPr/>
                <p:nvPr/>
              </p:nvGrpSpPr>
              <p:grpSpPr>
                <a:xfrm>
                  <a:off x="146217" y="2712579"/>
                  <a:ext cx="1134008" cy="607901"/>
                  <a:chOff x="5206900" y="826150"/>
                  <a:chExt cx="599275" cy="321250"/>
                </a:xfrm>
              </p:grpSpPr>
              <p:sp>
                <p:nvSpPr>
                  <p:cNvPr id="5378" name="Google Shape;5378;p15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379" name="Google Shape;5379;p15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380" name="Google Shape;5380;p15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381" name="Google Shape;5381;p15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382" name="Google Shape;5382;p15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383" name="Google Shape;5383;p15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384" name="Google Shape;5384;p15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385" name="Google Shape;5385;p15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386" name="Google Shape;5386;p15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387" name="Google Shape;5387;p15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388" name="Google Shape;5388;p15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389" name="Google Shape;5389;p15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390" name="Google Shape;5390;p15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391" name="Google Shape;5391;p15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5392" name="Google Shape;5392;p15"/>
                <p:cNvGrpSpPr/>
                <p:nvPr/>
              </p:nvGrpSpPr>
              <p:grpSpPr>
                <a:xfrm rot="-9256633">
                  <a:off x="489429" y="3110262"/>
                  <a:ext cx="1134020" cy="607908"/>
                  <a:chOff x="5206900" y="826150"/>
                  <a:chExt cx="599275" cy="321250"/>
                </a:xfrm>
              </p:grpSpPr>
              <p:sp>
                <p:nvSpPr>
                  <p:cNvPr id="5393" name="Google Shape;5393;p15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394" name="Google Shape;5394;p15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395" name="Google Shape;5395;p15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396" name="Google Shape;5396;p15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397" name="Google Shape;5397;p15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398" name="Google Shape;5398;p15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399" name="Google Shape;5399;p15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400" name="Google Shape;5400;p15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401" name="Google Shape;5401;p15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402" name="Google Shape;5402;p15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403" name="Google Shape;5403;p15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404" name="Google Shape;5404;p15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405" name="Google Shape;5405;p15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406" name="Google Shape;5406;p15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5407" name="Google Shape;5407;p15"/>
                <p:cNvGrpSpPr/>
                <p:nvPr/>
              </p:nvGrpSpPr>
              <p:grpSpPr>
                <a:xfrm rot="7120513" flipH="1">
                  <a:off x="538618" y="3725726"/>
                  <a:ext cx="1133997" cy="607895"/>
                  <a:chOff x="5206900" y="826150"/>
                  <a:chExt cx="599275" cy="321250"/>
                </a:xfrm>
              </p:grpSpPr>
              <p:sp>
                <p:nvSpPr>
                  <p:cNvPr id="5408" name="Google Shape;5408;p15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409" name="Google Shape;5409;p15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410" name="Google Shape;5410;p15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411" name="Google Shape;5411;p15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412" name="Google Shape;5412;p15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413" name="Google Shape;5413;p15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414" name="Google Shape;5414;p15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415" name="Google Shape;5415;p15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416" name="Google Shape;5416;p15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417" name="Google Shape;5417;p15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418" name="Google Shape;5418;p15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419" name="Google Shape;5419;p15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420" name="Google Shape;5420;p15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421" name="Google Shape;5421;p15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</p:grp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1">
  <p:cSld name="CUSTOM_14">
    <p:spTree>
      <p:nvGrpSpPr>
        <p:cNvPr id="1" name="Shape 5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23" name="Google Shape;5423;p16"/>
          <p:cNvGrpSpPr/>
          <p:nvPr/>
        </p:nvGrpSpPr>
        <p:grpSpPr>
          <a:xfrm>
            <a:off x="176625" y="110350"/>
            <a:ext cx="8790774" cy="4922811"/>
            <a:chOff x="131600" y="118425"/>
            <a:chExt cx="8790774" cy="4922811"/>
          </a:xfrm>
        </p:grpSpPr>
        <p:sp>
          <p:nvSpPr>
            <p:cNvPr id="5424" name="Google Shape;5424;p16"/>
            <p:cNvSpPr/>
            <p:nvPr/>
          </p:nvSpPr>
          <p:spPr>
            <a:xfrm rot="5400000">
              <a:off x="856680" y="1032994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5425" name="Google Shape;5425;p16"/>
            <p:cNvGrpSpPr/>
            <p:nvPr/>
          </p:nvGrpSpPr>
          <p:grpSpPr>
            <a:xfrm>
              <a:off x="131600" y="1884558"/>
              <a:ext cx="2122449" cy="3112715"/>
              <a:chOff x="131600" y="1884558"/>
              <a:chExt cx="2122449" cy="3112715"/>
            </a:xfrm>
          </p:grpSpPr>
          <p:sp>
            <p:nvSpPr>
              <p:cNvPr id="5426" name="Google Shape;5426;p16"/>
              <p:cNvSpPr/>
              <p:nvPr/>
            </p:nvSpPr>
            <p:spPr>
              <a:xfrm rot="5400000" flipH="1">
                <a:off x="1356823" y="353957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27" name="Google Shape;5427;p16"/>
              <p:cNvSpPr/>
              <p:nvPr/>
            </p:nvSpPr>
            <p:spPr>
              <a:xfrm rot="5400000" flipH="1">
                <a:off x="368247" y="3804694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28" name="Google Shape;5428;p16"/>
              <p:cNvSpPr/>
              <p:nvPr/>
            </p:nvSpPr>
            <p:spPr>
              <a:xfrm rot="5400000" flipH="1">
                <a:off x="1212834" y="4945234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29" name="Google Shape;5429;p16"/>
              <p:cNvSpPr/>
              <p:nvPr/>
            </p:nvSpPr>
            <p:spPr>
              <a:xfrm rot="5400000" flipH="1">
                <a:off x="1889810" y="3456082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30" name="Google Shape;5430;p16"/>
              <p:cNvSpPr/>
              <p:nvPr/>
            </p:nvSpPr>
            <p:spPr>
              <a:xfrm rot="5400000" flipH="1">
                <a:off x="871337" y="4472741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31" name="Google Shape;5431;p16"/>
              <p:cNvSpPr/>
              <p:nvPr/>
            </p:nvSpPr>
            <p:spPr>
              <a:xfrm rot="5400000" flipH="1">
                <a:off x="1458022" y="2595443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32" name="Google Shape;5432;p16"/>
              <p:cNvSpPr/>
              <p:nvPr/>
            </p:nvSpPr>
            <p:spPr>
              <a:xfrm rot="5400000" flipH="1">
                <a:off x="373906" y="24622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33" name="Google Shape;5433;p16"/>
              <p:cNvSpPr/>
              <p:nvPr/>
            </p:nvSpPr>
            <p:spPr>
              <a:xfrm rot="5400000" flipH="1">
                <a:off x="573665" y="4207992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34" name="Google Shape;5434;p16"/>
              <p:cNvSpPr/>
              <p:nvPr/>
            </p:nvSpPr>
            <p:spPr>
              <a:xfrm rot="5400000" flipH="1">
                <a:off x="368214" y="3290320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35" name="Google Shape;5435;p16"/>
              <p:cNvSpPr/>
              <p:nvPr/>
            </p:nvSpPr>
            <p:spPr>
              <a:xfrm rot="5400000" flipH="1">
                <a:off x="149520" y="2943663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36" name="Google Shape;5436;p16"/>
              <p:cNvSpPr/>
              <p:nvPr/>
            </p:nvSpPr>
            <p:spPr>
              <a:xfrm rot="5400000" flipH="1">
                <a:off x="1558343" y="306837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37" name="Google Shape;5437;p16"/>
              <p:cNvSpPr/>
              <p:nvPr/>
            </p:nvSpPr>
            <p:spPr>
              <a:xfrm rot="5400000" flipH="1">
                <a:off x="130236" y="3708247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38" name="Google Shape;5438;p16"/>
              <p:cNvSpPr/>
              <p:nvPr/>
            </p:nvSpPr>
            <p:spPr>
              <a:xfrm rot="5400000" flipH="1">
                <a:off x="400364" y="4926212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39" name="Google Shape;5439;p16"/>
              <p:cNvSpPr/>
              <p:nvPr/>
            </p:nvSpPr>
            <p:spPr>
              <a:xfrm rot="5400000" flipH="1">
                <a:off x="799823" y="3303605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40" name="Google Shape;5440;p16"/>
              <p:cNvSpPr/>
              <p:nvPr/>
            </p:nvSpPr>
            <p:spPr>
              <a:xfrm rot="5400000" flipH="1">
                <a:off x="1234010" y="4104986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41" name="Google Shape;5441;p16"/>
              <p:cNvSpPr/>
              <p:nvPr/>
            </p:nvSpPr>
            <p:spPr>
              <a:xfrm rot="5400000" flipH="1">
                <a:off x="379148" y="2080743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42" name="Google Shape;5442;p16"/>
              <p:cNvSpPr/>
              <p:nvPr/>
            </p:nvSpPr>
            <p:spPr>
              <a:xfrm rot="5400000" flipH="1">
                <a:off x="891672" y="3760348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43" name="Google Shape;5443;p16"/>
              <p:cNvSpPr/>
              <p:nvPr/>
            </p:nvSpPr>
            <p:spPr>
              <a:xfrm rot="5400000">
                <a:off x="927170" y="1943554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44" name="Google Shape;5444;p16"/>
              <p:cNvSpPr/>
              <p:nvPr/>
            </p:nvSpPr>
            <p:spPr>
              <a:xfrm rot="5400000">
                <a:off x="1099652" y="2323349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45" name="Google Shape;5445;p16"/>
              <p:cNvSpPr/>
              <p:nvPr/>
            </p:nvSpPr>
            <p:spPr>
              <a:xfrm rot="5400000">
                <a:off x="952606" y="295021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46" name="Google Shape;5446;p16"/>
              <p:cNvSpPr/>
              <p:nvPr/>
            </p:nvSpPr>
            <p:spPr>
              <a:xfrm rot="5400000">
                <a:off x="729827" y="227943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47" name="Google Shape;5447;p16"/>
              <p:cNvSpPr/>
              <p:nvPr/>
            </p:nvSpPr>
            <p:spPr>
              <a:xfrm rot="5400000">
                <a:off x="1976994" y="3097293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48" name="Google Shape;5448;p16"/>
              <p:cNvSpPr/>
              <p:nvPr/>
            </p:nvSpPr>
            <p:spPr>
              <a:xfrm rot="5400000">
                <a:off x="1439631" y="1886769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49" name="Google Shape;5449;p16"/>
              <p:cNvSpPr/>
              <p:nvPr/>
            </p:nvSpPr>
            <p:spPr>
              <a:xfrm rot="5400000">
                <a:off x="2225601" y="353958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50" name="Google Shape;5450;p16"/>
              <p:cNvSpPr/>
              <p:nvPr/>
            </p:nvSpPr>
            <p:spPr>
              <a:xfrm rot="5400000">
                <a:off x="771336" y="2669355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451" name="Google Shape;5451;p16"/>
            <p:cNvGrpSpPr/>
            <p:nvPr/>
          </p:nvGrpSpPr>
          <p:grpSpPr>
            <a:xfrm flipH="1">
              <a:off x="2342550" y="2567965"/>
              <a:ext cx="3964145" cy="1455821"/>
              <a:chOff x="3233388" y="140740"/>
              <a:chExt cx="3964145" cy="1455821"/>
            </a:xfrm>
          </p:grpSpPr>
          <p:sp>
            <p:nvSpPr>
              <p:cNvPr id="5452" name="Google Shape;5452;p16"/>
              <p:cNvSpPr/>
              <p:nvPr/>
            </p:nvSpPr>
            <p:spPr>
              <a:xfrm rot="10800000" flipH="1">
                <a:off x="4606080" y="136596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53" name="Google Shape;5453;p16"/>
              <p:cNvSpPr/>
              <p:nvPr/>
            </p:nvSpPr>
            <p:spPr>
              <a:xfrm rot="10800000" flipH="1">
                <a:off x="4341237" y="377380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54" name="Google Shape;5454;p16"/>
              <p:cNvSpPr/>
              <p:nvPr/>
            </p:nvSpPr>
            <p:spPr>
              <a:xfrm rot="10800000" flipH="1">
                <a:off x="3233388" y="122197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55" name="Google Shape;5455;p16"/>
              <p:cNvSpPr/>
              <p:nvPr/>
            </p:nvSpPr>
            <p:spPr>
              <a:xfrm rot="10800000" flipH="1">
                <a:off x="6920595" y="1365965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56" name="Google Shape;5456;p16"/>
              <p:cNvSpPr/>
              <p:nvPr/>
            </p:nvSpPr>
            <p:spPr>
              <a:xfrm rot="10800000" flipH="1">
                <a:off x="3673048" y="880627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57" name="Google Shape;5457;p16"/>
              <p:cNvSpPr/>
              <p:nvPr/>
            </p:nvSpPr>
            <p:spPr>
              <a:xfrm rot="10800000" flipH="1">
                <a:off x="5601088" y="146715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58" name="Google Shape;5458;p16"/>
              <p:cNvSpPr/>
              <p:nvPr/>
            </p:nvSpPr>
            <p:spPr>
              <a:xfrm rot="10800000" flipH="1">
                <a:off x="5724521" y="3829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59" name="Google Shape;5459;p16"/>
              <p:cNvSpPr/>
              <p:nvPr/>
            </p:nvSpPr>
            <p:spPr>
              <a:xfrm rot="10800000" flipH="1">
                <a:off x="3991095" y="582805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60" name="Google Shape;5460;p16"/>
              <p:cNvSpPr/>
              <p:nvPr/>
            </p:nvSpPr>
            <p:spPr>
              <a:xfrm rot="10800000" flipH="1">
                <a:off x="4885176" y="377363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61" name="Google Shape;5461;p16"/>
              <p:cNvSpPr/>
              <p:nvPr/>
            </p:nvSpPr>
            <p:spPr>
              <a:xfrm rot="10800000" flipH="1">
                <a:off x="5542101" y="15851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62" name="Google Shape;5462;p16"/>
              <p:cNvSpPr/>
              <p:nvPr/>
            </p:nvSpPr>
            <p:spPr>
              <a:xfrm rot="10800000" flipH="1">
                <a:off x="5133210" y="156969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63" name="Google Shape;5463;p16"/>
              <p:cNvSpPr/>
              <p:nvPr/>
            </p:nvSpPr>
            <p:spPr>
              <a:xfrm rot="10800000" flipH="1">
                <a:off x="4503283" y="14074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64" name="Google Shape;5464;p16"/>
              <p:cNvSpPr/>
              <p:nvPr/>
            </p:nvSpPr>
            <p:spPr>
              <a:xfrm rot="10800000" flipH="1">
                <a:off x="3285424" y="410959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65" name="Google Shape;5465;p16"/>
              <p:cNvSpPr/>
              <p:nvPr/>
            </p:nvSpPr>
            <p:spPr>
              <a:xfrm rot="10800000" flipH="1">
                <a:off x="4896126" y="811318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66" name="Google Shape;5466;p16"/>
              <p:cNvSpPr/>
              <p:nvPr/>
            </p:nvSpPr>
            <p:spPr>
              <a:xfrm rot="10800000" flipH="1">
                <a:off x="4097227" y="124315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67" name="Google Shape;5467;p16"/>
              <p:cNvSpPr/>
              <p:nvPr/>
            </p:nvSpPr>
            <p:spPr>
              <a:xfrm rot="10800000" flipH="1">
                <a:off x="6313814" y="205730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68" name="Google Shape;5468;p16"/>
              <p:cNvSpPr/>
              <p:nvPr/>
            </p:nvSpPr>
            <p:spPr>
              <a:xfrm rot="10800000" flipH="1">
                <a:off x="4425950" y="9008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69" name="Google Shape;5469;p16"/>
              <p:cNvSpPr/>
              <p:nvPr/>
            </p:nvSpPr>
            <p:spPr>
              <a:xfrm rot="10800000">
                <a:off x="6202092" y="936303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70" name="Google Shape;5470;p16"/>
              <p:cNvSpPr/>
              <p:nvPr/>
            </p:nvSpPr>
            <p:spPr>
              <a:xfrm rot="10800000">
                <a:off x="5855273" y="1108793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71" name="Google Shape;5471;p16"/>
              <p:cNvSpPr/>
              <p:nvPr/>
            </p:nvSpPr>
            <p:spPr>
              <a:xfrm rot="10800000">
                <a:off x="7156858" y="86568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72" name="Google Shape;5472;p16"/>
              <p:cNvSpPr/>
              <p:nvPr/>
            </p:nvSpPr>
            <p:spPr>
              <a:xfrm rot="10800000">
                <a:off x="5246316" y="96173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73" name="Google Shape;5473;p16"/>
              <p:cNvSpPr/>
              <p:nvPr/>
            </p:nvSpPr>
            <p:spPr>
              <a:xfrm rot="10800000">
                <a:off x="5907291" y="73882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74" name="Google Shape;5474;p16"/>
              <p:cNvSpPr/>
              <p:nvPr/>
            </p:nvSpPr>
            <p:spPr>
              <a:xfrm rot="10800000">
                <a:off x="6698607" y="802009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75" name="Google Shape;5475;p16"/>
              <p:cNvSpPr/>
              <p:nvPr/>
            </p:nvSpPr>
            <p:spPr>
              <a:xfrm rot="10800000">
                <a:off x="6314814" y="145098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76" name="Google Shape;5476;p16"/>
              <p:cNvSpPr/>
              <p:nvPr/>
            </p:nvSpPr>
            <p:spPr>
              <a:xfrm rot="10800000">
                <a:off x="6405679" y="58437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77" name="Google Shape;5477;p16"/>
              <p:cNvSpPr/>
              <p:nvPr/>
            </p:nvSpPr>
            <p:spPr>
              <a:xfrm rot="10800000">
                <a:off x="5530519" y="78295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5478" name="Google Shape;5478;p16"/>
            <p:cNvSpPr/>
            <p:nvPr/>
          </p:nvSpPr>
          <p:spPr>
            <a:xfrm rot="10800000">
              <a:off x="5467181" y="2274087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79" name="Google Shape;5479;p16"/>
            <p:cNvSpPr/>
            <p:nvPr/>
          </p:nvSpPr>
          <p:spPr>
            <a:xfrm rot="10800000">
              <a:off x="1791338" y="2418078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80" name="Google Shape;5480;p16"/>
            <p:cNvSpPr/>
            <p:nvPr/>
          </p:nvSpPr>
          <p:spPr>
            <a:xfrm rot="10800000">
              <a:off x="4994538" y="1932740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81" name="Google Shape;5481;p16"/>
            <p:cNvSpPr/>
            <p:nvPr/>
          </p:nvSpPr>
          <p:spPr>
            <a:xfrm rot="10800000">
              <a:off x="2710372" y="2554680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82" name="Google Shape;5482;p16"/>
            <p:cNvSpPr/>
            <p:nvPr/>
          </p:nvSpPr>
          <p:spPr>
            <a:xfrm rot="10800000">
              <a:off x="2984293" y="1435017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83" name="Google Shape;5483;p16"/>
            <p:cNvSpPr/>
            <p:nvPr/>
          </p:nvSpPr>
          <p:spPr>
            <a:xfrm rot="10800000">
              <a:off x="4625351" y="1874393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84" name="Google Shape;5484;p16"/>
            <p:cNvSpPr/>
            <p:nvPr/>
          </p:nvSpPr>
          <p:spPr>
            <a:xfrm rot="10800000">
              <a:off x="3812259" y="1429475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85" name="Google Shape;5485;p16"/>
            <p:cNvSpPr/>
            <p:nvPr/>
          </p:nvSpPr>
          <p:spPr>
            <a:xfrm rot="10800000">
              <a:off x="3473571" y="242512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86" name="Google Shape;5486;p16"/>
            <p:cNvSpPr/>
            <p:nvPr/>
          </p:nvSpPr>
          <p:spPr>
            <a:xfrm rot="10800000">
              <a:off x="3823198" y="1863430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87" name="Google Shape;5487;p16"/>
            <p:cNvSpPr/>
            <p:nvPr/>
          </p:nvSpPr>
          <p:spPr>
            <a:xfrm rot="10800000">
              <a:off x="4626925" y="2295271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88" name="Google Shape;5488;p16"/>
            <p:cNvSpPr/>
            <p:nvPr/>
          </p:nvSpPr>
          <p:spPr>
            <a:xfrm rot="10800000">
              <a:off x="2405511" y="1257842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89" name="Google Shape;5489;p16"/>
            <p:cNvSpPr/>
            <p:nvPr/>
          </p:nvSpPr>
          <p:spPr>
            <a:xfrm rot="10800000">
              <a:off x="4282295" y="1952925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90" name="Google Shape;5490;p16"/>
            <p:cNvSpPr/>
            <p:nvPr/>
          </p:nvSpPr>
          <p:spPr>
            <a:xfrm rot="10800000" flipH="1">
              <a:off x="2379646" y="1608191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91" name="Google Shape;5491;p16"/>
            <p:cNvSpPr/>
            <p:nvPr/>
          </p:nvSpPr>
          <p:spPr>
            <a:xfrm rot="10800000" flipH="1">
              <a:off x="2845296" y="2160906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92" name="Google Shape;5492;p16"/>
            <p:cNvSpPr/>
            <p:nvPr/>
          </p:nvSpPr>
          <p:spPr>
            <a:xfrm rot="10800000" flipH="1">
              <a:off x="1555075" y="1917799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93" name="Google Shape;5493;p16"/>
            <p:cNvSpPr/>
            <p:nvPr/>
          </p:nvSpPr>
          <p:spPr>
            <a:xfrm rot="10800000" flipH="1">
              <a:off x="3472169" y="2013852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94" name="Google Shape;5494;p16"/>
            <p:cNvSpPr/>
            <p:nvPr/>
          </p:nvSpPr>
          <p:spPr>
            <a:xfrm rot="10800000" flipH="1">
              <a:off x="2801524" y="1790938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95" name="Google Shape;5495;p16"/>
            <p:cNvSpPr/>
            <p:nvPr/>
          </p:nvSpPr>
          <p:spPr>
            <a:xfrm rot="10800000" flipH="1">
              <a:off x="2007089" y="1854122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96" name="Google Shape;5496;p16"/>
            <p:cNvSpPr/>
            <p:nvPr/>
          </p:nvSpPr>
          <p:spPr>
            <a:xfrm rot="10800000" flipH="1">
              <a:off x="2379655" y="224722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97" name="Google Shape;5497;p16"/>
            <p:cNvSpPr/>
            <p:nvPr/>
          </p:nvSpPr>
          <p:spPr>
            <a:xfrm rot="10800000" flipH="1">
              <a:off x="3188821" y="1835070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98" name="Google Shape;5498;p16"/>
            <p:cNvSpPr/>
            <p:nvPr/>
          </p:nvSpPr>
          <p:spPr>
            <a:xfrm rot="-5400000">
              <a:off x="6437893" y="3297974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99" name="Google Shape;5499;p16"/>
            <p:cNvSpPr/>
            <p:nvPr/>
          </p:nvSpPr>
          <p:spPr>
            <a:xfrm rot="-5400000">
              <a:off x="7426754" y="3563094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00" name="Google Shape;5500;p16"/>
            <p:cNvSpPr/>
            <p:nvPr/>
          </p:nvSpPr>
          <p:spPr>
            <a:xfrm rot="-5400000">
              <a:off x="6614851" y="4703634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01" name="Google Shape;5501;p16"/>
            <p:cNvSpPr/>
            <p:nvPr/>
          </p:nvSpPr>
          <p:spPr>
            <a:xfrm rot="-5400000">
              <a:off x="8881564" y="4140694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02" name="Google Shape;5502;p16"/>
            <p:cNvSpPr/>
            <p:nvPr/>
          </p:nvSpPr>
          <p:spPr>
            <a:xfrm rot="-5400000">
              <a:off x="7511314" y="4294041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03" name="Google Shape;5503;p16"/>
            <p:cNvSpPr/>
            <p:nvPr/>
          </p:nvSpPr>
          <p:spPr>
            <a:xfrm rot="-5400000">
              <a:off x="5855679" y="1873118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04" name="Google Shape;5504;p16"/>
            <p:cNvSpPr/>
            <p:nvPr/>
          </p:nvSpPr>
          <p:spPr>
            <a:xfrm rot="-5400000">
              <a:off x="6656524" y="2857254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05" name="Google Shape;5505;p16"/>
            <p:cNvSpPr/>
            <p:nvPr/>
          </p:nvSpPr>
          <p:spPr>
            <a:xfrm rot="-5400000">
              <a:off x="7274485" y="3966392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06" name="Google Shape;5506;p16"/>
            <p:cNvSpPr/>
            <p:nvPr/>
          </p:nvSpPr>
          <p:spPr>
            <a:xfrm rot="-5400000">
              <a:off x="8443762" y="3936907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07" name="Google Shape;5507;p16"/>
            <p:cNvSpPr/>
            <p:nvPr/>
          </p:nvSpPr>
          <p:spPr>
            <a:xfrm rot="-5400000">
              <a:off x="8670718" y="3590250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08" name="Google Shape;5508;p16"/>
            <p:cNvSpPr/>
            <p:nvPr/>
          </p:nvSpPr>
          <p:spPr>
            <a:xfrm rot="-5400000">
              <a:off x="6164267" y="2286673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09" name="Google Shape;5509;p16"/>
            <p:cNvSpPr/>
            <p:nvPr/>
          </p:nvSpPr>
          <p:spPr>
            <a:xfrm rot="-5400000">
              <a:off x="8716418" y="4354835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10" name="Google Shape;5510;p16"/>
            <p:cNvSpPr/>
            <p:nvPr/>
          </p:nvSpPr>
          <p:spPr>
            <a:xfrm rot="-5400000">
              <a:off x="7458880" y="4684612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11" name="Google Shape;5511;p16"/>
            <p:cNvSpPr/>
            <p:nvPr/>
          </p:nvSpPr>
          <p:spPr>
            <a:xfrm rot="-5400000">
              <a:off x="7046617" y="3062005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12" name="Google Shape;5512;p16"/>
            <p:cNvSpPr/>
            <p:nvPr/>
          </p:nvSpPr>
          <p:spPr>
            <a:xfrm rot="-5400000">
              <a:off x="7078796" y="4271886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13" name="Google Shape;5513;p16"/>
            <p:cNvSpPr/>
            <p:nvPr/>
          </p:nvSpPr>
          <p:spPr>
            <a:xfrm rot="-5400000">
              <a:off x="6943689" y="3518748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14" name="Google Shape;5514;p16"/>
            <p:cNvSpPr/>
            <p:nvPr/>
          </p:nvSpPr>
          <p:spPr>
            <a:xfrm rot="-5400000" flipH="1">
              <a:off x="6867546" y="1701954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15" name="Google Shape;5515;p16"/>
            <p:cNvSpPr/>
            <p:nvPr/>
          </p:nvSpPr>
          <p:spPr>
            <a:xfrm rot="-5400000" flipH="1">
              <a:off x="6728032" y="2081749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16" name="Google Shape;5516;p16"/>
            <p:cNvSpPr/>
            <p:nvPr/>
          </p:nvSpPr>
          <p:spPr>
            <a:xfrm rot="-5400000" flipH="1">
              <a:off x="6580720" y="2418065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17" name="Google Shape;5517;p16"/>
            <p:cNvSpPr/>
            <p:nvPr/>
          </p:nvSpPr>
          <p:spPr>
            <a:xfrm rot="-5400000" flipH="1">
              <a:off x="7106104" y="2037835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18" name="Google Shape;5518;p16"/>
            <p:cNvSpPr/>
            <p:nvPr/>
          </p:nvSpPr>
          <p:spPr>
            <a:xfrm rot="-5400000" flipH="1">
              <a:off x="5855819" y="2855693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19" name="Google Shape;5519;p16"/>
            <p:cNvSpPr/>
            <p:nvPr/>
          </p:nvSpPr>
          <p:spPr>
            <a:xfrm rot="-5400000" flipH="1">
              <a:off x="8557992" y="4224196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20" name="Google Shape;5520;p16"/>
            <p:cNvSpPr/>
            <p:nvPr/>
          </p:nvSpPr>
          <p:spPr>
            <a:xfrm rot="-5400000" flipH="1">
              <a:off x="7075119" y="2427755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21" name="Google Shape;5521;p16"/>
            <p:cNvSpPr/>
            <p:nvPr/>
          </p:nvSpPr>
          <p:spPr>
            <a:xfrm rot="-5400000" flipH="1">
              <a:off x="6923371" y="255804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22" name="Google Shape;5522;p16"/>
            <p:cNvSpPr/>
            <p:nvPr/>
          </p:nvSpPr>
          <p:spPr>
            <a:xfrm rot="-5400000" flipH="1">
              <a:off x="7452482" y="411755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23" name="Google Shape;5523;p16"/>
            <p:cNvSpPr/>
            <p:nvPr/>
          </p:nvSpPr>
          <p:spPr>
            <a:xfrm rot="-5400000">
              <a:off x="8807099" y="641429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24" name="Google Shape;5524;p16"/>
            <p:cNvSpPr/>
            <p:nvPr/>
          </p:nvSpPr>
          <p:spPr>
            <a:xfrm>
              <a:off x="2963692" y="4896893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25" name="Google Shape;5525;p16"/>
            <p:cNvSpPr/>
            <p:nvPr/>
          </p:nvSpPr>
          <p:spPr>
            <a:xfrm>
              <a:off x="471112" y="4574671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26" name="Google Shape;5526;p16"/>
            <p:cNvSpPr/>
            <p:nvPr/>
          </p:nvSpPr>
          <p:spPr>
            <a:xfrm>
              <a:off x="2753463" y="4668875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27" name="Google Shape;5527;p16"/>
            <p:cNvSpPr/>
            <p:nvPr/>
          </p:nvSpPr>
          <p:spPr>
            <a:xfrm>
              <a:off x="6655795" y="4840317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28" name="Google Shape;5528;p16"/>
            <p:cNvSpPr/>
            <p:nvPr/>
          </p:nvSpPr>
          <p:spPr>
            <a:xfrm>
              <a:off x="4825185" y="4561639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29" name="Google Shape;5529;p16"/>
            <p:cNvSpPr/>
            <p:nvPr/>
          </p:nvSpPr>
          <p:spPr>
            <a:xfrm>
              <a:off x="4222013" y="4852496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30" name="Google Shape;5530;p16"/>
            <p:cNvSpPr/>
            <p:nvPr/>
          </p:nvSpPr>
          <p:spPr>
            <a:xfrm>
              <a:off x="2394971" y="4710131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31" name="Google Shape;5531;p16"/>
            <p:cNvSpPr/>
            <p:nvPr/>
          </p:nvSpPr>
          <p:spPr>
            <a:xfrm>
              <a:off x="261895" y="4144797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32" name="Google Shape;5532;p16"/>
            <p:cNvSpPr/>
            <p:nvPr/>
          </p:nvSpPr>
          <p:spPr>
            <a:xfrm>
              <a:off x="1147839" y="4589456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33" name="Google Shape;5533;p16"/>
            <p:cNvSpPr/>
            <p:nvPr/>
          </p:nvSpPr>
          <p:spPr>
            <a:xfrm>
              <a:off x="1651262" y="4079205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34" name="Google Shape;5534;p16"/>
            <p:cNvSpPr/>
            <p:nvPr/>
          </p:nvSpPr>
          <p:spPr>
            <a:xfrm>
              <a:off x="5460560" y="4603603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35" name="Google Shape;5535;p16"/>
            <p:cNvSpPr/>
            <p:nvPr/>
          </p:nvSpPr>
          <p:spPr>
            <a:xfrm>
              <a:off x="1698183" y="4810645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36" name="Google Shape;5536;p16"/>
            <p:cNvSpPr/>
            <p:nvPr/>
          </p:nvSpPr>
          <p:spPr>
            <a:xfrm>
              <a:off x="201799" y="4466009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37" name="Google Shape;5537;p16"/>
            <p:cNvSpPr/>
            <p:nvPr/>
          </p:nvSpPr>
          <p:spPr>
            <a:xfrm>
              <a:off x="3465751" y="4816833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38" name="Google Shape;5538;p16"/>
            <p:cNvSpPr/>
            <p:nvPr/>
          </p:nvSpPr>
          <p:spPr>
            <a:xfrm>
              <a:off x="2625602" y="5006428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39" name="Google Shape;5539;p16"/>
            <p:cNvSpPr/>
            <p:nvPr/>
          </p:nvSpPr>
          <p:spPr>
            <a:xfrm>
              <a:off x="2785939" y="4360921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40" name="Google Shape;5540;p16"/>
            <p:cNvSpPr/>
            <p:nvPr/>
          </p:nvSpPr>
          <p:spPr>
            <a:xfrm>
              <a:off x="189850" y="4847376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41" name="Google Shape;5541;p16"/>
            <p:cNvSpPr/>
            <p:nvPr/>
          </p:nvSpPr>
          <p:spPr>
            <a:xfrm flipH="1">
              <a:off x="2255392" y="3721275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42" name="Google Shape;5542;p16"/>
            <p:cNvSpPr/>
            <p:nvPr/>
          </p:nvSpPr>
          <p:spPr>
            <a:xfrm flipH="1">
              <a:off x="1929748" y="3759794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43" name="Google Shape;5543;p16"/>
            <p:cNvSpPr/>
            <p:nvPr/>
          </p:nvSpPr>
          <p:spPr>
            <a:xfrm flipH="1">
              <a:off x="3183433" y="4265621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44" name="Google Shape;5544;p16"/>
            <p:cNvSpPr/>
            <p:nvPr/>
          </p:nvSpPr>
          <p:spPr>
            <a:xfrm flipH="1">
              <a:off x="1435716" y="4350612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45" name="Google Shape;5545;p16"/>
            <p:cNvSpPr/>
            <p:nvPr/>
          </p:nvSpPr>
          <p:spPr>
            <a:xfrm flipH="1">
              <a:off x="1933866" y="4594998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46" name="Google Shape;5546;p16"/>
            <p:cNvSpPr/>
            <p:nvPr/>
          </p:nvSpPr>
          <p:spPr>
            <a:xfrm flipH="1">
              <a:off x="5826957" y="4975631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47" name="Google Shape;5547;p16"/>
            <p:cNvSpPr/>
            <p:nvPr/>
          </p:nvSpPr>
          <p:spPr>
            <a:xfrm flipH="1">
              <a:off x="5920051" y="4707077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48" name="Google Shape;5548;p16"/>
            <p:cNvSpPr/>
            <p:nvPr/>
          </p:nvSpPr>
          <p:spPr>
            <a:xfrm flipH="1">
              <a:off x="2402654" y="4088599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49" name="Google Shape;5549;p16"/>
            <p:cNvSpPr/>
            <p:nvPr/>
          </p:nvSpPr>
          <p:spPr>
            <a:xfrm flipH="1">
              <a:off x="2060344" y="4210513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50" name="Google Shape;5550;p16"/>
            <p:cNvSpPr/>
            <p:nvPr/>
          </p:nvSpPr>
          <p:spPr>
            <a:xfrm rot="10800000" flipH="1">
              <a:off x="4535130" y="4810639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51" name="Google Shape;5551;p16"/>
            <p:cNvSpPr/>
            <p:nvPr/>
          </p:nvSpPr>
          <p:spPr>
            <a:xfrm rot="10800000" flipH="1">
              <a:off x="7364662" y="4897030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52" name="Google Shape;5552;p16"/>
            <p:cNvSpPr/>
            <p:nvPr/>
          </p:nvSpPr>
          <p:spPr>
            <a:xfrm rot="10800000" flipH="1">
              <a:off x="3162438" y="4666650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53" name="Google Shape;5553;p16"/>
            <p:cNvSpPr/>
            <p:nvPr/>
          </p:nvSpPr>
          <p:spPr>
            <a:xfrm rot="10800000" flipH="1">
              <a:off x="7867920" y="4559015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54" name="Google Shape;5554;p16"/>
            <p:cNvSpPr/>
            <p:nvPr/>
          </p:nvSpPr>
          <p:spPr>
            <a:xfrm rot="10800000" flipH="1">
              <a:off x="3602098" y="4325302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55" name="Google Shape;5555;p16"/>
            <p:cNvSpPr/>
            <p:nvPr/>
          </p:nvSpPr>
          <p:spPr>
            <a:xfrm rot="10800000" flipH="1">
              <a:off x="5530138" y="4911830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56" name="Google Shape;5556;p16"/>
            <p:cNvSpPr/>
            <p:nvPr/>
          </p:nvSpPr>
          <p:spPr>
            <a:xfrm rot="10800000" flipH="1">
              <a:off x="8747946" y="4902554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57" name="Google Shape;5557;p16"/>
            <p:cNvSpPr/>
            <p:nvPr/>
          </p:nvSpPr>
          <p:spPr>
            <a:xfrm rot="10800000" flipH="1">
              <a:off x="3920145" y="4027480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58" name="Google Shape;5558;p16"/>
            <p:cNvSpPr/>
            <p:nvPr/>
          </p:nvSpPr>
          <p:spPr>
            <a:xfrm rot="10800000" flipH="1">
              <a:off x="7908601" y="4897013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59" name="Google Shape;5559;p16"/>
            <p:cNvSpPr/>
            <p:nvPr/>
          </p:nvSpPr>
          <p:spPr>
            <a:xfrm rot="10800000" flipH="1">
              <a:off x="8263362" y="4678160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60" name="Google Shape;5560;p16"/>
            <p:cNvSpPr/>
            <p:nvPr/>
          </p:nvSpPr>
          <p:spPr>
            <a:xfrm rot="10800000" flipH="1">
              <a:off x="5062260" y="501437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61" name="Google Shape;5561;p16"/>
            <p:cNvSpPr/>
            <p:nvPr/>
          </p:nvSpPr>
          <p:spPr>
            <a:xfrm rot="10800000" flipH="1">
              <a:off x="7008383" y="4595115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62" name="Google Shape;5562;p16"/>
            <p:cNvSpPr/>
            <p:nvPr/>
          </p:nvSpPr>
          <p:spPr>
            <a:xfrm rot="10800000" flipH="1">
              <a:off x="6522899" y="5011872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63" name="Google Shape;5563;p16"/>
            <p:cNvSpPr/>
            <p:nvPr/>
          </p:nvSpPr>
          <p:spPr>
            <a:xfrm rot="10800000" flipH="1">
              <a:off x="4825176" y="4255993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64" name="Google Shape;5564;p16"/>
            <p:cNvSpPr/>
            <p:nvPr/>
          </p:nvSpPr>
          <p:spPr>
            <a:xfrm rot="10800000" flipH="1">
              <a:off x="3801114" y="4644633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65" name="Google Shape;5565;p16"/>
            <p:cNvSpPr/>
            <p:nvPr/>
          </p:nvSpPr>
          <p:spPr>
            <a:xfrm rot="10800000" flipH="1">
              <a:off x="6242864" y="3650405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66" name="Google Shape;5566;p16"/>
            <p:cNvSpPr/>
            <p:nvPr/>
          </p:nvSpPr>
          <p:spPr>
            <a:xfrm rot="10800000" flipH="1">
              <a:off x="4355000" y="4345488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67" name="Google Shape;5567;p16"/>
            <p:cNvSpPr/>
            <p:nvPr/>
          </p:nvSpPr>
          <p:spPr>
            <a:xfrm rot="10800000">
              <a:off x="6131142" y="4380978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68" name="Google Shape;5568;p16"/>
            <p:cNvSpPr/>
            <p:nvPr/>
          </p:nvSpPr>
          <p:spPr>
            <a:xfrm rot="10800000">
              <a:off x="5824398" y="4244268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69" name="Google Shape;5569;p16"/>
            <p:cNvSpPr/>
            <p:nvPr/>
          </p:nvSpPr>
          <p:spPr>
            <a:xfrm rot="10800000">
              <a:off x="7867933" y="4140699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70" name="Google Shape;5570;p16"/>
            <p:cNvSpPr/>
            <p:nvPr/>
          </p:nvSpPr>
          <p:spPr>
            <a:xfrm rot="10800000">
              <a:off x="5175366" y="4406414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71" name="Google Shape;5571;p16"/>
            <p:cNvSpPr/>
            <p:nvPr/>
          </p:nvSpPr>
          <p:spPr>
            <a:xfrm rot="10800000">
              <a:off x="5788441" y="3887275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72" name="Google Shape;5572;p16"/>
            <p:cNvSpPr/>
            <p:nvPr/>
          </p:nvSpPr>
          <p:spPr>
            <a:xfrm rot="10800000">
              <a:off x="6627657" y="4246684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73" name="Google Shape;5573;p16"/>
            <p:cNvSpPr/>
            <p:nvPr/>
          </p:nvSpPr>
          <p:spPr>
            <a:xfrm rot="10800000">
              <a:off x="6243864" y="464542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74" name="Google Shape;5574;p16"/>
            <p:cNvSpPr/>
            <p:nvPr/>
          </p:nvSpPr>
          <p:spPr>
            <a:xfrm rot="10800000">
              <a:off x="6739829" y="3858824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75" name="Google Shape;5575;p16"/>
            <p:cNvSpPr/>
            <p:nvPr/>
          </p:nvSpPr>
          <p:spPr>
            <a:xfrm rot="10800000">
              <a:off x="5459569" y="4227633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76" name="Google Shape;5576;p16"/>
            <p:cNvSpPr/>
            <p:nvPr/>
          </p:nvSpPr>
          <p:spPr>
            <a:xfrm rot="10800000" flipH="1">
              <a:off x="1874423" y="1457649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77" name="Google Shape;5577;p16"/>
            <p:cNvSpPr/>
            <p:nvPr/>
          </p:nvSpPr>
          <p:spPr>
            <a:xfrm rot="-5400000">
              <a:off x="7273617" y="1644380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5578" name="Google Shape;5578;p16"/>
            <p:cNvGrpSpPr/>
            <p:nvPr/>
          </p:nvGrpSpPr>
          <p:grpSpPr>
            <a:xfrm rot="5400000">
              <a:off x="6199788" y="1372590"/>
              <a:ext cx="3964145" cy="1455821"/>
              <a:chOff x="3233388" y="140740"/>
              <a:chExt cx="3964145" cy="1455821"/>
            </a:xfrm>
          </p:grpSpPr>
          <p:sp>
            <p:nvSpPr>
              <p:cNvPr id="5579" name="Google Shape;5579;p16"/>
              <p:cNvSpPr/>
              <p:nvPr/>
            </p:nvSpPr>
            <p:spPr>
              <a:xfrm rot="10800000" flipH="1">
                <a:off x="4341237" y="377380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80" name="Google Shape;5580;p16"/>
              <p:cNvSpPr/>
              <p:nvPr/>
            </p:nvSpPr>
            <p:spPr>
              <a:xfrm rot="10800000" flipH="1">
                <a:off x="3233388" y="122197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81" name="Google Shape;5581;p16"/>
              <p:cNvSpPr/>
              <p:nvPr/>
            </p:nvSpPr>
            <p:spPr>
              <a:xfrm rot="10800000" flipH="1">
                <a:off x="6920595" y="1365965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82" name="Google Shape;5582;p16"/>
              <p:cNvSpPr/>
              <p:nvPr/>
            </p:nvSpPr>
            <p:spPr>
              <a:xfrm rot="10800000" flipH="1">
                <a:off x="3673048" y="880627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83" name="Google Shape;5583;p16"/>
              <p:cNvSpPr/>
              <p:nvPr/>
            </p:nvSpPr>
            <p:spPr>
              <a:xfrm rot="10800000" flipH="1">
                <a:off x="5601088" y="146715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84" name="Google Shape;5584;p16"/>
              <p:cNvSpPr/>
              <p:nvPr/>
            </p:nvSpPr>
            <p:spPr>
              <a:xfrm rot="10800000" flipH="1">
                <a:off x="5724521" y="3829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85" name="Google Shape;5585;p16"/>
              <p:cNvSpPr/>
              <p:nvPr/>
            </p:nvSpPr>
            <p:spPr>
              <a:xfrm rot="10800000" flipH="1">
                <a:off x="3991095" y="582805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86" name="Google Shape;5586;p16"/>
              <p:cNvSpPr/>
              <p:nvPr/>
            </p:nvSpPr>
            <p:spPr>
              <a:xfrm rot="10800000" flipH="1">
                <a:off x="4885176" y="377363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87" name="Google Shape;5587;p16"/>
              <p:cNvSpPr/>
              <p:nvPr/>
            </p:nvSpPr>
            <p:spPr>
              <a:xfrm rot="10800000" flipH="1">
                <a:off x="5239937" y="15851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88" name="Google Shape;5588;p16"/>
              <p:cNvSpPr/>
              <p:nvPr/>
            </p:nvSpPr>
            <p:spPr>
              <a:xfrm rot="10800000" flipH="1">
                <a:off x="5133210" y="156969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89" name="Google Shape;5589;p16"/>
              <p:cNvSpPr/>
              <p:nvPr/>
            </p:nvSpPr>
            <p:spPr>
              <a:xfrm rot="10800000" flipH="1">
                <a:off x="4503283" y="14074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90" name="Google Shape;5590;p16"/>
              <p:cNvSpPr/>
              <p:nvPr/>
            </p:nvSpPr>
            <p:spPr>
              <a:xfrm rot="10800000" flipH="1">
                <a:off x="3285424" y="410959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91" name="Google Shape;5591;p16"/>
              <p:cNvSpPr/>
              <p:nvPr/>
            </p:nvSpPr>
            <p:spPr>
              <a:xfrm rot="10800000" flipH="1">
                <a:off x="4896126" y="811318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92" name="Google Shape;5592;p16"/>
              <p:cNvSpPr/>
              <p:nvPr/>
            </p:nvSpPr>
            <p:spPr>
              <a:xfrm rot="10800000" flipH="1">
                <a:off x="4097227" y="124315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93" name="Google Shape;5593;p16"/>
              <p:cNvSpPr/>
              <p:nvPr/>
            </p:nvSpPr>
            <p:spPr>
              <a:xfrm rot="10800000" flipH="1">
                <a:off x="6313814" y="205730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94" name="Google Shape;5594;p16"/>
              <p:cNvSpPr/>
              <p:nvPr/>
            </p:nvSpPr>
            <p:spPr>
              <a:xfrm rot="10800000" flipH="1">
                <a:off x="4425950" y="9008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95" name="Google Shape;5595;p16"/>
              <p:cNvSpPr/>
              <p:nvPr/>
            </p:nvSpPr>
            <p:spPr>
              <a:xfrm rot="10800000">
                <a:off x="6202092" y="936303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96" name="Google Shape;5596;p16"/>
              <p:cNvSpPr/>
              <p:nvPr/>
            </p:nvSpPr>
            <p:spPr>
              <a:xfrm rot="10800000">
                <a:off x="5855273" y="1108793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97" name="Google Shape;5597;p16"/>
              <p:cNvSpPr/>
              <p:nvPr/>
            </p:nvSpPr>
            <p:spPr>
              <a:xfrm rot="10800000">
                <a:off x="7156858" y="86568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98" name="Google Shape;5598;p16"/>
              <p:cNvSpPr/>
              <p:nvPr/>
            </p:nvSpPr>
            <p:spPr>
              <a:xfrm rot="10800000">
                <a:off x="5246316" y="96173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99" name="Google Shape;5599;p16"/>
              <p:cNvSpPr/>
              <p:nvPr/>
            </p:nvSpPr>
            <p:spPr>
              <a:xfrm rot="10800000">
                <a:off x="5907291" y="73882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00" name="Google Shape;5600;p16"/>
              <p:cNvSpPr/>
              <p:nvPr/>
            </p:nvSpPr>
            <p:spPr>
              <a:xfrm rot="10800000">
                <a:off x="6698607" y="802009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01" name="Google Shape;5601;p16"/>
              <p:cNvSpPr/>
              <p:nvPr/>
            </p:nvSpPr>
            <p:spPr>
              <a:xfrm rot="10800000">
                <a:off x="6314814" y="145098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02" name="Google Shape;5602;p16"/>
              <p:cNvSpPr/>
              <p:nvPr/>
            </p:nvSpPr>
            <p:spPr>
              <a:xfrm rot="10800000">
                <a:off x="6405679" y="58437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03" name="Google Shape;5603;p16"/>
              <p:cNvSpPr/>
              <p:nvPr/>
            </p:nvSpPr>
            <p:spPr>
              <a:xfrm rot="10800000">
                <a:off x="5530519" y="78295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04" name="Google Shape;5604;p16"/>
              <p:cNvSpPr/>
              <p:nvPr/>
            </p:nvSpPr>
            <p:spPr>
              <a:xfrm rot="10800000" flipH="1">
                <a:off x="4606080" y="136596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5605" name="Google Shape;5605;p16"/>
            <p:cNvSpPr/>
            <p:nvPr/>
          </p:nvSpPr>
          <p:spPr>
            <a:xfrm rot="-5400000" flipH="1">
              <a:off x="6408804" y="1645169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06" name="Google Shape;5606;p16"/>
            <p:cNvSpPr/>
            <p:nvPr/>
          </p:nvSpPr>
          <p:spPr>
            <a:xfrm rot="10800000">
              <a:off x="4228830" y="1192853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07" name="Google Shape;5607;p16"/>
            <p:cNvSpPr/>
            <p:nvPr/>
          </p:nvSpPr>
          <p:spPr>
            <a:xfrm rot="10800000">
              <a:off x="5446704" y="1463072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08" name="Google Shape;5608;p16"/>
            <p:cNvSpPr/>
            <p:nvPr/>
          </p:nvSpPr>
          <p:spPr>
            <a:xfrm rot="10800000">
              <a:off x="4326649" y="1429493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09" name="Google Shape;5609;p16"/>
            <p:cNvSpPr/>
            <p:nvPr/>
          </p:nvSpPr>
          <p:spPr>
            <a:xfrm rot="10800000">
              <a:off x="4009721" y="2218151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5610" name="Google Shape;5610;p16"/>
            <p:cNvGrpSpPr/>
            <p:nvPr/>
          </p:nvGrpSpPr>
          <p:grpSpPr>
            <a:xfrm>
              <a:off x="234224" y="118425"/>
              <a:ext cx="3532446" cy="1609151"/>
              <a:chOff x="140599" y="118425"/>
              <a:chExt cx="3532446" cy="1609151"/>
            </a:xfrm>
          </p:grpSpPr>
          <p:sp>
            <p:nvSpPr>
              <p:cNvPr id="5611" name="Google Shape;5611;p16"/>
              <p:cNvSpPr/>
              <p:nvPr/>
            </p:nvSpPr>
            <p:spPr>
              <a:xfrm>
                <a:off x="703605" y="276605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12" name="Google Shape;5612;p16"/>
              <p:cNvSpPr/>
              <p:nvPr/>
            </p:nvSpPr>
            <p:spPr>
              <a:xfrm>
                <a:off x="438762" y="1265458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13" name="Google Shape;5613;p16"/>
              <p:cNvSpPr/>
              <p:nvPr/>
            </p:nvSpPr>
            <p:spPr>
              <a:xfrm>
                <a:off x="322613" y="11842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14" name="Google Shape;5614;p16"/>
              <p:cNvSpPr/>
              <p:nvPr/>
            </p:nvSpPr>
            <p:spPr>
              <a:xfrm>
                <a:off x="3632370" y="320667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15" name="Google Shape;5615;p16"/>
              <p:cNvSpPr/>
              <p:nvPr/>
            </p:nvSpPr>
            <p:spPr>
              <a:xfrm>
                <a:off x="568548" y="863464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16" name="Google Shape;5616;p16"/>
              <p:cNvSpPr/>
              <p:nvPr/>
            </p:nvSpPr>
            <p:spPr>
              <a:xfrm>
                <a:off x="1698613" y="226284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17" name="Google Shape;5617;p16"/>
              <p:cNvSpPr/>
              <p:nvPr/>
            </p:nvSpPr>
            <p:spPr>
              <a:xfrm>
                <a:off x="332845" y="700122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18" name="Google Shape;5618;p16"/>
              <p:cNvSpPr/>
              <p:nvPr/>
            </p:nvSpPr>
            <p:spPr>
              <a:xfrm>
                <a:off x="1722212" y="63453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19" name="Google Shape;5619;p16"/>
              <p:cNvSpPr/>
              <p:nvPr/>
            </p:nvSpPr>
            <p:spPr>
              <a:xfrm>
                <a:off x="1230735" y="13101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20" name="Google Shape;5620;p16"/>
              <p:cNvSpPr/>
              <p:nvPr/>
            </p:nvSpPr>
            <p:spPr>
              <a:xfrm>
                <a:off x="600808" y="156907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21" name="Google Shape;5621;p16"/>
              <p:cNvSpPr/>
              <p:nvPr/>
            </p:nvSpPr>
            <p:spPr>
              <a:xfrm>
                <a:off x="140599" y="1048834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22" name="Google Shape;5622;p16"/>
              <p:cNvSpPr/>
              <p:nvPr/>
            </p:nvSpPr>
            <p:spPr>
              <a:xfrm>
                <a:off x="927051" y="523633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23" name="Google Shape;5623;p16"/>
              <p:cNvSpPr/>
              <p:nvPr/>
            </p:nvSpPr>
            <p:spPr>
              <a:xfrm>
                <a:off x="194752" y="45597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24" name="Google Shape;5624;p16"/>
              <p:cNvSpPr/>
              <p:nvPr/>
            </p:nvSpPr>
            <p:spPr>
              <a:xfrm>
                <a:off x="2856889" y="916246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25" name="Google Shape;5625;p16"/>
              <p:cNvSpPr/>
              <p:nvPr/>
            </p:nvSpPr>
            <p:spPr>
              <a:xfrm>
                <a:off x="300425" y="16832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26" name="Google Shape;5626;p16"/>
              <p:cNvSpPr/>
              <p:nvPr/>
            </p:nvSpPr>
            <p:spPr>
              <a:xfrm flipH="1">
                <a:off x="2326342" y="276600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27" name="Google Shape;5627;p16"/>
              <p:cNvSpPr/>
              <p:nvPr/>
            </p:nvSpPr>
            <p:spPr>
              <a:xfrm flipH="1">
                <a:off x="2000698" y="315119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28" name="Google Shape;5628;p16"/>
              <p:cNvSpPr/>
              <p:nvPr/>
            </p:nvSpPr>
            <p:spPr>
              <a:xfrm flipH="1">
                <a:off x="3254383" y="82094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29" name="Google Shape;5629;p16"/>
              <p:cNvSpPr/>
              <p:nvPr/>
            </p:nvSpPr>
            <p:spPr>
              <a:xfrm flipH="1">
                <a:off x="1343841" y="73169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30" name="Google Shape;5630;p16"/>
              <p:cNvSpPr/>
              <p:nvPr/>
            </p:nvSpPr>
            <p:spPr>
              <a:xfrm flipH="1">
                <a:off x="2803532" y="455981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31" name="Google Shape;5631;p16"/>
              <p:cNvSpPr/>
              <p:nvPr/>
            </p:nvSpPr>
            <p:spPr>
              <a:xfrm flipH="1">
                <a:off x="2896626" y="187427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32" name="Google Shape;5632;p16"/>
              <p:cNvSpPr/>
              <p:nvPr/>
            </p:nvSpPr>
            <p:spPr>
              <a:xfrm flipH="1">
                <a:off x="2473604" y="64392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33" name="Google Shape;5633;p16"/>
              <p:cNvSpPr/>
              <p:nvPr/>
            </p:nvSpPr>
            <p:spPr>
              <a:xfrm flipH="1">
                <a:off x="2131294" y="76583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34" name="Google Shape;5634;p16"/>
              <p:cNvSpPr/>
              <p:nvPr/>
            </p:nvSpPr>
            <p:spPr>
              <a:xfrm flipH="1">
                <a:off x="2004816" y="1150323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35" name="Google Shape;5635;p16"/>
              <p:cNvSpPr/>
              <p:nvPr/>
            </p:nvSpPr>
            <p:spPr>
              <a:xfrm>
                <a:off x="1218789" y="1144781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36" name="Google Shape;5636;p16"/>
              <p:cNvSpPr/>
              <p:nvPr/>
            </p:nvSpPr>
            <p:spPr>
              <a:xfrm>
                <a:off x="2465921" y="1265456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5637" name="Google Shape;5637;p16"/>
            <p:cNvSpPr/>
            <p:nvPr/>
          </p:nvSpPr>
          <p:spPr>
            <a:xfrm rot="10800000">
              <a:off x="3465760" y="1210623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5638" name="Google Shape;5638;p16"/>
            <p:cNvGrpSpPr/>
            <p:nvPr/>
          </p:nvGrpSpPr>
          <p:grpSpPr>
            <a:xfrm>
              <a:off x="3327013" y="140740"/>
              <a:ext cx="3964145" cy="1455821"/>
              <a:chOff x="3233388" y="140740"/>
              <a:chExt cx="3964145" cy="1455821"/>
            </a:xfrm>
          </p:grpSpPr>
          <p:sp>
            <p:nvSpPr>
              <p:cNvPr id="5639" name="Google Shape;5639;p16"/>
              <p:cNvSpPr/>
              <p:nvPr/>
            </p:nvSpPr>
            <p:spPr>
              <a:xfrm rot="10800000" flipH="1">
                <a:off x="4341237" y="377380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40" name="Google Shape;5640;p16"/>
              <p:cNvSpPr/>
              <p:nvPr/>
            </p:nvSpPr>
            <p:spPr>
              <a:xfrm rot="10800000" flipH="1">
                <a:off x="3673048" y="880627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41" name="Google Shape;5641;p16"/>
              <p:cNvSpPr/>
              <p:nvPr/>
            </p:nvSpPr>
            <p:spPr>
              <a:xfrm rot="10800000" flipH="1">
                <a:off x="5601088" y="146715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42" name="Google Shape;5642;p16"/>
              <p:cNvSpPr/>
              <p:nvPr/>
            </p:nvSpPr>
            <p:spPr>
              <a:xfrm rot="10800000" flipH="1">
                <a:off x="5724521" y="3829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43" name="Google Shape;5643;p16"/>
              <p:cNvSpPr/>
              <p:nvPr/>
            </p:nvSpPr>
            <p:spPr>
              <a:xfrm rot="10800000" flipH="1">
                <a:off x="3991095" y="582805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44" name="Google Shape;5644;p16"/>
              <p:cNvSpPr/>
              <p:nvPr/>
            </p:nvSpPr>
            <p:spPr>
              <a:xfrm rot="10800000" flipH="1">
                <a:off x="4885176" y="377363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45" name="Google Shape;5645;p16"/>
              <p:cNvSpPr/>
              <p:nvPr/>
            </p:nvSpPr>
            <p:spPr>
              <a:xfrm rot="10800000" flipH="1">
                <a:off x="5239937" y="15851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46" name="Google Shape;5646;p16"/>
              <p:cNvSpPr/>
              <p:nvPr/>
            </p:nvSpPr>
            <p:spPr>
              <a:xfrm rot="10800000" flipH="1">
                <a:off x="5133210" y="156969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47" name="Google Shape;5647;p16"/>
              <p:cNvSpPr/>
              <p:nvPr/>
            </p:nvSpPr>
            <p:spPr>
              <a:xfrm rot="10800000" flipH="1">
                <a:off x="4503283" y="14074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48" name="Google Shape;5648;p16"/>
              <p:cNvSpPr/>
              <p:nvPr/>
            </p:nvSpPr>
            <p:spPr>
              <a:xfrm rot="10800000" flipH="1">
                <a:off x="3285424" y="410959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49" name="Google Shape;5649;p16"/>
              <p:cNvSpPr/>
              <p:nvPr/>
            </p:nvSpPr>
            <p:spPr>
              <a:xfrm rot="10800000" flipH="1">
                <a:off x="4896126" y="811318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50" name="Google Shape;5650;p16"/>
              <p:cNvSpPr/>
              <p:nvPr/>
            </p:nvSpPr>
            <p:spPr>
              <a:xfrm rot="10800000" flipH="1">
                <a:off x="6313814" y="205730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51" name="Google Shape;5651;p16"/>
              <p:cNvSpPr/>
              <p:nvPr/>
            </p:nvSpPr>
            <p:spPr>
              <a:xfrm rot="10800000" flipH="1">
                <a:off x="4425950" y="9008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52" name="Google Shape;5652;p16"/>
              <p:cNvSpPr/>
              <p:nvPr/>
            </p:nvSpPr>
            <p:spPr>
              <a:xfrm rot="10800000">
                <a:off x="6202092" y="936303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53" name="Google Shape;5653;p16"/>
              <p:cNvSpPr/>
              <p:nvPr/>
            </p:nvSpPr>
            <p:spPr>
              <a:xfrm rot="10800000">
                <a:off x="7156858" y="86568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54" name="Google Shape;5654;p16"/>
              <p:cNvSpPr/>
              <p:nvPr/>
            </p:nvSpPr>
            <p:spPr>
              <a:xfrm rot="10800000">
                <a:off x="5246316" y="96173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55" name="Google Shape;5655;p16"/>
              <p:cNvSpPr/>
              <p:nvPr/>
            </p:nvSpPr>
            <p:spPr>
              <a:xfrm rot="10800000">
                <a:off x="5907291" y="73882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56" name="Google Shape;5656;p16"/>
              <p:cNvSpPr/>
              <p:nvPr/>
            </p:nvSpPr>
            <p:spPr>
              <a:xfrm rot="10800000">
                <a:off x="6698607" y="802009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57" name="Google Shape;5657;p16"/>
              <p:cNvSpPr/>
              <p:nvPr/>
            </p:nvSpPr>
            <p:spPr>
              <a:xfrm rot="10800000">
                <a:off x="6405679" y="58437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58" name="Google Shape;5658;p16"/>
              <p:cNvSpPr/>
              <p:nvPr/>
            </p:nvSpPr>
            <p:spPr>
              <a:xfrm rot="10800000">
                <a:off x="5530519" y="78295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59" name="Google Shape;5659;p16"/>
              <p:cNvSpPr/>
              <p:nvPr/>
            </p:nvSpPr>
            <p:spPr>
              <a:xfrm rot="10800000">
                <a:off x="6314814" y="145098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60" name="Google Shape;5660;p16"/>
              <p:cNvSpPr/>
              <p:nvPr/>
            </p:nvSpPr>
            <p:spPr>
              <a:xfrm rot="10800000" flipH="1">
                <a:off x="6920595" y="1365965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61" name="Google Shape;5661;p16"/>
              <p:cNvSpPr/>
              <p:nvPr/>
            </p:nvSpPr>
            <p:spPr>
              <a:xfrm rot="10800000">
                <a:off x="5855273" y="1108793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62" name="Google Shape;5662;p16"/>
              <p:cNvSpPr/>
              <p:nvPr/>
            </p:nvSpPr>
            <p:spPr>
              <a:xfrm rot="10800000" flipH="1">
                <a:off x="4606080" y="136596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63" name="Google Shape;5663;p16"/>
              <p:cNvSpPr/>
              <p:nvPr/>
            </p:nvSpPr>
            <p:spPr>
              <a:xfrm rot="10800000" flipH="1">
                <a:off x="4097227" y="124315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64" name="Google Shape;5664;p16"/>
              <p:cNvSpPr/>
              <p:nvPr/>
            </p:nvSpPr>
            <p:spPr>
              <a:xfrm rot="10800000" flipH="1">
                <a:off x="3233388" y="122197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5665" name="Google Shape;5665;p16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5666" name="Google Shape;5666;p16"/>
          <p:cNvSpPr txBox="1">
            <a:spLocks noGrp="1"/>
          </p:cNvSpPr>
          <p:nvPr>
            <p:ph type="subTitle" idx="1"/>
          </p:nvPr>
        </p:nvSpPr>
        <p:spPr>
          <a:xfrm>
            <a:off x="1536624" y="3216313"/>
            <a:ext cx="1116300" cy="42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Big Shoulders Text"/>
              <a:buNone/>
              <a:defRPr sz="2000">
                <a:solidFill>
                  <a:schemeClr val="accent2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9pPr>
          </a:lstStyle>
          <a:p>
            <a:endParaRPr/>
          </a:p>
        </p:txBody>
      </p:sp>
      <p:sp>
        <p:nvSpPr>
          <p:cNvPr id="5667" name="Google Shape;5667;p16"/>
          <p:cNvSpPr txBox="1">
            <a:spLocks noGrp="1"/>
          </p:cNvSpPr>
          <p:nvPr>
            <p:ph type="subTitle" idx="2"/>
          </p:nvPr>
        </p:nvSpPr>
        <p:spPr>
          <a:xfrm>
            <a:off x="1220124" y="3611386"/>
            <a:ext cx="1749300" cy="78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Light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68" name="Google Shape;5668;p16"/>
          <p:cNvSpPr txBox="1">
            <a:spLocks noGrp="1"/>
          </p:cNvSpPr>
          <p:nvPr>
            <p:ph type="subTitle" idx="3"/>
          </p:nvPr>
        </p:nvSpPr>
        <p:spPr>
          <a:xfrm>
            <a:off x="4013850" y="2574500"/>
            <a:ext cx="1116300" cy="42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Big Shoulders Text"/>
              <a:buNone/>
              <a:defRPr sz="2000">
                <a:solidFill>
                  <a:schemeClr val="accent2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9pPr>
          </a:lstStyle>
          <a:p>
            <a:endParaRPr/>
          </a:p>
        </p:txBody>
      </p:sp>
      <p:sp>
        <p:nvSpPr>
          <p:cNvPr id="5669" name="Google Shape;5669;p16"/>
          <p:cNvSpPr txBox="1">
            <a:spLocks noGrp="1"/>
          </p:cNvSpPr>
          <p:nvPr>
            <p:ph type="subTitle" idx="4"/>
          </p:nvPr>
        </p:nvSpPr>
        <p:spPr>
          <a:xfrm>
            <a:off x="3697350" y="2969607"/>
            <a:ext cx="1749300" cy="78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Light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70" name="Google Shape;5670;p16"/>
          <p:cNvSpPr txBox="1">
            <a:spLocks noGrp="1"/>
          </p:cNvSpPr>
          <p:nvPr>
            <p:ph type="subTitle" idx="5"/>
          </p:nvPr>
        </p:nvSpPr>
        <p:spPr>
          <a:xfrm>
            <a:off x="6491076" y="3216063"/>
            <a:ext cx="1116300" cy="42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Big Shoulders Text"/>
              <a:buNone/>
              <a:defRPr sz="2000">
                <a:solidFill>
                  <a:schemeClr val="accent2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9pPr>
          </a:lstStyle>
          <a:p>
            <a:endParaRPr/>
          </a:p>
        </p:txBody>
      </p:sp>
      <p:sp>
        <p:nvSpPr>
          <p:cNvPr id="5671" name="Google Shape;5671;p16"/>
          <p:cNvSpPr txBox="1">
            <a:spLocks noGrp="1"/>
          </p:cNvSpPr>
          <p:nvPr>
            <p:ph type="subTitle" idx="6"/>
          </p:nvPr>
        </p:nvSpPr>
        <p:spPr>
          <a:xfrm>
            <a:off x="6174576" y="3611391"/>
            <a:ext cx="1749300" cy="78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Light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72" name="Google Shape;5672;p16"/>
          <p:cNvSpPr/>
          <p:nvPr/>
        </p:nvSpPr>
        <p:spPr>
          <a:xfrm flipH="1">
            <a:off x="7967968" y="242559"/>
            <a:ext cx="60065" cy="60230"/>
          </a:xfrm>
          <a:custGeom>
            <a:avLst/>
            <a:gdLst/>
            <a:ahLst/>
            <a:cxnLst/>
            <a:rect l="l" t="t" r="r" b="b"/>
            <a:pathLst>
              <a:path w="4737" h="4750" extrusionOk="0">
                <a:moveTo>
                  <a:pt x="4194" y="1"/>
                </a:moveTo>
                <a:cubicBezTo>
                  <a:pt x="4142" y="1"/>
                  <a:pt x="4072" y="11"/>
                  <a:pt x="3979" y="32"/>
                </a:cubicBezTo>
                <a:cubicBezTo>
                  <a:pt x="3698" y="104"/>
                  <a:pt x="3449" y="260"/>
                  <a:pt x="3169" y="354"/>
                </a:cubicBezTo>
                <a:cubicBezTo>
                  <a:pt x="2801" y="476"/>
                  <a:pt x="2453" y="559"/>
                  <a:pt x="2095" y="559"/>
                </a:cubicBezTo>
                <a:cubicBezTo>
                  <a:pt x="1877" y="559"/>
                  <a:pt x="1656" y="528"/>
                  <a:pt x="1424" y="457"/>
                </a:cubicBezTo>
                <a:cubicBezTo>
                  <a:pt x="1050" y="344"/>
                  <a:pt x="686" y="177"/>
                  <a:pt x="312" y="83"/>
                </a:cubicBezTo>
                <a:cubicBezTo>
                  <a:pt x="290" y="76"/>
                  <a:pt x="263" y="69"/>
                  <a:pt x="238" y="69"/>
                </a:cubicBezTo>
                <a:cubicBezTo>
                  <a:pt x="228" y="69"/>
                  <a:pt x="217" y="70"/>
                  <a:pt x="208" y="74"/>
                </a:cubicBezTo>
                <a:cubicBezTo>
                  <a:pt x="115" y="94"/>
                  <a:pt x="63" y="198"/>
                  <a:pt x="74" y="302"/>
                </a:cubicBezTo>
                <a:cubicBezTo>
                  <a:pt x="115" y="925"/>
                  <a:pt x="437" y="1558"/>
                  <a:pt x="603" y="2151"/>
                </a:cubicBezTo>
                <a:cubicBezTo>
                  <a:pt x="634" y="2244"/>
                  <a:pt x="665" y="2338"/>
                  <a:pt x="665" y="2431"/>
                </a:cubicBezTo>
                <a:cubicBezTo>
                  <a:pt x="676" y="2639"/>
                  <a:pt x="572" y="2805"/>
                  <a:pt x="531" y="2992"/>
                </a:cubicBezTo>
                <a:cubicBezTo>
                  <a:pt x="416" y="3490"/>
                  <a:pt x="302" y="3937"/>
                  <a:pt x="84" y="4394"/>
                </a:cubicBezTo>
                <a:cubicBezTo>
                  <a:pt x="42" y="4477"/>
                  <a:pt x="0" y="4581"/>
                  <a:pt x="53" y="4654"/>
                </a:cubicBezTo>
                <a:cubicBezTo>
                  <a:pt x="98" y="4723"/>
                  <a:pt x="162" y="4750"/>
                  <a:pt x="235" y="4750"/>
                </a:cubicBezTo>
                <a:cubicBezTo>
                  <a:pt x="448" y="4750"/>
                  <a:pt x="736" y="4521"/>
                  <a:pt x="852" y="4436"/>
                </a:cubicBezTo>
                <a:cubicBezTo>
                  <a:pt x="1154" y="4207"/>
                  <a:pt x="1538" y="4093"/>
                  <a:pt x="1902" y="3979"/>
                </a:cubicBezTo>
                <a:cubicBezTo>
                  <a:pt x="2115" y="3912"/>
                  <a:pt x="2332" y="3884"/>
                  <a:pt x="2550" y="3884"/>
                </a:cubicBezTo>
                <a:cubicBezTo>
                  <a:pt x="3212" y="3884"/>
                  <a:pt x="3883" y="4144"/>
                  <a:pt x="4477" y="4363"/>
                </a:cubicBezTo>
                <a:cubicBezTo>
                  <a:pt x="4516" y="4379"/>
                  <a:pt x="4563" y="4393"/>
                  <a:pt x="4606" y="4393"/>
                </a:cubicBezTo>
                <a:cubicBezTo>
                  <a:pt x="4645" y="4393"/>
                  <a:pt x="4681" y="4382"/>
                  <a:pt x="4706" y="4353"/>
                </a:cubicBezTo>
                <a:cubicBezTo>
                  <a:pt x="4737" y="4311"/>
                  <a:pt x="4737" y="4270"/>
                  <a:pt x="4737" y="4228"/>
                </a:cubicBezTo>
                <a:cubicBezTo>
                  <a:pt x="4716" y="3709"/>
                  <a:pt x="4301" y="3303"/>
                  <a:pt x="4093" y="2826"/>
                </a:cubicBezTo>
                <a:cubicBezTo>
                  <a:pt x="3771" y="2109"/>
                  <a:pt x="4062" y="1247"/>
                  <a:pt x="4238" y="520"/>
                </a:cubicBezTo>
                <a:cubicBezTo>
                  <a:pt x="4301" y="291"/>
                  <a:pt x="4374" y="104"/>
                  <a:pt x="4301" y="32"/>
                </a:cubicBezTo>
                <a:cubicBezTo>
                  <a:pt x="4280" y="11"/>
                  <a:pt x="4246" y="1"/>
                  <a:pt x="4194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73" name="Google Shape;5673;p16"/>
          <p:cNvSpPr/>
          <p:nvPr/>
        </p:nvSpPr>
        <p:spPr>
          <a:xfrm flipH="1">
            <a:off x="8538611" y="1051947"/>
            <a:ext cx="60078" cy="60255"/>
          </a:xfrm>
          <a:custGeom>
            <a:avLst/>
            <a:gdLst/>
            <a:ahLst/>
            <a:cxnLst/>
            <a:rect l="l" t="t" r="r" b="b"/>
            <a:pathLst>
              <a:path w="4738" h="4752" extrusionOk="0">
                <a:moveTo>
                  <a:pt x="4194" y="0"/>
                </a:moveTo>
                <a:cubicBezTo>
                  <a:pt x="4142" y="0"/>
                  <a:pt x="4072" y="13"/>
                  <a:pt x="3978" y="39"/>
                </a:cubicBezTo>
                <a:cubicBezTo>
                  <a:pt x="3698" y="102"/>
                  <a:pt x="3438" y="257"/>
                  <a:pt x="3168" y="351"/>
                </a:cubicBezTo>
                <a:cubicBezTo>
                  <a:pt x="2805" y="479"/>
                  <a:pt x="2462" y="559"/>
                  <a:pt x="2108" y="559"/>
                </a:cubicBezTo>
                <a:cubicBezTo>
                  <a:pt x="1886" y="559"/>
                  <a:pt x="1660" y="527"/>
                  <a:pt x="1423" y="455"/>
                </a:cubicBezTo>
                <a:cubicBezTo>
                  <a:pt x="1049" y="340"/>
                  <a:pt x="686" y="174"/>
                  <a:pt x="312" y="81"/>
                </a:cubicBezTo>
                <a:cubicBezTo>
                  <a:pt x="290" y="73"/>
                  <a:pt x="262" y="66"/>
                  <a:pt x="234" y="66"/>
                </a:cubicBezTo>
                <a:cubicBezTo>
                  <a:pt x="222" y="66"/>
                  <a:pt x="210" y="67"/>
                  <a:pt x="198" y="70"/>
                </a:cubicBezTo>
                <a:cubicBezTo>
                  <a:pt x="115" y="91"/>
                  <a:pt x="63" y="206"/>
                  <a:pt x="73" y="299"/>
                </a:cubicBezTo>
                <a:cubicBezTo>
                  <a:pt x="115" y="922"/>
                  <a:pt x="437" y="1556"/>
                  <a:pt x="603" y="2148"/>
                </a:cubicBezTo>
                <a:cubicBezTo>
                  <a:pt x="634" y="2241"/>
                  <a:pt x="665" y="2334"/>
                  <a:pt x="665" y="2438"/>
                </a:cubicBezTo>
                <a:cubicBezTo>
                  <a:pt x="675" y="2636"/>
                  <a:pt x="572" y="2802"/>
                  <a:pt x="530" y="2989"/>
                </a:cubicBezTo>
                <a:cubicBezTo>
                  <a:pt x="416" y="3488"/>
                  <a:pt x="302" y="3934"/>
                  <a:pt x="84" y="4402"/>
                </a:cubicBezTo>
                <a:cubicBezTo>
                  <a:pt x="42" y="4485"/>
                  <a:pt x="1" y="4578"/>
                  <a:pt x="52" y="4661"/>
                </a:cubicBezTo>
                <a:cubicBezTo>
                  <a:pt x="96" y="4726"/>
                  <a:pt x="158" y="4751"/>
                  <a:pt x="229" y="4751"/>
                </a:cubicBezTo>
                <a:cubicBezTo>
                  <a:pt x="442" y="4751"/>
                  <a:pt x="735" y="4519"/>
                  <a:pt x="852" y="4433"/>
                </a:cubicBezTo>
                <a:cubicBezTo>
                  <a:pt x="1153" y="4204"/>
                  <a:pt x="1538" y="4090"/>
                  <a:pt x="1901" y="3976"/>
                </a:cubicBezTo>
                <a:cubicBezTo>
                  <a:pt x="2114" y="3909"/>
                  <a:pt x="2331" y="3881"/>
                  <a:pt x="2548" y="3881"/>
                </a:cubicBezTo>
                <a:cubicBezTo>
                  <a:pt x="3212" y="3881"/>
                  <a:pt x="3883" y="4141"/>
                  <a:pt x="4477" y="4360"/>
                </a:cubicBezTo>
                <a:cubicBezTo>
                  <a:pt x="4515" y="4376"/>
                  <a:pt x="4562" y="4390"/>
                  <a:pt x="4606" y="4390"/>
                </a:cubicBezTo>
                <a:cubicBezTo>
                  <a:pt x="4645" y="4390"/>
                  <a:pt x="4681" y="4379"/>
                  <a:pt x="4705" y="4350"/>
                </a:cubicBezTo>
                <a:cubicBezTo>
                  <a:pt x="4737" y="4308"/>
                  <a:pt x="4737" y="4266"/>
                  <a:pt x="4737" y="4225"/>
                </a:cubicBezTo>
                <a:cubicBezTo>
                  <a:pt x="4716" y="3706"/>
                  <a:pt x="4301" y="3301"/>
                  <a:pt x="4093" y="2823"/>
                </a:cubicBezTo>
                <a:cubicBezTo>
                  <a:pt x="3771" y="2106"/>
                  <a:pt x="4061" y="1244"/>
                  <a:pt x="4238" y="517"/>
                </a:cubicBezTo>
                <a:cubicBezTo>
                  <a:pt x="4301" y="289"/>
                  <a:pt x="4373" y="112"/>
                  <a:pt x="4301" y="39"/>
                </a:cubicBezTo>
                <a:cubicBezTo>
                  <a:pt x="4280" y="13"/>
                  <a:pt x="4246" y="0"/>
                  <a:pt x="419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74" name="Google Shape;5674;p16"/>
          <p:cNvSpPr/>
          <p:nvPr/>
        </p:nvSpPr>
        <p:spPr>
          <a:xfrm flipH="1">
            <a:off x="8796632" y="200591"/>
            <a:ext cx="69309" cy="41971"/>
          </a:xfrm>
          <a:custGeom>
            <a:avLst/>
            <a:gdLst/>
            <a:ahLst/>
            <a:cxnLst/>
            <a:rect l="l" t="t" r="r" b="b"/>
            <a:pathLst>
              <a:path w="5466" h="3310" extrusionOk="0">
                <a:moveTo>
                  <a:pt x="2747" y="1"/>
                </a:moveTo>
                <a:cubicBezTo>
                  <a:pt x="2688" y="1"/>
                  <a:pt x="2629" y="2"/>
                  <a:pt x="2567" y="5"/>
                </a:cubicBezTo>
                <a:cubicBezTo>
                  <a:pt x="822" y="88"/>
                  <a:pt x="1" y="1948"/>
                  <a:pt x="1320" y="2893"/>
                </a:cubicBezTo>
                <a:cubicBezTo>
                  <a:pt x="1455" y="2987"/>
                  <a:pt x="1591" y="3070"/>
                  <a:pt x="1725" y="3132"/>
                </a:cubicBezTo>
                <a:cubicBezTo>
                  <a:pt x="1992" y="3255"/>
                  <a:pt x="2250" y="3309"/>
                  <a:pt x="2495" y="3309"/>
                </a:cubicBezTo>
                <a:cubicBezTo>
                  <a:pt x="4404" y="3309"/>
                  <a:pt x="5465" y="1"/>
                  <a:pt x="2747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75" name="Google Shape;5675;p16"/>
          <p:cNvSpPr/>
          <p:nvPr/>
        </p:nvSpPr>
        <p:spPr>
          <a:xfrm flipH="1">
            <a:off x="8829976" y="1444629"/>
            <a:ext cx="69284" cy="41844"/>
          </a:xfrm>
          <a:custGeom>
            <a:avLst/>
            <a:gdLst/>
            <a:ahLst/>
            <a:cxnLst/>
            <a:rect l="l" t="t" r="r" b="b"/>
            <a:pathLst>
              <a:path w="5464" h="3300" extrusionOk="0">
                <a:moveTo>
                  <a:pt x="2746" y="1"/>
                </a:moveTo>
                <a:cubicBezTo>
                  <a:pt x="2688" y="1"/>
                  <a:pt x="2628" y="2"/>
                  <a:pt x="2566" y="6"/>
                </a:cubicBezTo>
                <a:cubicBezTo>
                  <a:pt x="821" y="89"/>
                  <a:pt x="0" y="1947"/>
                  <a:pt x="1309" y="2882"/>
                </a:cubicBezTo>
                <a:cubicBezTo>
                  <a:pt x="1454" y="2986"/>
                  <a:pt x="1590" y="3059"/>
                  <a:pt x="1714" y="3122"/>
                </a:cubicBezTo>
                <a:cubicBezTo>
                  <a:pt x="1981" y="3245"/>
                  <a:pt x="2241" y="3299"/>
                  <a:pt x="2486" y="3299"/>
                </a:cubicBezTo>
                <a:cubicBezTo>
                  <a:pt x="4396" y="3299"/>
                  <a:pt x="5463" y="1"/>
                  <a:pt x="2746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76" name="Google Shape;5676;p16"/>
          <p:cNvSpPr/>
          <p:nvPr/>
        </p:nvSpPr>
        <p:spPr>
          <a:xfrm flipH="1">
            <a:off x="8598691" y="491035"/>
            <a:ext cx="96647" cy="96936"/>
          </a:xfrm>
          <a:custGeom>
            <a:avLst/>
            <a:gdLst/>
            <a:ahLst/>
            <a:cxnLst/>
            <a:rect l="l" t="t" r="r" b="b"/>
            <a:pathLst>
              <a:path w="4737" h="4750" extrusionOk="0">
                <a:moveTo>
                  <a:pt x="4194" y="1"/>
                </a:moveTo>
                <a:cubicBezTo>
                  <a:pt x="4142" y="1"/>
                  <a:pt x="4072" y="11"/>
                  <a:pt x="3979" y="32"/>
                </a:cubicBezTo>
                <a:cubicBezTo>
                  <a:pt x="3698" y="104"/>
                  <a:pt x="3449" y="260"/>
                  <a:pt x="3169" y="354"/>
                </a:cubicBezTo>
                <a:cubicBezTo>
                  <a:pt x="2801" y="476"/>
                  <a:pt x="2453" y="559"/>
                  <a:pt x="2095" y="559"/>
                </a:cubicBezTo>
                <a:cubicBezTo>
                  <a:pt x="1877" y="559"/>
                  <a:pt x="1656" y="528"/>
                  <a:pt x="1424" y="457"/>
                </a:cubicBezTo>
                <a:cubicBezTo>
                  <a:pt x="1050" y="344"/>
                  <a:pt x="686" y="177"/>
                  <a:pt x="312" y="83"/>
                </a:cubicBezTo>
                <a:cubicBezTo>
                  <a:pt x="290" y="76"/>
                  <a:pt x="263" y="69"/>
                  <a:pt x="238" y="69"/>
                </a:cubicBezTo>
                <a:cubicBezTo>
                  <a:pt x="228" y="69"/>
                  <a:pt x="217" y="70"/>
                  <a:pt x="208" y="74"/>
                </a:cubicBezTo>
                <a:cubicBezTo>
                  <a:pt x="115" y="94"/>
                  <a:pt x="63" y="198"/>
                  <a:pt x="74" y="302"/>
                </a:cubicBezTo>
                <a:cubicBezTo>
                  <a:pt x="115" y="925"/>
                  <a:pt x="437" y="1558"/>
                  <a:pt x="603" y="2151"/>
                </a:cubicBezTo>
                <a:cubicBezTo>
                  <a:pt x="634" y="2244"/>
                  <a:pt x="665" y="2338"/>
                  <a:pt x="665" y="2431"/>
                </a:cubicBezTo>
                <a:cubicBezTo>
                  <a:pt x="676" y="2639"/>
                  <a:pt x="572" y="2805"/>
                  <a:pt x="531" y="2992"/>
                </a:cubicBezTo>
                <a:cubicBezTo>
                  <a:pt x="416" y="3490"/>
                  <a:pt x="302" y="3937"/>
                  <a:pt x="84" y="4394"/>
                </a:cubicBezTo>
                <a:cubicBezTo>
                  <a:pt x="42" y="4477"/>
                  <a:pt x="0" y="4581"/>
                  <a:pt x="53" y="4654"/>
                </a:cubicBezTo>
                <a:cubicBezTo>
                  <a:pt x="98" y="4723"/>
                  <a:pt x="162" y="4750"/>
                  <a:pt x="235" y="4750"/>
                </a:cubicBezTo>
                <a:cubicBezTo>
                  <a:pt x="448" y="4750"/>
                  <a:pt x="736" y="4521"/>
                  <a:pt x="852" y="4436"/>
                </a:cubicBezTo>
                <a:cubicBezTo>
                  <a:pt x="1154" y="4207"/>
                  <a:pt x="1538" y="4093"/>
                  <a:pt x="1902" y="3979"/>
                </a:cubicBezTo>
                <a:cubicBezTo>
                  <a:pt x="2115" y="3912"/>
                  <a:pt x="2332" y="3884"/>
                  <a:pt x="2550" y="3884"/>
                </a:cubicBezTo>
                <a:cubicBezTo>
                  <a:pt x="3212" y="3884"/>
                  <a:pt x="3883" y="4144"/>
                  <a:pt x="4477" y="4363"/>
                </a:cubicBezTo>
                <a:cubicBezTo>
                  <a:pt x="4516" y="4379"/>
                  <a:pt x="4563" y="4393"/>
                  <a:pt x="4606" y="4393"/>
                </a:cubicBezTo>
                <a:cubicBezTo>
                  <a:pt x="4645" y="4393"/>
                  <a:pt x="4681" y="4382"/>
                  <a:pt x="4706" y="4353"/>
                </a:cubicBezTo>
                <a:cubicBezTo>
                  <a:pt x="4737" y="4311"/>
                  <a:pt x="4737" y="4270"/>
                  <a:pt x="4737" y="4228"/>
                </a:cubicBezTo>
                <a:cubicBezTo>
                  <a:pt x="4716" y="3709"/>
                  <a:pt x="4301" y="3303"/>
                  <a:pt x="4093" y="2826"/>
                </a:cubicBezTo>
                <a:cubicBezTo>
                  <a:pt x="3771" y="2109"/>
                  <a:pt x="4062" y="1247"/>
                  <a:pt x="4238" y="520"/>
                </a:cubicBezTo>
                <a:cubicBezTo>
                  <a:pt x="4301" y="291"/>
                  <a:pt x="4374" y="104"/>
                  <a:pt x="4301" y="32"/>
                </a:cubicBezTo>
                <a:cubicBezTo>
                  <a:pt x="4280" y="11"/>
                  <a:pt x="4246" y="1"/>
                  <a:pt x="4194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77" name="Google Shape;5677;p16"/>
          <p:cNvSpPr/>
          <p:nvPr/>
        </p:nvSpPr>
        <p:spPr>
          <a:xfrm flipH="1">
            <a:off x="8370636" y="302797"/>
            <a:ext cx="60078" cy="60255"/>
          </a:xfrm>
          <a:custGeom>
            <a:avLst/>
            <a:gdLst/>
            <a:ahLst/>
            <a:cxnLst/>
            <a:rect l="l" t="t" r="r" b="b"/>
            <a:pathLst>
              <a:path w="4738" h="4752" extrusionOk="0">
                <a:moveTo>
                  <a:pt x="4194" y="0"/>
                </a:moveTo>
                <a:cubicBezTo>
                  <a:pt x="4142" y="0"/>
                  <a:pt x="4072" y="13"/>
                  <a:pt x="3978" y="39"/>
                </a:cubicBezTo>
                <a:cubicBezTo>
                  <a:pt x="3698" y="102"/>
                  <a:pt x="3438" y="257"/>
                  <a:pt x="3168" y="351"/>
                </a:cubicBezTo>
                <a:cubicBezTo>
                  <a:pt x="2805" y="479"/>
                  <a:pt x="2462" y="559"/>
                  <a:pt x="2108" y="559"/>
                </a:cubicBezTo>
                <a:cubicBezTo>
                  <a:pt x="1886" y="559"/>
                  <a:pt x="1660" y="527"/>
                  <a:pt x="1423" y="455"/>
                </a:cubicBezTo>
                <a:cubicBezTo>
                  <a:pt x="1049" y="340"/>
                  <a:pt x="686" y="174"/>
                  <a:pt x="312" y="81"/>
                </a:cubicBezTo>
                <a:cubicBezTo>
                  <a:pt x="290" y="73"/>
                  <a:pt x="262" y="66"/>
                  <a:pt x="234" y="66"/>
                </a:cubicBezTo>
                <a:cubicBezTo>
                  <a:pt x="222" y="66"/>
                  <a:pt x="210" y="67"/>
                  <a:pt x="198" y="70"/>
                </a:cubicBezTo>
                <a:cubicBezTo>
                  <a:pt x="115" y="91"/>
                  <a:pt x="63" y="206"/>
                  <a:pt x="73" y="299"/>
                </a:cubicBezTo>
                <a:cubicBezTo>
                  <a:pt x="115" y="922"/>
                  <a:pt x="437" y="1556"/>
                  <a:pt x="603" y="2148"/>
                </a:cubicBezTo>
                <a:cubicBezTo>
                  <a:pt x="634" y="2241"/>
                  <a:pt x="665" y="2334"/>
                  <a:pt x="665" y="2438"/>
                </a:cubicBezTo>
                <a:cubicBezTo>
                  <a:pt x="675" y="2636"/>
                  <a:pt x="572" y="2802"/>
                  <a:pt x="530" y="2989"/>
                </a:cubicBezTo>
                <a:cubicBezTo>
                  <a:pt x="416" y="3488"/>
                  <a:pt x="302" y="3934"/>
                  <a:pt x="84" y="4402"/>
                </a:cubicBezTo>
                <a:cubicBezTo>
                  <a:pt x="42" y="4485"/>
                  <a:pt x="1" y="4578"/>
                  <a:pt x="52" y="4661"/>
                </a:cubicBezTo>
                <a:cubicBezTo>
                  <a:pt x="96" y="4726"/>
                  <a:pt x="158" y="4751"/>
                  <a:pt x="229" y="4751"/>
                </a:cubicBezTo>
                <a:cubicBezTo>
                  <a:pt x="442" y="4751"/>
                  <a:pt x="735" y="4519"/>
                  <a:pt x="852" y="4433"/>
                </a:cubicBezTo>
                <a:cubicBezTo>
                  <a:pt x="1153" y="4204"/>
                  <a:pt x="1538" y="4090"/>
                  <a:pt x="1901" y="3976"/>
                </a:cubicBezTo>
                <a:cubicBezTo>
                  <a:pt x="2114" y="3909"/>
                  <a:pt x="2331" y="3881"/>
                  <a:pt x="2548" y="3881"/>
                </a:cubicBezTo>
                <a:cubicBezTo>
                  <a:pt x="3212" y="3881"/>
                  <a:pt x="3883" y="4141"/>
                  <a:pt x="4477" y="4360"/>
                </a:cubicBezTo>
                <a:cubicBezTo>
                  <a:pt x="4515" y="4376"/>
                  <a:pt x="4562" y="4390"/>
                  <a:pt x="4606" y="4390"/>
                </a:cubicBezTo>
                <a:cubicBezTo>
                  <a:pt x="4645" y="4390"/>
                  <a:pt x="4681" y="4379"/>
                  <a:pt x="4705" y="4350"/>
                </a:cubicBezTo>
                <a:cubicBezTo>
                  <a:pt x="4737" y="4308"/>
                  <a:pt x="4737" y="4266"/>
                  <a:pt x="4737" y="4225"/>
                </a:cubicBezTo>
                <a:cubicBezTo>
                  <a:pt x="4716" y="3706"/>
                  <a:pt x="4301" y="3301"/>
                  <a:pt x="4093" y="2823"/>
                </a:cubicBezTo>
                <a:cubicBezTo>
                  <a:pt x="3771" y="2106"/>
                  <a:pt x="4061" y="1244"/>
                  <a:pt x="4238" y="517"/>
                </a:cubicBezTo>
                <a:cubicBezTo>
                  <a:pt x="4301" y="289"/>
                  <a:pt x="4373" y="112"/>
                  <a:pt x="4301" y="39"/>
                </a:cubicBezTo>
                <a:cubicBezTo>
                  <a:pt x="4280" y="13"/>
                  <a:pt x="4246" y="0"/>
                  <a:pt x="419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78" name="Google Shape;5678;p16"/>
          <p:cNvSpPr/>
          <p:nvPr/>
        </p:nvSpPr>
        <p:spPr>
          <a:xfrm flipH="1">
            <a:off x="8982461" y="381397"/>
            <a:ext cx="60078" cy="60255"/>
          </a:xfrm>
          <a:custGeom>
            <a:avLst/>
            <a:gdLst/>
            <a:ahLst/>
            <a:cxnLst/>
            <a:rect l="l" t="t" r="r" b="b"/>
            <a:pathLst>
              <a:path w="4738" h="4752" extrusionOk="0">
                <a:moveTo>
                  <a:pt x="4194" y="0"/>
                </a:moveTo>
                <a:cubicBezTo>
                  <a:pt x="4142" y="0"/>
                  <a:pt x="4072" y="13"/>
                  <a:pt x="3978" y="39"/>
                </a:cubicBezTo>
                <a:cubicBezTo>
                  <a:pt x="3698" y="102"/>
                  <a:pt x="3438" y="257"/>
                  <a:pt x="3168" y="351"/>
                </a:cubicBezTo>
                <a:cubicBezTo>
                  <a:pt x="2805" y="479"/>
                  <a:pt x="2462" y="559"/>
                  <a:pt x="2108" y="559"/>
                </a:cubicBezTo>
                <a:cubicBezTo>
                  <a:pt x="1886" y="559"/>
                  <a:pt x="1660" y="527"/>
                  <a:pt x="1423" y="455"/>
                </a:cubicBezTo>
                <a:cubicBezTo>
                  <a:pt x="1049" y="340"/>
                  <a:pt x="686" y="174"/>
                  <a:pt x="312" y="81"/>
                </a:cubicBezTo>
                <a:cubicBezTo>
                  <a:pt x="290" y="73"/>
                  <a:pt x="262" y="66"/>
                  <a:pt x="234" y="66"/>
                </a:cubicBezTo>
                <a:cubicBezTo>
                  <a:pt x="222" y="66"/>
                  <a:pt x="210" y="67"/>
                  <a:pt x="198" y="70"/>
                </a:cubicBezTo>
                <a:cubicBezTo>
                  <a:pt x="115" y="91"/>
                  <a:pt x="63" y="206"/>
                  <a:pt x="73" y="299"/>
                </a:cubicBezTo>
                <a:cubicBezTo>
                  <a:pt x="115" y="922"/>
                  <a:pt x="437" y="1556"/>
                  <a:pt x="603" y="2148"/>
                </a:cubicBezTo>
                <a:cubicBezTo>
                  <a:pt x="634" y="2241"/>
                  <a:pt x="665" y="2334"/>
                  <a:pt x="665" y="2438"/>
                </a:cubicBezTo>
                <a:cubicBezTo>
                  <a:pt x="675" y="2636"/>
                  <a:pt x="572" y="2802"/>
                  <a:pt x="530" y="2989"/>
                </a:cubicBezTo>
                <a:cubicBezTo>
                  <a:pt x="416" y="3488"/>
                  <a:pt x="302" y="3934"/>
                  <a:pt x="84" y="4402"/>
                </a:cubicBezTo>
                <a:cubicBezTo>
                  <a:pt x="42" y="4485"/>
                  <a:pt x="1" y="4578"/>
                  <a:pt x="52" y="4661"/>
                </a:cubicBezTo>
                <a:cubicBezTo>
                  <a:pt x="96" y="4726"/>
                  <a:pt x="158" y="4751"/>
                  <a:pt x="229" y="4751"/>
                </a:cubicBezTo>
                <a:cubicBezTo>
                  <a:pt x="442" y="4751"/>
                  <a:pt x="735" y="4519"/>
                  <a:pt x="852" y="4433"/>
                </a:cubicBezTo>
                <a:cubicBezTo>
                  <a:pt x="1153" y="4204"/>
                  <a:pt x="1538" y="4090"/>
                  <a:pt x="1901" y="3976"/>
                </a:cubicBezTo>
                <a:cubicBezTo>
                  <a:pt x="2114" y="3909"/>
                  <a:pt x="2331" y="3881"/>
                  <a:pt x="2548" y="3881"/>
                </a:cubicBezTo>
                <a:cubicBezTo>
                  <a:pt x="3212" y="3881"/>
                  <a:pt x="3883" y="4141"/>
                  <a:pt x="4477" y="4360"/>
                </a:cubicBezTo>
                <a:cubicBezTo>
                  <a:pt x="4515" y="4376"/>
                  <a:pt x="4562" y="4390"/>
                  <a:pt x="4606" y="4390"/>
                </a:cubicBezTo>
                <a:cubicBezTo>
                  <a:pt x="4645" y="4390"/>
                  <a:pt x="4681" y="4379"/>
                  <a:pt x="4705" y="4350"/>
                </a:cubicBezTo>
                <a:cubicBezTo>
                  <a:pt x="4737" y="4308"/>
                  <a:pt x="4737" y="4266"/>
                  <a:pt x="4737" y="4225"/>
                </a:cubicBezTo>
                <a:cubicBezTo>
                  <a:pt x="4716" y="3706"/>
                  <a:pt x="4301" y="3301"/>
                  <a:pt x="4093" y="2823"/>
                </a:cubicBezTo>
                <a:cubicBezTo>
                  <a:pt x="3771" y="2106"/>
                  <a:pt x="4061" y="1244"/>
                  <a:pt x="4238" y="517"/>
                </a:cubicBezTo>
                <a:cubicBezTo>
                  <a:pt x="4301" y="289"/>
                  <a:pt x="4373" y="112"/>
                  <a:pt x="4301" y="39"/>
                </a:cubicBezTo>
                <a:cubicBezTo>
                  <a:pt x="4280" y="13"/>
                  <a:pt x="4246" y="0"/>
                  <a:pt x="4194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679" name="Google Shape;5679;p16"/>
          <p:cNvGrpSpPr/>
          <p:nvPr/>
        </p:nvGrpSpPr>
        <p:grpSpPr>
          <a:xfrm>
            <a:off x="176636" y="3973197"/>
            <a:ext cx="728264" cy="968957"/>
            <a:chOff x="176636" y="3973197"/>
            <a:chExt cx="728264" cy="968957"/>
          </a:xfrm>
        </p:grpSpPr>
        <p:sp>
          <p:nvSpPr>
            <p:cNvPr id="5680" name="Google Shape;5680;p16"/>
            <p:cNvSpPr/>
            <p:nvPr/>
          </p:nvSpPr>
          <p:spPr>
            <a:xfrm flipH="1">
              <a:off x="377236" y="4752447"/>
              <a:ext cx="60078" cy="60255"/>
            </a:xfrm>
            <a:custGeom>
              <a:avLst/>
              <a:gdLst/>
              <a:ahLst/>
              <a:cxnLst/>
              <a:rect l="l" t="t" r="r" b="b"/>
              <a:pathLst>
                <a:path w="4738" h="4752" extrusionOk="0">
                  <a:moveTo>
                    <a:pt x="4194" y="0"/>
                  </a:moveTo>
                  <a:cubicBezTo>
                    <a:pt x="4142" y="0"/>
                    <a:pt x="4072" y="13"/>
                    <a:pt x="3978" y="39"/>
                  </a:cubicBezTo>
                  <a:cubicBezTo>
                    <a:pt x="3698" y="102"/>
                    <a:pt x="3438" y="257"/>
                    <a:pt x="3168" y="351"/>
                  </a:cubicBezTo>
                  <a:cubicBezTo>
                    <a:pt x="2805" y="479"/>
                    <a:pt x="2462" y="559"/>
                    <a:pt x="2108" y="559"/>
                  </a:cubicBezTo>
                  <a:cubicBezTo>
                    <a:pt x="1886" y="559"/>
                    <a:pt x="1660" y="527"/>
                    <a:pt x="1423" y="455"/>
                  </a:cubicBezTo>
                  <a:cubicBezTo>
                    <a:pt x="1049" y="340"/>
                    <a:pt x="686" y="174"/>
                    <a:pt x="312" y="81"/>
                  </a:cubicBezTo>
                  <a:cubicBezTo>
                    <a:pt x="290" y="73"/>
                    <a:pt x="262" y="66"/>
                    <a:pt x="234" y="66"/>
                  </a:cubicBezTo>
                  <a:cubicBezTo>
                    <a:pt x="222" y="66"/>
                    <a:pt x="210" y="67"/>
                    <a:pt x="198" y="70"/>
                  </a:cubicBezTo>
                  <a:cubicBezTo>
                    <a:pt x="115" y="91"/>
                    <a:pt x="63" y="206"/>
                    <a:pt x="73" y="299"/>
                  </a:cubicBezTo>
                  <a:cubicBezTo>
                    <a:pt x="115" y="922"/>
                    <a:pt x="437" y="1556"/>
                    <a:pt x="603" y="2148"/>
                  </a:cubicBezTo>
                  <a:cubicBezTo>
                    <a:pt x="634" y="2241"/>
                    <a:pt x="665" y="2334"/>
                    <a:pt x="665" y="2438"/>
                  </a:cubicBezTo>
                  <a:cubicBezTo>
                    <a:pt x="675" y="2636"/>
                    <a:pt x="572" y="2802"/>
                    <a:pt x="530" y="2989"/>
                  </a:cubicBezTo>
                  <a:cubicBezTo>
                    <a:pt x="416" y="3488"/>
                    <a:pt x="302" y="3934"/>
                    <a:pt x="84" y="4402"/>
                  </a:cubicBezTo>
                  <a:cubicBezTo>
                    <a:pt x="42" y="4485"/>
                    <a:pt x="1" y="4578"/>
                    <a:pt x="52" y="4661"/>
                  </a:cubicBezTo>
                  <a:cubicBezTo>
                    <a:pt x="96" y="4726"/>
                    <a:pt x="158" y="4751"/>
                    <a:pt x="229" y="4751"/>
                  </a:cubicBezTo>
                  <a:cubicBezTo>
                    <a:pt x="442" y="4751"/>
                    <a:pt x="735" y="4519"/>
                    <a:pt x="852" y="4433"/>
                  </a:cubicBezTo>
                  <a:cubicBezTo>
                    <a:pt x="1153" y="4204"/>
                    <a:pt x="1538" y="4090"/>
                    <a:pt x="1901" y="3976"/>
                  </a:cubicBezTo>
                  <a:cubicBezTo>
                    <a:pt x="2114" y="3909"/>
                    <a:pt x="2331" y="3881"/>
                    <a:pt x="2548" y="3881"/>
                  </a:cubicBezTo>
                  <a:cubicBezTo>
                    <a:pt x="3212" y="3881"/>
                    <a:pt x="3883" y="4141"/>
                    <a:pt x="4477" y="4360"/>
                  </a:cubicBezTo>
                  <a:cubicBezTo>
                    <a:pt x="4515" y="4376"/>
                    <a:pt x="4562" y="4390"/>
                    <a:pt x="4606" y="4390"/>
                  </a:cubicBezTo>
                  <a:cubicBezTo>
                    <a:pt x="4645" y="4390"/>
                    <a:pt x="4681" y="4379"/>
                    <a:pt x="4705" y="4350"/>
                  </a:cubicBezTo>
                  <a:cubicBezTo>
                    <a:pt x="4737" y="4308"/>
                    <a:pt x="4737" y="4266"/>
                    <a:pt x="4737" y="4225"/>
                  </a:cubicBezTo>
                  <a:cubicBezTo>
                    <a:pt x="4716" y="3706"/>
                    <a:pt x="4301" y="3301"/>
                    <a:pt x="4093" y="2823"/>
                  </a:cubicBezTo>
                  <a:cubicBezTo>
                    <a:pt x="3771" y="2106"/>
                    <a:pt x="4061" y="1244"/>
                    <a:pt x="4238" y="517"/>
                  </a:cubicBezTo>
                  <a:cubicBezTo>
                    <a:pt x="4301" y="289"/>
                    <a:pt x="4373" y="112"/>
                    <a:pt x="4301" y="39"/>
                  </a:cubicBezTo>
                  <a:cubicBezTo>
                    <a:pt x="4280" y="13"/>
                    <a:pt x="4246" y="0"/>
                    <a:pt x="419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81" name="Google Shape;5681;p16"/>
            <p:cNvSpPr/>
            <p:nvPr/>
          </p:nvSpPr>
          <p:spPr>
            <a:xfrm flipH="1">
              <a:off x="470161" y="4272222"/>
              <a:ext cx="60078" cy="60255"/>
            </a:xfrm>
            <a:custGeom>
              <a:avLst/>
              <a:gdLst/>
              <a:ahLst/>
              <a:cxnLst/>
              <a:rect l="l" t="t" r="r" b="b"/>
              <a:pathLst>
                <a:path w="4738" h="4752" extrusionOk="0">
                  <a:moveTo>
                    <a:pt x="4194" y="0"/>
                  </a:moveTo>
                  <a:cubicBezTo>
                    <a:pt x="4142" y="0"/>
                    <a:pt x="4072" y="13"/>
                    <a:pt x="3978" y="39"/>
                  </a:cubicBezTo>
                  <a:cubicBezTo>
                    <a:pt x="3698" y="102"/>
                    <a:pt x="3438" y="257"/>
                    <a:pt x="3168" y="351"/>
                  </a:cubicBezTo>
                  <a:cubicBezTo>
                    <a:pt x="2805" y="479"/>
                    <a:pt x="2462" y="559"/>
                    <a:pt x="2108" y="559"/>
                  </a:cubicBezTo>
                  <a:cubicBezTo>
                    <a:pt x="1886" y="559"/>
                    <a:pt x="1660" y="527"/>
                    <a:pt x="1423" y="455"/>
                  </a:cubicBezTo>
                  <a:cubicBezTo>
                    <a:pt x="1049" y="340"/>
                    <a:pt x="686" y="174"/>
                    <a:pt x="312" y="81"/>
                  </a:cubicBezTo>
                  <a:cubicBezTo>
                    <a:pt x="290" y="73"/>
                    <a:pt x="262" y="66"/>
                    <a:pt x="234" y="66"/>
                  </a:cubicBezTo>
                  <a:cubicBezTo>
                    <a:pt x="222" y="66"/>
                    <a:pt x="210" y="67"/>
                    <a:pt x="198" y="70"/>
                  </a:cubicBezTo>
                  <a:cubicBezTo>
                    <a:pt x="115" y="91"/>
                    <a:pt x="63" y="206"/>
                    <a:pt x="73" y="299"/>
                  </a:cubicBezTo>
                  <a:cubicBezTo>
                    <a:pt x="115" y="922"/>
                    <a:pt x="437" y="1556"/>
                    <a:pt x="603" y="2148"/>
                  </a:cubicBezTo>
                  <a:cubicBezTo>
                    <a:pt x="634" y="2241"/>
                    <a:pt x="665" y="2334"/>
                    <a:pt x="665" y="2438"/>
                  </a:cubicBezTo>
                  <a:cubicBezTo>
                    <a:pt x="675" y="2636"/>
                    <a:pt x="572" y="2802"/>
                    <a:pt x="530" y="2989"/>
                  </a:cubicBezTo>
                  <a:cubicBezTo>
                    <a:pt x="416" y="3488"/>
                    <a:pt x="302" y="3934"/>
                    <a:pt x="84" y="4402"/>
                  </a:cubicBezTo>
                  <a:cubicBezTo>
                    <a:pt x="42" y="4485"/>
                    <a:pt x="1" y="4578"/>
                    <a:pt x="52" y="4661"/>
                  </a:cubicBezTo>
                  <a:cubicBezTo>
                    <a:pt x="96" y="4726"/>
                    <a:pt x="158" y="4751"/>
                    <a:pt x="229" y="4751"/>
                  </a:cubicBezTo>
                  <a:cubicBezTo>
                    <a:pt x="442" y="4751"/>
                    <a:pt x="735" y="4519"/>
                    <a:pt x="852" y="4433"/>
                  </a:cubicBezTo>
                  <a:cubicBezTo>
                    <a:pt x="1153" y="4204"/>
                    <a:pt x="1538" y="4090"/>
                    <a:pt x="1901" y="3976"/>
                  </a:cubicBezTo>
                  <a:cubicBezTo>
                    <a:pt x="2114" y="3909"/>
                    <a:pt x="2331" y="3881"/>
                    <a:pt x="2548" y="3881"/>
                  </a:cubicBezTo>
                  <a:cubicBezTo>
                    <a:pt x="3212" y="3881"/>
                    <a:pt x="3883" y="4141"/>
                    <a:pt x="4477" y="4360"/>
                  </a:cubicBezTo>
                  <a:cubicBezTo>
                    <a:pt x="4515" y="4376"/>
                    <a:pt x="4562" y="4390"/>
                    <a:pt x="4606" y="4390"/>
                  </a:cubicBezTo>
                  <a:cubicBezTo>
                    <a:pt x="4645" y="4390"/>
                    <a:pt x="4681" y="4379"/>
                    <a:pt x="4705" y="4350"/>
                  </a:cubicBezTo>
                  <a:cubicBezTo>
                    <a:pt x="4737" y="4308"/>
                    <a:pt x="4737" y="4266"/>
                    <a:pt x="4737" y="4225"/>
                  </a:cubicBezTo>
                  <a:cubicBezTo>
                    <a:pt x="4716" y="3706"/>
                    <a:pt x="4301" y="3301"/>
                    <a:pt x="4093" y="2823"/>
                  </a:cubicBezTo>
                  <a:cubicBezTo>
                    <a:pt x="3771" y="2106"/>
                    <a:pt x="4061" y="1244"/>
                    <a:pt x="4238" y="517"/>
                  </a:cubicBezTo>
                  <a:cubicBezTo>
                    <a:pt x="4301" y="289"/>
                    <a:pt x="4373" y="112"/>
                    <a:pt x="4301" y="39"/>
                  </a:cubicBezTo>
                  <a:cubicBezTo>
                    <a:pt x="4280" y="13"/>
                    <a:pt x="4246" y="0"/>
                    <a:pt x="419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82" name="Google Shape;5682;p16"/>
            <p:cNvSpPr/>
            <p:nvPr/>
          </p:nvSpPr>
          <p:spPr>
            <a:xfrm flipH="1">
              <a:off x="812938" y="4886549"/>
              <a:ext cx="91962" cy="55606"/>
            </a:xfrm>
            <a:custGeom>
              <a:avLst/>
              <a:gdLst/>
              <a:ahLst/>
              <a:cxnLst/>
              <a:rect l="l" t="t" r="r" b="b"/>
              <a:pathLst>
                <a:path w="18739" h="11325" extrusionOk="0">
                  <a:moveTo>
                    <a:pt x="9395" y="1"/>
                  </a:moveTo>
                  <a:cubicBezTo>
                    <a:pt x="9201" y="1"/>
                    <a:pt x="9002" y="6"/>
                    <a:pt x="8798" y="16"/>
                  </a:cubicBezTo>
                  <a:cubicBezTo>
                    <a:pt x="2815" y="306"/>
                    <a:pt x="1" y="6674"/>
                    <a:pt x="4508" y="9904"/>
                  </a:cubicBezTo>
                  <a:cubicBezTo>
                    <a:pt x="4975" y="10236"/>
                    <a:pt x="5443" y="10506"/>
                    <a:pt x="5900" y="10714"/>
                  </a:cubicBezTo>
                  <a:cubicBezTo>
                    <a:pt x="6817" y="11137"/>
                    <a:pt x="7707" y="11325"/>
                    <a:pt x="8548" y="11325"/>
                  </a:cubicBezTo>
                  <a:cubicBezTo>
                    <a:pt x="15091" y="11325"/>
                    <a:pt x="18739" y="1"/>
                    <a:pt x="9395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83" name="Google Shape;5683;p16"/>
            <p:cNvSpPr/>
            <p:nvPr/>
          </p:nvSpPr>
          <p:spPr>
            <a:xfrm flipH="1">
              <a:off x="176636" y="3973197"/>
              <a:ext cx="60078" cy="60255"/>
            </a:xfrm>
            <a:custGeom>
              <a:avLst/>
              <a:gdLst/>
              <a:ahLst/>
              <a:cxnLst/>
              <a:rect l="l" t="t" r="r" b="b"/>
              <a:pathLst>
                <a:path w="4738" h="4752" extrusionOk="0">
                  <a:moveTo>
                    <a:pt x="4194" y="0"/>
                  </a:moveTo>
                  <a:cubicBezTo>
                    <a:pt x="4142" y="0"/>
                    <a:pt x="4072" y="13"/>
                    <a:pt x="3978" y="39"/>
                  </a:cubicBezTo>
                  <a:cubicBezTo>
                    <a:pt x="3698" y="102"/>
                    <a:pt x="3438" y="257"/>
                    <a:pt x="3168" y="351"/>
                  </a:cubicBezTo>
                  <a:cubicBezTo>
                    <a:pt x="2805" y="479"/>
                    <a:pt x="2462" y="559"/>
                    <a:pt x="2108" y="559"/>
                  </a:cubicBezTo>
                  <a:cubicBezTo>
                    <a:pt x="1886" y="559"/>
                    <a:pt x="1660" y="527"/>
                    <a:pt x="1423" y="455"/>
                  </a:cubicBezTo>
                  <a:cubicBezTo>
                    <a:pt x="1049" y="340"/>
                    <a:pt x="686" y="174"/>
                    <a:pt x="312" y="81"/>
                  </a:cubicBezTo>
                  <a:cubicBezTo>
                    <a:pt x="290" y="73"/>
                    <a:pt x="262" y="66"/>
                    <a:pt x="234" y="66"/>
                  </a:cubicBezTo>
                  <a:cubicBezTo>
                    <a:pt x="222" y="66"/>
                    <a:pt x="210" y="67"/>
                    <a:pt x="198" y="70"/>
                  </a:cubicBezTo>
                  <a:cubicBezTo>
                    <a:pt x="115" y="91"/>
                    <a:pt x="63" y="206"/>
                    <a:pt x="73" y="299"/>
                  </a:cubicBezTo>
                  <a:cubicBezTo>
                    <a:pt x="115" y="922"/>
                    <a:pt x="437" y="1556"/>
                    <a:pt x="603" y="2148"/>
                  </a:cubicBezTo>
                  <a:cubicBezTo>
                    <a:pt x="634" y="2241"/>
                    <a:pt x="665" y="2334"/>
                    <a:pt x="665" y="2438"/>
                  </a:cubicBezTo>
                  <a:cubicBezTo>
                    <a:pt x="675" y="2636"/>
                    <a:pt x="572" y="2802"/>
                    <a:pt x="530" y="2989"/>
                  </a:cubicBezTo>
                  <a:cubicBezTo>
                    <a:pt x="416" y="3488"/>
                    <a:pt x="302" y="3934"/>
                    <a:pt x="84" y="4402"/>
                  </a:cubicBezTo>
                  <a:cubicBezTo>
                    <a:pt x="42" y="4485"/>
                    <a:pt x="1" y="4578"/>
                    <a:pt x="52" y="4661"/>
                  </a:cubicBezTo>
                  <a:cubicBezTo>
                    <a:pt x="96" y="4726"/>
                    <a:pt x="158" y="4751"/>
                    <a:pt x="229" y="4751"/>
                  </a:cubicBezTo>
                  <a:cubicBezTo>
                    <a:pt x="442" y="4751"/>
                    <a:pt x="735" y="4519"/>
                    <a:pt x="852" y="4433"/>
                  </a:cubicBezTo>
                  <a:cubicBezTo>
                    <a:pt x="1153" y="4204"/>
                    <a:pt x="1538" y="4090"/>
                    <a:pt x="1901" y="3976"/>
                  </a:cubicBezTo>
                  <a:cubicBezTo>
                    <a:pt x="2114" y="3909"/>
                    <a:pt x="2331" y="3881"/>
                    <a:pt x="2548" y="3881"/>
                  </a:cubicBezTo>
                  <a:cubicBezTo>
                    <a:pt x="3212" y="3881"/>
                    <a:pt x="3883" y="4141"/>
                    <a:pt x="4477" y="4360"/>
                  </a:cubicBezTo>
                  <a:cubicBezTo>
                    <a:pt x="4515" y="4376"/>
                    <a:pt x="4562" y="4390"/>
                    <a:pt x="4606" y="4390"/>
                  </a:cubicBezTo>
                  <a:cubicBezTo>
                    <a:pt x="4645" y="4390"/>
                    <a:pt x="4681" y="4379"/>
                    <a:pt x="4705" y="4350"/>
                  </a:cubicBezTo>
                  <a:cubicBezTo>
                    <a:pt x="4737" y="4308"/>
                    <a:pt x="4737" y="4266"/>
                    <a:pt x="4737" y="4225"/>
                  </a:cubicBezTo>
                  <a:cubicBezTo>
                    <a:pt x="4716" y="3706"/>
                    <a:pt x="4301" y="3301"/>
                    <a:pt x="4093" y="2823"/>
                  </a:cubicBezTo>
                  <a:cubicBezTo>
                    <a:pt x="3771" y="2106"/>
                    <a:pt x="4061" y="1244"/>
                    <a:pt x="4238" y="517"/>
                  </a:cubicBezTo>
                  <a:cubicBezTo>
                    <a:pt x="4301" y="289"/>
                    <a:pt x="4373" y="112"/>
                    <a:pt x="4301" y="39"/>
                  </a:cubicBezTo>
                  <a:cubicBezTo>
                    <a:pt x="4280" y="13"/>
                    <a:pt x="4246" y="0"/>
                    <a:pt x="419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accen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Big Shoulders Text"/>
              <a:buNone/>
              <a:defRPr sz="3000">
                <a:solidFill>
                  <a:schemeClr val="accent2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Big Shoulders Text"/>
              <a:buNone/>
              <a:defRPr sz="2800">
                <a:solidFill>
                  <a:schemeClr val="accent2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Big Shoulders Text"/>
              <a:buNone/>
              <a:defRPr sz="2800">
                <a:solidFill>
                  <a:schemeClr val="accent2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Big Shoulders Text"/>
              <a:buNone/>
              <a:defRPr sz="2800">
                <a:solidFill>
                  <a:schemeClr val="accent2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Big Shoulders Text"/>
              <a:buNone/>
              <a:defRPr sz="2800">
                <a:solidFill>
                  <a:schemeClr val="accent2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Big Shoulders Text"/>
              <a:buNone/>
              <a:defRPr sz="2800">
                <a:solidFill>
                  <a:schemeClr val="accent2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Big Shoulders Text"/>
              <a:buNone/>
              <a:defRPr sz="2800">
                <a:solidFill>
                  <a:schemeClr val="accent2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Big Shoulders Text"/>
              <a:buNone/>
              <a:defRPr sz="2800">
                <a:solidFill>
                  <a:schemeClr val="accent2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Big Shoulders Text"/>
              <a:buNone/>
              <a:defRPr sz="2800">
                <a:solidFill>
                  <a:schemeClr val="accent2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3225" y="1152475"/>
            <a:ext cx="7754100" cy="345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Roboto"/>
              <a:buChar char="●"/>
              <a:defRPr sz="1800">
                <a:solidFill>
                  <a:schemeClr val="accent3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Roboto"/>
              <a:buChar char="○"/>
              <a:defRPr>
                <a:solidFill>
                  <a:schemeClr val="accent3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Roboto"/>
              <a:buChar char="■"/>
              <a:defRPr>
                <a:solidFill>
                  <a:schemeClr val="accent3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Roboto"/>
              <a:buChar char="●"/>
              <a:defRPr>
                <a:solidFill>
                  <a:schemeClr val="accent3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Roboto"/>
              <a:buChar char="○"/>
              <a:defRPr>
                <a:solidFill>
                  <a:schemeClr val="accent3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Roboto"/>
              <a:buChar char="■"/>
              <a:defRPr>
                <a:solidFill>
                  <a:schemeClr val="accent3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Roboto"/>
              <a:buChar char="●"/>
              <a:defRPr>
                <a:solidFill>
                  <a:schemeClr val="accent3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Roboto"/>
              <a:buChar char="○"/>
              <a:defRPr>
                <a:solidFill>
                  <a:schemeClr val="accent3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3"/>
              </a:buClr>
              <a:buSzPts val="1400"/>
              <a:buFont typeface="Roboto"/>
              <a:buChar char="■"/>
              <a:defRPr>
                <a:solidFill>
                  <a:schemeClr val="accent3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4" r:id="rId4"/>
    <p:sldLayoutId id="2147483655" r:id="rId5"/>
    <p:sldLayoutId id="2147483657" r:id="rId6"/>
    <p:sldLayoutId id="2147483658" r:id="rId7"/>
    <p:sldLayoutId id="2147483661" r:id="rId8"/>
    <p:sldLayoutId id="2147483662" r:id="rId9"/>
    <p:sldLayoutId id="2147483664" r:id="rId10"/>
    <p:sldLayoutId id="2147483665" r:id="rId11"/>
    <p:sldLayoutId id="2147483666" r:id="rId12"/>
    <p:sldLayoutId id="2147483667" r:id="rId13"/>
    <p:sldLayoutId id="2147483669" r:id="rId14"/>
    <p:sldLayoutId id="2147483673" r:id="rId15"/>
    <p:sldLayoutId id="2147483677" r:id="rId16"/>
    <p:sldLayoutId id="2147483684" r:id="rId17"/>
    <p:sldLayoutId id="2147483698" r:id="rId18"/>
    <p:sldLayoutId id="2147483699" r:id="rId19"/>
    <p:sldLayoutId id="2147483701" r:id="rId20"/>
    <p:sldLayoutId id="2147483702" r:id="rId21"/>
    <p:sldLayoutId id="2147483703" r:id="rId2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4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e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6.e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7.png"/><Relationship Id="rId5" Type="http://schemas.openxmlformats.org/officeDocument/2006/relationships/image" Target="../media/image3.emf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82" name="Google Shape;25282;p64"/>
          <p:cNvSpPr txBox="1">
            <a:spLocks noGrp="1"/>
          </p:cNvSpPr>
          <p:nvPr>
            <p:ph type="ctrTitle"/>
          </p:nvPr>
        </p:nvSpPr>
        <p:spPr>
          <a:xfrm>
            <a:off x="713250" y="805021"/>
            <a:ext cx="7717500" cy="1119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dirty="0">
                <a:solidFill>
                  <a:schemeClr val="accent3"/>
                </a:solidFill>
                <a:latin typeface="Goudy Old Style" panose="02020502050305020303" pitchFamily="18" charset="77"/>
              </a:rPr>
              <a:t>Can Gravitational Waves Alter Binary Inspirals?</a:t>
            </a:r>
            <a:endParaRPr sz="4000" dirty="0">
              <a:solidFill>
                <a:schemeClr val="accent3"/>
              </a:solidFill>
              <a:latin typeface="Goudy Old Style" panose="02020502050305020303" pitchFamily="18" charset="77"/>
            </a:endParaRPr>
          </a:p>
        </p:txBody>
      </p:sp>
      <p:grpSp>
        <p:nvGrpSpPr>
          <p:cNvPr id="25285" name="Google Shape;25285;p64"/>
          <p:cNvGrpSpPr/>
          <p:nvPr/>
        </p:nvGrpSpPr>
        <p:grpSpPr>
          <a:xfrm rot="727086">
            <a:off x="440215" y="2268807"/>
            <a:ext cx="10233532" cy="5739700"/>
            <a:chOff x="631945" y="2033412"/>
            <a:chExt cx="10469287" cy="5871929"/>
          </a:xfrm>
        </p:grpSpPr>
        <p:grpSp>
          <p:nvGrpSpPr>
            <p:cNvPr id="25286" name="Google Shape;25286;p64"/>
            <p:cNvGrpSpPr/>
            <p:nvPr/>
          </p:nvGrpSpPr>
          <p:grpSpPr>
            <a:xfrm rot="-369367">
              <a:off x="862079" y="2556147"/>
              <a:ext cx="10009019" cy="4826460"/>
              <a:chOff x="-1565187" y="1087515"/>
              <a:chExt cx="11286493" cy="6271018"/>
            </a:xfrm>
          </p:grpSpPr>
          <p:sp>
            <p:nvSpPr>
              <p:cNvPr id="25287" name="Google Shape;25287;p64"/>
              <p:cNvSpPr/>
              <p:nvPr/>
            </p:nvSpPr>
            <p:spPr>
              <a:xfrm>
                <a:off x="-1565187" y="1087515"/>
                <a:ext cx="11286493" cy="6271018"/>
              </a:xfrm>
              <a:custGeom>
                <a:avLst/>
                <a:gdLst/>
                <a:ahLst/>
                <a:cxnLst/>
                <a:rect l="l" t="t" r="r" b="b"/>
                <a:pathLst>
                  <a:path w="344810" h="206114" extrusionOk="0">
                    <a:moveTo>
                      <a:pt x="91917" y="34621"/>
                    </a:moveTo>
                    <a:cubicBezTo>
                      <a:pt x="82282" y="48603"/>
                      <a:pt x="78482" y="64470"/>
                      <a:pt x="79029" y="80093"/>
                    </a:cubicBezTo>
                    <a:cubicBezTo>
                      <a:pt x="79273" y="87084"/>
                      <a:pt x="80397" y="94105"/>
                      <a:pt x="83832" y="100610"/>
                    </a:cubicBezTo>
                    <a:cubicBezTo>
                      <a:pt x="89790" y="111948"/>
                      <a:pt x="102920" y="122161"/>
                      <a:pt x="117602" y="127936"/>
                    </a:cubicBezTo>
                    <a:cubicBezTo>
                      <a:pt x="132283" y="133680"/>
                      <a:pt x="147116" y="138392"/>
                      <a:pt x="163681" y="139972"/>
                    </a:cubicBezTo>
                    <a:cubicBezTo>
                      <a:pt x="189791" y="142434"/>
                      <a:pt x="220065" y="138240"/>
                      <a:pt x="240431" y="126021"/>
                    </a:cubicBezTo>
                    <a:cubicBezTo>
                      <a:pt x="248698" y="121066"/>
                      <a:pt x="255081" y="114440"/>
                      <a:pt x="258668" y="107115"/>
                    </a:cubicBezTo>
                    <a:cubicBezTo>
                      <a:pt x="262468" y="99303"/>
                      <a:pt x="263045" y="90428"/>
                      <a:pt x="258273" y="82920"/>
                    </a:cubicBezTo>
                    <a:cubicBezTo>
                      <a:pt x="253501" y="75443"/>
                      <a:pt x="242832" y="69759"/>
                      <a:pt x="231464" y="70032"/>
                    </a:cubicBezTo>
                    <a:cubicBezTo>
                      <a:pt x="220065" y="70306"/>
                      <a:pt x="209275" y="77540"/>
                      <a:pt x="209579" y="85807"/>
                    </a:cubicBezTo>
                    <a:cubicBezTo>
                      <a:pt x="204868" y="80093"/>
                      <a:pt x="208941" y="71613"/>
                      <a:pt x="217512" y="69242"/>
                    </a:cubicBezTo>
                    <a:cubicBezTo>
                      <a:pt x="220765" y="68360"/>
                      <a:pt x="224412" y="68239"/>
                      <a:pt x="227482" y="67023"/>
                    </a:cubicBezTo>
                    <a:cubicBezTo>
                      <a:pt x="229944" y="66050"/>
                      <a:pt x="231798" y="64439"/>
                      <a:pt x="234139" y="63284"/>
                    </a:cubicBezTo>
                    <a:cubicBezTo>
                      <a:pt x="242498" y="59272"/>
                      <a:pt x="255720" y="64075"/>
                      <a:pt x="256236" y="71339"/>
                    </a:cubicBezTo>
                    <a:cubicBezTo>
                      <a:pt x="256328" y="72433"/>
                      <a:pt x="256176" y="73619"/>
                      <a:pt x="256905" y="74591"/>
                    </a:cubicBezTo>
                    <a:cubicBezTo>
                      <a:pt x="259367" y="77965"/>
                      <a:pt x="266480" y="74774"/>
                      <a:pt x="271708" y="75351"/>
                    </a:cubicBezTo>
                    <a:cubicBezTo>
                      <a:pt x="277118" y="75929"/>
                      <a:pt x="279519" y="80549"/>
                      <a:pt x="280279" y="84470"/>
                    </a:cubicBezTo>
                    <a:cubicBezTo>
                      <a:pt x="281860" y="92677"/>
                      <a:pt x="280918" y="101157"/>
                      <a:pt x="277574" y="108817"/>
                    </a:cubicBezTo>
                    <a:cubicBezTo>
                      <a:pt x="283927" y="105899"/>
                      <a:pt x="288547" y="100185"/>
                      <a:pt x="290097" y="93346"/>
                    </a:cubicBezTo>
                    <a:cubicBezTo>
                      <a:pt x="291435" y="87266"/>
                      <a:pt x="290432" y="81066"/>
                      <a:pt x="289428" y="74956"/>
                    </a:cubicBezTo>
                    <a:cubicBezTo>
                      <a:pt x="296085" y="81370"/>
                      <a:pt x="298942" y="89789"/>
                      <a:pt x="297058" y="97722"/>
                    </a:cubicBezTo>
                    <a:cubicBezTo>
                      <a:pt x="306298" y="76719"/>
                      <a:pt x="302347" y="53983"/>
                      <a:pt x="296176" y="32463"/>
                    </a:cubicBezTo>
                    <a:cubicBezTo>
                      <a:pt x="295021" y="28542"/>
                      <a:pt x="293866" y="24560"/>
                      <a:pt x="294565" y="20579"/>
                    </a:cubicBezTo>
                    <a:cubicBezTo>
                      <a:pt x="295264" y="16627"/>
                      <a:pt x="298274" y="12615"/>
                      <a:pt x="303380" y="11095"/>
                    </a:cubicBezTo>
                    <a:cubicBezTo>
                      <a:pt x="313168" y="8177"/>
                      <a:pt x="322833" y="15533"/>
                      <a:pt x="327180" y="22493"/>
                    </a:cubicBezTo>
                    <a:cubicBezTo>
                      <a:pt x="332925" y="31642"/>
                      <a:pt x="335782" y="41582"/>
                      <a:pt x="338031" y="51521"/>
                    </a:cubicBezTo>
                    <a:cubicBezTo>
                      <a:pt x="342013" y="69151"/>
                      <a:pt x="344202" y="87175"/>
                      <a:pt x="344536" y="105261"/>
                    </a:cubicBezTo>
                    <a:cubicBezTo>
                      <a:pt x="344809" y="119182"/>
                      <a:pt x="343928" y="133316"/>
                      <a:pt x="338426" y="146659"/>
                    </a:cubicBezTo>
                    <a:cubicBezTo>
                      <a:pt x="332894" y="160003"/>
                      <a:pt x="322347" y="172648"/>
                      <a:pt x="306450" y="180459"/>
                    </a:cubicBezTo>
                    <a:cubicBezTo>
                      <a:pt x="294140" y="186508"/>
                      <a:pt x="279459" y="189365"/>
                      <a:pt x="265142" y="192101"/>
                    </a:cubicBezTo>
                    <a:cubicBezTo>
                      <a:pt x="239184" y="197025"/>
                      <a:pt x="213105" y="202040"/>
                      <a:pt x="186448" y="204077"/>
                    </a:cubicBezTo>
                    <a:cubicBezTo>
                      <a:pt x="159791" y="206113"/>
                      <a:pt x="132283" y="205110"/>
                      <a:pt x="107145" y="198393"/>
                    </a:cubicBezTo>
                    <a:cubicBezTo>
                      <a:pt x="96385" y="195505"/>
                      <a:pt x="83224" y="191888"/>
                      <a:pt x="74531" y="197359"/>
                    </a:cubicBezTo>
                    <a:cubicBezTo>
                      <a:pt x="72008" y="198970"/>
                      <a:pt x="70123" y="201250"/>
                      <a:pt x="66962" y="202010"/>
                    </a:cubicBezTo>
                    <a:cubicBezTo>
                      <a:pt x="63528" y="202830"/>
                      <a:pt x="59941" y="201584"/>
                      <a:pt x="56780" y="200368"/>
                    </a:cubicBezTo>
                    <a:lnTo>
                      <a:pt x="27813" y="189183"/>
                    </a:lnTo>
                    <a:cubicBezTo>
                      <a:pt x="23010" y="187359"/>
                      <a:pt x="17995" y="185353"/>
                      <a:pt x="15198" y="181949"/>
                    </a:cubicBezTo>
                    <a:cubicBezTo>
                      <a:pt x="10548" y="176234"/>
                      <a:pt x="13071" y="167693"/>
                      <a:pt x="5867" y="163650"/>
                    </a:cubicBezTo>
                    <a:cubicBezTo>
                      <a:pt x="7934" y="160672"/>
                      <a:pt x="1" y="161036"/>
                      <a:pt x="4560" y="160884"/>
                    </a:cubicBezTo>
                    <a:cubicBezTo>
                      <a:pt x="7204" y="132495"/>
                      <a:pt x="3131" y="107267"/>
                      <a:pt x="18816" y="73649"/>
                    </a:cubicBezTo>
                    <a:cubicBezTo>
                      <a:pt x="24530" y="61369"/>
                      <a:pt x="34925" y="50488"/>
                      <a:pt x="46688" y="40700"/>
                    </a:cubicBezTo>
                    <a:cubicBezTo>
                      <a:pt x="71370" y="20183"/>
                      <a:pt x="104531" y="2524"/>
                      <a:pt x="142860" y="1"/>
                    </a:cubicBezTo>
                    <a:cubicBezTo>
                      <a:pt x="120854" y="5259"/>
                      <a:pt x="102069" y="19910"/>
                      <a:pt x="91917" y="3462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288" name="Google Shape;25288;p64"/>
              <p:cNvSpPr/>
              <p:nvPr/>
            </p:nvSpPr>
            <p:spPr>
              <a:xfrm>
                <a:off x="-158454" y="1585956"/>
                <a:ext cx="5860132" cy="5066006"/>
              </a:xfrm>
              <a:custGeom>
                <a:avLst/>
                <a:gdLst/>
                <a:ahLst/>
                <a:cxnLst/>
                <a:rect l="l" t="t" r="r" b="b"/>
                <a:pathLst>
                  <a:path w="179031" h="166508" extrusionOk="0">
                    <a:moveTo>
                      <a:pt x="26505" y="22767"/>
                    </a:moveTo>
                    <a:cubicBezTo>
                      <a:pt x="28420" y="20670"/>
                      <a:pt x="30913" y="18907"/>
                      <a:pt x="33405" y="17174"/>
                    </a:cubicBezTo>
                    <a:cubicBezTo>
                      <a:pt x="43648" y="10031"/>
                      <a:pt x="51308" y="7144"/>
                      <a:pt x="61551" y="1"/>
                    </a:cubicBezTo>
                    <a:cubicBezTo>
                      <a:pt x="50579" y="9059"/>
                      <a:pt x="43800" y="14925"/>
                      <a:pt x="36749" y="25928"/>
                    </a:cubicBezTo>
                    <a:cubicBezTo>
                      <a:pt x="26505" y="41856"/>
                      <a:pt x="18481" y="60093"/>
                      <a:pt x="22432" y="77479"/>
                    </a:cubicBezTo>
                    <a:cubicBezTo>
                      <a:pt x="22706" y="78634"/>
                      <a:pt x="23040" y="79820"/>
                      <a:pt x="23891" y="80792"/>
                    </a:cubicBezTo>
                    <a:cubicBezTo>
                      <a:pt x="25077" y="82160"/>
                      <a:pt x="27174" y="82981"/>
                      <a:pt x="28207" y="84409"/>
                    </a:cubicBezTo>
                    <a:cubicBezTo>
                      <a:pt x="29180" y="85716"/>
                      <a:pt x="29089" y="87297"/>
                      <a:pt x="29150" y="88786"/>
                    </a:cubicBezTo>
                    <a:cubicBezTo>
                      <a:pt x="29666" y="101097"/>
                      <a:pt x="41855" y="111340"/>
                      <a:pt x="54560" y="119212"/>
                    </a:cubicBezTo>
                    <a:cubicBezTo>
                      <a:pt x="64287" y="125231"/>
                      <a:pt x="74470" y="130459"/>
                      <a:pt x="85017" y="134927"/>
                    </a:cubicBezTo>
                    <a:cubicBezTo>
                      <a:pt x="70792" y="127571"/>
                      <a:pt x="56232" y="119972"/>
                      <a:pt x="46445" y="109334"/>
                    </a:cubicBezTo>
                    <a:cubicBezTo>
                      <a:pt x="58664" y="118088"/>
                      <a:pt x="74318" y="124197"/>
                      <a:pt x="90944" y="126720"/>
                    </a:cubicBezTo>
                    <a:cubicBezTo>
                      <a:pt x="97266" y="127693"/>
                      <a:pt x="104622" y="128574"/>
                      <a:pt x="107966" y="132708"/>
                    </a:cubicBezTo>
                    <a:cubicBezTo>
                      <a:pt x="109030" y="134015"/>
                      <a:pt x="109546" y="135535"/>
                      <a:pt x="110640" y="136842"/>
                    </a:cubicBezTo>
                    <a:cubicBezTo>
                      <a:pt x="114014" y="140763"/>
                      <a:pt x="121522" y="141219"/>
                      <a:pt x="127662" y="140428"/>
                    </a:cubicBezTo>
                    <a:cubicBezTo>
                      <a:pt x="133832" y="139638"/>
                      <a:pt x="140185" y="137997"/>
                      <a:pt x="146203" y="139273"/>
                    </a:cubicBezTo>
                    <a:cubicBezTo>
                      <a:pt x="149395" y="139973"/>
                      <a:pt x="152191" y="141432"/>
                      <a:pt x="155109" y="142678"/>
                    </a:cubicBezTo>
                    <a:cubicBezTo>
                      <a:pt x="162678" y="145778"/>
                      <a:pt x="170824" y="147267"/>
                      <a:pt x="179031" y="147085"/>
                    </a:cubicBezTo>
                    <a:cubicBezTo>
                      <a:pt x="157055" y="150307"/>
                      <a:pt x="136538" y="157632"/>
                      <a:pt x="114683" y="161341"/>
                    </a:cubicBezTo>
                    <a:cubicBezTo>
                      <a:pt x="99364" y="163955"/>
                      <a:pt x="83558" y="164715"/>
                      <a:pt x="67874" y="165505"/>
                    </a:cubicBezTo>
                    <a:cubicBezTo>
                      <a:pt x="57600" y="165991"/>
                      <a:pt x="47235" y="166508"/>
                      <a:pt x="37052" y="165322"/>
                    </a:cubicBezTo>
                    <a:cubicBezTo>
                      <a:pt x="46779" y="163134"/>
                      <a:pt x="55837" y="159304"/>
                      <a:pt x="63375" y="154258"/>
                    </a:cubicBezTo>
                    <a:cubicBezTo>
                      <a:pt x="53649" y="148149"/>
                      <a:pt x="44378" y="141371"/>
                      <a:pt x="35624" y="133924"/>
                    </a:cubicBezTo>
                    <a:cubicBezTo>
                      <a:pt x="21125" y="121522"/>
                      <a:pt x="8389" y="106781"/>
                      <a:pt x="7265" y="90367"/>
                    </a:cubicBezTo>
                    <a:cubicBezTo>
                      <a:pt x="6231" y="88634"/>
                      <a:pt x="6414" y="86446"/>
                      <a:pt x="7751" y="84957"/>
                    </a:cubicBezTo>
                    <a:cubicBezTo>
                      <a:pt x="8481" y="90823"/>
                      <a:pt x="10517" y="96476"/>
                      <a:pt x="13709" y="101461"/>
                    </a:cubicBezTo>
                    <a:cubicBezTo>
                      <a:pt x="16687" y="98209"/>
                      <a:pt x="14377" y="93893"/>
                      <a:pt x="13283" y="90063"/>
                    </a:cubicBezTo>
                    <a:cubicBezTo>
                      <a:pt x="12432" y="87084"/>
                      <a:pt x="12341" y="84014"/>
                      <a:pt x="12280" y="80975"/>
                    </a:cubicBezTo>
                    <a:lnTo>
                      <a:pt x="11733" y="53406"/>
                    </a:lnTo>
                    <a:cubicBezTo>
                      <a:pt x="5836" y="62859"/>
                      <a:pt x="4407" y="73832"/>
                      <a:pt x="7751" y="83923"/>
                    </a:cubicBezTo>
                    <a:cubicBezTo>
                      <a:pt x="3921" y="77753"/>
                      <a:pt x="0" y="70792"/>
                      <a:pt x="2857" y="64318"/>
                    </a:cubicBezTo>
                    <a:cubicBezTo>
                      <a:pt x="3982" y="61734"/>
                      <a:pt x="6201" y="59363"/>
                      <a:pt x="6687" y="56689"/>
                    </a:cubicBezTo>
                    <a:cubicBezTo>
                      <a:pt x="7082" y="54379"/>
                      <a:pt x="6201" y="52038"/>
                      <a:pt x="6383" y="49698"/>
                    </a:cubicBezTo>
                    <a:cubicBezTo>
                      <a:pt x="6687" y="44804"/>
                      <a:pt x="10791" y="37843"/>
                      <a:pt x="14651" y="33801"/>
                    </a:cubicBezTo>
                    <a:cubicBezTo>
                      <a:pt x="16019" y="32403"/>
                      <a:pt x="17873" y="31308"/>
                      <a:pt x="19514" y="30062"/>
                    </a:cubicBezTo>
                    <a:cubicBezTo>
                      <a:pt x="21216" y="28755"/>
                      <a:pt x="26748" y="24713"/>
                      <a:pt x="26505" y="2276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289" name="Google Shape;25289;p64"/>
              <p:cNvSpPr/>
              <p:nvPr/>
            </p:nvSpPr>
            <p:spPr>
              <a:xfrm>
                <a:off x="-1473674" y="3228350"/>
                <a:ext cx="2139134" cy="3539188"/>
              </a:xfrm>
              <a:custGeom>
                <a:avLst/>
                <a:gdLst/>
                <a:ahLst/>
                <a:cxnLst/>
                <a:rect l="l" t="t" r="r" b="b"/>
                <a:pathLst>
                  <a:path w="65352" h="116325" extrusionOk="0">
                    <a:moveTo>
                      <a:pt x="11369" y="33223"/>
                    </a:moveTo>
                    <a:cubicBezTo>
                      <a:pt x="11460" y="29180"/>
                      <a:pt x="12676" y="25229"/>
                      <a:pt x="13861" y="21277"/>
                    </a:cubicBezTo>
                    <a:cubicBezTo>
                      <a:pt x="14895" y="17903"/>
                      <a:pt x="15928" y="14499"/>
                      <a:pt x="17479" y="11216"/>
                    </a:cubicBezTo>
                    <a:cubicBezTo>
                      <a:pt x="19424" y="6839"/>
                      <a:pt x="22403" y="3010"/>
                      <a:pt x="26141" y="0"/>
                    </a:cubicBezTo>
                    <a:cubicBezTo>
                      <a:pt x="19697" y="17721"/>
                      <a:pt x="21035" y="36445"/>
                      <a:pt x="22433" y="54773"/>
                    </a:cubicBezTo>
                    <a:cubicBezTo>
                      <a:pt x="22950" y="61703"/>
                      <a:pt x="23558" y="68816"/>
                      <a:pt x="27631" y="75078"/>
                    </a:cubicBezTo>
                    <a:cubicBezTo>
                      <a:pt x="28299" y="76081"/>
                      <a:pt x="29059" y="77084"/>
                      <a:pt x="29333" y="78208"/>
                    </a:cubicBezTo>
                    <a:cubicBezTo>
                      <a:pt x="29758" y="79910"/>
                      <a:pt x="28968" y="81643"/>
                      <a:pt x="28147" y="83284"/>
                    </a:cubicBezTo>
                    <a:cubicBezTo>
                      <a:pt x="27205" y="85230"/>
                      <a:pt x="26263" y="87175"/>
                      <a:pt x="25321" y="89090"/>
                    </a:cubicBezTo>
                    <a:cubicBezTo>
                      <a:pt x="24804" y="90154"/>
                      <a:pt x="24287" y="91278"/>
                      <a:pt x="24622" y="92373"/>
                    </a:cubicBezTo>
                    <a:cubicBezTo>
                      <a:pt x="25077" y="93862"/>
                      <a:pt x="26962" y="94804"/>
                      <a:pt x="28391" y="95868"/>
                    </a:cubicBezTo>
                    <a:cubicBezTo>
                      <a:pt x="31765" y="98300"/>
                      <a:pt x="33345" y="101917"/>
                      <a:pt x="36901" y="104196"/>
                    </a:cubicBezTo>
                    <a:cubicBezTo>
                      <a:pt x="42768" y="107905"/>
                      <a:pt x="51583" y="106811"/>
                      <a:pt x="58969" y="105230"/>
                    </a:cubicBezTo>
                    <a:cubicBezTo>
                      <a:pt x="54865" y="102342"/>
                      <a:pt x="50184" y="100306"/>
                      <a:pt x="45230" y="99303"/>
                    </a:cubicBezTo>
                    <a:cubicBezTo>
                      <a:pt x="42585" y="98756"/>
                      <a:pt x="39728" y="98391"/>
                      <a:pt x="37692" y="97023"/>
                    </a:cubicBezTo>
                    <a:lnTo>
                      <a:pt x="43254" y="93406"/>
                    </a:lnTo>
                    <a:cubicBezTo>
                      <a:pt x="43862" y="93011"/>
                      <a:pt x="44531" y="92555"/>
                      <a:pt x="44683" y="91917"/>
                    </a:cubicBezTo>
                    <a:cubicBezTo>
                      <a:pt x="44956" y="90944"/>
                      <a:pt x="43832" y="90123"/>
                      <a:pt x="42889" y="89424"/>
                    </a:cubicBezTo>
                    <a:cubicBezTo>
                      <a:pt x="36871" y="85017"/>
                      <a:pt x="33983" y="78786"/>
                      <a:pt x="32008" y="72676"/>
                    </a:cubicBezTo>
                    <a:cubicBezTo>
                      <a:pt x="28786" y="62889"/>
                      <a:pt x="27418" y="52615"/>
                      <a:pt x="27935" y="42372"/>
                    </a:cubicBezTo>
                    <a:cubicBezTo>
                      <a:pt x="27661" y="49606"/>
                      <a:pt x="30154" y="56749"/>
                      <a:pt x="32889" y="63710"/>
                    </a:cubicBezTo>
                    <a:cubicBezTo>
                      <a:pt x="37935" y="76628"/>
                      <a:pt x="44926" y="90306"/>
                      <a:pt x="60215" y="97509"/>
                    </a:cubicBezTo>
                    <a:cubicBezTo>
                      <a:pt x="61340" y="98026"/>
                      <a:pt x="62525" y="98573"/>
                      <a:pt x="63254" y="99424"/>
                    </a:cubicBezTo>
                    <a:cubicBezTo>
                      <a:pt x="64561" y="101005"/>
                      <a:pt x="63619" y="103072"/>
                      <a:pt x="63832" y="104926"/>
                    </a:cubicBezTo>
                    <a:cubicBezTo>
                      <a:pt x="64014" y="106719"/>
                      <a:pt x="65352" y="108452"/>
                      <a:pt x="64926" y="110184"/>
                    </a:cubicBezTo>
                    <a:cubicBezTo>
                      <a:pt x="64470" y="112039"/>
                      <a:pt x="62251" y="113376"/>
                      <a:pt x="59941" y="114136"/>
                    </a:cubicBezTo>
                    <a:cubicBezTo>
                      <a:pt x="53406" y="116324"/>
                      <a:pt x="45868" y="115412"/>
                      <a:pt x="38847" y="114470"/>
                    </a:cubicBezTo>
                    <a:cubicBezTo>
                      <a:pt x="33254" y="113710"/>
                      <a:pt x="27540" y="112950"/>
                      <a:pt x="22494" y="110975"/>
                    </a:cubicBezTo>
                    <a:cubicBezTo>
                      <a:pt x="15746" y="108391"/>
                      <a:pt x="10731" y="103923"/>
                      <a:pt x="5837" y="99576"/>
                    </a:cubicBezTo>
                    <a:cubicBezTo>
                      <a:pt x="4621" y="98513"/>
                      <a:pt x="3375" y="97418"/>
                      <a:pt x="3071" y="96050"/>
                    </a:cubicBezTo>
                    <a:cubicBezTo>
                      <a:pt x="2828" y="94956"/>
                      <a:pt x="3193" y="93862"/>
                      <a:pt x="3405" y="92768"/>
                    </a:cubicBezTo>
                    <a:cubicBezTo>
                      <a:pt x="3922" y="90154"/>
                      <a:pt x="3497" y="87449"/>
                      <a:pt x="3193" y="84835"/>
                    </a:cubicBezTo>
                    <a:cubicBezTo>
                      <a:pt x="2038" y="75442"/>
                      <a:pt x="1" y="62707"/>
                      <a:pt x="4834" y="53740"/>
                    </a:cubicBezTo>
                    <a:cubicBezTo>
                      <a:pt x="6323" y="51035"/>
                      <a:pt x="9758" y="49424"/>
                      <a:pt x="11247" y="46779"/>
                    </a:cubicBezTo>
                    <a:cubicBezTo>
                      <a:pt x="13466" y="42767"/>
                      <a:pt x="11247" y="37417"/>
                      <a:pt x="11369" y="3322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25290" name="Google Shape;25290;p64"/>
              <p:cNvGrpSpPr/>
              <p:nvPr/>
            </p:nvGrpSpPr>
            <p:grpSpPr>
              <a:xfrm>
                <a:off x="77300" y="1193696"/>
                <a:ext cx="2052449" cy="1692547"/>
                <a:chOff x="77300" y="1193696"/>
                <a:chExt cx="2052449" cy="1692547"/>
              </a:xfrm>
            </p:grpSpPr>
            <p:sp>
              <p:nvSpPr>
                <p:cNvPr id="25291" name="Google Shape;25291;p64"/>
                <p:cNvSpPr/>
                <p:nvPr/>
              </p:nvSpPr>
              <p:spPr>
                <a:xfrm>
                  <a:off x="1879967" y="1193696"/>
                  <a:ext cx="249782" cy="39923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31" h="13122" extrusionOk="0">
                      <a:moveTo>
                        <a:pt x="4463" y="1"/>
                      </a:moveTo>
                      <a:cubicBezTo>
                        <a:pt x="4142" y="1"/>
                        <a:pt x="3817" y="214"/>
                        <a:pt x="3861" y="523"/>
                      </a:cubicBezTo>
                      <a:cubicBezTo>
                        <a:pt x="3478" y="276"/>
                        <a:pt x="3045" y="154"/>
                        <a:pt x="2614" y="154"/>
                      </a:cubicBezTo>
                      <a:cubicBezTo>
                        <a:pt x="1986" y="154"/>
                        <a:pt x="1364" y="413"/>
                        <a:pt x="913" y="918"/>
                      </a:cubicBezTo>
                      <a:cubicBezTo>
                        <a:pt x="457" y="1465"/>
                        <a:pt x="1" y="3562"/>
                        <a:pt x="1034" y="3866"/>
                      </a:cubicBezTo>
                      <a:cubicBezTo>
                        <a:pt x="1137" y="3900"/>
                        <a:pt x="1229" y="3915"/>
                        <a:pt x="1311" y="3915"/>
                      </a:cubicBezTo>
                      <a:cubicBezTo>
                        <a:pt x="2208" y="3915"/>
                        <a:pt x="2002" y="2095"/>
                        <a:pt x="2281" y="1678"/>
                      </a:cubicBezTo>
                      <a:cubicBezTo>
                        <a:pt x="2474" y="1372"/>
                        <a:pt x="2864" y="1194"/>
                        <a:pt x="3219" y="1194"/>
                      </a:cubicBezTo>
                      <a:cubicBezTo>
                        <a:pt x="3534" y="1194"/>
                        <a:pt x="3822" y="1333"/>
                        <a:pt x="3922" y="1648"/>
                      </a:cubicBezTo>
                      <a:cubicBezTo>
                        <a:pt x="4067" y="1586"/>
                        <a:pt x="4218" y="1555"/>
                        <a:pt x="4368" y="1555"/>
                      </a:cubicBezTo>
                      <a:cubicBezTo>
                        <a:pt x="4660" y="1555"/>
                        <a:pt x="4947" y="1670"/>
                        <a:pt x="5168" y="1891"/>
                      </a:cubicBezTo>
                      <a:cubicBezTo>
                        <a:pt x="5472" y="2225"/>
                        <a:pt x="5715" y="2620"/>
                        <a:pt x="5837" y="3076"/>
                      </a:cubicBezTo>
                      <a:cubicBezTo>
                        <a:pt x="6840" y="6025"/>
                        <a:pt x="6749" y="9246"/>
                        <a:pt x="5563" y="12134"/>
                      </a:cubicBezTo>
                      <a:cubicBezTo>
                        <a:pt x="5492" y="12101"/>
                        <a:pt x="5419" y="12086"/>
                        <a:pt x="5349" y="12086"/>
                      </a:cubicBezTo>
                      <a:cubicBezTo>
                        <a:pt x="5030" y="12086"/>
                        <a:pt x="4754" y="12394"/>
                        <a:pt x="4803" y="12742"/>
                      </a:cubicBezTo>
                      <a:cubicBezTo>
                        <a:pt x="4873" y="12987"/>
                        <a:pt x="5135" y="13121"/>
                        <a:pt x="5403" y="13121"/>
                      </a:cubicBezTo>
                      <a:cubicBezTo>
                        <a:pt x="5599" y="13121"/>
                        <a:pt x="5799" y="13049"/>
                        <a:pt x="5928" y="12894"/>
                      </a:cubicBezTo>
                      <a:cubicBezTo>
                        <a:pt x="6202" y="12529"/>
                        <a:pt x="6232" y="12012"/>
                        <a:pt x="5958" y="11617"/>
                      </a:cubicBezTo>
                      <a:cubicBezTo>
                        <a:pt x="6749" y="11496"/>
                        <a:pt x="7114" y="10553"/>
                        <a:pt x="7235" y="9763"/>
                      </a:cubicBezTo>
                      <a:cubicBezTo>
                        <a:pt x="7630" y="7028"/>
                        <a:pt x="7326" y="4231"/>
                        <a:pt x="6354" y="1648"/>
                      </a:cubicBezTo>
                      <a:cubicBezTo>
                        <a:pt x="6171" y="1222"/>
                        <a:pt x="5898" y="766"/>
                        <a:pt x="5442" y="766"/>
                      </a:cubicBezTo>
                      <a:cubicBezTo>
                        <a:pt x="5442" y="918"/>
                        <a:pt x="5442" y="1070"/>
                        <a:pt x="5442" y="1222"/>
                      </a:cubicBezTo>
                      <a:cubicBezTo>
                        <a:pt x="5381" y="796"/>
                        <a:pt x="5168" y="371"/>
                        <a:pt x="4803" y="97"/>
                      </a:cubicBezTo>
                      <a:cubicBezTo>
                        <a:pt x="4704" y="31"/>
                        <a:pt x="4584" y="1"/>
                        <a:pt x="4463" y="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292" name="Google Shape;25292;p64"/>
                <p:cNvSpPr/>
                <p:nvPr/>
              </p:nvSpPr>
              <p:spPr>
                <a:xfrm>
                  <a:off x="77300" y="1957224"/>
                  <a:ext cx="845742" cy="2696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5838" h="8863" extrusionOk="0">
                      <a:moveTo>
                        <a:pt x="4465" y="0"/>
                      </a:moveTo>
                      <a:cubicBezTo>
                        <a:pt x="4017" y="0"/>
                        <a:pt x="3570" y="40"/>
                        <a:pt x="3132" y="139"/>
                      </a:cubicBezTo>
                      <a:cubicBezTo>
                        <a:pt x="1885" y="412"/>
                        <a:pt x="730" y="1354"/>
                        <a:pt x="791" y="2418"/>
                      </a:cubicBezTo>
                      <a:cubicBezTo>
                        <a:pt x="822" y="2965"/>
                        <a:pt x="1186" y="3452"/>
                        <a:pt x="1156" y="4029"/>
                      </a:cubicBezTo>
                      <a:cubicBezTo>
                        <a:pt x="1095" y="4394"/>
                        <a:pt x="974" y="4759"/>
                        <a:pt x="791" y="5123"/>
                      </a:cubicBezTo>
                      <a:cubicBezTo>
                        <a:pt x="244" y="6461"/>
                        <a:pt x="1" y="7555"/>
                        <a:pt x="548" y="8862"/>
                      </a:cubicBezTo>
                      <a:cubicBezTo>
                        <a:pt x="1642" y="7981"/>
                        <a:pt x="3436" y="6613"/>
                        <a:pt x="3436" y="6613"/>
                      </a:cubicBezTo>
                      <a:cubicBezTo>
                        <a:pt x="3436" y="6613"/>
                        <a:pt x="2615" y="4090"/>
                        <a:pt x="3952" y="3178"/>
                      </a:cubicBezTo>
                      <a:cubicBezTo>
                        <a:pt x="4408" y="2844"/>
                        <a:pt x="4925" y="2661"/>
                        <a:pt x="5472" y="2570"/>
                      </a:cubicBezTo>
                      <a:cubicBezTo>
                        <a:pt x="6213" y="2389"/>
                        <a:pt x="6966" y="2305"/>
                        <a:pt x="7716" y="2305"/>
                      </a:cubicBezTo>
                      <a:cubicBezTo>
                        <a:pt x="8226" y="2305"/>
                        <a:pt x="8736" y="2344"/>
                        <a:pt x="9241" y="2418"/>
                      </a:cubicBezTo>
                      <a:cubicBezTo>
                        <a:pt x="9819" y="2540"/>
                        <a:pt x="10427" y="2631"/>
                        <a:pt x="11004" y="2661"/>
                      </a:cubicBezTo>
                      <a:cubicBezTo>
                        <a:pt x="11794" y="2631"/>
                        <a:pt x="12554" y="2540"/>
                        <a:pt x="13314" y="2418"/>
                      </a:cubicBezTo>
                      <a:cubicBezTo>
                        <a:pt x="13535" y="2404"/>
                        <a:pt x="13756" y="2398"/>
                        <a:pt x="13977" y="2398"/>
                      </a:cubicBezTo>
                      <a:cubicBezTo>
                        <a:pt x="15221" y="2398"/>
                        <a:pt x="16469" y="2613"/>
                        <a:pt x="17630" y="3026"/>
                      </a:cubicBezTo>
                      <a:cubicBezTo>
                        <a:pt x="20609" y="3938"/>
                        <a:pt x="23406" y="5427"/>
                        <a:pt x="25837" y="7373"/>
                      </a:cubicBezTo>
                      <a:cubicBezTo>
                        <a:pt x="24044" y="5579"/>
                        <a:pt x="22159" y="3756"/>
                        <a:pt x="19637" y="2753"/>
                      </a:cubicBezTo>
                      <a:cubicBezTo>
                        <a:pt x="18056" y="2084"/>
                        <a:pt x="16293" y="1810"/>
                        <a:pt x="14560" y="1506"/>
                      </a:cubicBezTo>
                      <a:lnTo>
                        <a:pt x="6840" y="260"/>
                      </a:lnTo>
                      <a:cubicBezTo>
                        <a:pt x="6063" y="124"/>
                        <a:pt x="5261" y="0"/>
                        <a:pt x="4465" y="0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293" name="Google Shape;25293;p64"/>
                <p:cNvSpPr/>
                <p:nvPr/>
              </p:nvSpPr>
              <p:spPr>
                <a:xfrm>
                  <a:off x="1088066" y="2303574"/>
                  <a:ext cx="322415" cy="58266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850" h="19151" extrusionOk="0">
                      <a:moveTo>
                        <a:pt x="366" y="1"/>
                      </a:moveTo>
                      <a:lnTo>
                        <a:pt x="366" y="1"/>
                      </a:lnTo>
                      <a:cubicBezTo>
                        <a:pt x="383" y="13"/>
                        <a:pt x="401" y="25"/>
                        <a:pt x="419" y="37"/>
                      </a:cubicBezTo>
                      <a:lnTo>
                        <a:pt x="419" y="37"/>
                      </a:lnTo>
                      <a:cubicBezTo>
                        <a:pt x="401" y="25"/>
                        <a:pt x="384" y="13"/>
                        <a:pt x="366" y="1"/>
                      </a:cubicBezTo>
                      <a:close/>
                      <a:moveTo>
                        <a:pt x="419" y="37"/>
                      </a:moveTo>
                      <a:lnTo>
                        <a:pt x="419" y="37"/>
                      </a:lnTo>
                      <a:cubicBezTo>
                        <a:pt x="1850" y="1020"/>
                        <a:pt x="2874" y="2872"/>
                        <a:pt x="4196" y="3983"/>
                      </a:cubicBezTo>
                      <a:cubicBezTo>
                        <a:pt x="5563" y="5107"/>
                        <a:pt x="6566" y="6597"/>
                        <a:pt x="7114" y="8268"/>
                      </a:cubicBezTo>
                      <a:cubicBezTo>
                        <a:pt x="7296" y="8633"/>
                        <a:pt x="7326" y="9028"/>
                        <a:pt x="7205" y="9424"/>
                      </a:cubicBezTo>
                      <a:cubicBezTo>
                        <a:pt x="7048" y="9714"/>
                        <a:pt x="6760" y="9890"/>
                        <a:pt x="6450" y="9890"/>
                      </a:cubicBezTo>
                      <a:cubicBezTo>
                        <a:pt x="6338" y="9890"/>
                        <a:pt x="6223" y="9867"/>
                        <a:pt x="6110" y="9819"/>
                      </a:cubicBezTo>
                      <a:lnTo>
                        <a:pt x="6110" y="9819"/>
                      </a:lnTo>
                      <a:cubicBezTo>
                        <a:pt x="7965" y="10943"/>
                        <a:pt x="7873" y="13740"/>
                        <a:pt x="5958" y="14925"/>
                      </a:cubicBezTo>
                      <a:cubicBezTo>
                        <a:pt x="5209" y="15396"/>
                        <a:pt x="4199" y="15537"/>
                        <a:pt x="3182" y="15537"/>
                      </a:cubicBezTo>
                      <a:cubicBezTo>
                        <a:pt x="2425" y="15537"/>
                        <a:pt x="1665" y="15459"/>
                        <a:pt x="1004" y="15381"/>
                      </a:cubicBezTo>
                      <a:cubicBezTo>
                        <a:pt x="518" y="16901"/>
                        <a:pt x="274" y="17965"/>
                        <a:pt x="1" y="19150"/>
                      </a:cubicBezTo>
                      <a:cubicBezTo>
                        <a:pt x="2767" y="18998"/>
                        <a:pt x="5381" y="17843"/>
                        <a:pt x="7326" y="15867"/>
                      </a:cubicBezTo>
                      <a:cubicBezTo>
                        <a:pt x="7630" y="15442"/>
                        <a:pt x="8025" y="15138"/>
                        <a:pt x="8481" y="14895"/>
                      </a:cubicBezTo>
                      <a:cubicBezTo>
                        <a:pt x="8755" y="14834"/>
                        <a:pt x="9028" y="14743"/>
                        <a:pt x="9302" y="14621"/>
                      </a:cubicBezTo>
                      <a:cubicBezTo>
                        <a:pt x="9667" y="14378"/>
                        <a:pt x="9849" y="13952"/>
                        <a:pt x="9849" y="13527"/>
                      </a:cubicBezTo>
                      <a:cubicBezTo>
                        <a:pt x="9819" y="12311"/>
                        <a:pt x="9120" y="11247"/>
                        <a:pt x="8025" y="10791"/>
                      </a:cubicBezTo>
                      <a:cubicBezTo>
                        <a:pt x="8664" y="9971"/>
                        <a:pt x="8481" y="8876"/>
                        <a:pt x="8117" y="7995"/>
                      </a:cubicBezTo>
                      <a:cubicBezTo>
                        <a:pt x="6817" y="4640"/>
                        <a:pt x="3593" y="2186"/>
                        <a:pt x="419" y="37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294" name="Google Shape;25294;p64"/>
                <p:cNvSpPr/>
                <p:nvPr/>
              </p:nvSpPr>
              <p:spPr>
                <a:xfrm>
                  <a:off x="1057235" y="2223132"/>
                  <a:ext cx="149293" cy="9669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561" h="3178" extrusionOk="0">
                      <a:moveTo>
                        <a:pt x="1" y="0"/>
                      </a:moveTo>
                      <a:lnTo>
                        <a:pt x="1" y="0"/>
                      </a:lnTo>
                      <a:cubicBezTo>
                        <a:pt x="365" y="639"/>
                        <a:pt x="821" y="1186"/>
                        <a:pt x="1368" y="1703"/>
                      </a:cubicBezTo>
                      <a:cubicBezTo>
                        <a:pt x="1460" y="1794"/>
                        <a:pt x="1551" y="1885"/>
                        <a:pt x="1703" y="1946"/>
                      </a:cubicBezTo>
                      <a:cubicBezTo>
                        <a:pt x="1794" y="1976"/>
                        <a:pt x="1916" y="1976"/>
                        <a:pt x="2007" y="2007"/>
                      </a:cubicBezTo>
                      <a:cubicBezTo>
                        <a:pt x="2098" y="2037"/>
                        <a:pt x="2220" y="2098"/>
                        <a:pt x="2311" y="2159"/>
                      </a:cubicBezTo>
                      <a:cubicBezTo>
                        <a:pt x="2537" y="2300"/>
                        <a:pt x="3736" y="3177"/>
                        <a:pt x="4147" y="3177"/>
                      </a:cubicBezTo>
                      <a:cubicBezTo>
                        <a:pt x="4178" y="3177"/>
                        <a:pt x="4204" y="3172"/>
                        <a:pt x="4226" y="3162"/>
                      </a:cubicBezTo>
                      <a:cubicBezTo>
                        <a:pt x="4560" y="3040"/>
                        <a:pt x="4165" y="2584"/>
                        <a:pt x="4074" y="2402"/>
                      </a:cubicBezTo>
                      <a:cubicBezTo>
                        <a:pt x="3314" y="1307"/>
                        <a:pt x="2189" y="517"/>
                        <a:pt x="882" y="244"/>
                      </a:cubicBez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25295" name="Google Shape;25295;p64"/>
              <p:cNvSpPr/>
              <p:nvPr/>
            </p:nvSpPr>
            <p:spPr>
              <a:xfrm>
                <a:off x="4510375" y="3618603"/>
                <a:ext cx="3459367" cy="1960557"/>
              </a:xfrm>
              <a:custGeom>
                <a:avLst/>
                <a:gdLst/>
                <a:ahLst/>
                <a:cxnLst/>
                <a:rect l="l" t="t" r="r" b="b"/>
                <a:pathLst>
                  <a:path w="105686" h="64439" extrusionOk="0">
                    <a:moveTo>
                      <a:pt x="78026" y="15988"/>
                    </a:moveTo>
                    <a:cubicBezTo>
                      <a:pt x="79303" y="10608"/>
                      <a:pt x="79485" y="4742"/>
                      <a:pt x="75837" y="0"/>
                    </a:cubicBezTo>
                    <a:cubicBezTo>
                      <a:pt x="78907" y="912"/>
                      <a:pt x="81886" y="2098"/>
                      <a:pt x="84743" y="3587"/>
                    </a:cubicBezTo>
                    <a:cubicBezTo>
                      <a:pt x="86142" y="4317"/>
                      <a:pt x="87570" y="5168"/>
                      <a:pt x="88208" y="6383"/>
                    </a:cubicBezTo>
                    <a:cubicBezTo>
                      <a:pt x="89151" y="8177"/>
                      <a:pt x="88117" y="10183"/>
                      <a:pt x="86689" y="11794"/>
                    </a:cubicBezTo>
                    <a:cubicBezTo>
                      <a:pt x="85291" y="13405"/>
                      <a:pt x="83497" y="14864"/>
                      <a:pt x="82676" y="16688"/>
                    </a:cubicBezTo>
                    <a:cubicBezTo>
                      <a:pt x="82190" y="17751"/>
                      <a:pt x="82129" y="18998"/>
                      <a:pt x="82889" y="20001"/>
                    </a:cubicBezTo>
                    <a:cubicBezTo>
                      <a:pt x="83558" y="20913"/>
                      <a:pt x="84865" y="21520"/>
                      <a:pt x="85442" y="22463"/>
                    </a:cubicBezTo>
                    <a:cubicBezTo>
                      <a:pt x="86446" y="24134"/>
                      <a:pt x="84804" y="26019"/>
                      <a:pt x="82889" y="27174"/>
                    </a:cubicBezTo>
                    <a:cubicBezTo>
                      <a:pt x="81005" y="28299"/>
                      <a:pt x="78664" y="29150"/>
                      <a:pt x="77479" y="30730"/>
                    </a:cubicBezTo>
                    <a:cubicBezTo>
                      <a:pt x="77205" y="31095"/>
                      <a:pt x="77023" y="31551"/>
                      <a:pt x="77357" y="31885"/>
                    </a:cubicBezTo>
                    <a:cubicBezTo>
                      <a:pt x="77692" y="32220"/>
                      <a:pt x="78178" y="32159"/>
                      <a:pt x="78603" y="32159"/>
                    </a:cubicBezTo>
                    <a:cubicBezTo>
                      <a:pt x="80427" y="32098"/>
                      <a:pt x="82190" y="31855"/>
                      <a:pt x="83923" y="31399"/>
                    </a:cubicBezTo>
                    <a:lnTo>
                      <a:pt x="81765" y="33588"/>
                    </a:lnTo>
                    <a:cubicBezTo>
                      <a:pt x="90063" y="31460"/>
                      <a:pt x="98087" y="28420"/>
                      <a:pt x="105686" y="24469"/>
                    </a:cubicBezTo>
                    <a:cubicBezTo>
                      <a:pt x="98209" y="31338"/>
                      <a:pt x="90519" y="38086"/>
                      <a:pt x="82676" y="44712"/>
                    </a:cubicBezTo>
                    <a:cubicBezTo>
                      <a:pt x="81886" y="45472"/>
                      <a:pt x="80974" y="46050"/>
                      <a:pt x="79971" y="46445"/>
                    </a:cubicBezTo>
                    <a:cubicBezTo>
                      <a:pt x="78543" y="46931"/>
                      <a:pt x="76871" y="46840"/>
                      <a:pt x="75321" y="46870"/>
                    </a:cubicBezTo>
                    <a:cubicBezTo>
                      <a:pt x="70123" y="46992"/>
                      <a:pt x="65077" y="49150"/>
                      <a:pt x="62281" y="52372"/>
                    </a:cubicBezTo>
                    <a:cubicBezTo>
                      <a:pt x="61278" y="53557"/>
                      <a:pt x="60488" y="54895"/>
                      <a:pt x="58998" y="55776"/>
                    </a:cubicBezTo>
                    <a:cubicBezTo>
                      <a:pt x="57874" y="56445"/>
                      <a:pt x="56445" y="56749"/>
                      <a:pt x="55047" y="57053"/>
                    </a:cubicBezTo>
                    <a:lnTo>
                      <a:pt x="19788" y="64439"/>
                    </a:lnTo>
                    <a:cubicBezTo>
                      <a:pt x="31916" y="61825"/>
                      <a:pt x="43709" y="57904"/>
                      <a:pt x="55016" y="52767"/>
                    </a:cubicBezTo>
                    <a:lnTo>
                      <a:pt x="40670" y="54196"/>
                    </a:lnTo>
                    <a:cubicBezTo>
                      <a:pt x="38390" y="54348"/>
                      <a:pt x="36110" y="54712"/>
                      <a:pt x="33891" y="55229"/>
                    </a:cubicBezTo>
                    <a:cubicBezTo>
                      <a:pt x="31976" y="55746"/>
                      <a:pt x="30213" y="56536"/>
                      <a:pt x="28390" y="57174"/>
                    </a:cubicBezTo>
                    <a:cubicBezTo>
                      <a:pt x="19666" y="60336"/>
                      <a:pt x="9696" y="60761"/>
                      <a:pt x="0" y="61096"/>
                    </a:cubicBezTo>
                    <a:cubicBezTo>
                      <a:pt x="7356" y="60822"/>
                      <a:pt x="15928" y="58026"/>
                      <a:pt x="22858" y="56323"/>
                    </a:cubicBezTo>
                    <a:cubicBezTo>
                      <a:pt x="30183" y="54500"/>
                      <a:pt x="37265" y="52311"/>
                      <a:pt x="44499" y="50335"/>
                    </a:cubicBezTo>
                    <a:cubicBezTo>
                      <a:pt x="56171" y="47174"/>
                      <a:pt x="65229" y="39454"/>
                      <a:pt x="70913" y="31429"/>
                    </a:cubicBezTo>
                    <a:cubicBezTo>
                      <a:pt x="74257" y="26779"/>
                      <a:pt x="76658" y="21551"/>
                      <a:pt x="78026" y="15988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5296" name="Google Shape;25296;p64"/>
            <p:cNvGrpSpPr/>
            <p:nvPr/>
          </p:nvGrpSpPr>
          <p:grpSpPr>
            <a:xfrm rot="-254958">
              <a:off x="4001620" y="2473396"/>
              <a:ext cx="980024" cy="535772"/>
              <a:chOff x="2447046" y="857325"/>
              <a:chExt cx="979976" cy="535745"/>
            </a:xfrm>
          </p:grpSpPr>
          <p:sp>
            <p:nvSpPr>
              <p:cNvPr id="25297" name="Google Shape;25297;p64"/>
              <p:cNvSpPr/>
              <p:nvPr/>
            </p:nvSpPr>
            <p:spPr>
              <a:xfrm>
                <a:off x="2447046" y="952979"/>
                <a:ext cx="357210" cy="197458"/>
              </a:xfrm>
              <a:custGeom>
                <a:avLst/>
                <a:gdLst/>
                <a:ahLst/>
                <a:cxnLst/>
                <a:rect l="l" t="t" r="r" b="b"/>
                <a:pathLst>
                  <a:path w="10913" h="6490" extrusionOk="0">
                    <a:moveTo>
                      <a:pt x="7615" y="0"/>
                    </a:moveTo>
                    <a:cubicBezTo>
                      <a:pt x="7539" y="0"/>
                      <a:pt x="7463" y="15"/>
                      <a:pt x="7387" y="46"/>
                    </a:cubicBezTo>
                    <a:cubicBezTo>
                      <a:pt x="4438" y="593"/>
                      <a:pt x="1915" y="2569"/>
                      <a:pt x="152" y="5000"/>
                    </a:cubicBezTo>
                    <a:cubicBezTo>
                      <a:pt x="92" y="5091"/>
                      <a:pt x="31" y="5183"/>
                      <a:pt x="0" y="5304"/>
                    </a:cubicBezTo>
                    <a:cubicBezTo>
                      <a:pt x="0" y="5426"/>
                      <a:pt x="0" y="5547"/>
                      <a:pt x="61" y="5669"/>
                    </a:cubicBezTo>
                    <a:cubicBezTo>
                      <a:pt x="183" y="5942"/>
                      <a:pt x="335" y="6216"/>
                      <a:pt x="517" y="6490"/>
                    </a:cubicBezTo>
                    <a:cubicBezTo>
                      <a:pt x="1216" y="5395"/>
                      <a:pt x="2250" y="4575"/>
                      <a:pt x="3496" y="4210"/>
                    </a:cubicBezTo>
                    <a:cubicBezTo>
                      <a:pt x="3946" y="4048"/>
                      <a:pt x="4418" y="3960"/>
                      <a:pt x="4892" y="3960"/>
                    </a:cubicBezTo>
                    <a:cubicBezTo>
                      <a:pt x="5218" y="3960"/>
                      <a:pt x="5545" y="4002"/>
                      <a:pt x="5867" y="4088"/>
                    </a:cubicBezTo>
                    <a:cubicBezTo>
                      <a:pt x="6657" y="4271"/>
                      <a:pt x="7326" y="4848"/>
                      <a:pt x="7630" y="5608"/>
                    </a:cubicBezTo>
                    <a:cubicBezTo>
                      <a:pt x="8207" y="5061"/>
                      <a:pt x="8785" y="4514"/>
                      <a:pt x="9302" y="3967"/>
                    </a:cubicBezTo>
                    <a:cubicBezTo>
                      <a:pt x="9545" y="3693"/>
                      <a:pt x="9788" y="3420"/>
                      <a:pt x="10061" y="3146"/>
                    </a:cubicBezTo>
                    <a:cubicBezTo>
                      <a:pt x="10305" y="2903"/>
                      <a:pt x="10761" y="2569"/>
                      <a:pt x="10821" y="2295"/>
                    </a:cubicBezTo>
                    <a:cubicBezTo>
                      <a:pt x="10913" y="1869"/>
                      <a:pt x="9879" y="1717"/>
                      <a:pt x="9545" y="1535"/>
                    </a:cubicBezTo>
                    <a:cubicBezTo>
                      <a:pt x="9028" y="1201"/>
                      <a:pt x="8542" y="806"/>
                      <a:pt x="8177" y="319"/>
                    </a:cubicBezTo>
                    <a:cubicBezTo>
                      <a:pt x="8086" y="198"/>
                      <a:pt x="7964" y="107"/>
                      <a:pt x="7843" y="46"/>
                    </a:cubicBezTo>
                    <a:cubicBezTo>
                      <a:pt x="7767" y="15"/>
                      <a:pt x="7691" y="0"/>
                      <a:pt x="7615" y="0"/>
                    </a:cubicBezTo>
                    <a:close/>
                  </a:path>
                </a:pathLst>
              </a:custGeom>
              <a:solidFill>
                <a:srgbClr val="2E578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298" name="Google Shape;25298;p64"/>
              <p:cNvSpPr/>
              <p:nvPr/>
            </p:nvSpPr>
            <p:spPr>
              <a:xfrm>
                <a:off x="2552502" y="1212377"/>
                <a:ext cx="346277" cy="180694"/>
              </a:xfrm>
              <a:custGeom>
                <a:avLst/>
                <a:gdLst/>
                <a:ahLst/>
                <a:cxnLst/>
                <a:rect l="l" t="t" r="r" b="b"/>
                <a:pathLst>
                  <a:path w="10579" h="5939" extrusionOk="0">
                    <a:moveTo>
                      <a:pt x="7964" y="0"/>
                    </a:moveTo>
                    <a:cubicBezTo>
                      <a:pt x="7204" y="0"/>
                      <a:pt x="6414" y="0"/>
                      <a:pt x="5624" y="30"/>
                    </a:cubicBezTo>
                    <a:cubicBezTo>
                      <a:pt x="5958" y="790"/>
                      <a:pt x="5897" y="1641"/>
                      <a:pt x="5472" y="2341"/>
                    </a:cubicBezTo>
                    <a:cubicBezTo>
                      <a:pt x="5046" y="3040"/>
                      <a:pt x="4438" y="3587"/>
                      <a:pt x="3709" y="3952"/>
                    </a:cubicBezTo>
                    <a:cubicBezTo>
                      <a:pt x="2922" y="4366"/>
                      <a:pt x="2065" y="4582"/>
                      <a:pt x="1204" y="4582"/>
                    </a:cubicBezTo>
                    <a:cubicBezTo>
                      <a:pt x="801" y="4582"/>
                      <a:pt x="398" y="4535"/>
                      <a:pt x="0" y="4438"/>
                    </a:cubicBezTo>
                    <a:lnTo>
                      <a:pt x="0" y="4438"/>
                    </a:lnTo>
                    <a:cubicBezTo>
                      <a:pt x="31" y="4772"/>
                      <a:pt x="122" y="5076"/>
                      <a:pt x="274" y="5350"/>
                    </a:cubicBezTo>
                    <a:cubicBezTo>
                      <a:pt x="304" y="5471"/>
                      <a:pt x="365" y="5562"/>
                      <a:pt x="456" y="5654"/>
                    </a:cubicBezTo>
                    <a:cubicBezTo>
                      <a:pt x="578" y="5684"/>
                      <a:pt x="669" y="5745"/>
                      <a:pt x="791" y="5745"/>
                    </a:cubicBezTo>
                    <a:cubicBezTo>
                      <a:pt x="1559" y="5872"/>
                      <a:pt x="2344" y="5938"/>
                      <a:pt x="3128" y="5938"/>
                    </a:cubicBezTo>
                    <a:cubicBezTo>
                      <a:pt x="5353" y="5938"/>
                      <a:pt x="7572" y="5400"/>
                      <a:pt x="9393" y="4164"/>
                    </a:cubicBezTo>
                    <a:cubicBezTo>
                      <a:pt x="9545" y="4073"/>
                      <a:pt x="9636" y="3952"/>
                      <a:pt x="9727" y="3830"/>
                    </a:cubicBezTo>
                    <a:cubicBezTo>
                      <a:pt x="9757" y="3678"/>
                      <a:pt x="9788" y="3526"/>
                      <a:pt x="9757" y="3404"/>
                    </a:cubicBezTo>
                    <a:cubicBezTo>
                      <a:pt x="9666" y="2766"/>
                      <a:pt x="9697" y="2158"/>
                      <a:pt x="9849" y="1550"/>
                    </a:cubicBezTo>
                    <a:cubicBezTo>
                      <a:pt x="9940" y="1186"/>
                      <a:pt x="10578" y="334"/>
                      <a:pt x="10213" y="122"/>
                    </a:cubicBezTo>
                    <a:cubicBezTo>
                      <a:pt x="10078" y="37"/>
                      <a:pt x="9821" y="18"/>
                      <a:pt x="9573" y="18"/>
                    </a:cubicBezTo>
                    <a:cubicBezTo>
                      <a:pt x="9374" y="18"/>
                      <a:pt x="9180" y="30"/>
                      <a:pt x="9058" y="30"/>
                    </a:cubicBezTo>
                    <a:cubicBezTo>
                      <a:pt x="8694" y="30"/>
                      <a:pt x="8329" y="0"/>
                      <a:pt x="7964" y="0"/>
                    </a:cubicBezTo>
                    <a:close/>
                  </a:path>
                </a:pathLst>
              </a:custGeom>
              <a:solidFill>
                <a:srgbClr val="2E578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299" name="Google Shape;25299;p64"/>
              <p:cNvSpPr/>
              <p:nvPr/>
            </p:nvSpPr>
            <p:spPr>
              <a:xfrm>
                <a:off x="2631087" y="857325"/>
                <a:ext cx="794974" cy="389288"/>
              </a:xfrm>
              <a:custGeom>
                <a:avLst/>
                <a:gdLst/>
                <a:ahLst/>
                <a:cxnLst/>
                <a:rect l="l" t="t" r="r" b="b"/>
                <a:pathLst>
                  <a:path w="24287" h="12795" extrusionOk="0">
                    <a:moveTo>
                      <a:pt x="16571" y="0"/>
                    </a:moveTo>
                    <a:cubicBezTo>
                      <a:pt x="14872" y="0"/>
                      <a:pt x="13096" y="183"/>
                      <a:pt x="11490" y="697"/>
                    </a:cubicBezTo>
                    <a:cubicBezTo>
                      <a:pt x="7812" y="1913"/>
                      <a:pt x="4195" y="5196"/>
                      <a:pt x="1247" y="7992"/>
                    </a:cubicBezTo>
                    <a:lnTo>
                      <a:pt x="1" y="9178"/>
                    </a:lnTo>
                    <a:lnTo>
                      <a:pt x="761" y="11001"/>
                    </a:lnTo>
                    <a:lnTo>
                      <a:pt x="1520" y="12795"/>
                    </a:lnTo>
                    <a:lnTo>
                      <a:pt x="3223" y="12764"/>
                    </a:lnTo>
                    <a:cubicBezTo>
                      <a:pt x="7296" y="12643"/>
                      <a:pt x="12189" y="12430"/>
                      <a:pt x="15624" y="10606"/>
                    </a:cubicBezTo>
                    <a:cubicBezTo>
                      <a:pt x="18451" y="9147"/>
                      <a:pt x="20883" y="6412"/>
                      <a:pt x="22433" y="4284"/>
                    </a:cubicBezTo>
                    <a:cubicBezTo>
                      <a:pt x="23618" y="2643"/>
                      <a:pt x="24287" y="1336"/>
                      <a:pt x="24165" y="1244"/>
                    </a:cubicBezTo>
                    <a:cubicBezTo>
                      <a:pt x="24104" y="1092"/>
                      <a:pt x="22737" y="637"/>
                      <a:pt x="20761" y="333"/>
                    </a:cubicBezTo>
                    <a:cubicBezTo>
                      <a:pt x="19542" y="146"/>
                      <a:pt x="18087" y="0"/>
                      <a:pt x="1657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300" name="Google Shape;25300;p64"/>
              <p:cNvSpPr/>
              <p:nvPr/>
            </p:nvSpPr>
            <p:spPr>
              <a:xfrm>
                <a:off x="2631087" y="1100476"/>
                <a:ext cx="105497" cy="146131"/>
              </a:xfrm>
              <a:custGeom>
                <a:avLst/>
                <a:gdLst/>
                <a:ahLst/>
                <a:cxnLst/>
                <a:rect l="l" t="t" r="r" b="b"/>
                <a:pathLst>
                  <a:path w="3223" h="4803" extrusionOk="0">
                    <a:moveTo>
                      <a:pt x="1247" y="0"/>
                    </a:moveTo>
                    <a:lnTo>
                      <a:pt x="1" y="1186"/>
                    </a:lnTo>
                    <a:lnTo>
                      <a:pt x="761" y="3009"/>
                    </a:lnTo>
                    <a:lnTo>
                      <a:pt x="1520" y="4803"/>
                    </a:lnTo>
                    <a:lnTo>
                      <a:pt x="3223" y="4772"/>
                    </a:lnTo>
                    <a:lnTo>
                      <a:pt x="1247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301" name="Google Shape;25301;p64"/>
              <p:cNvSpPr/>
              <p:nvPr/>
            </p:nvSpPr>
            <p:spPr>
              <a:xfrm>
                <a:off x="3311575" y="867462"/>
                <a:ext cx="115448" cy="121183"/>
              </a:xfrm>
              <a:custGeom>
                <a:avLst/>
                <a:gdLst/>
                <a:ahLst/>
                <a:cxnLst/>
                <a:rect l="l" t="t" r="r" b="b"/>
                <a:pathLst>
                  <a:path w="3527" h="3983" extrusionOk="0">
                    <a:moveTo>
                      <a:pt x="0" y="1"/>
                    </a:moveTo>
                    <a:lnTo>
                      <a:pt x="1672" y="3983"/>
                    </a:lnTo>
                    <a:cubicBezTo>
                      <a:pt x="2858" y="2311"/>
                      <a:pt x="3526" y="1034"/>
                      <a:pt x="3405" y="913"/>
                    </a:cubicBezTo>
                    <a:cubicBezTo>
                      <a:pt x="3344" y="761"/>
                      <a:pt x="1976" y="305"/>
                      <a:pt x="0" y="1"/>
                    </a:cubicBezTo>
                    <a:close/>
                  </a:path>
                </a:pathLst>
              </a:custGeom>
              <a:solidFill>
                <a:srgbClr val="2E578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302" name="Google Shape;25302;p64"/>
              <p:cNvSpPr/>
              <p:nvPr/>
            </p:nvSpPr>
            <p:spPr>
              <a:xfrm>
                <a:off x="3045055" y="912059"/>
                <a:ext cx="218817" cy="174061"/>
              </a:xfrm>
              <a:custGeom>
                <a:avLst/>
                <a:gdLst/>
                <a:ahLst/>
                <a:cxnLst/>
                <a:rect l="l" t="t" r="r" b="b"/>
                <a:pathLst>
                  <a:path w="6685" h="5721" extrusionOk="0">
                    <a:moveTo>
                      <a:pt x="3447" y="0"/>
                    </a:moveTo>
                    <a:cubicBezTo>
                      <a:pt x="2376" y="0"/>
                      <a:pt x="1304" y="585"/>
                      <a:pt x="818" y="1755"/>
                    </a:cubicBezTo>
                    <a:cubicBezTo>
                      <a:pt x="0" y="3748"/>
                      <a:pt x="1524" y="5720"/>
                      <a:pt x="3439" y="5720"/>
                    </a:cubicBezTo>
                    <a:cubicBezTo>
                      <a:pt x="3802" y="5720"/>
                      <a:pt x="4179" y="5649"/>
                      <a:pt x="4557" y="5494"/>
                    </a:cubicBezTo>
                    <a:cubicBezTo>
                      <a:pt x="5985" y="4886"/>
                      <a:pt x="6684" y="3214"/>
                      <a:pt x="6076" y="1755"/>
                    </a:cubicBezTo>
                    <a:cubicBezTo>
                      <a:pt x="5590" y="585"/>
                      <a:pt x="4519" y="0"/>
                      <a:pt x="344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303" name="Google Shape;25303;p64"/>
              <p:cNvSpPr/>
              <p:nvPr/>
            </p:nvSpPr>
            <p:spPr>
              <a:xfrm>
                <a:off x="3090714" y="936794"/>
                <a:ext cx="134334" cy="124864"/>
              </a:xfrm>
              <a:custGeom>
                <a:avLst/>
                <a:gdLst/>
                <a:ahLst/>
                <a:cxnLst/>
                <a:rect l="l" t="t" r="r" b="b"/>
                <a:pathLst>
                  <a:path w="4104" h="4104" extrusionOk="0">
                    <a:moveTo>
                      <a:pt x="2067" y="0"/>
                    </a:moveTo>
                    <a:cubicBezTo>
                      <a:pt x="912" y="0"/>
                      <a:pt x="0" y="912"/>
                      <a:pt x="0" y="2037"/>
                    </a:cubicBezTo>
                    <a:cubicBezTo>
                      <a:pt x="0" y="3192"/>
                      <a:pt x="912" y="4104"/>
                      <a:pt x="2067" y="4104"/>
                    </a:cubicBezTo>
                    <a:cubicBezTo>
                      <a:pt x="3192" y="4104"/>
                      <a:pt x="4104" y="3192"/>
                      <a:pt x="4104" y="2037"/>
                    </a:cubicBezTo>
                    <a:cubicBezTo>
                      <a:pt x="4104" y="912"/>
                      <a:pt x="3192" y="0"/>
                      <a:pt x="2067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304" name="Google Shape;25304;p64"/>
              <p:cNvSpPr/>
              <p:nvPr/>
            </p:nvSpPr>
            <p:spPr>
              <a:xfrm>
                <a:off x="2845043" y="1015623"/>
                <a:ext cx="176068" cy="139134"/>
              </a:xfrm>
              <a:custGeom>
                <a:avLst/>
                <a:gdLst/>
                <a:ahLst/>
                <a:cxnLst/>
                <a:rect l="l" t="t" r="r" b="b"/>
                <a:pathLst>
                  <a:path w="5379" h="4573" extrusionOk="0">
                    <a:moveTo>
                      <a:pt x="2780" y="0"/>
                    </a:moveTo>
                    <a:cubicBezTo>
                      <a:pt x="1921" y="0"/>
                      <a:pt x="1063" y="464"/>
                      <a:pt x="667" y="1391"/>
                    </a:cubicBezTo>
                    <a:cubicBezTo>
                      <a:pt x="0" y="2982"/>
                      <a:pt x="1218" y="4573"/>
                      <a:pt x="2747" y="4573"/>
                    </a:cubicBezTo>
                    <a:cubicBezTo>
                      <a:pt x="3029" y="4573"/>
                      <a:pt x="3322" y="4519"/>
                      <a:pt x="3616" y="4400"/>
                    </a:cubicBezTo>
                    <a:cubicBezTo>
                      <a:pt x="4801" y="3914"/>
                      <a:pt x="5379" y="2576"/>
                      <a:pt x="4892" y="1391"/>
                    </a:cubicBezTo>
                    <a:cubicBezTo>
                      <a:pt x="4497" y="464"/>
                      <a:pt x="3639" y="0"/>
                      <a:pt x="278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305" name="Google Shape;25305;p64"/>
              <p:cNvSpPr/>
              <p:nvPr/>
            </p:nvSpPr>
            <p:spPr>
              <a:xfrm>
                <a:off x="2869754" y="1034821"/>
                <a:ext cx="126478" cy="100342"/>
              </a:xfrm>
              <a:custGeom>
                <a:avLst/>
                <a:gdLst/>
                <a:ahLst/>
                <a:cxnLst/>
                <a:rect l="l" t="t" r="r" b="b"/>
                <a:pathLst>
                  <a:path w="3864" h="3298" extrusionOk="0">
                    <a:moveTo>
                      <a:pt x="1995" y="0"/>
                    </a:moveTo>
                    <a:cubicBezTo>
                      <a:pt x="1371" y="0"/>
                      <a:pt x="748" y="335"/>
                      <a:pt x="460" y="1003"/>
                    </a:cubicBezTo>
                    <a:cubicBezTo>
                      <a:pt x="1" y="2150"/>
                      <a:pt x="888" y="3297"/>
                      <a:pt x="1976" y="3297"/>
                    </a:cubicBezTo>
                    <a:cubicBezTo>
                      <a:pt x="2185" y="3297"/>
                      <a:pt x="2402" y="3255"/>
                      <a:pt x="2618" y="3161"/>
                    </a:cubicBezTo>
                    <a:cubicBezTo>
                      <a:pt x="3469" y="2827"/>
                      <a:pt x="3864" y="1854"/>
                      <a:pt x="3530" y="1003"/>
                    </a:cubicBezTo>
                    <a:cubicBezTo>
                      <a:pt x="3241" y="335"/>
                      <a:pt x="2618" y="0"/>
                      <a:pt x="1995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3" name="Subtitle 2">
            <a:extLst>
              <a:ext uri="{FF2B5EF4-FFF2-40B4-BE49-F238E27FC236}">
                <a16:creationId xmlns:a16="http://schemas.microsoft.com/office/drawing/2014/main" id="{BB57F4B4-752B-AEDA-6FD1-95A818AF2E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7785" y="3772181"/>
            <a:ext cx="3430200" cy="392700"/>
          </a:xfrm>
        </p:spPr>
        <p:txBody>
          <a:bodyPr/>
          <a:lstStyle/>
          <a:p>
            <a:r>
              <a:rPr lang="en-US" b="1" dirty="0">
                <a:solidFill>
                  <a:schemeClr val="accent5">
                    <a:lumMod val="25000"/>
                  </a:schemeClr>
                </a:solidFill>
                <a:latin typeface="Goudy Old Style" panose="02020502050305020303" pitchFamily="18" charset="77"/>
              </a:rPr>
              <a:t>Emily Spence</a:t>
            </a:r>
          </a:p>
        </p:txBody>
      </p:sp>
      <p:grpSp>
        <p:nvGrpSpPr>
          <p:cNvPr id="4" name="Google Shape;5139;p40">
            <a:extLst>
              <a:ext uri="{FF2B5EF4-FFF2-40B4-BE49-F238E27FC236}">
                <a16:creationId xmlns:a16="http://schemas.microsoft.com/office/drawing/2014/main" id="{7A6C9A36-D2F3-BEBB-C5B0-1C71F5DB8F6C}"/>
              </a:ext>
            </a:extLst>
          </p:cNvPr>
          <p:cNvGrpSpPr/>
          <p:nvPr/>
        </p:nvGrpSpPr>
        <p:grpSpPr>
          <a:xfrm>
            <a:off x="5489318" y="3137251"/>
            <a:ext cx="1179265" cy="591952"/>
            <a:chOff x="5101219" y="968224"/>
            <a:chExt cx="3832564" cy="3447392"/>
          </a:xfrm>
        </p:grpSpPr>
        <p:sp>
          <p:nvSpPr>
            <p:cNvPr id="5" name="Google Shape;5140;p40">
              <a:extLst>
                <a:ext uri="{FF2B5EF4-FFF2-40B4-BE49-F238E27FC236}">
                  <a16:creationId xmlns:a16="http://schemas.microsoft.com/office/drawing/2014/main" id="{E7D17477-714A-E310-D424-695385E4440D}"/>
                </a:ext>
              </a:extLst>
            </p:cNvPr>
            <p:cNvSpPr/>
            <p:nvPr/>
          </p:nvSpPr>
          <p:spPr>
            <a:xfrm rot="-10462489">
              <a:off x="5101219" y="968224"/>
              <a:ext cx="3832564" cy="3447392"/>
            </a:xfrm>
            <a:custGeom>
              <a:avLst/>
              <a:gdLst/>
              <a:ahLst/>
              <a:cxnLst/>
              <a:rect l="l" t="t" r="r" b="b"/>
              <a:pathLst>
                <a:path w="38859" h="23548" extrusionOk="0">
                  <a:moveTo>
                    <a:pt x="15534" y="1"/>
                  </a:moveTo>
                  <a:cubicBezTo>
                    <a:pt x="9411" y="1"/>
                    <a:pt x="4085" y="1651"/>
                    <a:pt x="1672" y="4742"/>
                  </a:cubicBezTo>
                  <a:cubicBezTo>
                    <a:pt x="1" y="7140"/>
                    <a:pt x="474" y="9859"/>
                    <a:pt x="2532" y="12684"/>
                  </a:cubicBezTo>
                  <a:cubicBezTo>
                    <a:pt x="5591" y="16549"/>
                    <a:pt x="12442" y="19489"/>
                    <a:pt x="19379" y="19927"/>
                  </a:cubicBezTo>
                  <a:cubicBezTo>
                    <a:pt x="19767" y="19947"/>
                    <a:pt x="20149" y="19956"/>
                    <a:pt x="20526" y="19956"/>
                  </a:cubicBezTo>
                  <a:cubicBezTo>
                    <a:pt x="27679" y="19956"/>
                    <a:pt x="32698" y="16508"/>
                    <a:pt x="29904" y="12260"/>
                  </a:cubicBezTo>
                  <a:cubicBezTo>
                    <a:pt x="28674" y="10336"/>
                    <a:pt x="25993" y="8646"/>
                    <a:pt x="22557" y="7751"/>
                  </a:cubicBezTo>
                  <a:cubicBezTo>
                    <a:pt x="21093" y="7353"/>
                    <a:pt x="19718" y="7185"/>
                    <a:pt x="18445" y="7185"/>
                  </a:cubicBezTo>
                  <a:cubicBezTo>
                    <a:pt x="15907" y="7185"/>
                    <a:pt x="13772" y="7855"/>
                    <a:pt x="12133" y="8718"/>
                  </a:cubicBezTo>
                  <a:cubicBezTo>
                    <a:pt x="10903" y="6792"/>
                    <a:pt x="14096" y="5853"/>
                    <a:pt x="16572" y="5507"/>
                  </a:cubicBezTo>
                  <a:cubicBezTo>
                    <a:pt x="17469" y="5356"/>
                    <a:pt x="18397" y="5284"/>
                    <a:pt x="19341" y="5284"/>
                  </a:cubicBezTo>
                  <a:cubicBezTo>
                    <a:pt x="23199" y="5284"/>
                    <a:pt x="27319" y="6490"/>
                    <a:pt x="30652" y="8419"/>
                  </a:cubicBezTo>
                  <a:cubicBezTo>
                    <a:pt x="36013" y="11798"/>
                    <a:pt x="37622" y="15898"/>
                    <a:pt x="34981" y="19153"/>
                  </a:cubicBezTo>
                  <a:cubicBezTo>
                    <a:pt x="32341" y="21923"/>
                    <a:pt x="27046" y="23404"/>
                    <a:pt x="20862" y="23404"/>
                  </a:cubicBezTo>
                  <a:cubicBezTo>
                    <a:pt x="20546" y="23404"/>
                    <a:pt x="20228" y="23400"/>
                    <a:pt x="19908" y="23392"/>
                  </a:cubicBezTo>
                  <a:lnTo>
                    <a:pt x="19908" y="23392"/>
                  </a:lnTo>
                  <a:cubicBezTo>
                    <a:pt x="20947" y="23497"/>
                    <a:pt x="21966" y="23547"/>
                    <a:pt x="22957" y="23547"/>
                  </a:cubicBezTo>
                  <a:cubicBezTo>
                    <a:pt x="32101" y="23547"/>
                    <a:pt x="38859" y="19266"/>
                    <a:pt x="37030" y="13786"/>
                  </a:cubicBezTo>
                  <a:cubicBezTo>
                    <a:pt x="35917" y="11254"/>
                    <a:pt x="33569" y="8896"/>
                    <a:pt x="29942" y="6913"/>
                  </a:cubicBezTo>
                  <a:cubicBezTo>
                    <a:pt x="26291" y="5000"/>
                    <a:pt x="21679" y="3969"/>
                    <a:pt x="17510" y="3969"/>
                  </a:cubicBezTo>
                  <a:cubicBezTo>
                    <a:pt x="15028" y="3969"/>
                    <a:pt x="12703" y="4334"/>
                    <a:pt x="10831" y="5098"/>
                  </a:cubicBezTo>
                  <a:cubicBezTo>
                    <a:pt x="6456" y="6954"/>
                    <a:pt x="6268" y="11012"/>
                    <a:pt x="11282" y="14113"/>
                  </a:cubicBezTo>
                  <a:cubicBezTo>
                    <a:pt x="13767" y="15545"/>
                    <a:pt x="16776" y="16321"/>
                    <a:pt x="19690" y="16321"/>
                  </a:cubicBezTo>
                  <a:cubicBezTo>
                    <a:pt x="20372" y="16321"/>
                    <a:pt x="21049" y="16279"/>
                    <a:pt x="21712" y="16192"/>
                  </a:cubicBezTo>
                  <a:cubicBezTo>
                    <a:pt x="24188" y="15845"/>
                    <a:pt x="25024" y="14647"/>
                    <a:pt x="26033" y="13588"/>
                  </a:cubicBezTo>
                  <a:lnTo>
                    <a:pt x="26033" y="13588"/>
                  </a:lnTo>
                  <a:cubicBezTo>
                    <a:pt x="29288" y="16443"/>
                    <a:pt x="24062" y="18550"/>
                    <a:pt x="19828" y="18652"/>
                  </a:cubicBezTo>
                  <a:cubicBezTo>
                    <a:pt x="19773" y="18653"/>
                    <a:pt x="19719" y="18653"/>
                    <a:pt x="19665" y="18653"/>
                  </a:cubicBezTo>
                  <a:cubicBezTo>
                    <a:pt x="11082" y="18653"/>
                    <a:pt x="2715" y="13741"/>
                    <a:pt x="1869" y="8876"/>
                  </a:cubicBezTo>
                  <a:cubicBezTo>
                    <a:pt x="798" y="3380"/>
                    <a:pt x="7898" y="245"/>
                    <a:pt x="16480" y="245"/>
                  </a:cubicBezTo>
                  <a:cubicBezTo>
                    <a:pt x="19156" y="245"/>
                    <a:pt x="21975" y="549"/>
                    <a:pt x="24736" y="1182"/>
                  </a:cubicBezTo>
                  <a:cubicBezTo>
                    <a:pt x="24596" y="1140"/>
                    <a:pt x="24318" y="1070"/>
                    <a:pt x="23903" y="978"/>
                  </a:cubicBezTo>
                  <a:cubicBezTo>
                    <a:pt x="21079" y="321"/>
                    <a:pt x="18229" y="1"/>
                    <a:pt x="15534" y="1"/>
                  </a:cubicBezTo>
                  <a:close/>
                </a:path>
              </a:pathLst>
            </a:custGeom>
            <a:solidFill>
              <a:srgbClr val="B89EE6">
                <a:alpha val="44030"/>
              </a:srgbClr>
            </a:solidFill>
            <a:ln>
              <a:noFill/>
            </a:ln>
            <a:effectLst>
              <a:outerShdw blurRad="228600" dist="19050" dir="5400000" algn="bl" rotWithShape="0">
                <a:schemeClr val="dk1">
                  <a:alpha val="62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" name="Google Shape;5141;p40">
              <a:extLst>
                <a:ext uri="{FF2B5EF4-FFF2-40B4-BE49-F238E27FC236}">
                  <a16:creationId xmlns:a16="http://schemas.microsoft.com/office/drawing/2014/main" id="{7E9AA18C-9F2E-668D-A7B7-432E699C6F3F}"/>
                </a:ext>
              </a:extLst>
            </p:cNvPr>
            <p:cNvSpPr/>
            <p:nvPr/>
          </p:nvSpPr>
          <p:spPr>
            <a:xfrm>
              <a:off x="5877132" y="1648438"/>
              <a:ext cx="2160482" cy="2160482"/>
            </a:xfrm>
            <a:custGeom>
              <a:avLst/>
              <a:gdLst/>
              <a:ahLst/>
              <a:cxnLst/>
              <a:rect l="l" t="t" r="r" b="b"/>
              <a:pathLst>
                <a:path w="31008" h="31008" extrusionOk="0">
                  <a:moveTo>
                    <a:pt x="15505" y="0"/>
                  </a:moveTo>
                  <a:cubicBezTo>
                    <a:pt x="11393" y="0"/>
                    <a:pt x="7449" y="1634"/>
                    <a:pt x="4542" y="4541"/>
                  </a:cubicBezTo>
                  <a:cubicBezTo>
                    <a:pt x="1634" y="7448"/>
                    <a:pt x="1" y="11392"/>
                    <a:pt x="1" y="15503"/>
                  </a:cubicBezTo>
                  <a:cubicBezTo>
                    <a:pt x="1" y="19616"/>
                    <a:pt x="1634" y="23558"/>
                    <a:pt x="4542" y="26467"/>
                  </a:cubicBezTo>
                  <a:cubicBezTo>
                    <a:pt x="7449" y="29374"/>
                    <a:pt x="11393" y="31007"/>
                    <a:pt x="15505" y="31007"/>
                  </a:cubicBezTo>
                  <a:cubicBezTo>
                    <a:pt x="19616" y="31007"/>
                    <a:pt x="23560" y="29374"/>
                    <a:pt x="26467" y="26467"/>
                  </a:cubicBezTo>
                  <a:cubicBezTo>
                    <a:pt x="29374" y="23558"/>
                    <a:pt x="31008" y="19616"/>
                    <a:pt x="31008" y="15503"/>
                  </a:cubicBezTo>
                  <a:cubicBezTo>
                    <a:pt x="31008" y="11392"/>
                    <a:pt x="29374" y="7448"/>
                    <a:pt x="26467" y="4541"/>
                  </a:cubicBezTo>
                  <a:cubicBezTo>
                    <a:pt x="23560" y="1634"/>
                    <a:pt x="19616" y="0"/>
                    <a:pt x="15505" y="0"/>
                  </a:cubicBezTo>
                  <a:close/>
                </a:path>
              </a:pathLst>
            </a:custGeom>
            <a:solidFill>
              <a:srgbClr val="FFFCFB">
                <a:alpha val="202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" name="Google Shape;5142;p40">
              <a:extLst>
                <a:ext uri="{FF2B5EF4-FFF2-40B4-BE49-F238E27FC236}">
                  <a16:creationId xmlns:a16="http://schemas.microsoft.com/office/drawing/2014/main" id="{7788F4F4-E30E-5B79-0F09-2CCBB150F0AB}"/>
                </a:ext>
              </a:extLst>
            </p:cNvPr>
            <p:cNvSpPr/>
            <p:nvPr/>
          </p:nvSpPr>
          <p:spPr>
            <a:xfrm>
              <a:off x="6048533" y="1819629"/>
              <a:ext cx="1817960" cy="1818030"/>
            </a:xfrm>
            <a:custGeom>
              <a:avLst/>
              <a:gdLst/>
              <a:ahLst/>
              <a:cxnLst/>
              <a:rect l="l" t="t" r="r" b="b"/>
              <a:pathLst>
                <a:path w="26092" h="26093" extrusionOk="0">
                  <a:moveTo>
                    <a:pt x="13046" y="0"/>
                  </a:moveTo>
                  <a:cubicBezTo>
                    <a:pt x="9586" y="0"/>
                    <a:pt x="6268" y="1375"/>
                    <a:pt x="3822" y="3822"/>
                  </a:cubicBezTo>
                  <a:cubicBezTo>
                    <a:pt x="1375" y="6268"/>
                    <a:pt x="0" y="9586"/>
                    <a:pt x="0" y="13046"/>
                  </a:cubicBezTo>
                  <a:cubicBezTo>
                    <a:pt x="0" y="16507"/>
                    <a:pt x="1375" y="19825"/>
                    <a:pt x="3822" y="22272"/>
                  </a:cubicBezTo>
                  <a:cubicBezTo>
                    <a:pt x="6268" y="24718"/>
                    <a:pt x="9586" y="26092"/>
                    <a:pt x="13046" y="26092"/>
                  </a:cubicBezTo>
                  <a:cubicBezTo>
                    <a:pt x="16506" y="26092"/>
                    <a:pt x="19825" y="24718"/>
                    <a:pt x="22271" y="22272"/>
                  </a:cubicBezTo>
                  <a:cubicBezTo>
                    <a:pt x="24718" y="19825"/>
                    <a:pt x="26092" y="16507"/>
                    <a:pt x="26092" y="13046"/>
                  </a:cubicBezTo>
                  <a:cubicBezTo>
                    <a:pt x="26092" y="9586"/>
                    <a:pt x="24718" y="6268"/>
                    <a:pt x="22271" y="3822"/>
                  </a:cubicBezTo>
                  <a:cubicBezTo>
                    <a:pt x="19825" y="1375"/>
                    <a:pt x="16506" y="0"/>
                    <a:pt x="13046" y="0"/>
                  </a:cubicBezTo>
                  <a:close/>
                </a:path>
              </a:pathLst>
            </a:custGeom>
            <a:solidFill>
              <a:srgbClr val="FFFCFB">
                <a:alpha val="202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5143;p40">
              <a:extLst>
                <a:ext uri="{FF2B5EF4-FFF2-40B4-BE49-F238E27FC236}">
                  <a16:creationId xmlns:a16="http://schemas.microsoft.com/office/drawing/2014/main" id="{90CBFD31-780B-6456-0BD2-3E9FFBC1F30B}"/>
                </a:ext>
              </a:extLst>
            </p:cNvPr>
            <p:cNvSpPr/>
            <p:nvPr/>
          </p:nvSpPr>
          <p:spPr>
            <a:xfrm>
              <a:off x="6363741" y="2136926"/>
              <a:ext cx="1187607" cy="1187606"/>
            </a:xfrm>
            <a:custGeom>
              <a:avLst/>
              <a:gdLst/>
              <a:ahLst/>
              <a:cxnLst/>
              <a:rect l="l" t="t" r="r" b="b"/>
              <a:pathLst>
                <a:path w="31008" h="31008" extrusionOk="0">
                  <a:moveTo>
                    <a:pt x="15505" y="0"/>
                  </a:moveTo>
                  <a:cubicBezTo>
                    <a:pt x="11393" y="0"/>
                    <a:pt x="7449" y="1634"/>
                    <a:pt x="4542" y="4541"/>
                  </a:cubicBezTo>
                  <a:cubicBezTo>
                    <a:pt x="1634" y="7448"/>
                    <a:pt x="1" y="11392"/>
                    <a:pt x="1" y="15503"/>
                  </a:cubicBezTo>
                  <a:cubicBezTo>
                    <a:pt x="1" y="19616"/>
                    <a:pt x="1634" y="23558"/>
                    <a:pt x="4542" y="26467"/>
                  </a:cubicBezTo>
                  <a:cubicBezTo>
                    <a:pt x="7449" y="29374"/>
                    <a:pt x="11393" y="31007"/>
                    <a:pt x="15505" y="31007"/>
                  </a:cubicBezTo>
                  <a:cubicBezTo>
                    <a:pt x="19616" y="31007"/>
                    <a:pt x="23560" y="29374"/>
                    <a:pt x="26467" y="26467"/>
                  </a:cubicBezTo>
                  <a:cubicBezTo>
                    <a:pt x="29374" y="23558"/>
                    <a:pt x="31008" y="19616"/>
                    <a:pt x="31008" y="15503"/>
                  </a:cubicBezTo>
                  <a:cubicBezTo>
                    <a:pt x="31008" y="11392"/>
                    <a:pt x="29374" y="7448"/>
                    <a:pt x="26467" y="4541"/>
                  </a:cubicBezTo>
                  <a:cubicBezTo>
                    <a:pt x="23560" y="1634"/>
                    <a:pt x="19616" y="0"/>
                    <a:pt x="15505" y="0"/>
                  </a:cubicBezTo>
                  <a:close/>
                </a:path>
              </a:pathLst>
            </a:custGeom>
            <a:solidFill>
              <a:schemeClr val="tx1"/>
            </a:solidFill>
            <a:ln w="19050" cap="flat" cmpd="sng">
              <a:solidFill>
                <a:schemeClr val="tx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10" name="Google Shape;5139;p40">
            <a:extLst>
              <a:ext uri="{FF2B5EF4-FFF2-40B4-BE49-F238E27FC236}">
                <a16:creationId xmlns:a16="http://schemas.microsoft.com/office/drawing/2014/main" id="{1AED3151-3DF6-73F4-DF51-B45C873F94A2}"/>
              </a:ext>
            </a:extLst>
          </p:cNvPr>
          <p:cNvGrpSpPr/>
          <p:nvPr/>
        </p:nvGrpSpPr>
        <p:grpSpPr>
          <a:xfrm>
            <a:off x="6611585" y="3239809"/>
            <a:ext cx="1100314" cy="481096"/>
            <a:chOff x="5101219" y="968224"/>
            <a:chExt cx="3832564" cy="3447392"/>
          </a:xfrm>
        </p:grpSpPr>
        <p:sp>
          <p:nvSpPr>
            <p:cNvPr id="11" name="Google Shape;5140;p40">
              <a:extLst>
                <a:ext uri="{FF2B5EF4-FFF2-40B4-BE49-F238E27FC236}">
                  <a16:creationId xmlns:a16="http://schemas.microsoft.com/office/drawing/2014/main" id="{5A662FC3-7E49-C99E-3339-C035AB084947}"/>
                </a:ext>
              </a:extLst>
            </p:cNvPr>
            <p:cNvSpPr/>
            <p:nvPr/>
          </p:nvSpPr>
          <p:spPr>
            <a:xfrm rot="-10462489">
              <a:off x="5101219" y="968224"/>
              <a:ext cx="3832564" cy="3447392"/>
            </a:xfrm>
            <a:custGeom>
              <a:avLst/>
              <a:gdLst/>
              <a:ahLst/>
              <a:cxnLst/>
              <a:rect l="l" t="t" r="r" b="b"/>
              <a:pathLst>
                <a:path w="38859" h="23548" extrusionOk="0">
                  <a:moveTo>
                    <a:pt x="15534" y="1"/>
                  </a:moveTo>
                  <a:cubicBezTo>
                    <a:pt x="9411" y="1"/>
                    <a:pt x="4085" y="1651"/>
                    <a:pt x="1672" y="4742"/>
                  </a:cubicBezTo>
                  <a:cubicBezTo>
                    <a:pt x="1" y="7140"/>
                    <a:pt x="474" y="9859"/>
                    <a:pt x="2532" y="12684"/>
                  </a:cubicBezTo>
                  <a:cubicBezTo>
                    <a:pt x="5591" y="16549"/>
                    <a:pt x="12442" y="19489"/>
                    <a:pt x="19379" y="19927"/>
                  </a:cubicBezTo>
                  <a:cubicBezTo>
                    <a:pt x="19767" y="19947"/>
                    <a:pt x="20149" y="19956"/>
                    <a:pt x="20526" y="19956"/>
                  </a:cubicBezTo>
                  <a:cubicBezTo>
                    <a:pt x="27679" y="19956"/>
                    <a:pt x="32698" y="16508"/>
                    <a:pt x="29904" y="12260"/>
                  </a:cubicBezTo>
                  <a:cubicBezTo>
                    <a:pt x="28674" y="10336"/>
                    <a:pt x="25993" y="8646"/>
                    <a:pt x="22557" y="7751"/>
                  </a:cubicBezTo>
                  <a:cubicBezTo>
                    <a:pt x="21093" y="7353"/>
                    <a:pt x="19718" y="7185"/>
                    <a:pt x="18445" y="7185"/>
                  </a:cubicBezTo>
                  <a:cubicBezTo>
                    <a:pt x="15907" y="7185"/>
                    <a:pt x="13772" y="7855"/>
                    <a:pt x="12133" y="8718"/>
                  </a:cubicBezTo>
                  <a:cubicBezTo>
                    <a:pt x="10903" y="6792"/>
                    <a:pt x="14096" y="5853"/>
                    <a:pt x="16572" y="5507"/>
                  </a:cubicBezTo>
                  <a:cubicBezTo>
                    <a:pt x="17469" y="5356"/>
                    <a:pt x="18397" y="5284"/>
                    <a:pt x="19341" y="5284"/>
                  </a:cubicBezTo>
                  <a:cubicBezTo>
                    <a:pt x="23199" y="5284"/>
                    <a:pt x="27319" y="6490"/>
                    <a:pt x="30652" y="8419"/>
                  </a:cubicBezTo>
                  <a:cubicBezTo>
                    <a:pt x="36013" y="11798"/>
                    <a:pt x="37622" y="15898"/>
                    <a:pt x="34981" y="19153"/>
                  </a:cubicBezTo>
                  <a:cubicBezTo>
                    <a:pt x="32341" y="21923"/>
                    <a:pt x="27046" y="23404"/>
                    <a:pt x="20862" y="23404"/>
                  </a:cubicBezTo>
                  <a:cubicBezTo>
                    <a:pt x="20546" y="23404"/>
                    <a:pt x="20228" y="23400"/>
                    <a:pt x="19908" y="23392"/>
                  </a:cubicBezTo>
                  <a:lnTo>
                    <a:pt x="19908" y="23392"/>
                  </a:lnTo>
                  <a:cubicBezTo>
                    <a:pt x="20947" y="23497"/>
                    <a:pt x="21966" y="23547"/>
                    <a:pt x="22957" y="23547"/>
                  </a:cubicBezTo>
                  <a:cubicBezTo>
                    <a:pt x="32101" y="23547"/>
                    <a:pt x="38859" y="19266"/>
                    <a:pt x="37030" y="13786"/>
                  </a:cubicBezTo>
                  <a:cubicBezTo>
                    <a:pt x="35917" y="11254"/>
                    <a:pt x="33569" y="8896"/>
                    <a:pt x="29942" y="6913"/>
                  </a:cubicBezTo>
                  <a:cubicBezTo>
                    <a:pt x="26291" y="5000"/>
                    <a:pt x="21679" y="3969"/>
                    <a:pt x="17510" y="3969"/>
                  </a:cubicBezTo>
                  <a:cubicBezTo>
                    <a:pt x="15028" y="3969"/>
                    <a:pt x="12703" y="4334"/>
                    <a:pt x="10831" y="5098"/>
                  </a:cubicBezTo>
                  <a:cubicBezTo>
                    <a:pt x="6456" y="6954"/>
                    <a:pt x="6268" y="11012"/>
                    <a:pt x="11282" y="14113"/>
                  </a:cubicBezTo>
                  <a:cubicBezTo>
                    <a:pt x="13767" y="15545"/>
                    <a:pt x="16776" y="16321"/>
                    <a:pt x="19690" y="16321"/>
                  </a:cubicBezTo>
                  <a:cubicBezTo>
                    <a:pt x="20372" y="16321"/>
                    <a:pt x="21049" y="16279"/>
                    <a:pt x="21712" y="16192"/>
                  </a:cubicBezTo>
                  <a:cubicBezTo>
                    <a:pt x="24188" y="15845"/>
                    <a:pt x="25024" y="14647"/>
                    <a:pt x="26033" y="13588"/>
                  </a:cubicBezTo>
                  <a:lnTo>
                    <a:pt x="26033" y="13588"/>
                  </a:lnTo>
                  <a:cubicBezTo>
                    <a:pt x="29288" y="16443"/>
                    <a:pt x="24062" y="18550"/>
                    <a:pt x="19828" y="18652"/>
                  </a:cubicBezTo>
                  <a:cubicBezTo>
                    <a:pt x="19773" y="18653"/>
                    <a:pt x="19719" y="18653"/>
                    <a:pt x="19665" y="18653"/>
                  </a:cubicBezTo>
                  <a:cubicBezTo>
                    <a:pt x="11082" y="18653"/>
                    <a:pt x="2715" y="13741"/>
                    <a:pt x="1869" y="8876"/>
                  </a:cubicBezTo>
                  <a:cubicBezTo>
                    <a:pt x="798" y="3380"/>
                    <a:pt x="7898" y="245"/>
                    <a:pt x="16480" y="245"/>
                  </a:cubicBezTo>
                  <a:cubicBezTo>
                    <a:pt x="19156" y="245"/>
                    <a:pt x="21975" y="549"/>
                    <a:pt x="24736" y="1182"/>
                  </a:cubicBezTo>
                  <a:cubicBezTo>
                    <a:pt x="24596" y="1140"/>
                    <a:pt x="24318" y="1070"/>
                    <a:pt x="23903" y="978"/>
                  </a:cubicBezTo>
                  <a:cubicBezTo>
                    <a:pt x="21079" y="321"/>
                    <a:pt x="18229" y="1"/>
                    <a:pt x="15534" y="1"/>
                  </a:cubicBezTo>
                  <a:close/>
                </a:path>
              </a:pathLst>
            </a:custGeom>
            <a:solidFill>
              <a:srgbClr val="B89EE6">
                <a:alpha val="44030"/>
              </a:srgbClr>
            </a:solidFill>
            <a:ln>
              <a:noFill/>
            </a:ln>
            <a:effectLst>
              <a:outerShdw blurRad="228600" dist="19050" dir="5400000" algn="bl" rotWithShape="0">
                <a:schemeClr val="dk1">
                  <a:alpha val="62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5141;p40">
              <a:extLst>
                <a:ext uri="{FF2B5EF4-FFF2-40B4-BE49-F238E27FC236}">
                  <a16:creationId xmlns:a16="http://schemas.microsoft.com/office/drawing/2014/main" id="{3476541E-74E1-B7B3-D8C6-8448D3655B6B}"/>
                </a:ext>
              </a:extLst>
            </p:cNvPr>
            <p:cNvSpPr/>
            <p:nvPr/>
          </p:nvSpPr>
          <p:spPr>
            <a:xfrm>
              <a:off x="5877132" y="1648438"/>
              <a:ext cx="2160482" cy="2160482"/>
            </a:xfrm>
            <a:custGeom>
              <a:avLst/>
              <a:gdLst/>
              <a:ahLst/>
              <a:cxnLst/>
              <a:rect l="l" t="t" r="r" b="b"/>
              <a:pathLst>
                <a:path w="31008" h="31008" extrusionOk="0">
                  <a:moveTo>
                    <a:pt x="15505" y="0"/>
                  </a:moveTo>
                  <a:cubicBezTo>
                    <a:pt x="11393" y="0"/>
                    <a:pt x="7449" y="1634"/>
                    <a:pt x="4542" y="4541"/>
                  </a:cubicBezTo>
                  <a:cubicBezTo>
                    <a:pt x="1634" y="7448"/>
                    <a:pt x="1" y="11392"/>
                    <a:pt x="1" y="15503"/>
                  </a:cubicBezTo>
                  <a:cubicBezTo>
                    <a:pt x="1" y="19616"/>
                    <a:pt x="1634" y="23558"/>
                    <a:pt x="4542" y="26467"/>
                  </a:cubicBezTo>
                  <a:cubicBezTo>
                    <a:pt x="7449" y="29374"/>
                    <a:pt x="11393" y="31007"/>
                    <a:pt x="15505" y="31007"/>
                  </a:cubicBezTo>
                  <a:cubicBezTo>
                    <a:pt x="19616" y="31007"/>
                    <a:pt x="23560" y="29374"/>
                    <a:pt x="26467" y="26467"/>
                  </a:cubicBezTo>
                  <a:cubicBezTo>
                    <a:pt x="29374" y="23558"/>
                    <a:pt x="31008" y="19616"/>
                    <a:pt x="31008" y="15503"/>
                  </a:cubicBezTo>
                  <a:cubicBezTo>
                    <a:pt x="31008" y="11392"/>
                    <a:pt x="29374" y="7448"/>
                    <a:pt x="26467" y="4541"/>
                  </a:cubicBezTo>
                  <a:cubicBezTo>
                    <a:pt x="23560" y="1634"/>
                    <a:pt x="19616" y="0"/>
                    <a:pt x="15505" y="0"/>
                  </a:cubicBezTo>
                  <a:close/>
                </a:path>
              </a:pathLst>
            </a:custGeom>
            <a:solidFill>
              <a:srgbClr val="FFFCFB">
                <a:alpha val="202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5142;p40">
              <a:extLst>
                <a:ext uri="{FF2B5EF4-FFF2-40B4-BE49-F238E27FC236}">
                  <a16:creationId xmlns:a16="http://schemas.microsoft.com/office/drawing/2014/main" id="{A63DB930-59F3-1E17-431B-6419DA91E808}"/>
                </a:ext>
              </a:extLst>
            </p:cNvPr>
            <p:cNvSpPr/>
            <p:nvPr/>
          </p:nvSpPr>
          <p:spPr>
            <a:xfrm>
              <a:off x="6048533" y="1819629"/>
              <a:ext cx="1817960" cy="1818030"/>
            </a:xfrm>
            <a:custGeom>
              <a:avLst/>
              <a:gdLst/>
              <a:ahLst/>
              <a:cxnLst/>
              <a:rect l="l" t="t" r="r" b="b"/>
              <a:pathLst>
                <a:path w="26092" h="26093" extrusionOk="0">
                  <a:moveTo>
                    <a:pt x="13046" y="0"/>
                  </a:moveTo>
                  <a:cubicBezTo>
                    <a:pt x="9586" y="0"/>
                    <a:pt x="6268" y="1375"/>
                    <a:pt x="3822" y="3822"/>
                  </a:cubicBezTo>
                  <a:cubicBezTo>
                    <a:pt x="1375" y="6268"/>
                    <a:pt x="0" y="9586"/>
                    <a:pt x="0" y="13046"/>
                  </a:cubicBezTo>
                  <a:cubicBezTo>
                    <a:pt x="0" y="16507"/>
                    <a:pt x="1375" y="19825"/>
                    <a:pt x="3822" y="22272"/>
                  </a:cubicBezTo>
                  <a:cubicBezTo>
                    <a:pt x="6268" y="24718"/>
                    <a:pt x="9586" y="26092"/>
                    <a:pt x="13046" y="26092"/>
                  </a:cubicBezTo>
                  <a:cubicBezTo>
                    <a:pt x="16506" y="26092"/>
                    <a:pt x="19825" y="24718"/>
                    <a:pt x="22271" y="22272"/>
                  </a:cubicBezTo>
                  <a:cubicBezTo>
                    <a:pt x="24718" y="19825"/>
                    <a:pt x="26092" y="16507"/>
                    <a:pt x="26092" y="13046"/>
                  </a:cubicBezTo>
                  <a:cubicBezTo>
                    <a:pt x="26092" y="9586"/>
                    <a:pt x="24718" y="6268"/>
                    <a:pt x="22271" y="3822"/>
                  </a:cubicBezTo>
                  <a:cubicBezTo>
                    <a:pt x="19825" y="1375"/>
                    <a:pt x="16506" y="0"/>
                    <a:pt x="13046" y="0"/>
                  </a:cubicBezTo>
                  <a:close/>
                </a:path>
              </a:pathLst>
            </a:custGeom>
            <a:solidFill>
              <a:srgbClr val="FFFCFB">
                <a:alpha val="202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5143;p40">
              <a:extLst>
                <a:ext uri="{FF2B5EF4-FFF2-40B4-BE49-F238E27FC236}">
                  <a16:creationId xmlns:a16="http://schemas.microsoft.com/office/drawing/2014/main" id="{180C541A-9553-8EF9-871E-BA0E41F66C03}"/>
                </a:ext>
              </a:extLst>
            </p:cNvPr>
            <p:cNvSpPr/>
            <p:nvPr/>
          </p:nvSpPr>
          <p:spPr>
            <a:xfrm>
              <a:off x="6363742" y="2136929"/>
              <a:ext cx="1187606" cy="1187606"/>
            </a:xfrm>
            <a:custGeom>
              <a:avLst/>
              <a:gdLst/>
              <a:ahLst/>
              <a:cxnLst/>
              <a:rect l="l" t="t" r="r" b="b"/>
              <a:pathLst>
                <a:path w="31008" h="31008" extrusionOk="0">
                  <a:moveTo>
                    <a:pt x="15505" y="0"/>
                  </a:moveTo>
                  <a:cubicBezTo>
                    <a:pt x="11393" y="0"/>
                    <a:pt x="7449" y="1634"/>
                    <a:pt x="4542" y="4541"/>
                  </a:cubicBezTo>
                  <a:cubicBezTo>
                    <a:pt x="1634" y="7448"/>
                    <a:pt x="1" y="11392"/>
                    <a:pt x="1" y="15503"/>
                  </a:cubicBezTo>
                  <a:cubicBezTo>
                    <a:pt x="1" y="19616"/>
                    <a:pt x="1634" y="23558"/>
                    <a:pt x="4542" y="26467"/>
                  </a:cubicBezTo>
                  <a:cubicBezTo>
                    <a:pt x="7449" y="29374"/>
                    <a:pt x="11393" y="31007"/>
                    <a:pt x="15505" y="31007"/>
                  </a:cubicBezTo>
                  <a:cubicBezTo>
                    <a:pt x="19616" y="31007"/>
                    <a:pt x="23560" y="29374"/>
                    <a:pt x="26467" y="26467"/>
                  </a:cubicBezTo>
                  <a:cubicBezTo>
                    <a:pt x="29374" y="23558"/>
                    <a:pt x="31008" y="19616"/>
                    <a:pt x="31008" y="15503"/>
                  </a:cubicBezTo>
                  <a:cubicBezTo>
                    <a:pt x="31008" y="11392"/>
                    <a:pt x="29374" y="7448"/>
                    <a:pt x="26467" y="4541"/>
                  </a:cubicBezTo>
                  <a:cubicBezTo>
                    <a:pt x="23560" y="1634"/>
                    <a:pt x="19616" y="0"/>
                    <a:pt x="15505" y="0"/>
                  </a:cubicBezTo>
                  <a:close/>
                </a:path>
              </a:pathLst>
            </a:custGeom>
            <a:solidFill>
              <a:schemeClr val="tx1"/>
            </a:solidFill>
            <a:ln w="19050" cap="flat" cmpd="sng">
              <a:solidFill>
                <a:schemeClr val="tx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15" name="Subtitle 2">
            <a:extLst>
              <a:ext uri="{FF2B5EF4-FFF2-40B4-BE49-F238E27FC236}">
                <a16:creationId xmlns:a16="http://schemas.microsoft.com/office/drawing/2014/main" id="{F4E39656-7540-18A1-0192-F4A922563403}"/>
              </a:ext>
            </a:extLst>
          </p:cNvPr>
          <p:cNvSpPr txBox="1">
            <a:spLocks/>
          </p:cNvSpPr>
          <p:nvPr/>
        </p:nvSpPr>
        <p:spPr>
          <a:xfrm>
            <a:off x="266042" y="4288579"/>
            <a:ext cx="3430200" cy="39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Font typeface="Roboto"/>
              <a:buNone/>
              <a:defRPr sz="1400" b="0" i="0" u="none" strike="noStrike" cap="none">
                <a:solidFill>
                  <a:schemeClr val="accent3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Font typeface="Roboto"/>
              <a:buNone/>
              <a:defRPr sz="2800" b="0" i="0" u="none" strike="noStrike" cap="none">
                <a:solidFill>
                  <a:schemeClr val="accent3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Font typeface="Roboto"/>
              <a:buNone/>
              <a:defRPr sz="2800" b="0" i="0" u="none" strike="noStrike" cap="none">
                <a:solidFill>
                  <a:schemeClr val="accent3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Font typeface="Roboto"/>
              <a:buNone/>
              <a:defRPr sz="2800" b="0" i="0" u="none" strike="noStrike" cap="none">
                <a:solidFill>
                  <a:schemeClr val="accent3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Font typeface="Roboto"/>
              <a:buNone/>
              <a:defRPr sz="2800" b="0" i="0" u="none" strike="noStrike" cap="none">
                <a:solidFill>
                  <a:schemeClr val="accent3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Font typeface="Roboto"/>
              <a:buNone/>
              <a:defRPr sz="2800" b="0" i="0" u="none" strike="noStrike" cap="none">
                <a:solidFill>
                  <a:schemeClr val="accent3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Font typeface="Roboto"/>
              <a:buNone/>
              <a:defRPr sz="2800" b="0" i="0" u="none" strike="noStrike" cap="none">
                <a:solidFill>
                  <a:schemeClr val="accent3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Font typeface="Roboto"/>
              <a:buNone/>
              <a:defRPr sz="2800" b="0" i="0" u="none" strike="noStrike" cap="none">
                <a:solidFill>
                  <a:schemeClr val="accent3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Font typeface="Roboto"/>
              <a:buNone/>
              <a:defRPr sz="2800" b="0" i="0" u="none" strike="noStrike" cap="none">
                <a:solidFill>
                  <a:schemeClr val="accent3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r>
              <a:rPr lang="en-US" b="1" dirty="0">
                <a:solidFill>
                  <a:schemeClr val="accent5">
                    <a:lumMod val="25000"/>
                  </a:schemeClr>
                </a:solidFill>
                <a:latin typeface="Goudy Old Style" panose="02020502050305020303" pitchFamily="18" charset="77"/>
              </a:rPr>
              <a:t>Dr. Daniel Stolarski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ED96E8E-3EA3-8274-FF77-9054F5872E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149" y="230389"/>
            <a:ext cx="513272" cy="51327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9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916" name="Google Shape;34916;p127"/>
          <p:cNvGrpSpPr/>
          <p:nvPr/>
        </p:nvGrpSpPr>
        <p:grpSpPr>
          <a:xfrm>
            <a:off x="-682041" y="1099334"/>
            <a:ext cx="3330201" cy="4241570"/>
            <a:chOff x="-682041" y="1099334"/>
            <a:chExt cx="3330201" cy="4241570"/>
          </a:xfrm>
        </p:grpSpPr>
        <p:sp>
          <p:nvSpPr>
            <p:cNvPr id="34917" name="Google Shape;34917;p127"/>
            <p:cNvSpPr/>
            <p:nvPr/>
          </p:nvSpPr>
          <p:spPr>
            <a:xfrm>
              <a:off x="1088263" y="3144463"/>
              <a:ext cx="291710" cy="342890"/>
            </a:xfrm>
            <a:custGeom>
              <a:avLst/>
              <a:gdLst/>
              <a:ahLst/>
              <a:cxnLst/>
              <a:rect l="l" t="t" r="r" b="b"/>
              <a:pathLst>
                <a:path w="14409" h="16937" extrusionOk="0">
                  <a:moveTo>
                    <a:pt x="5777" y="1"/>
                  </a:moveTo>
                  <a:cubicBezTo>
                    <a:pt x="387" y="1"/>
                    <a:pt x="1" y="6702"/>
                    <a:pt x="1706" y="10518"/>
                  </a:cubicBezTo>
                  <a:cubicBezTo>
                    <a:pt x="2838" y="13032"/>
                    <a:pt x="4905" y="15119"/>
                    <a:pt x="7418" y="16261"/>
                  </a:cubicBezTo>
                  <a:cubicBezTo>
                    <a:pt x="8315" y="16670"/>
                    <a:pt x="9352" y="16936"/>
                    <a:pt x="10344" y="16936"/>
                  </a:cubicBezTo>
                  <a:cubicBezTo>
                    <a:pt x="11396" y="16936"/>
                    <a:pt x="12399" y="16636"/>
                    <a:pt x="13131" y="15887"/>
                  </a:cubicBezTo>
                  <a:cubicBezTo>
                    <a:pt x="14409" y="14579"/>
                    <a:pt x="14336" y="12491"/>
                    <a:pt x="13994" y="10694"/>
                  </a:cubicBezTo>
                  <a:cubicBezTo>
                    <a:pt x="13682" y="9115"/>
                    <a:pt x="13235" y="7557"/>
                    <a:pt x="12653" y="6062"/>
                  </a:cubicBezTo>
                  <a:cubicBezTo>
                    <a:pt x="12103" y="4670"/>
                    <a:pt x="11428" y="3299"/>
                    <a:pt x="10421" y="2188"/>
                  </a:cubicBezTo>
                  <a:cubicBezTo>
                    <a:pt x="9423" y="1066"/>
                    <a:pt x="8073" y="214"/>
                    <a:pt x="6587" y="48"/>
                  </a:cubicBezTo>
                  <a:cubicBezTo>
                    <a:pt x="6306" y="16"/>
                    <a:pt x="6036" y="1"/>
                    <a:pt x="577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18" name="Google Shape;34918;p127"/>
            <p:cNvSpPr/>
            <p:nvPr/>
          </p:nvSpPr>
          <p:spPr>
            <a:xfrm>
              <a:off x="-682041" y="2702920"/>
              <a:ext cx="1204092" cy="947810"/>
            </a:xfrm>
            <a:custGeom>
              <a:avLst/>
              <a:gdLst/>
              <a:ahLst/>
              <a:cxnLst/>
              <a:rect l="l" t="t" r="r" b="b"/>
              <a:pathLst>
                <a:path w="59476" h="46817" extrusionOk="0">
                  <a:moveTo>
                    <a:pt x="57681" y="0"/>
                  </a:moveTo>
                  <a:cubicBezTo>
                    <a:pt x="57643" y="0"/>
                    <a:pt x="57604" y="2"/>
                    <a:pt x="57564" y="5"/>
                  </a:cubicBezTo>
                  <a:cubicBezTo>
                    <a:pt x="56006" y="118"/>
                    <a:pt x="55227" y="2133"/>
                    <a:pt x="54334" y="3172"/>
                  </a:cubicBezTo>
                  <a:cubicBezTo>
                    <a:pt x="52838" y="4928"/>
                    <a:pt x="50917" y="6216"/>
                    <a:pt x="48798" y="7098"/>
                  </a:cubicBezTo>
                  <a:cubicBezTo>
                    <a:pt x="45422" y="8511"/>
                    <a:pt x="41724" y="8947"/>
                    <a:pt x="38110" y="9550"/>
                  </a:cubicBezTo>
                  <a:cubicBezTo>
                    <a:pt x="32813" y="10422"/>
                    <a:pt x="27360" y="11825"/>
                    <a:pt x="23880" y="16176"/>
                  </a:cubicBezTo>
                  <a:cubicBezTo>
                    <a:pt x="22343" y="18098"/>
                    <a:pt x="21086" y="20196"/>
                    <a:pt x="19196" y="21796"/>
                  </a:cubicBezTo>
                  <a:cubicBezTo>
                    <a:pt x="17295" y="23405"/>
                    <a:pt x="15114" y="24621"/>
                    <a:pt x="13068" y="26034"/>
                  </a:cubicBezTo>
                  <a:cubicBezTo>
                    <a:pt x="10097" y="28090"/>
                    <a:pt x="7448" y="30614"/>
                    <a:pt x="5226" y="33470"/>
                  </a:cubicBezTo>
                  <a:cubicBezTo>
                    <a:pt x="3107" y="36202"/>
                    <a:pt x="812" y="39557"/>
                    <a:pt x="168" y="43005"/>
                  </a:cubicBezTo>
                  <a:cubicBezTo>
                    <a:pt x="53" y="43587"/>
                    <a:pt x="1" y="44179"/>
                    <a:pt x="115" y="44750"/>
                  </a:cubicBezTo>
                  <a:cubicBezTo>
                    <a:pt x="396" y="46159"/>
                    <a:pt x="1717" y="46817"/>
                    <a:pt x="3057" y="46817"/>
                  </a:cubicBezTo>
                  <a:cubicBezTo>
                    <a:pt x="3899" y="46817"/>
                    <a:pt x="4749" y="46557"/>
                    <a:pt x="5350" y="46059"/>
                  </a:cubicBezTo>
                  <a:cubicBezTo>
                    <a:pt x="6109" y="45446"/>
                    <a:pt x="6202" y="44553"/>
                    <a:pt x="6524" y="43670"/>
                  </a:cubicBezTo>
                  <a:cubicBezTo>
                    <a:pt x="6877" y="42694"/>
                    <a:pt x="7293" y="41748"/>
                    <a:pt x="7750" y="40824"/>
                  </a:cubicBezTo>
                  <a:cubicBezTo>
                    <a:pt x="8685" y="38985"/>
                    <a:pt x="9816" y="37240"/>
                    <a:pt x="11136" y="35652"/>
                  </a:cubicBezTo>
                  <a:cubicBezTo>
                    <a:pt x="13016" y="33377"/>
                    <a:pt x="15249" y="31403"/>
                    <a:pt x="17752" y="29835"/>
                  </a:cubicBezTo>
                  <a:cubicBezTo>
                    <a:pt x="19227" y="28921"/>
                    <a:pt x="20629" y="27903"/>
                    <a:pt x="22093" y="26989"/>
                  </a:cubicBezTo>
                  <a:cubicBezTo>
                    <a:pt x="24182" y="25701"/>
                    <a:pt x="25054" y="24122"/>
                    <a:pt x="26331" y="22117"/>
                  </a:cubicBezTo>
                  <a:cubicBezTo>
                    <a:pt x="27681" y="19999"/>
                    <a:pt x="29562" y="18254"/>
                    <a:pt x="31649" y="16883"/>
                  </a:cubicBezTo>
                  <a:cubicBezTo>
                    <a:pt x="33976" y="15356"/>
                    <a:pt x="36656" y="14567"/>
                    <a:pt x="39377" y="14151"/>
                  </a:cubicBezTo>
                  <a:cubicBezTo>
                    <a:pt x="42036" y="13746"/>
                    <a:pt x="44840" y="13923"/>
                    <a:pt x="47437" y="13237"/>
                  </a:cubicBezTo>
                  <a:cubicBezTo>
                    <a:pt x="51125" y="12261"/>
                    <a:pt x="55892" y="9799"/>
                    <a:pt x="57959" y="6454"/>
                  </a:cubicBezTo>
                  <a:cubicBezTo>
                    <a:pt x="58645" y="5343"/>
                    <a:pt x="59475" y="3733"/>
                    <a:pt x="59465" y="2424"/>
                  </a:cubicBezTo>
                  <a:cubicBezTo>
                    <a:pt x="59455" y="1388"/>
                    <a:pt x="58870" y="0"/>
                    <a:pt x="5768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19" name="Google Shape;34919;p127"/>
            <p:cNvSpPr/>
            <p:nvPr/>
          </p:nvSpPr>
          <p:spPr>
            <a:xfrm>
              <a:off x="1469982" y="2879719"/>
              <a:ext cx="390060" cy="251301"/>
            </a:xfrm>
            <a:custGeom>
              <a:avLst/>
              <a:gdLst/>
              <a:ahLst/>
              <a:cxnLst/>
              <a:rect l="l" t="t" r="r" b="b"/>
              <a:pathLst>
                <a:path w="19267" h="12413" extrusionOk="0">
                  <a:moveTo>
                    <a:pt x="13480" y="1"/>
                  </a:moveTo>
                  <a:cubicBezTo>
                    <a:pt x="13348" y="1"/>
                    <a:pt x="13217" y="3"/>
                    <a:pt x="13087" y="6"/>
                  </a:cubicBezTo>
                  <a:cubicBezTo>
                    <a:pt x="11476" y="48"/>
                    <a:pt x="9877" y="235"/>
                    <a:pt x="8298" y="567"/>
                  </a:cubicBezTo>
                  <a:cubicBezTo>
                    <a:pt x="6834" y="879"/>
                    <a:pt x="5369" y="1326"/>
                    <a:pt x="4113" y="2125"/>
                  </a:cubicBezTo>
                  <a:cubicBezTo>
                    <a:pt x="2845" y="2935"/>
                    <a:pt x="1786" y="4130"/>
                    <a:pt x="1371" y="5564"/>
                  </a:cubicBezTo>
                  <a:cubicBezTo>
                    <a:pt x="0" y="10396"/>
                    <a:pt x="4308" y="12413"/>
                    <a:pt x="8253" y="12413"/>
                  </a:cubicBezTo>
                  <a:cubicBezTo>
                    <a:pt x="9184" y="12413"/>
                    <a:pt x="10094" y="12301"/>
                    <a:pt x="10905" y="12087"/>
                  </a:cubicBezTo>
                  <a:cubicBezTo>
                    <a:pt x="13574" y="11390"/>
                    <a:pt x="15963" y="9687"/>
                    <a:pt x="17501" y="7402"/>
                  </a:cubicBezTo>
                  <a:cubicBezTo>
                    <a:pt x="18643" y="5709"/>
                    <a:pt x="19266" y="3351"/>
                    <a:pt x="18061" y="1700"/>
                  </a:cubicBezTo>
                  <a:cubicBezTo>
                    <a:pt x="17068" y="339"/>
                    <a:pt x="15205" y="1"/>
                    <a:pt x="1348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20" name="Google Shape;34920;p127"/>
            <p:cNvSpPr/>
            <p:nvPr/>
          </p:nvSpPr>
          <p:spPr>
            <a:xfrm>
              <a:off x="1180195" y="2574870"/>
              <a:ext cx="535804" cy="483309"/>
            </a:xfrm>
            <a:custGeom>
              <a:avLst/>
              <a:gdLst/>
              <a:ahLst/>
              <a:cxnLst/>
              <a:rect l="l" t="t" r="r" b="b"/>
              <a:pathLst>
                <a:path w="26466" h="23873" extrusionOk="0">
                  <a:moveTo>
                    <a:pt x="6962" y="1"/>
                  </a:moveTo>
                  <a:cubicBezTo>
                    <a:pt x="5744" y="1"/>
                    <a:pt x="4928" y="528"/>
                    <a:pt x="4031" y="1499"/>
                  </a:cubicBezTo>
                  <a:cubicBezTo>
                    <a:pt x="2400" y="3255"/>
                    <a:pt x="1444" y="5675"/>
                    <a:pt x="894" y="7971"/>
                  </a:cubicBezTo>
                  <a:cubicBezTo>
                    <a:pt x="530" y="9518"/>
                    <a:pt x="1" y="12125"/>
                    <a:pt x="1278" y="13340"/>
                  </a:cubicBezTo>
                  <a:cubicBezTo>
                    <a:pt x="2597" y="14607"/>
                    <a:pt x="4373" y="15231"/>
                    <a:pt x="6025" y="15906"/>
                  </a:cubicBezTo>
                  <a:cubicBezTo>
                    <a:pt x="7780" y="16633"/>
                    <a:pt x="9608" y="17651"/>
                    <a:pt x="10283" y="19427"/>
                  </a:cubicBezTo>
                  <a:cubicBezTo>
                    <a:pt x="10595" y="20258"/>
                    <a:pt x="10626" y="21183"/>
                    <a:pt x="11031" y="21972"/>
                  </a:cubicBezTo>
                  <a:cubicBezTo>
                    <a:pt x="11498" y="22865"/>
                    <a:pt x="12412" y="23457"/>
                    <a:pt x="13379" y="23706"/>
                  </a:cubicBezTo>
                  <a:cubicBezTo>
                    <a:pt x="13843" y="23825"/>
                    <a:pt x="14316" y="23873"/>
                    <a:pt x="14792" y="23873"/>
                  </a:cubicBezTo>
                  <a:cubicBezTo>
                    <a:pt x="15318" y="23873"/>
                    <a:pt x="15847" y="23814"/>
                    <a:pt x="16370" y="23727"/>
                  </a:cubicBezTo>
                  <a:cubicBezTo>
                    <a:pt x="19828" y="23145"/>
                    <a:pt x="23059" y="21245"/>
                    <a:pt x="25250" y="18503"/>
                  </a:cubicBezTo>
                  <a:cubicBezTo>
                    <a:pt x="25863" y="17744"/>
                    <a:pt x="26414" y="16862"/>
                    <a:pt x="26434" y="15885"/>
                  </a:cubicBezTo>
                  <a:cubicBezTo>
                    <a:pt x="26466" y="14150"/>
                    <a:pt x="24897" y="12894"/>
                    <a:pt x="23786" y="11554"/>
                  </a:cubicBezTo>
                  <a:cubicBezTo>
                    <a:pt x="21854" y="9217"/>
                    <a:pt x="21075" y="5997"/>
                    <a:pt x="19029" y="3805"/>
                  </a:cubicBezTo>
                  <a:cubicBezTo>
                    <a:pt x="18831" y="3598"/>
                    <a:pt x="18624" y="3390"/>
                    <a:pt x="18395" y="3203"/>
                  </a:cubicBezTo>
                  <a:cubicBezTo>
                    <a:pt x="16848" y="1873"/>
                    <a:pt x="14812" y="1292"/>
                    <a:pt x="12818" y="866"/>
                  </a:cubicBezTo>
                  <a:cubicBezTo>
                    <a:pt x="11031" y="482"/>
                    <a:pt x="9234" y="201"/>
                    <a:pt x="7427" y="24"/>
                  </a:cubicBezTo>
                  <a:cubicBezTo>
                    <a:pt x="7265" y="9"/>
                    <a:pt x="7111" y="1"/>
                    <a:pt x="696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21" name="Google Shape;34921;p127"/>
            <p:cNvSpPr/>
            <p:nvPr/>
          </p:nvSpPr>
          <p:spPr>
            <a:xfrm>
              <a:off x="354422" y="2322152"/>
              <a:ext cx="722119" cy="848367"/>
            </a:xfrm>
            <a:custGeom>
              <a:avLst/>
              <a:gdLst/>
              <a:ahLst/>
              <a:cxnLst/>
              <a:rect l="l" t="t" r="r" b="b"/>
              <a:pathLst>
                <a:path w="35669" h="41905" extrusionOk="0">
                  <a:moveTo>
                    <a:pt x="11405" y="1"/>
                  </a:moveTo>
                  <a:cubicBezTo>
                    <a:pt x="7252" y="1"/>
                    <a:pt x="2622" y="2744"/>
                    <a:pt x="926" y="6266"/>
                  </a:cubicBezTo>
                  <a:cubicBezTo>
                    <a:pt x="157" y="7865"/>
                    <a:pt x="1" y="9693"/>
                    <a:pt x="63" y="11459"/>
                  </a:cubicBezTo>
                  <a:cubicBezTo>
                    <a:pt x="178" y="14886"/>
                    <a:pt x="1040" y="18231"/>
                    <a:pt x="2078" y="21492"/>
                  </a:cubicBezTo>
                  <a:cubicBezTo>
                    <a:pt x="3366" y="25532"/>
                    <a:pt x="4924" y="29490"/>
                    <a:pt x="6805" y="33292"/>
                  </a:cubicBezTo>
                  <a:cubicBezTo>
                    <a:pt x="7708" y="35130"/>
                    <a:pt x="8716" y="36979"/>
                    <a:pt x="10242" y="38350"/>
                  </a:cubicBezTo>
                  <a:cubicBezTo>
                    <a:pt x="12164" y="40074"/>
                    <a:pt x="14729" y="40895"/>
                    <a:pt x="17274" y="41382"/>
                  </a:cubicBezTo>
                  <a:cubicBezTo>
                    <a:pt x="19042" y="41715"/>
                    <a:pt x="20846" y="41904"/>
                    <a:pt x="22644" y="41904"/>
                  </a:cubicBezTo>
                  <a:cubicBezTo>
                    <a:pt x="24778" y="41904"/>
                    <a:pt x="26903" y="41638"/>
                    <a:pt x="28949" y="41029"/>
                  </a:cubicBezTo>
                  <a:cubicBezTo>
                    <a:pt x="30112" y="40687"/>
                    <a:pt x="31255" y="40230"/>
                    <a:pt x="32200" y="39482"/>
                  </a:cubicBezTo>
                  <a:cubicBezTo>
                    <a:pt x="33737" y="38266"/>
                    <a:pt x="34630" y="36408"/>
                    <a:pt x="35108" y="34506"/>
                  </a:cubicBezTo>
                  <a:cubicBezTo>
                    <a:pt x="35565" y="32689"/>
                    <a:pt x="35669" y="30767"/>
                    <a:pt x="35212" y="28950"/>
                  </a:cubicBezTo>
                  <a:cubicBezTo>
                    <a:pt x="34205" y="24909"/>
                    <a:pt x="30694" y="22095"/>
                    <a:pt x="28086" y="18854"/>
                  </a:cubicBezTo>
                  <a:cubicBezTo>
                    <a:pt x="24783" y="14751"/>
                    <a:pt x="22810" y="9745"/>
                    <a:pt x="19788" y="5435"/>
                  </a:cubicBezTo>
                  <a:cubicBezTo>
                    <a:pt x="18458" y="3533"/>
                    <a:pt x="16859" y="1726"/>
                    <a:pt x="14771" y="719"/>
                  </a:cubicBezTo>
                  <a:cubicBezTo>
                    <a:pt x="13741" y="225"/>
                    <a:pt x="12592" y="1"/>
                    <a:pt x="1140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22" name="Google Shape;34922;p127"/>
            <p:cNvSpPr/>
            <p:nvPr/>
          </p:nvSpPr>
          <p:spPr>
            <a:xfrm>
              <a:off x="858725" y="2045200"/>
              <a:ext cx="517260" cy="425368"/>
            </a:xfrm>
            <a:custGeom>
              <a:avLst/>
              <a:gdLst/>
              <a:ahLst/>
              <a:cxnLst/>
              <a:rect l="l" t="t" r="r" b="b"/>
              <a:pathLst>
                <a:path w="25550" h="21011" extrusionOk="0">
                  <a:moveTo>
                    <a:pt x="17156" y="0"/>
                  </a:moveTo>
                  <a:cubicBezTo>
                    <a:pt x="16972" y="0"/>
                    <a:pt x="16789" y="28"/>
                    <a:pt x="16617" y="86"/>
                  </a:cubicBezTo>
                  <a:cubicBezTo>
                    <a:pt x="15786" y="366"/>
                    <a:pt x="15204" y="1125"/>
                    <a:pt x="14809" y="1914"/>
                  </a:cubicBezTo>
                  <a:cubicBezTo>
                    <a:pt x="14249" y="3046"/>
                    <a:pt x="13969" y="4303"/>
                    <a:pt x="13969" y="5550"/>
                  </a:cubicBezTo>
                  <a:cubicBezTo>
                    <a:pt x="13724" y="5465"/>
                    <a:pt x="13478" y="5417"/>
                    <a:pt x="13240" y="5417"/>
                  </a:cubicBezTo>
                  <a:cubicBezTo>
                    <a:pt x="12892" y="5417"/>
                    <a:pt x="12563" y="5520"/>
                    <a:pt x="12286" y="5767"/>
                  </a:cubicBezTo>
                  <a:cubicBezTo>
                    <a:pt x="12016" y="6007"/>
                    <a:pt x="11850" y="6339"/>
                    <a:pt x="11683" y="6661"/>
                  </a:cubicBezTo>
                  <a:cubicBezTo>
                    <a:pt x="10676" y="8520"/>
                    <a:pt x="9055" y="10109"/>
                    <a:pt x="7061" y="10815"/>
                  </a:cubicBezTo>
                  <a:cubicBezTo>
                    <a:pt x="6513" y="11010"/>
                    <a:pt x="6020" y="11081"/>
                    <a:pt x="5553" y="11081"/>
                  </a:cubicBezTo>
                  <a:cubicBezTo>
                    <a:pt x="4328" y="11081"/>
                    <a:pt x="3286" y="10595"/>
                    <a:pt x="1941" y="10587"/>
                  </a:cubicBezTo>
                  <a:cubicBezTo>
                    <a:pt x="1933" y="10587"/>
                    <a:pt x="1924" y="10587"/>
                    <a:pt x="1916" y="10587"/>
                  </a:cubicBezTo>
                  <a:cubicBezTo>
                    <a:pt x="50" y="10587"/>
                    <a:pt x="0" y="12931"/>
                    <a:pt x="517" y="14388"/>
                  </a:cubicBezTo>
                  <a:cubicBezTo>
                    <a:pt x="1078" y="15967"/>
                    <a:pt x="2345" y="17193"/>
                    <a:pt x="3696" y="18180"/>
                  </a:cubicBezTo>
                  <a:cubicBezTo>
                    <a:pt x="5942" y="19829"/>
                    <a:pt x="8640" y="21011"/>
                    <a:pt x="11400" y="21011"/>
                  </a:cubicBezTo>
                  <a:cubicBezTo>
                    <a:pt x="11715" y="21011"/>
                    <a:pt x="12032" y="20995"/>
                    <a:pt x="12348" y="20963"/>
                  </a:cubicBezTo>
                  <a:cubicBezTo>
                    <a:pt x="15194" y="20662"/>
                    <a:pt x="17863" y="18958"/>
                    <a:pt x="19328" y="16497"/>
                  </a:cubicBezTo>
                  <a:cubicBezTo>
                    <a:pt x="19691" y="15884"/>
                    <a:pt x="19993" y="15209"/>
                    <a:pt x="20065" y="14492"/>
                  </a:cubicBezTo>
                  <a:cubicBezTo>
                    <a:pt x="20086" y="14212"/>
                    <a:pt x="20086" y="13931"/>
                    <a:pt x="20055" y="13651"/>
                  </a:cubicBezTo>
                  <a:cubicBezTo>
                    <a:pt x="21706" y="13340"/>
                    <a:pt x="23160" y="12280"/>
                    <a:pt x="24251" y="10981"/>
                  </a:cubicBezTo>
                  <a:cubicBezTo>
                    <a:pt x="24947" y="10150"/>
                    <a:pt x="25549" y="9143"/>
                    <a:pt x="25518" y="8063"/>
                  </a:cubicBezTo>
                  <a:cubicBezTo>
                    <a:pt x="25498" y="6982"/>
                    <a:pt x="24662" y="5882"/>
                    <a:pt x="23596" y="5882"/>
                  </a:cubicBezTo>
                  <a:cubicBezTo>
                    <a:pt x="23586" y="5882"/>
                    <a:pt x="23576" y="5882"/>
                    <a:pt x="23566" y="5882"/>
                  </a:cubicBezTo>
                  <a:cubicBezTo>
                    <a:pt x="23440" y="5885"/>
                    <a:pt x="23300" y="5893"/>
                    <a:pt x="23161" y="5893"/>
                  </a:cubicBezTo>
                  <a:cubicBezTo>
                    <a:pt x="22832" y="5893"/>
                    <a:pt x="22514" y="5845"/>
                    <a:pt x="22433" y="5560"/>
                  </a:cubicBezTo>
                  <a:cubicBezTo>
                    <a:pt x="22392" y="5414"/>
                    <a:pt x="22444" y="5269"/>
                    <a:pt x="22486" y="5123"/>
                  </a:cubicBezTo>
                  <a:cubicBezTo>
                    <a:pt x="22724" y="4303"/>
                    <a:pt x="22693" y="3285"/>
                    <a:pt x="22018" y="2745"/>
                  </a:cubicBezTo>
                  <a:cubicBezTo>
                    <a:pt x="21672" y="2462"/>
                    <a:pt x="21243" y="2373"/>
                    <a:pt x="20792" y="2373"/>
                  </a:cubicBezTo>
                  <a:cubicBezTo>
                    <a:pt x="20418" y="2373"/>
                    <a:pt x="20028" y="2434"/>
                    <a:pt x="19660" y="2496"/>
                  </a:cubicBezTo>
                  <a:cubicBezTo>
                    <a:pt x="19579" y="2513"/>
                    <a:pt x="19491" y="2527"/>
                    <a:pt x="19404" y="2527"/>
                  </a:cubicBezTo>
                  <a:cubicBezTo>
                    <a:pt x="19335" y="2527"/>
                    <a:pt x="19267" y="2519"/>
                    <a:pt x="19203" y="2496"/>
                  </a:cubicBezTo>
                  <a:cubicBezTo>
                    <a:pt x="18705" y="2330"/>
                    <a:pt x="18829" y="1603"/>
                    <a:pt x="18726" y="1093"/>
                  </a:cubicBezTo>
                  <a:cubicBezTo>
                    <a:pt x="18585" y="410"/>
                    <a:pt x="17864" y="0"/>
                    <a:pt x="1715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23" name="Google Shape;34923;p127"/>
            <p:cNvSpPr/>
            <p:nvPr/>
          </p:nvSpPr>
          <p:spPr>
            <a:xfrm>
              <a:off x="861195" y="2801128"/>
              <a:ext cx="620570" cy="542465"/>
            </a:xfrm>
            <a:custGeom>
              <a:avLst/>
              <a:gdLst/>
              <a:ahLst/>
              <a:cxnLst/>
              <a:rect l="l" t="t" r="r" b="b"/>
              <a:pathLst>
                <a:path w="30653" h="26795" extrusionOk="0">
                  <a:moveTo>
                    <a:pt x="18138" y="0"/>
                  </a:moveTo>
                  <a:cubicBezTo>
                    <a:pt x="16066" y="0"/>
                    <a:pt x="13994" y="564"/>
                    <a:pt x="11925" y="1676"/>
                  </a:cubicBezTo>
                  <a:cubicBezTo>
                    <a:pt x="9775" y="2840"/>
                    <a:pt x="7822" y="4335"/>
                    <a:pt x="5745" y="5623"/>
                  </a:cubicBezTo>
                  <a:cubicBezTo>
                    <a:pt x="4083" y="6651"/>
                    <a:pt x="2327" y="7576"/>
                    <a:pt x="967" y="8978"/>
                  </a:cubicBezTo>
                  <a:cubicBezTo>
                    <a:pt x="562" y="9393"/>
                    <a:pt x="188" y="9871"/>
                    <a:pt x="95" y="10443"/>
                  </a:cubicBezTo>
                  <a:cubicBezTo>
                    <a:pt x="1" y="11087"/>
                    <a:pt x="302" y="11741"/>
                    <a:pt x="759" y="12209"/>
                  </a:cubicBezTo>
                  <a:cubicBezTo>
                    <a:pt x="1216" y="12676"/>
                    <a:pt x="1819" y="12966"/>
                    <a:pt x="2421" y="13206"/>
                  </a:cubicBezTo>
                  <a:cubicBezTo>
                    <a:pt x="3813" y="13746"/>
                    <a:pt x="5298" y="14026"/>
                    <a:pt x="6731" y="14420"/>
                  </a:cubicBezTo>
                  <a:cubicBezTo>
                    <a:pt x="7998" y="14764"/>
                    <a:pt x="9235" y="15200"/>
                    <a:pt x="10429" y="15729"/>
                  </a:cubicBezTo>
                  <a:cubicBezTo>
                    <a:pt x="10824" y="15895"/>
                    <a:pt x="11520" y="16124"/>
                    <a:pt x="12112" y="16415"/>
                  </a:cubicBezTo>
                  <a:cubicBezTo>
                    <a:pt x="12548" y="16633"/>
                    <a:pt x="12942" y="16883"/>
                    <a:pt x="13109" y="17183"/>
                  </a:cubicBezTo>
                  <a:cubicBezTo>
                    <a:pt x="13233" y="17402"/>
                    <a:pt x="13203" y="17672"/>
                    <a:pt x="13171" y="17921"/>
                  </a:cubicBezTo>
                  <a:cubicBezTo>
                    <a:pt x="12995" y="19562"/>
                    <a:pt x="12901" y="21266"/>
                    <a:pt x="13493" y="22792"/>
                  </a:cubicBezTo>
                  <a:cubicBezTo>
                    <a:pt x="14459" y="25265"/>
                    <a:pt x="17152" y="26794"/>
                    <a:pt x="19803" y="26794"/>
                  </a:cubicBezTo>
                  <a:cubicBezTo>
                    <a:pt x="19947" y="26794"/>
                    <a:pt x="20090" y="26790"/>
                    <a:pt x="20234" y="26781"/>
                  </a:cubicBezTo>
                  <a:cubicBezTo>
                    <a:pt x="23028" y="26604"/>
                    <a:pt x="25573" y="24901"/>
                    <a:pt x="27235" y="22658"/>
                  </a:cubicBezTo>
                  <a:cubicBezTo>
                    <a:pt x="28896" y="20414"/>
                    <a:pt x="29759" y="17672"/>
                    <a:pt x="30205" y="14909"/>
                  </a:cubicBezTo>
                  <a:cubicBezTo>
                    <a:pt x="30527" y="12966"/>
                    <a:pt x="30652" y="10941"/>
                    <a:pt x="30195" y="9019"/>
                  </a:cubicBezTo>
                  <a:cubicBezTo>
                    <a:pt x="29447" y="5893"/>
                    <a:pt x="27151" y="3255"/>
                    <a:pt x="24337" y="1697"/>
                  </a:cubicBezTo>
                  <a:cubicBezTo>
                    <a:pt x="22273" y="561"/>
                    <a:pt x="20205" y="0"/>
                    <a:pt x="1813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24" name="Google Shape;34924;p127"/>
            <p:cNvSpPr/>
            <p:nvPr/>
          </p:nvSpPr>
          <p:spPr>
            <a:xfrm>
              <a:off x="528549" y="2179020"/>
              <a:ext cx="823040" cy="870211"/>
            </a:xfrm>
            <a:custGeom>
              <a:avLst/>
              <a:gdLst/>
              <a:ahLst/>
              <a:cxnLst/>
              <a:rect l="l" t="t" r="r" b="b"/>
              <a:pathLst>
                <a:path w="40654" h="42984" extrusionOk="0">
                  <a:moveTo>
                    <a:pt x="12313" y="0"/>
                  </a:moveTo>
                  <a:cubicBezTo>
                    <a:pt x="11310" y="0"/>
                    <a:pt x="10307" y="171"/>
                    <a:pt x="9369" y="518"/>
                  </a:cubicBezTo>
                  <a:cubicBezTo>
                    <a:pt x="0" y="4008"/>
                    <a:pt x="2483" y="18082"/>
                    <a:pt x="4134" y="25509"/>
                  </a:cubicBezTo>
                  <a:cubicBezTo>
                    <a:pt x="5069" y="29736"/>
                    <a:pt x="6544" y="33943"/>
                    <a:pt x="9265" y="37308"/>
                  </a:cubicBezTo>
                  <a:cubicBezTo>
                    <a:pt x="11910" y="40591"/>
                    <a:pt x="15897" y="42984"/>
                    <a:pt x="20102" y="42984"/>
                  </a:cubicBezTo>
                  <a:cubicBezTo>
                    <a:pt x="20208" y="42984"/>
                    <a:pt x="20314" y="42982"/>
                    <a:pt x="20420" y="42979"/>
                  </a:cubicBezTo>
                  <a:cubicBezTo>
                    <a:pt x="23287" y="42896"/>
                    <a:pt x="26050" y="41712"/>
                    <a:pt x="28346" y="39998"/>
                  </a:cubicBezTo>
                  <a:cubicBezTo>
                    <a:pt x="30641" y="38284"/>
                    <a:pt x="32510" y="36051"/>
                    <a:pt x="34162" y="33703"/>
                  </a:cubicBezTo>
                  <a:cubicBezTo>
                    <a:pt x="36032" y="31044"/>
                    <a:pt x="37641" y="28209"/>
                    <a:pt x="38982" y="25249"/>
                  </a:cubicBezTo>
                  <a:cubicBezTo>
                    <a:pt x="39875" y="23254"/>
                    <a:pt x="40653" y="21042"/>
                    <a:pt x="40176" y="18913"/>
                  </a:cubicBezTo>
                  <a:cubicBezTo>
                    <a:pt x="39646" y="16535"/>
                    <a:pt x="37620" y="14727"/>
                    <a:pt x="35409" y="13699"/>
                  </a:cubicBezTo>
                  <a:cubicBezTo>
                    <a:pt x="33196" y="12671"/>
                    <a:pt x="30765" y="12265"/>
                    <a:pt x="28408" y="11621"/>
                  </a:cubicBezTo>
                  <a:cubicBezTo>
                    <a:pt x="26061" y="10967"/>
                    <a:pt x="23682" y="10022"/>
                    <a:pt x="22061" y="8184"/>
                  </a:cubicBezTo>
                  <a:cubicBezTo>
                    <a:pt x="20586" y="6522"/>
                    <a:pt x="19901" y="4268"/>
                    <a:pt x="18416" y="2606"/>
                  </a:cubicBezTo>
                  <a:cubicBezTo>
                    <a:pt x="16898" y="893"/>
                    <a:pt x="14606" y="0"/>
                    <a:pt x="1231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25" name="Google Shape;34925;p127"/>
            <p:cNvSpPr/>
            <p:nvPr/>
          </p:nvSpPr>
          <p:spPr>
            <a:xfrm>
              <a:off x="781713" y="2461032"/>
              <a:ext cx="563560" cy="590283"/>
            </a:xfrm>
            <a:custGeom>
              <a:avLst/>
              <a:gdLst/>
              <a:ahLst/>
              <a:cxnLst/>
              <a:rect l="l" t="t" r="r" b="b"/>
              <a:pathLst>
                <a:path w="27837" h="29157" extrusionOk="0">
                  <a:moveTo>
                    <a:pt x="24704" y="1"/>
                  </a:moveTo>
                  <a:cubicBezTo>
                    <a:pt x="24332" y="1"/>
                    <a:pt x="23986" y="114"/>
                    <a:pt x="23724" y="392"/>
                  </a:cubicBezTo>
                  <a:cubicBezTo>
                    <a:pt x="23028" y="1119"/>
                    <a:pt x="23257" y="3581"/>
                    <a:pt x="23028" y="4588"/>
                  </a:cubicBezTo>
                  <a:cubicBezTo>
                    <a:pt x="22270" y="7860"/>
                    <a:pt x="20618" y="10914"/>
                    <a:pt x="18437" y="13469"/>
                  </a:cubicBezTo>
                  <a:cubicBezTo>
                    <a:pt x="16464" y="15775"/>
                    <a:pt x="14075" y="17696"/>
                    <a:pt x="11499" y="19286"/>
                  </a:cubicBezTo>
                  <a:cubicBezTo>
                    <a:pt x="8798" y="20957"/>
                    <a:pt x="5724" y="22007"/>
                    <a:pt x="2920" y="23523"/>
                  </a:cubicBezTo>
                  <a:cubicBezTo>
                    <a:pt x="2026" y="24011"/>
                    <a:pt x="1133" y="24521"/>
                    <a:pt x="437" y="25258"/>
                  </a:cubicBezTo>
                  <a:cubicBezTo>
                    <a:pt x="240" y="25465"/>
                    <a:pt x="53" y="25705"/>
                    <a:pt x="21" y="25985"/>
                  </a:cubicBezTo>
                  <a:cubicBezTo>
                    <a:pt x="1" y="26224"/>
                    <a:pt x="84" y="26473"/>
                    <a:pt x="198" y="26691"/>
                  </a:cubicBezTo>
                  <a:cubicBezTo>
                    <a:pt x="991" y="28288"/>
                    <a:pt x="2842" y="29156"/>
                    <a:pt x="4634" y="29156"/>
                  </a:cubicBezTo>
                  <a:cubicBezTo>
                    <a:pt x="4696" y="29156"/>
                    <a:pt x="4758" y="29155"/>
                    <a:pt x="4820" y="29153"/>
                  </a:cubicBezTo>
                  <a:cubicBezTo>
                    <a:pt x="7375" y="29080"/>
                    <a:pt x="9951" y="27491"/>
                    <a:pt x="11935" y="25995"/>
                  </a:cubicBezTo>
                  <a:cubicBezTo>
                    <a:pt x="15456" y="23367"/>
                    <a:pt x="18853" y="20532"/>
                    <a:pt x="21657" y="17135"/>
                  </a:cubicBezTo>
                  <a:cubicBezTo>
                    <a:pt x="24451" y="13749"/>
                    <a:pt x="26632" y="9781"/>
                    <a:pt x="27463" y="5461"/>
                  </a:cubicBezTo>
                  <a:cubicBezTo>
                    <a:pt x="27733" y="4059"/>
                    <a:pt x="27837" y="2511"/>
                    <a:pt x="27068" y="1306"/>
                  </a:cubicBezTo>
                  <a:cubicBezTo>
                    <a:pt x="26678" y="680"/>
                    <a:pt x="25613" y="1"/>
                    <a:pt x="2470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26" name="Google Shape;34926;p127"/>
            <p:cNvSpPr/>
            <p:nvPr/>
          </p:nvSpPr>
          <p:spPr>
            <a:xfrm>
              <a:off x="266761" y="1607564"/>
              <a:ext cx="821562" cy="794940"/>
            </a:xfrm>
            <a:custGeom>
              <a:avLst/>
              <a:gdLst/>
              <a:ahLst/>
              <a:cxnLst/>
              <a:rect l="l" t="t" r="r" b="b"/>
              <a:pathLst>
                <a:path w="40581" h="39266" extrusionOk="0">
                  <a:moveTo>
                    <a:pt x="20446" y="1"/>
                  </a:moveTo>
                  <a:cubicBezTo>
                    <a:pt x="17542" y="1"/>
                    <a:pt x="14506" y="923"/>
                    <a:pt x="11758" y="2352"/>
                  </a:cubicBezTo>
                  <a:cubicBezTo>
                    <a:pt x="9088" y="3744"/>
                    <a:pt x="6689" y="5604"/>
                    <a:pt x="4933" y="7557"/>
                  </a:cubicBezTo>
                  <a:cubicBezTo>
                    <a:pt x="2627" y="10132"/>
                    <a:pt x="1350" y="13487"/>
                    <a:pt x="727" y="16884"/>
                  </a:cubicBezTo>
                  <a:cubicBezTo>
                    <a:pt x="0" y="20914"/>
                    <a:pt x="155" y="25152"/>
                    <a:pt x="1620" y="28974"/>
                  </a:cubicBezTo>
                  <a:cubicBezTo>
                    <a:pt x="3084" y="32796"/>
                    <a:pt x="5930" y="36161"/>
                    <a:pt x="9660" y="37844"/>
                  </a:cubicBezTo>
                  <a:cubicBezTo>
                    <a:pt x="11970" y="38891"/>
                    <a:pt x="14499" y="39266"/>
                    <a:pt x="17049" y="39266"/>
                  </a:cubicBezTo>
                  <a:cubicBezTo>
                    <a:pt x="18420" y="39266"/>
                    <a:pt x="19796" y="39157"/>
                    <a:pt x="21147" y="38987"/>
                  </a:cubicBezTo>
                  <a:cubicBezTo>
                    <a:pt x="23546" y="38685"/>
                    <a:pt x="25946" y="38197"/>
                    <a:pt x="28179" y="37272"/>
                  </a:cubicBezTo>
                  <a:cubicBezTo>
                    <a:pt x="34318" y="34749"/>
                    <a:pt x="38918" y="28808"/>
                    <a:pt x="39843" y="22243"/>
                  </a:cubicBezTo>
                  <a:cubicBezTo>
                    <a:pt x="40580" y="17008"/>
                    <a:pt x="39043" y="11503"/>
                    <a:pt x="35689" y="7432"/>
                  </a:cubicBezTo>
                  <a:cubicBezTo>
                    <a:pt x="32593" y="3640"/>
                    <a:pt x="28490" y="1875"/>
                    <a:pt x="23920" y="494"/>
                  </a:cubicBezTo>
                  <a:cubicBezTo>
                    <a:pt x="22803" y="156"/>
                    <a:pt x="21636" y="1"/>
                    <a:pt x="2044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27" name="Google Shape;34927;p127"/>
            <p:cNvSpPr/>
            <p:nvPr/>
          </p:nvSpPr>
          <p:spPr>
            <a:xfrm>
              <a:off x="634309" y="2486318"/>
              <a:ext cx="537910" cy="319750"/>
            </a:xfrm>
            <a:custGeom>
              <a:avLst/>
              <a:gdLst/>
              <a:ahLst/>
              <a:cxnLst/>
              <a:rect l="l" t="t" r="r" b="b"/>
              <a:pathLst>
                <a:path w="26570" h="15794" extrusionOk="0">
                  <a:moveTo>
                    <a:pt x="5302" y="0"/>
                  </a:moveTo>
                  <a:cubicBezTo>
                    <a:pt x="4850" y="0"/>
                    <a:pt x="4326" y="150"/>
                    <a:pt x="3688" y="514"/>
                  </a:cubicBezTo>
                  <a:cubicBezTo>
                    <a:pt x="2691" y="1096"/>
                    <a:pt x="1954" y="2062"/>
                    <a:pt x="1455" y="3111"/>
                  </a:cubicBezTo>
                  <a:cubicBezTo>
                    <a:pt x="1" y="6227"/>
                    <a:pt x="738" y="10226"/>
                    <a:pt x="3210" y="12625"/>
                  </a:cubicBezTo>
                  <a:cubicBezTo>
                    <a:pt x="5218" y="14580"/>
                    <a:pt x="8952" y="15794"/>
                    <a:pt x="12235" y="15794"/>
                  </a:cubicBezTo>
                  <a:cubicBezTo>
                    <a:pt x="13436" y="15794"/>
                    <a:pt x="14576" y="15631"/>
                    <a:pt x="15549" y="15284"/>
                  </a:cubicBezTo>
                  <a:cubicBezTo>
                    <a:pt x="16235" y="15034"/>
                    <a:pt x="16890" y="14713"/>
                    <a:pt x="17398" y="14204"/>
                  </a:cubicBezTo>
                  <a:cubicBezTo>
                    <a:pt x="17606" y="14007"/>
                    <a:pt x="17783" y="13788"/>
                    <a:pt x="17928" y="13550"/>
                  </a:cubicBezTo>
                  <a:cubicBezTo>
                    <a:pt x="18922" y="14095"/>
                    <a:pt x="20061" y="14325"/>
                    <a:pt x="21210" y="14325"/>
                  </a:cubicBezTo>
                  <a:cubicBezTo>
                    <a:pt x="21767" y="14325"/>
                    <a:pt x="22326" y="14271"/>
                    <a:pt x="22872" y="14173"/>
                  </a:cubicBezTo>
                  <a:cubicBezTo>
                    <a:pt x="23942" y="13975"/>
                    <a:pt x="25033" y="13580"/>
                    <a:pt x="25707" y="12729"/>
                  </a:cubicBezTo>
                  <a:cubicBezTo>
                    <a:pt x="26383" y="11877"/>
                    <a:pt x="26435" y="10475"/>
                    <a:pt x="25583" y="9800"/>
                  </a:cubicBezTo>
                  <a:cubicBezTo>
                    <a:pt x="25250" y="9530"/>
                    <a:pt x="24752" y="9218"/>
                    <a:pt x="24929" y="8834"/>
                  </a:cubicBezTo>
                  <a:cubicBezTo>
                    <a:pt x="24991" y="8699"/>
                    <a:pt x="25116" y="8615"/>
                    <a:pt x="25240" y="8532"/>
                  </a:cubicBezTo>
                  <a:cubicBezTo>
                    <a:pt x="25947" y="8055"/>
                    <a:pt x="26570" y="7244"/>
                    <a:pt x="26404" y="6404"/>
                  </a:cubicBezTo>
                  <a:cubicBezTo>
                    <a:pt x="26238" y="5603"/>
                    <a:pt x="25448" y="5116"/>
                    <a:pt x="24742" y="4710"/>
                  </a:cubicBezTo>
                  <a:cubicBezTo>
                    <a:pt x="24606" y="4627"/>
                    <a:pt x="24461" y="4544"/>
                    <a:pt x="24378" y="4409"/>
                  </a:cubicBezTo>
                  <a:cubicBezTo>
                    <a:pt x="24108" y="3962"/>
                    <a:pt x="24669" y="3484"/>
                    <a:pt x="24918" y="3027"/>
                  </a:cubicBezTo>
                  <a:cubicBezTo>
                    <a:pt x="25334" y="2249"/>
                    <a:pt x="24752" y="1220"/>
                    <a:pt x="23932" y="909"/>
                  </a:cubicBezTo>
                  <a:cubicBezTo>
                    <a:pt x="23656" y="801"/>
                    <a:pt x="23367" y="755"/>
                    <a:pt x="23075" y="755"/>
                  </a:cubicBezTo>
                  <a:cubicBezTo>
                    <a:pt x="22497" y="755"/>
                    <a:pt x="21904" y="934"/>
                    <a:pt x="21366" y="1169"/>
                  </a:cubicBezTo>
                  <a:cubicBezTo>
                    <a:pt x="20223" y="1677"/>
                    <a:pt x="19205" y="2467"/>
                    <a:pt x="18406" y="3433"/>
                  </a:cubicBezTo>
                  <a:cubicBezTo>
                    <a:pt x="18082" y="2907"/>
                    <a:pt x="17630" y="2528"/>
                    <a:pt x="17021" y="2528"/>
                  </a:cubicBezTo>
                  <a:cubicBezTo>
                    <a:pt x="17005" y="2528"/>
                    <a:pt x="16989" y="2528"/>
                    <a:pt x="16973" y="2529"/>
                  </a:cubicBezTo>
                  <a:cubicBezTo>
                    <a:pt x="16609" y="2540"/>
                    <a:pt x="16266" y="2685"/>
                    <a:pt x="15934" y="2820"/>
                  </a:cubicBezTo>
                  <a:cubicBezTo>
                    <a:pt x="14805" y="3280"/>
                    <a:pt x="13579" y="3541"/>
                    <a:pt x="12364" y="3541"/>
                  </a:cubicBezTo>
                  <a:cubicBezTo>
                    <a:pt x="11467" y="3541"/>
                    <a:pt x="10576" y="3399"/>
                    <a:pt x="9733" y="3090"/>
                  </a:cubicBezTo>
                  <a:cubicBezTo>
                    <a:pt x="7734" y="2360"/>
                    <a:pt x="7093" y="0"/>
                    <a:pt x="530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28" name="Google Shape;34928;p127"/>
            <p:cNvSpPr/>
            <p:nvPr/>
          </p:nvSpPr>
          <p:spPr>
            <a:xfrm>
              <a:off x="468624" y="1772095"/>
              <a:ext cx="566091" cy="530540"/>
            </a:xfrm>
            <a:custGeom>
              <a:avLst/>
              <a:gdLst/>
              <a:ahLst/>
              <a:cxnLst/>
              <a:rect l="l" t="t" r="r" b="b"/>
              <a:pathLst>
                <a:path w="27962" h="26206" extrusionOk="0">
                  <a:moveTo>
                    <a:pt x="17523" y="0"/>
                  </a:moveTo>
                  <a:cubicBezTo>
                    <a:pt x="14178" y="0"/>
                    <a:pt x="10638" y="1429"/>
                    <a:pt x="8091" y="3158"/>
                  </a:cubicBezTo>
                  <a:cubicBezTo>
                    <a:pt x="3438" y="6326"/>
                    <a:pt x="0" y="11146"/>
                    <a:pt x="644" y="17025"/>
                  </a:cubicBezTo>
                  <a:cubicBezTo>
                    <a:pt x="987" y="20203"/>
                    <a:pt x="3075" y="23080"/>
                    <a:pt x="5858" y="24648"/>
                  </a:cubicBezTo>
                  <a:cubicBezTo>
                    <a:pt x="7726" y="25707"/>
                    <a:pt x="9869" y="26206"/>
                    <a:pt x="12018" y="26206"/>
                  </a:cubicBezTo>
                  <a:cubicBezTo>
                    <a:pt x="13072" y="26206"/>
                    <a:pt x="14128" y="26086"/>
                    <a:pt x="15154" y="25853"/>
                  </a:cubicBezTo>
                  <a:cubicBezTo>
                    <a:pt x="19267" y="24918"/>
                    <a:pt x="22944" y="22186"/>
                    <a:pt x="25021" y="18509"/>
                  </a:cubicBezTo>
                  <a:cubicBezTo>
                    <a:pt x="27836" y="13545"/>
                    <a:pt x="27961" y="6056"/>
                    <a:pt x="23391" y="2047"/>
                  </a:cubicBezTo>
                  <a:cubicBezTo>
                    <a:pt x="21722" y="584"/>
                    <a:pt x="19662" y="0"/>
                    <a:pt x="1752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29" name="Google Shape;34929;p127"/>
            <p:cNvSpPr/>
            <p:nvPr/>
          </p:nvSpPr>
          <p:spPr>
            <a:xfrm>
              <a:off x="785499" y="1853905"/>
              <a:ext cx="193481" cy="275312"/>
            </a:xfrm>
            <a:custGeom>
              <a:avLst/>
              <a:gdLst/>
              <a:ahLst/>
              <a:cxnLst/>
              <a:rect l="l" t="t" r="r" b="b"/>
              <a:pathLst>
                <a:path w="9557" h="13599" extrusionOk="0">
                  <a:moveTo>
                    <a:pt x="4179" y="1"/>
                  </a:moveTo>
                  <a:cubicBezTo>
                    <a:pt x="2760" y="1"/>
                    <a:pt x="1252" y="873"/>
                    <a:pt x="458" y="2108"/>
                  </a:cubicBezTo>
                  <a:cubicBezTo>
                    <a:pt x="250" y="2441"/>
                    <a:pt x="74" y="2805"/>
                    <a:pt x="53" y="3189"/>
                  </a:cubicBezTo>
                  <a:cubicBezTo>
                    <a:pt x="1" y="4342"/>
                    <a:pt x="1237" y="5027"/>
                    <a:pt x="2109" y="5764"/>
                  </a:cubicBezTo>
                  <a:cubicBezTo>
                    <a:pt x="3356" y="6814"/>
                    <a:pt x="4114" y="8434"/>
                    <a:pt x="4114" y="10064"/>
                  </a:cubicBezTo>
                  <a:cubicBezTo>
                    <a:pt x="4114" y="11114"/>
                    <a:pt x="3864" y="12308"/>
                    <a:pt x="4571" y="13077"/>
                  </a:cubicBezTo>
                  <a:cubicBezTo>
                    <a:pt x="4909" y="13441"/>
                    <a:pt x="5386" y="13599"/>
                    <a:pt x="5885" y="13599"/>
                  </a:cubicBezTo>
                  <a:cubicBezTo>
                    <a:pt x="6367" y="13599"/>
                    <a:pt x="6868" y="13452"/>
                    <a:pt x="7282" y="13201"/>
                  </a:cubicBezTo>
                  <a:cubicBezTo>
                    <a:pt x="8736" y="12319"/>
                    <a:pt x="9401" y="10512"/>
                    <a:pt x="9463" y="8808"/>
                  </a:cubicBezTo>
                  <a:cubicBezTo>
                    <a:pt x="9556" y="6076"/>
                    <a:pt x="8144" y="3552"/>
                    <a:pt x="6680" y="1340"/>
                  </a:cubicBezTo>
                  <a:cubicBezTo>
                    <a:pt x="6049" y="396"/>
                    <a:pt x="5134" y="1"/>
                    <a:pt x="417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30" name="Google Shape;34930;p127"/>
            <p:cNvSpPr/>
            <p:nvPr/>
          </p:nvSpPr>
          <p:spPr>
            <a:xfrm>
              <a:off x="581328" y="1852913"/>
              <a:ext cx="182590" cy="110700"/>
            </a:xfrm>
            <a:custGeom>
              <a:avLst/>
              <a:gdLst/>
              <a:ahLst/>
              <a:cxnLst/>
              <a:rect l="l" t="t" r="r" b="b"/>
              <a:pathLst>
                <a:path w="9019" h="5468" extrusionOk="0">
                  <a:moveTo>
                    <a:pt x="5688" y="1"/>
                  </a:moveTo>
                  <a:cubicBezTo>
                    <a:pt x="5502" y="1"/>
                    <a:pt x="5309" y="23"/>
                    <a:pt x="5111" y="70"/>
                  </a:cubicBezTo>
                  <a:cubicBezTo>
                    <a:pt x="3657" y="423"/>
                    <a:pt x="0" y="3539"/>
                    <a:pt x="1808" y="5159"/>
                  </a:cubicBezTo>
                  <a:cubicBezTo>
                    <a:pt x="2071" y="5394"/>
                    <a:pt x="2422" y="5468"/>
                    <a:pt x="2781" y="5468"/>
                  </a:cubicBezTo>
                  <a:cubicBezTo>
                    <a:pt x="2945" y="5468"/>
                    <a:pt x="3112" y="5452"/>
                    <a:pt x="3272" y="5430"/>
                  </a:cubicBezTo>
                  <a:cubicBezTo>
                    <a:pt x="4581" y="5253"/>
                    <a:pt x="5848" y="4786"/>
                    <a:pt x="6960" y="4068"/>
                  </a:cubicBezTo>
                  <a:cubicBezTo>
                    <a:pt x="9019" y="2744"/>
                    <a:pt x="7771" y="1"/>
                    <a:pt x="568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31" name="Google Shape;34931;p127"/>
            <p:cNvSpPr/>
            <p:nvPr/>
          </p:nvSpPr>
          <p:spPr>
            <a:xfrm>
              <a:off x="960254" y="2522274"/>
              <a:ext cx="63509" cy="269076"/>
            </a:xfrm>
            <a:custGeom>
              <a:avLst/>
              <a:gdLst/>
              <a:ahLst/>
              <a:cxnLst/>
              <a:rect l="l" t="t" r="r" b="b"/>
              <a:pathLst>
                <a:path w="3137" h="13291" extrusionOk="0">
                  <a:moveTo>
                    <a:pt x="1935" y="1"/>
                  </a:moveTo>
                  <a:cubicBezTo>
                    <a:pt x="1148" y="1"/>
                    <a:pt x="492" y="1404"/>
                    <a:pt x="333" y="1979"/>
                  </a:cubicBezTo>
                  <a:cubicBezTo>
                    <a:pt x="52" y="3007"/>
                    <a:pt x="42" y="4077"/>
                    <a:pt x="31" y="5136"/>
                  </a:cubicBezTo>
                  <a:cubicBezTo>
                    <a:pt x="21" y="7255"/>
                    <a:pt x="0" y="9374"/>
                    <a:pt x="322" y="11462"/>
                  </a:cubicBezTo>
                  <a:cubicBezTo>
                    <a:pt x="405" y="11950"/>
                    <a:pt x="509" y="12469"/>
                    <a:pt x="820" y="12854"/>
                  </a:cubicBezTo>
                  <a:cubicBezTo>
                    <a:pt x="1040" y="13115"/>
                    <a:pt x="1384" y="13290"/>
                    <a:pt x="1712" y="13290"/>
                  </a:cubicBezTo>
                  <a:cubicBezTo>
                    <a:pt x="1867" y="13290"/>
                    <a:pt x="2017" y="13252"/>
                    <a:pt x="2150" y="13165"/>
                  </a:cubicBezTo>
                  <a:cubicBezTo>
                    <a:pt x="2711" y="12812"/>
                    <a:pt x="2607" y="11981"/>
                    <a:pt x="2461" y="11337"/>
                  </a:cubicBezTo>
                  <a:cubicBezTo>
                    <a:pt x="1859" y="8668"/>
                    <a:pt x="1787" y="5874"/>
                    <a:pt x="2254" y="3173"/>
                  </a:cubicBezTo>
                  <a:cubicBezTo>
                    <a:pt x="2368" y="2519"/>
                    <a:pt x="3137" y="660"/>
                    <a:pt x="2358" y="140"/>
                  </a:cubicBezTo>
                  <a:cubicBezTo>
                    <a:pt x="2214" y="43"/>
                    <a:pt x="2073" y="1"/>
                    <a:pt x="193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32" name="Google Shape;34932;p127"/>
            <p:cNvSpPr/>
            <p:nvPr/>
          </p:nvSpPr>
          <p:spPr>
            <a:xfrm>
              <a:off x="1087028" y="2142862"/>
              <a:ext cx="213888" cy="211682"/>
            </a:xfrm>
            <a:custGeom>
              <a:avLst/>
              <a:gdLst/>
              <a:ahLst/>
              <a:cxnLst/>
              <a:rect l="l" t="t" r="r" b="b"/>
              <a:pathLst>
                <a:path w="10565" h="10456" extrusionOk="0">
                  <a:moveTo>
                    <a:pt x="1577" y="1"/>
                  </a:moveTo>
                  <a:cubicBezTo>
                    <a:pt x="1523" y="1"/>
                    <a:pt x="1468" y="3"/>
                    <a:pt x="1414" y="8"/>
                  </a:cubicBezTo>
                  <a:cubicBezTo>
                    <a:pt x="863" y="61"/>
                    <a:pt x="354" y="414"/>
                    <a:pt x="105" y="913"/>
                  </a:cubicBezTo>
                  <a:cubicBezTo>
                    <a:pt x="53" y="1026"/>
                    <a:pt x="1" y="1162"/>
                    <a:pt x="43" y="1296"/>
                  </a:cubicBezTo>
                  <a:cubicBezTo>
                    <a:pt x="84" y="1432"/>
                    <a:pt x="199" y="1525"/>
                    <a:pt x="313" y="1608"/>
                  </a:cubicBezTo>
                  <a:cubicBezTo>
                    <a:pt x="1497" y="2481"/>
                    <a:pt x="2484" y="3519"/>
                    <a:pt x="3564" y="4496"/>
                  </a:cubicBezTo>
                  <a:cubicBezTo>
                    <a:pt x="4582" y="5420"/>
                    <a:pt x="5267" y="6355"/>
                    <a:pt x="6129" y="7456"/>
                  </a:cubicBezTo>
                  <a:cubicBezTo>
                    <a:pt x="6545" y="7985"/>
                    <a:pt x="7043" y="8422"/>
                    <a:pt x="7500" y="8920"/>
                  </a:cubicBezTo>
                  <a:cubicBezTo>
                    <a:pt x="7885" y="9336"/>
                    <a:pt x="8134" y="10021"/>
                    <a:pt x="8612" y="10323"/>
                  </a:cubicBezTo>
                  <a:cubicBezTo>
                    <a:pt x="8759" y="10414"/>
                    <a:pt x="8922" y="10455"/>
                    <a:pt x="9088" y="10455"/>
                  </a:cubicBezTo>
                  <a:cubicBezTo>
                    <a:pt x="9543" y="10455"/>
                    <a:pt x="10012" y="10144"/>
                    <a:pt x="10180" y="9710"/>
                  </a:cubicBezTo>
                  <a:cubicBezTo>
                    <a:pt x="10565" y="8723"/>
                    <a:pt x="9526" y="7643"/>
                    <a:pt x="9037" y="6864"/>
                  </a:cubicBezTo>
                  <a:cubicBezTo>
                    <a:pt x="8352" y="5753"/>
                    <a:pt x="7386" y="4839"/>
                    <a:pt x="6420" y="3966"/>
                  </a:cubicBezTo>
                  <a:cubicBezTo>
                    <a:pt x="5423" y="3052"/>
                    <a:pt x="4603" y="2076"/>
                    <a:pt x="3647" y="1130"/>
                  </a:cubicBezTo>
                  <a:cubicBezTo>
                    <a:pt x="3083" y="557"/>
                    <a:pt x="2373" y="1"/>
                    <a:pt x="157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33" name="Google Shape;34933;p127"/>
            <p:cNvSpPr/>
            <p:nvPr/>
          </p:nvSpPr>
          <p:spPr>
            <a:xfrm>
              <a:off x="738389" y="2581794"/>
              <a:ext cx="96974" cy="146473"/>
            </a:xfrm>
            <a:custGeom>
              <a:avLst/>
              <a:gdLst/>
              <a:ahLst/>
              <a:cxnLst/>
              <a:rect l="l" t="t" r="r" b="b"/>
              <a:pathLst>
                <a:path w="4790" h="7235" extrusionOk="0">
                  <a:moveTo>
                    <a:pt x="2337" y="0"/>
                  </a:moveTo>
                  <a:cubicBezTo>
                    <a:pt x="1952" y="0"/>
                    <a:pt x="1589" y="75"/>
                    <a:pt x="1310" y="233"/>
                  </a:cubicBezTo>
                  <a:cubicBezTo>
                    <a:pt x="136" y="919"/>
                    <a:pt x="1" y="3172"/>
                    <a:pt x="22" y="4347"/>
                  </a:cubicBezTo>
                  <a:cubicBezTo>
                    <a:pt x="32" y="5157"/>
                    <a:pt x="219" y="6050"/>
                    <a:pt x="884" y="6517"/>
                  </a:cubicBezTo>
                  <a:cubicBezTo>
                    <a:pt x="1588" y="7022"/>
                    <a:pt x="2154" y="7235"/>
                    <a:pt x="2610" y="7235"/>
                  </a:cubicBezTo>
                  <a:cubicBezTo>
                    <a:pt x="4341" y="7235"/>
                    <a:pt x="4501" y="4171"/>
                    <a:pt x="4706" y="2362"/>
                  </a:cubicBezTo>
                  <a:cubicBezTo>
                    <a:pt x="4748" y="2009"/>
                    <a:pt x="4790" y="1635"/>
                    <a:pt x="4686" y="1293"/>
                  </a:cubicBezTo>
                  <a:cubicBezTo>
                    <a:pt x="4432" y="481"/>
                    <a:pt x="3314" y="0"/>
                    <a:pt x="233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34" name="Google Shape;34934;p127"/>
            <p:cNvSpPr/>
            <p:nvPr/>
          </p:nvSpPr>
          <p:spPr>
            <a:xfrm>
              <a:off x="224692" y="2116807"/>
              <a:ext cx="261808" cy="117502"/>
            </a:xfrm>
            <a:custGeom>
              <a:avLst/>
              <a:gdLst/>
              <a:ahLst/>
              <a:cxnLst/>
              <a:rect l="l" t="t" r="r" b="b"/>
              <a:pathLst>
                <a:path w="12932" h="5804" extrusionOk="0">
                  <a:moveTo>
                    <a:pt x="3524" y="1"/>
                  </a:moveTo>
                  <a:cubicBezTo>
                    <a:pt x="2932" y="1"/>
                    <a:pt x="2335" y="31"/>
                    <a:pt x="1725" y="122"/>
                  </a:cubicBezTo>
                  <a:cubicBezTo>
                    <a:pt x="1185" y="194"/>
                    <a:pt x="592" y="340"/>
                    <a:pt x="281" y="797"/>
                  </a:cubicBezTo>
                  <a:cubicBezTo>
                    <a:pt x="1" y="1202"/>
                    <a:pt x="42" y="1752"/>
                    <a:pt x="208" y="2220"/>
                  </a:cubicBezTo>
                  <a:cubicBezTo>
                    <a:pt x="811" y="3882"/>
                    <a:pt x="2670" y="4682"/>
                    <a:pt x="4384" y="5108"/>
                  </a:cubicBezTo>
                  <a:cubicBezTo>
                    <a:pt x="6253" y="5575"/>
                    <a:pt x="8175" y="5803"/>
                    <a:pt x="10097" y="5803"/>
                  </a:cubicBezTo>
                  <a:cubicBezTo>
                    <a:pt x="10595" y="5803"/>
                    <a:pt x="11114" y="5783"/>
                    <a:pt x="11571" y="5575"/>
                  </a:cubicBezTo>
                  <a:cubicBezTo>
                    <a:pt x="12527" y="5129"/>
                    <a:pt x="12932" y="3892"/>
                    <a:pt x="12641" y="2885"/>
                  </a:cubicBezTo>
                  <a:cubicBezTo>
                    <a:pt x="12350" y="1867"/>
                    <a:pt x="11488" y="1099"/>
                    <a:pt x="10533" y="662"/>
                  </a:cubicBezTo>
                  <a:cubicBezTo>
                    <a:pt x="9286" y="101"/>
                    <a:pt x="8112" y="101"/>
                    <a:pt x="6804" y="101"/>
                  </a:cubicBezTo>
                  <a:cubicBezTo>
                    <a:pt x="5686" y="101"/>
                    <a:pt x="4613" y="1"/>
                    <a:pt x="352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35" name="Google Shape;34935;p127"/>
            <p:cNvSpPr/>
            <p:nvPr/>
          </p:nvSpPr>
          <p:spPr>
            <a:xfrm>
              <a:off x="-190533" y="3431760"/>
              <a:ext cx="2452621" cy="1789881"/>
            </a:xfrm>
            <a:custGeom>
              <a:avLst/>
              <a:gdLst/>
              <a:ahLst/>
              <a:cxnLst/>
              <a:rect l="l" t="t" r="r" b="b"/>
              <a:pathLst>
                <a:path w="121147" h="88411" extrusionOk="0">
                  <a:moveTo>
                    <a:pt x="37682" y="0"/>
                  </a:moveTo>
                  <a:cubicBezTo>
                    <a:pt x="36343" y="0"/>
                    <a:pt x="35005" y="193"/>
                    <a:pt x="33982" y="1011"/>
                  </a:cubicBezTo>
                  <a:cubicBezTo>
                    <a:pt x="33245" y="1603"/>
                    <a:pt x="32767" y="2444"/>
                    <a:pt x="32091" y="3088"/>
                  </a:cubicBezTo>
                  <a:cubicBezTo>
                    <a:pt x="30886" y="4236"/>
                    <a:pt x="29316" y="4596"/>
                    <a:pt x="27640" y="4596"/>
                  </a:cubicBezTo>
                  <a:cubicBezTo>
                    <a:pt x="25994" y="4596"/>
                    <a:pt x="24245" y="4249"/>
                    <a:pt x="22640" y="3961"/>
                  </a:cubicBezTo>
                  <a:cubicBezTo>
                    <a:pt x="20315" y="3542"/>
                    <a:pt x="16895" y="3088"/>
                    <a:pt x="13422" y="3088"/>
                  </a:cubicBezTo>
                  <a:cubicBezTo>
                    <a:pt x="6808" y="3088"/>
                    <a:pt x="0" y="4735"/>
                    <a:pt x="184" y="11408"/>
                  </a:cubicBezTo>
                  <a:cubicBezTo>
                    <a:pt x="735" y="31112"/>
                    <a:pt x="2106" y="50795"/>
                    <a:pt x="4276" y="70384"/>
                  </a:cubicBezTo>
                  <a:cubicBezTo>
                    <a:pt x="4691" y="74112"/>
                    <a:pt x="5148" y="77872"/>
                    <a:pt x="6249" y="81466"/>
                  </a:cubicBezTo>
                  <a:cubicBezTo>
                    <a:pt x="6686" y="82910"/>
                    <a:pt x="7267" y="84385"/>
                    <a:pt x="8400" y="85382"/>
                  </a:cubicBezTo>
                  <a:cubicBezTo>
                    <a:pt x="10062" y="86867"/>
                    <a:pt x="12481" y="87023"/>
                    <a:pt x="14704" y="87096"/>
                  </a:cubicBezTo>
                  <a:cubicBezTo>
                    <a:pt x="34837" y="87759"/>
                    <a:pt x="54993" y="88411"/>
                    <a:pt x="75136" y="88411"/>
                  </a:cubicBezTo>
                  <a:cubicBezTo>
                    <a:pt x="87791" y="88411"/>
                    <a:pt x="100441" y="88154"/>
                    <a:pt x="113077" y="87480"/>
                  </a:cubicBezTo>
                  <a:cubicBezTo>
                    <a:pt x="113917" y="87439"/>
                    <a:pt x="114780" y="87387"/>
                    <a:pt x="115507" y="86971"/>
                  </a:cubicBezTo>
                  <a:cubicBezTo>
                    <a:pt x="116950" y="86151"/>
                    <a:pt x="117324" y="84281"/>
                    <a:pt x="117481" y="82629"/>
                  </a:cubicBezTo>
                  <a:cubicBezTo>
                    <a:pt x="117719" y="80116"/>
                    <a:pt x="117834" y="77738"/>
                    <a:pt x="117335" y="75287"/>
                  </a:cubicBezTo>
                  <a:cubicBezTo>
                    <a:pt x="116920" y="73271"/>
                    <a:pt x="117190" y="70633"/>
                    <a:pt x="118654" y="69064"/>
                  </a:cubicBezTo>
                  <a:cubicBezTo>
                    <a:pt x="119412" y="68265"/>
                    <a:pt x="120503" y="67714"/>
                    <a:pt x="120867" y="66676"/>
                  </a:cubicBezTo>
                  <a:cubicBezTo>
                    <a:pt x="121147" y="65886"/>
                    <a:pt x="120929" y="65014"/>
                    <a:pt x="120680" y="64214"/>
                  </a:cubicBezTo>
                  <a:cubicBezTo>
                    <a:pt x="120056" y="62251"/>
                    <a:pt x="119277" y="60350"/>
                    <a:pt x="118488" y="58449"/>
                  </a:cubicBezTo>
                  <a:cubicBezTo>
                    <a:pt x="117719" y="56570"/>
                    <a:pt x="116940" y="54679"/>
                    <a:pt x="116161" y="52799"/>
                  </a:cubicBezTo>
                  <a:cubicBezTo>
                    <a:pt x="115600" y="51439"/>
                    <a:pt x="115185" y="49528"/>
                    <a:pt x="114208" y="48395"/>
                  </a:cubicBezTo>
                  <a:cubicBezTo>
                    <a:pt x="112620" y="46557"/>
                    <a:pt x="109420" y="46422"/>
                    <a:pt x="107613" y="44884"/>
                  </a:cubicBezTo>
                  <a:cubicBezTo>
                    <a:pt x="106211" y="43700"/>
                    <a:pt x="105847" y="42121"/>
                    <a:pt x="104736" y="40771"/>
                  </a:cubicBezTo>
                  <a:cubicBezTo>
                    <a:pt x="103178" y="38871"/>
                    <a:pt x="101402" y="36783"/>
                    <a:pt x="101568" y="34331"/>
                  </a:cubicBezTo>
                  <a:cubicBezTo>
                    <a:pt x="101610" y="33667"/>
                    <a:pt x="101807" y="32992"/>
                    <a:pt x="101703" y="32327"/>
                  </a:cubicBezTo>
                  <a:cubicBezTo>
                    <a:pt x="101557" y="31351"/>
                    <a:pt x="100789" y="30592"/>
                    <a:pt x="100062" y="29917"/>
                  </a:cubicBezTo>
                  <a:cubicBezTo>
                    <a:pt x="96853" y="26905"/>
                    <a:pt x="93633" y="23882"/>
                    <a:pt x="90413" y="20860"/>
                  </a:cubicBezTo>
                  <a:cubicBezTo>
                    <a:pt x="88923" y="19463"/>
                    <a:pt x="87215" y="17973"/>
                    <a:pt x="85169" y="17973"/>
                  </a:cubicBezTo>
                  <a:cubicBezTo>
                    <a:pt x="85161" y="17973"/>
                    <a:pt x="85154" y="17973"/>
                    <a:pt x="85146" y="17973"/>
                  </a:cubicBezTo>
                  <a:cubicBezTo>
                    <a:pt x="83662" y="17973"/>
                    <a:pt x="82280" y="18772"/>
                    <a:pt x="80805" y="18845"/>
                  </a:cubicBezTo>
                  <a:cubicBezTo>
                    <a:pt x="80734" y="18849"/>
                    <a:pt x="80664" y="18850"/>
                    <a:pt x="80593" y="18850"/>
                  </a:cubicBezTo>
                  <a:cubicBezTo>
                    <a:pt x="79105" y="18850"/>
                    <a:pt x="77709" y="18137"/>
                    <a:pt x="76380" y="17443"/>
                  </a:cubicBezTo>
                  <a:cubicBezTo>
                    <a:pt x="72828" y="15573"/>
                    <a:pt x="69266" y="13714"/>
                    <a:pt x="65703" y="11845"/>
                  </a:cubicBezTo>
                  <a:cubicBezTo>
                    <a:pt x="64498" y="11211"/>
                    <a:pt x="63179" y="10421"/>
                    <a:pt x="62898" y="9103"/>
                  </a:cubicBezTo>
                  <a:cubicBezTo>
                    <a:pt x="62681" y="8074"/>
                    <a:pt x="63179" y="6973"/>
                    <a:pt x="62867" y="5966"/>
                  </a:cubicBezTo>
                  <a:cubicBezTo>
                    <a:pt x="62494" y="4740"/>
                    <a:pt x="61102" y="4179"/>
                    <a:pt x="59865" y="3805"/>
                  </a:cubicBezTo>
                  <a:cubicBezTo>
                    <a:pt x="53072" y="1759"/>
                    <a:pt x="46041" y="502"/>
                    <a:pt x="38957" y="45"/>
                  </a:cubicBezTo>
                  <a:cubicBezTo>
                    <a:pt x="38539" y="20"/>
                    <a:pt x="38111" y="0"/>
                    <a:pt x="3768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36" name="Google Shape;34936;p127"/>
            <p:cNvSpPr/>
            <p:nvPr/>
          </p:nvSpPr>
          <p:spPr>
            <a:xfrm>
              <a:off x="554605" y="4069255"/>
              <a:ext cx="787308" cy="433122"/>
            </a:xfrm>
            <a:custGeom>
              <a:avLst/>
              <a:gdLst/>
              <a:ahLst/>
              <a:cxnLst/>
              <a:rect l="l" t="t" r="r" b="b"/>
              <a:pathLst>
                <a:path w="38889" h="21394" extrusionOk="0">
                  <a:moveTo>
                    <a:pt x="9382" y="0"/>
                  </a:moveTo>
                  <a:cubicBezTo>
                    <a:pt x="6435" y="0"/>
                    <a:pt x="3515" y="571"/>
                    <a:pt x="718" y="1856"/>
                  </a:cubicBezTo>
                  <a:cubicBezTo>
                    <a:pt x="1" y="4827"/>
                    <a:pt x="1819" y="7973"/>
                    <a:pt x="3896" y="10321"/>
                  </a:cubicBezTo>
                  <a:cubicBezTo>
                    <a:pt x="10082" y="17287"/>
                    <a:pt x="19336" y="21393"/>
                    <a:pt x="28640" y="21393"/>
                  </a:cubicBezTo>
                  <a:cubicBezTo>
                    <a:pt x="29242" y="21393"/>
                    <a:pt x="29844" y="21376"/>
                    <a:pt x="30445" y="21342"/>
                  </a:cubicBezTo>
                  <a:cubicBezTo>
                    <a:pt x="32937" y="21196"/>
                    <a:pt x="35565" y="20698"/>
                    <a:pt x="37404" y="19004"/>
                  </a:cubicBezTo>
                  <a:cubicBezTo>
                    <a:pt x="38006" y="18443"/>
                    <a:pt x="38505" y="17778"/>
                    <a:pt x="38889" y="17051"/>
                  </a:cubicBezTo>
                  <a:cubicBezTo>
                    <a:pt x="38535" y="16439"/>
                    <a:pt x="38110" y="15847"/>
                    <a:pt x="37591" y="15296"/>
                  </a:cubicBezTo>
                  <a:cubicBezTo>
                    <a:pt x="30744" y="7265"/>
                    <a:pt x="19892" y="0"/>
                    <a:pt x="938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37" name="Google Shape;34937;p127"/>
            <p:cNvSpPr/>
            <p:nvPr/>
          </p:nvSpPr>
          <p:spPr>
            <a:xfrm>
              <a:off x="569141" y="3944546"/>
              <a:ext cx="817149" cy="469927"/>
            </a:xfrm>
            <a:custGeom>
              <a:avLst/>
              <a:gdLst/>
              <a:ahLst/>
              <a:cxnLst/>
              <a:rect l="l" t="t" r="r" b="b"/>
              <a:pathLst>
                <a:path w="40363" h="23212" extrusionOk="0">
                  <a:moveTo>
                    <a:pt x="15296" y="0"/>
                  </a:moveTo>
                  <a:cubicBezTo>
                    <a:pt x="10667" y="0"/>
                    <a:pt x="6220" y="1213"/>
                    <a:pt x="2867" y="3986"/>
                  </a:cubicBezTo>
                  <a:cubicBezTo>
                    <a:pt x="1734" y="4910"/>
                    <a:pt x="696" y="6022"/>
                    <a:pt x="187" y="7393"/>
                  </a:cubicBezTo>
                  <a:cubicBezTo>
                    <a:pt x="114" y="7601"/>
                    <a:pt x="52" y="7808"/>
                    <a:pt x="0" y="8016"/>
                  </a:cubicBezTo>
                  <a:cubicBezTo>
                    <a:pt x="2797" y="6731"/>
                    <a:pt x="5717" y="6160"/>
                    <a:pt x="8664" y="6160"/>
                  </a:cubicBezTo>
                  <a:cubicBezTo>
                    <a:pt x="19174" y="6160"/>
                    <a:pt x="30026" y="13425"/>
                    <a:pt x="36873" y="21456"/>
                  </a:cubicBezTo>
                  <a:cubicBezTo>
                    <a:pt x="37392" y="22007"/>
                    <a:pt x="37817" y="22599"/>
                    <a:pt x="38171" y="23211"/>
                  </a:cubicBezTo>
                  <a:cubicBezTo>
                    <a:pt x="38482" y="22651"/>
                    <a:pt x="38722" y="22048"/>
                    <a:pt x="38908" y="21436"/>
                  </a:cubicBezTo>
                  <a:cubicBezTo>
                    <a:pt x="40363" y="16730"/>
                    <a:pt x="38555" y="11402"/>
                    <a:pt x="35138" y="7860"/>
                  </a:cubicBezTo>
                  <a:cubicBezTo>
                    <a:pt x="30534" y="3090"/>
                    <a:pt x="22683" y="0"/>
                    <a:pt x="1529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38" name="Google Shape;34938;p127"/>
            <p:cNvSpPr/>
            <p:nvPr/>
          </p:nvSpPr>
          <p:spPr>
            <a:xfrm>
              <a:off x="1524219" y="3866521"/>
              <a:ext cx="264967" cy="259905"/>
            </a:xfrm>
            <a:custGeom>
              <a:avLst/>
              <a:gdLst/>
              <a:ahLst/>
              <a:cxnLst/>
              <a:rect l="l" t="t" r="r" b="b"/>
              <a:pathLst>
                <a:path w="13088" h="12838" extrusionOk="0">
                  <a:moveTo>
                    <a:pt x="1893" y="1"/>
                  </a:moveTo>
                  <a:cubicBezTo>
                    <a:pt x="1616" y="1"/>
                    <a:pt x="1338" y="87"/>
                    <a:pt x="1070" y="299"/>
                  </a:cubicBezTo>
                  <a:cubicBezTo>
                    <a:pt x="0" y="1161"/>
                    <a:pt x="1111" y="2834"/>
                    <a:pt x="1683" y="3706"/>
                  </a:cubicBezTo>
                  <a:cubicBezTo>
                    <a:pt x="3490" y="6511"/>
                    <a:pt x="5764" y="9013"/>
                    <a:pt x="8372" y="11091"/>
                  </a:cubicBezTo>
                  <a:cubicBezTo>
                    <a:pt x="9379" y="11880"/>
                    <a:pt x="10480" y="12639"/>
                    <a:pt x="11747" y="12815"/>
                  </a:cubicBezTo>
                  <a:cubicBezTo>
                    <a:pt x="11847" y="12829"/>
                    <a:pt x="11951" y="12837"/>
                    <a:pt x="12055" y="12837"/>
                  </a:cubicBezTo>
                  <a:cubicBezTo>
                    <a:pt x="12406" y="12837"/>
                    <a:pt x="12757" y="12743"/>
                    <a:pt x="12942" y="12462"/>
                  </a:cubicBezTo>
                  <a:cubicBezTo>
                    <a:pt x="13067" y="12265"/>
                    <a:pt x="13087" y="12025"/>
                    <a:pt x="13077" y="11787"/>
                  </a:cubicBezTo>
                  <a:cubicBezTo>
                    <a:pt x="13014" y="10551"/>
                    <a:pt x="12142" y="9523"/>
                    <a:pt x="11311" y="8609"/>
                  </a:cubicBezTo>
                  <a:cubicBezTo>
                    <a:pt x="8984" y="6064"/>
                    <a:pt x="6595" y="3529"/>
                    <a:pt x="4040" y="1213"/>
                  </a:cubicBezTo>
                  <a:cubicBezTo>
                    <a:pt x="3507" y="734"/>
                    <a:pt x="2703" y="1"/>
                    <a:pt x="189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39" name="Google Shape;34939;p127"/>
            <p:cNvSpPr/>
            <p:nvPr/>
          </p:nvSpPr>
          <p:spPr>
            <a:xfrm>
              <a:off x="535898" y="3467756"/>
              <a:ext cx="457375" cy="121328"/>
            </a:xfrm>
            <a:custGeom>
              <a:avLst/>
              <a:gdLst/>
              <a:ahLst/>
              <a:cxnLst/>
              <a:rect l="l" t="t" r="r" b="b"/>
              <a:pathLst>
                <a:path w="22592" h="5993" extrusionOk="0">
                  <a:moveTo>
                    <a:pt x="4383" y="1"/>
                  </a:moveTo>
                  <a:cubicBezTo>
                    <a:pt x="4122" y="1"/>
                    <a:pt x="3853" y="8"/>
                    <a:pt x="3574" y="22"/>
                  </a:cubicBezTo>
                  <a:cubicBezTo>
                    <a:pt x="2390" y="95"/>
                    <a:pt x="1091" y="282"/>
                    <a:pt x="302" y="1176"/>
                  </a:cubicBezTo>
                  <a:cubicBezTo>
                    <a:pt x="146" y="1363"/>
                    <a:pt x="11" y="1580"/>
                    <a:pt x="1" y="1830"/>
                  </a:cubicBezTo>
                  <a:cubicBezTo>
                    <a:pt x="1" y="2349"/>
                    <a:pt x="572" y="2661"/>
                    <a:pt x="1060" y="2848"/>
                  </a:cubicBezTo>
                  <a:cubicBezTo>
                    <a:pt x="6160" y="4769"/>
                    <a:pt x="11572" y="5829"/>
                    <a:pt x="17014" y="5984"/>
                  </a:cubicBezTo>
                  <a:cubicBezTo>
                    <a:pt x="17262" y="5989"/>
                    <a:pt x="17510" y="5993"/>
                    <a:pt x="17759" y="5993"/>
                  </a:cubicBezTo>
                  <a:cubicBezTo>
                    <a:pt x="19056" y="5993"/>
                    <a:pt x="20363" y="5899"/>
                    <a:pt x="21574" y="5455"/>
                  </a:cubicBezTo>
                  <a:cubicBezTo>
                    <a:pt x="21844" y="5351"/>
                    <a:pt x="22114" y="5236"/>
                    <a:pt x="22280" y="5008"/>
                  </a:cubicBezTo>
                  <a:cubicBezTo>
                    <a:pt x="22592" y="4572"/>
                    <a:pt x="22384" y="3918"/>
                    <a:pt x="21968" y="3575"/>
                  </a:cubicBezTo>
                  <a:cubicBezTo>
                    <a:pt x="21553" y="3232"/>
                    <a:pt x="20992" y="3118"/>
                    <a:pt x="20463" y="3024"/>
                  </a:cubicBezTo>
                  <a:cubicBezTo>
                    <a:pt x="17222" y="2432"/>
                    <a:pt x="13742" y="2120"/>
                    <a:pt x="10585" y="1206"/>
                  </a:cubicBezTo>
                  <a:cubicBezTo>
                    <a:pt x="8326" y="553"/>
                    <a:pt x="6688" y="1"/>
                    <a:pt x="438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40" name="Google Shape;34940;p127"/>
            <p:cNvSpPr/>
            <p:nvPr/>
          </p:nvSpPr>
          <p:spPr>
            <a:xfrm>
              <a:off x="-226144" y="4560601"/>
              <a:ext cx="616561" cy="751677"/>
            </a:xfrm>
            <a:custGeom>
              <a:avLst/>
              <a:gdLst/>
              <a:ahLst/>
              <a:cxnLst/>
              <a:rect l="l" t="t" r="r" b="b"/>
              <a:pathLst>
                <a:path w="30455" h="37129" extrusionOk="0">
                  <a:moveTo>
                    <a:pt x="759" y="1"/>
                  </a:moveTo>
                  <a:cubicBezTo>
                    <a:pt x="1" y="2524"/>
                    <a:pt x="645" y="4758"/>
                    <a:pt x="862" y="7780"/>
                  </a:cubicBezTo>
                  <a:cubicBezTo>
                    <a:pt x="1206" y="12485"/>
                    <a:pt x="2057" y="17159"/>
                    <a:pt x="3397" y="21688"/>
                  </a:cubicBezTo>
                  <a:cubicBezTo>
                    <a:pt x="4519" y="25489"/>
                    <a:pt x="6046" y="29301"/>
                    <a:pt x="8798" y="32158"/>
                  </a:cubicBezTo>
                  <a:cubicBezTo>
                    <a:pt x="11898" y="35393"/>
                    <a:pt x="16398" y="37129"/>
                    <a:pt x="20884" y="37129"/>
                  </a:cubicBezTo>
                  <a:cubicBezTo>
                    <a:pt x="21207" y="37129"/>
                    <a:pt x="21531" y="37120"/>
                    <a:pt x="21854" y="37102"/>
                  </a:cubicBezTo>
                  <a:cubicBezTo>
                    <a:pt x="24783" y="36936"/>
                    <a:pt x="27639" y="36042"/>
                    <a:pt x="30205" y="34619"/>
                  </a:cubicBezTo>
                  <a:cubicBezTo>
                    <a:pt x="30371" y="33248"/>
                    <a:pt x="30454" y="31929"/>
                    <a:pt x="30454" y="30527"/>
                  </a:cubicBezTo>
                  <a:cubicBezTo>
                    <a:pt x="30454" y="28460"/>
                    <a:pt x="30454" y="26393"/>
                    <a:pt x="29966" y="24211"/>
                  </a:cubicBezTo>
                  <a:cubicBezTo>
                    <a:pt x="29478" y="22020"/>
                    <a:pt x="28751" y="20078"/>
                    <a:pt x="27775" y="18136"/>
                  </a:cubicBezTo>
                  <a:cubicBezTo>
                    <a:pt x="26923" y="16557"/>
                    <a:pt x="26081" y="15217"/>
                    <a:pt x="24980" y="13877"/>
                  </a:cubicBezTo>
                  <a:cubicBezTo>
                    <a:pt x="23038" y="11447"/>
                    <a:pt x="21210" y="9379"/>
                    <a:pt x="18780" y="7562"/>
                  </a:cubicBezTo>
                  <a:cubicBezTo>
                    <a:pt x="13254" y="3459"/>
                    <a:pt x="7136" y="728"/>
                    <a:pt x="75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41" name="Google Shape;34941;p127"/>
            <p:cNvSpPr/>
            <p:nvPr/>
          </p:nvSpPr>
          <p:spPr>
            <a:xfrm>
              <a:off x="-210798" y="4420647"/>
              <a:ext cx="787308" cy="840815"/>
            </a:xfrm>
            <a:custGeom>
              <a:avLst/>
              <a:gdLst/>
              <a:ahLst/>
              <a:cxnLst/>
              <a:rect l="l" t="t" r="r" b="b"/>
              <a:pathLst>
                <a:path w="38889" h="41532" extrusionOk="0">
                  <a:moveTo>
                    <a:pt x="8009" y="1"/>
                  </a:moveTo>
                  <a:cubicBezTo>
                    <a:pt x="7874" y="1"/>
                    <a:pt x="7739" y="3"/>
                    <a:pt x="7604" y="6"/>
                  </a:cubicBezTo>
                  <a:cubicBezTo>
                    <a:pt x="4976" y="79"/>
                    <a:pt x="2463" y="2385"/>
                    <a:pt x="1112" y="4525"/>
                  </a:cubicBezTo>
                  <a:cubicBezTo>
                    <a:pt x="582" y="5366"/>
                    <a:pt x="229" y="6155"/>
                    <a:pt x="1" y="6914"/>
                  </a:cubicBezTo>
                  <a:cubicBezTo>
                    <a:pt x="6378" y="7641"/>
                    <a:pt x="12496" y="10372"/>
                    <a:pt x="18022" y="14475"/>
                  </a:cubicBezTo>
                  <a:cubicBezTo>
                    <a:pt x="20452" y="16292"/>
                    <a:pt x="22280" y="18360"/>
                    <a:pt x="24222" y="20790"/>
                  </a:cubicBezTo>
                  <a:cubicBezTo>
                    <a:pt x="25323" y="22130"/>
                    <a:pt x="26165" y="23470"/>
                    <a:pt x="27017" y="25049"/>
                  </a:cubicBezTo>
                  <a:cubicBezTo>
                    <a:pt x="27993" y="26991"/>
                    <a:pt x="28720" y="28933"/>
                    <a:pt x="29208" y="31124"/>
                  </a:cubicBezTo>
                  <a:cubicBezTo>
                    <a:pt x="29696" y="33306"/>
                    <a:pt x="29696" y="35373"/>
                    <a:pt x="29696" y="37440"/>
                  </a:cubicBezTo>
                  <a:cubicBezTo>
                    <a:pt x="29696" y="38842"/>
                    <a:pt x="29613" y="40161"/>
                    <a:pt x="29447" y="41532"/>
                  </a:cubicBezTo>
                  <a:cubicBezTo>
                    <a:pt x="31077" y="40618"/>
                    <a:pt x="32594" y="39496"/>
                    <a:pt x="33944" y="38208"/>
                  </a:cubicBezTo>
                  <a:cubicBezTo>
                    <a:pt x="35700" y="36516"/>
                    <a:pt x="37196" y="34511"/>
                    <a:pt x="38016" y="32225"/>
                  </a:cubicBezTo>
                  <a:cubicBezTo>
                    <a:pt x="38670" y="30418"/>
                    <a:pt x="38888" y="28465"/>
                    <a:pt x="38826" y="26544"/>
                  </a:cubicBezTo>
                  <a:cubicBezTo>
                    <a:pt x="38629" y="20966"/>
                    <a:pt x="36053" y="15628"/>
                    <a:pt x="32272" y="11514"/>
                  </a:cubicBezTo>
                  <a:cubicBezTo>
                    <a:pt x="28502" y="7412"/>
                    <a:pt x="23578" y="4472"/>
                    <a:pt x="18385" y="2416"/>
                  </a:cubicBezTo>
                  <a:cubicBezTo>
                    <a:pt x="15164" y="1146"/>
                    <a:pt x="11530" y="1"/>
                    <a:pt x="800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42" name="Google Shape;34942;p127"/>
            <p:cNvSpPr/>
            <p:nvPr/>
          </p:nvSpPr>
          <p:spPr>
            <a:xfrm>
              <a:off x="1135616" y="4856380"/>
              <a:ext cx="686366" cy="484524"/>
            </a:xfrm>
            <a:custGeom>
              <a:avLst/>
              <a:gdLst/>
              <a:ahLst/>
              <a:cxnLst/>
              <a:rect l="l" t="t" r="r" b="b"/>
              <a:pathLst>
                <a:path w="33903" h="23933" extrusionOk="0">
                  <a:moveTo>
                    <a:pt x="14338" y="0"/>
                  </a:moveTo>
                  <a:cubicBezTo>
                    <a:pt x="11535" y="0"/>
                    <a:pt x="8732" y="477"/>
                    <a:pt x="6118" y="1407"/>
                  </a:cubicBezTo>
                  <a:cubicBezTo>
                    <a:pt x="5495" y="2155"/>
                    <a:pt x="4913" y="2933"/>
                    <a:pt x="4384" y="3754"/>
                  </a:cubicBezTo>
                  <a:cubicBezTo>
                    <a:pt x="2431" y="6787"/>
                    <a:pt x="1216" y="10298"/>
                    <a:pt x="811" y="13892"/>
                  </a:cubicBezTo>
                  <a:cubicBezTo>
                    <a:pt x="592" y="15907"/>
                    <a:pt x="1" y="20851"/>
                    <a:pt x="1776" y="22263"/>
                  </a:cubicBezTo>
                  <a:cubicBezTo>
                    <a:pt x="2722" y="23021"/>
                    <a:pt x="5049" y="23053"/>
                    <a:pt x="6201" y="23240"/>
                  </a:cubicBezTo>
                  <a:cubicBezTo>
                    <a:pt x="7967" y="23530"/>
                    <a:pt x="9743" y="23727"/>
                    <a:pt x="11519" y="23831"/>
                  </a:cubicBezTo>
                  <a:cubicBezTo>
                    <a:pt x="12614" y="23899"/>
                    <a:pt x="13711" y="23932"/>
                    <a:pt x="14808" y="23932"/>
                  </a:cubicBezTo>
                  <a:cubicBezTo>
                    <a:pt x="20653" y="23932"/>
                    <a:pt x="26497" y="22978"/>
                    <a:pt x="32033" y="21089"/>
                  </a:cubicBezTo>
                  <a:cubicBezTo>
                    <a:pt x="32656" y="20871"/>
                    <a:pt x="33290" y="20632"/>
                    <a:pt x="33903" y="20362"/>
                  </a:cubicBezTo>
                  <a:cubicBezTo>
                    <a:pt x="32282" y="13632"/>
                    <a:pt x="29031" y="7379"/>
                    <a:pt x="23724" y="2549"/>
                  </a:cubicBezTo>
                  <a:cubicBezTo>
                    <a:pt x="22747" y="1822"/>
                    <a:pt x="21771" y="1095"/>
                    <a:pt x="20680" y="846"/>
                  </a:cubicBezTo>
                  <a:cubicBezTo>
                    <a:pt x="18624" y="279"/>
                    <a:pt x="16481" y="0"/>
                    <a:pt x="1433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43" name="Google Shape;34943;p127"/>
            <p:cNvSpPr/>
            <p:nvPr/>
          </p:nvSpPr>
          <p:spPr>
            <a:xfrm>
              <a:off x="1259475" y="4716184"/>
              <a:ext cx="654399" cy="552446"/>
            </a:xfrm>
            <a:custGeom>
              <a:avLst/>
              <a:gdLst/>
              <a:ahLst/>
              <a:cxnLst/>
              <a:rect l="l" t="t" r="r" b="b"/>
              <a:pathLst>
                <a:path w="32324" h="27288" extrusionOk="0">
                  <a:moveTo>
                    <a:pt x="16592" y="1"/>
                  </a:moveTo>
                  <a:cubicBezTo>
                    <a:pt x="15660" y="1"/>
                    <a:pt x="14722" y="113"/>
                    <a:pt x="13804" y="282"/>
                  </a:cubicBezTo>
                  <a:cubicBezTo>
                    <a:pt x="8466" y="1258"/>
                    <a:pt x="3501" y="4177"/>
                    <a:pt x="0" y="8332"/>
                  </a:cubicBezTo>
                  <a:cubicBezTo>
                    <a:pt x="2614" y="7402"/>
                    <a:pt x="5417" y="6925"/>
                    <a:pt x="8220" y="6925"/>
                  </a:cubicBezTo>
                  <a:cubicBezTo>
                    <a:pt x="10363" y="6925"/>
                    <a:pt x="12506" y="7204"/>
                    <a:pt x="14562" y="7771"/>
                  </a:cubicBezTo>
                  <a:cubicBezTo>
                    <a:pt x="15653" y="8020"/>
                    <a:pt x="16629" y="8747"/>
                    <a:pt x="17606" y="9474"/>
                  </a:cubicBezTo>
                  <a:cubicBezTo>
                    <a:pt x="22913" y="14304"/>
                    <a:pt x="26164" y="20557"/>
                    <a:pt x="27785" y="27287"/>
                  </a:cubicBezTo>
                  <a:cubicBezTo>
                    <a:pt x="29156" y="26664"/>
                    <a:pt x="30423" y="25844"/>
                    <a:pt x="31233" y="24597"/>
                  </a:cubicBezTo>
                  <a:cubicBezTo>
                    <a:pt x="32085" y="23289"/>
                    <a:pt x="32323" y="21668"/>
                    <a:pt x="32313" y="20110"/>
                  </a:cubicBezTo>
                  <a:cubicBezTo>
                    <a:pt x="32303" y="17773"/>
                    <a:pt x="31794" y="15467"/>
                    <a:pt x="31129" y="13234"/>
                  </a:cubicBezTo>
                  <a:cubicBezTo>
                    <a:pt x="30537" y="11271"/>
                    <a:pt x="29810" y="9318"/>
                    <a:pt x="28636" y="7635"/>
                  </a:cubicBezTo>
                  <a:cubicBezTo>
                    <a:pt x="27400" y="5860"/>
                    <a:pt x="25707" y="4447"/>
                    <a:pt x="23993" y="3128"/>
                  </a:cubicBezTo>
                  <a:cubicBezTo>
                    <a:pt x="22498" y="1964"/>
                    <a:pt x="20909" y="822"/>
                    <a:pt x="19081" y="313"/>
                  </a:cubicBezTo>
                  <a:cubicBezTo>
                    <a:pt x="18268" y="92"/>
                    <a:pt x="17432" y="1"/>
                    <a:pt x="1659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44" name="Google Shape;34944;p127"/>
            <p:cNvSpPr/>
            <p:nvPr/>
          </p:nvSpPr>
          <p:spPr>
            <a:xfrm>
              <a:off x="-321194" y="3724746"/>
              <a:ext cx="587976" cy="521511"/>
            </a:xfrm>
            <a:custGeom>
              <a:avLst/>
              <a:gdLst/>
              <a:ahLst/>
              <a:cxnLst/>
              <a:rect l="l" t="t" r="r" b="b"/>
              <a:pathLst>
                <a:path w="29043" h="25760" extrusionOk="0">
                  <a:moveTo>
                    <a:pt x="14536" y="1"/>
                  </a:moveTo>
                  <a:cubicBezTo>
                    <a:pt x="13687" y="1"/>
                    <a:pt x="12838" y="51"/>
                    <a:pt x="11997" y="145"/>
                  </a:cubicBezTo>
                  <a:cubicBezTo>
                    <a:pt x="9027" y="489"/>
                    <a:pt x="4041" y="1153"/>
                    <a:pt x="1704" y="3148"/>
                  </a:cubicBezTo>
                  <a:cubicBezTo>
                    <a:pt x="1008" y="3750"/>
                    <a:pt x="447" y="4487"/>
                    <a:pt x="1" y="5308"/>
                  </a:cubicBezTo>
                  <a:cubicBezTo>
                    <a:pt x="2104" y="4591"/>
                    <a:pt x="4333" y="4218"/>
                    <a:pt x="6556" y="4218"/>
                  </a:cubicBezTo>
                  <a:cubicBezTo>
                    <a:pt x="11030" y="4218"/>
                    <a:pt x="15484" y="5727"/>
                    <a:pt x="18863" y="8974"/>
                  </a:cubicBezTo>
                  <a:cubicBezTo>
                    <a:pt x="19715" y="9826"/>
                    <a:pt x="20442" y="10802"/>
                    <a:pt x="20567" y="11893"/>
                  </a:cubicBezTo>
                  <a:cubicBezTo>
                    <a:pt x="21127" y="17190"/>
                    <a:pt x="18728" y="21874"/>
                    <a:pt x="15217" y="25759"/>
                  </a:cubicBezTo>
                  <a:cubicBezTo>
                    <a:pt x="16214" y="25427"/>
                    <a:pt x="17190" y="25032"/>
                    <a:pt x="18125" y="24596"/>
                  </a:cubicBezTo>
                  <a:cubicBezTo>
                    <a:pt x="20992" y="23245"/>
                    <a:pt x="23734" y="21511"/>
                    <a:pt x="25760" y="19081"/>
                  </a:cubicBezTo>
                  <a:cubicBezTo>
                    <a:pt x="27785" y="16660"/>
                    <a:pt x="29042" y="13472"/>
                    <a:pt x="28678" y="10324"/>
                  </a:cubicBezTo>
                  <a:cubicBezTo>
                    <a:pt x="28273" y="6731"/>
                    <a:pt x="25749" y="3573"/>
                    <a:pt x="22561" y="1860"/>
                  </a:cubicBezTo>
                  <a:cubicBezTo>
                    <a:pt x="20115" y="545"/>
                    <a:pt x="17328" y="1"/>
                    <a:pt x="1453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45" name="Google Shape;34945;p127"/>
            <p:cNvSpPr/>
            <p:nvPr/>
          </p:nvSpPr>
          <p:spPr>
            <a:xfrm>
              <a:off x="-354821" y="3810139"/>
              <a:ext cx="461363" cy="455533"/>
            </a:xfrm>
            <a:custGeom>
              <a:avLst/>
              <a:gdLst/>
              <a:ahLst/>
              <a:cxnLst/>
              <a:rect l="l" t="t" r="r" b="b"/>
              <a:pathLst>
                <a:path w="22789" h="22501" extrusionOk="0">
                  <a:moveTo>
                    <a:pt x="8217" y="0"/>
                  </a:moveTo>
                  <a:cubicBezTo>
                    <a:pt x="5994" y="0"/>
                    <a:pt x="3765" y="373"/>
                    <a:pt x="1662" y="1090"/>
                  </a:cubicBezTo>
                  <a:cubicBezTo>
                    <a:pt x="654" y="2980"/>
                    <a:pt x="249" y="5286"/>
                    <a:pt x="146" y="7270"/>
                  </a:cubicBezTo>
                  <a:cubicBezTo>
                    <a:pt x="0" y="9991"/>
                    <a:pt x="259" y="12775"/>
                    <a:pt x="1267" y="15320"/>
                  </a:cubicBezTo>
                  <a:cubicBezTo>
                    <a:pt x="2264" y="17854"/>
                    <a:pt x="4072" y="20139"/>
                    <a:pt x="6502" y="21386"/>
                  </a:cubicBezTo>
                  <a:cubicBezTo>
                    <a:pt x="8044" y="22171"/>
                    <a:pt x="9717" y="22500"/>
                    <a:pt x="11426" y="22500"/>
                  </a:cubicBezTo>
                  <a:cubicBezTo>
                    <a:pt x="13241" y="22500"/>
                    <a:pt x="15097" y="22129"/>
                    <a:pt x="16878" y="21541"/>
                  </a:cubicBezTo>
                  <a:cubicBezTo>
                    <a:pt x="20389" y="17656"/>
                    <a:pt x="22788" y="12972"/>
                    <a:pt x="22228" y="7675"/>
                  </a:cubicBezTo>
                  <a:cubicBezTo>
                    <a:pt x="22103" y="6584"/>
                    <a:pt x="21376" y="5608"/>
                    <a:pt x="20524" y="4756"/>
                  </a:cubicBezTo>
                  <a:cubicBezTo>
                    <a:pt x="17145" y="1509"/>
                    <a:pt x="12691" y="0"/>
                    <a:pt x="821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46" name="Google Shape;34946;p127"/>
            <p:cNvSpPr/>
            <p:nvPr/>
          </p:nvSpPr>
          <p:spPr>
            <a:xfrm>
              <a:off x="2021719" y="4457716"/>
              <a:ext cx="149955" cy="324365"/>
            </a:xfrm>
            <a:custGeom>
              <a:avLst/>
              <a:gdLst/>
              <a:ahLst/>
              <a:cxnLst/>
              <a:rect l="l" t="t" r="r" b="b"/>
              <a:pathLst>
                <a:path w="7407" h="16022" extrusionOk="0">
                  <a:moveTo>
                    <a:pt x="2694" y="1"/>
                  </a:moveTo>
                  <a:cubicBezTo>
                    <a:pt x="1" y="1"/>
                    <a:pt x="2967" y="10516"/>
                    <a:pt x="3429" y="12104"/>
                  </a:cubicBezTo>
                  <a:cubicBezTo>
                    <a:pt x="3782" y="13298"/>
                    <a:pt x="4186" y="14524"/>
                    <a:pt x="4966" y="15375"/>
                  </a:cubicBezTo>
                  <a:cubicBezTo>
                    <a:pt x="5319" y="15759"/>
                    <a:pt x="5835" y="16021"/>
                    <a:pt x="6302" y="16021"/>
                  </a:cubicBezTo>
                  <a:cubicBezTo>
                    <a:pt x="6645" y="16021"/>
                    <a:pt x="6961" y="15880"/>
                    <a:pt x="7168" y="15542"/>
                  </a:cubicBezTo>
                  <a:cubicBezTo>
                    <a:pt x="7386" y="15158"/>
                    <a:pt x="7406" y="14659"/>
                    <a:pt x="7396" y="14202"/>
                  </a:cubicBezTo>
                  <a:cubicBezTo>
                    <a:pt x="7365" y="11574"/>
                    <a:pt x="7002" y="8956"/>
                    <a:pt x="6337" y="6454"/>
                  </a:cubicBezTo>
                  <a:cubicBezTo>
                    <a:pt x="5848" y="4626"/>
                    <a:pt x="5080" y="1011"/>
                    <a:pt x="3449" y="211"/>
                  </a:cubicBezTo>
                  <a:cubicBezTo>
                    <a:pt x="3159" y="68"/>
                    <a:pt x="2909" y="1"/>
                    <a:pt x="269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47" name="Google Shape;34947;p127"/>
            <p:cNvSpPr/>
            <p:nvPr/>
          </p:nvSpPr>
          <p:spPr>
            <a:xfrm>
              <a:off x="1027326" y="4464397"/>
              <a:ext cx="358337" cy="155866"/>
            </a:xfrm>
            <a:custGeom>
              <a:avLst/>
              <a:gdLst/>
              <a:ahLst/>
              <a:cxnLst/>
              <a:rect l="l" t="t" r="r" b="b"/>
              <a:pathLst>
                <a:path w="17700" h="7699" extrusionOk="0">
                  <a:moveTo>
                    <a:pt x="17352" y="1"/>
                  </a:moveTo>
                  <a:cubicBezTo>
                    <a:pt x="17318" y="1"/>
                    <a:pt x="17285" y="3"/>
                    <a:pt x="17253" y="5"/>
                  </a:cubicBezTo>
                  <a:cubicBezTo>
                    <a:pt x="16203" y="130"/>
                    <a:pt x="15279" y="702"/>
                    <a:pt x="14365" y="1242"/>
                  </a:cubicBezTo>
                  <a:cubicBezTo>
                    <a:pt x="12496" y="2322"/>
                    <a:pt x="10231" y="3890"/>
                    <a:pt x="8029" y="4015"/>
                  </a:cubicBezTo>
                  <a:cubicBezTo>
                    <a:pt x="5827" y="4139"/>
                    <a:pt x="3719" y="4139"/>
                    <a:pt x="1507" y="4596"/>
                  </a:cubicBezTo>
                  <a:cubicBezTo>
                    <a:pt x="842" y="4732"/>
                    <a:pt x="0" y="5168"/>
                    <a:pt x="166" y="5822"/>
                  </a:cubicBezTo>
                  <a:cubicBezTo>
                    <a:pt x="219" y="6030"/>
                    <a:pt x="374" y="6207"/>
                    <a:pt x="530" y="6341"/>
                  </a:cubicBezTo>
                  <a:cubicBezTo>
                    <a:pt x="1382" y="7100"/>
                    <a:pt x="2555" y="7391"/>
                    <a:pt x="3698" y="7422"/>
                  </a:cubicBezTo>
                  <a:cubicBezTo>
                    <a:pt x="3816" y="7426"/>
                    <a:pt x="3934" y="7428"/>
                    <a:pt x="4052" y="7428"/>
                  </a:cubicBezTo>
                  <a:cubicBezTo>
                    <a:pt x="5066" y="7428"/>
                    <a:pt x="6081" y="7283"/>
                    <a:pt x="7105" y="7245"/>
                  </a:cubicBezTo>
                  <a:cubicBezTo>
                    <a:pt x="7227" y="7242"/>
                    <a:pt x="7349" y="7240"/>
                    <a:pt x="7471" y="7240"/>
                  </a:cubicBezTo>
                  <a:cubicBezTo>
                    <a:pt x="9522" y="7240"/>
                    <a:pt x="11558" y="7699"/>
                    <a:pt x="13586" y="7699"/>
                  </a:cubicBezTo>
                  <a:cubicBezTo>
                    <a:pt x="14352" y="7699"/>
                    <a:pt x="15118" y="7633"/>
                    <a:pt x="15882" y="7453"/>
                  </a:cubicBezTo>
                  <a:cubicBezTo>
                    <a:pt x="16276" y="7359"/>
                    <a:pt x="16733" y="7162"/>
                    <a:pt x="16775" y="6757"/>
                  </a:cubicBezTo>
                  <a:cubicBezTo>
                    <a:pt x="16817" y="6321"/>
                    <a:pt x="16349" y="6050"/>
                    <a:pt x="16058" y="5729"/>
                  </a:cubicBezTo>
                  <a:cubicBezTo>
                    <a:pt x="15414" y="4991"/>
                    <a:pt x="15716" y="3818"/>
                    <a:pt x="16235" y="2997"/>
                  </a:cubicBezTo>
                  <a:cubicBezTo>
                    <a:pt x="16754" y="2166"/>
                    <a:pt x="17481" y="1408"/>
                    <a:pt x="17668" y="452"/>
                  </a:cubicBezTo>
                  <a:cubicBezTo>
                    <a:pt x="17689" y="317"/>
                    <a:pt x="17699" y="172"/>
                    <a:pt x="17606" y="79"/>
                  </a:cubicBezTo>
                  <a:cubicBezTo>
                    <a:pt x="17544" y="17"/>
                    <a:pt x="17448" y="1"/>
                    <a:pt x="1735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48" name="Google Shape;34948;p127"/>
            <p:cNvSpPr/>
            <p:nvPr/>
          </p:nvSpPr>
          <p:spPr>
            <a:xfrm>
              <a:off x="432021" y="3990886"/>
              <a:ext cx="165503" cy="395344"/>
            </a:xfrm>
            <a:custGeom>
              <a:avLst/>
              <a:gdLst/>
              <a:ahLst/>
              <a:cxnLst/>
              <a:rect l="l" t="t" r="r" b="b"/>
              <a:pathLst>
                <a:path w="8175" h="19528" extrusionOk="0">
                  <a:moveTo>
                    <a:pt x="6521" y="0"/>
                  </a:moveTo>
                  <a:cubicBezTo>
                    <a:pt x="6079" y="0"/>
                    <a:pt x="5776" y="492"/>
                    <a:pt x="5578" y="908"/>
                  </a:cubicBezTo>
                  <a:cubicBezTo>
                    <a:pt x="5017" y="2081"/>
                    <a:pt x="4373" y="3214"/>
                    <a:pt x="3646" y="4294"/>
                  </a:cubicBezTo>
                  <a:cubicBezTo>
                    <a:pt x="3366" y="4709"/>
                    <a:pt x="3023" y="5155"/>
                    <a:pt x="2535" y="5218"/>
                  </a:cubicBezTo>
                  <a:cubicBezTo>
                    <a:pt x="2483" y="5226"/>
                    <a:pt x="2430" y="5230"/>
                    <a:pt x="2378" y="5230"/>
                  </a:cubicBezTo>
                  <a:cubicBezTo>
                    <a:pt x="2046" y="5230"/>
                    <a:pt x="1714" y="5083"/>
                    <a:pt x="1382" y="5083"/>
                  </a:cubicBezTo>
                  <a:cubicBezTo>
                    <a:pt x="593" y="5093"/>
                    <a:pt x="22" y="5935"/>
                    <a:pt x="11" y="6724"/>
                  </a:cubicBezTo>
                  <a:cubicBezTo>
                    <a:pt x="1" y="7503"/>
                    <a:pt x="396" y="8241"/>
                    <a:pt x="770" y="8926"/>
                  </a:cubicBezTo>
                  <a:cubicBezTo>
                    <a:pt x="2254" y="11627"/>
                    <a:pt x="3595" y="14327"/>
                    <a:pt x="4945" y="17079"/>
                  </a:cubicBezTo>
                  <a:cubicBezTo>
                    <a:pt x="5433" y="18087"/>
                    <a:pt x="6118" y="19105"/>
                    <a:pt x="7168" y="19458"/>
                  </a:cubicBezTo>
                  <a:cubicBezTo>
                    <a:pt x="7292" y="19501"/>
                    <a:pt x="7433" y="19527"/>
                    <a:pt x="7570" y="19527"/>
                  </a:cubicBezTo>
                  <a:cubicBezTo>
                    <a:pt x="7799" y="19527"/>
                    <a:pt x="8015" y="19452"/>
                    <a:pt x="8113" y="19251"/>
                  </a:cubicBezTo>
                  <a:cubicBezTo>
                    <a:pt x="8175" y="19115"/>
                    <a:pt x="8165" y="18949"/>
                    <a:pt x="8144" y="18794"/>
                  </a:cubicBezTo>
                  <a:cubicBezTo>
                    <a:pt x="7916" y="16913"/>
                    <a:pt x="6835" y="15262"/>
                    <a:pt x="6098" y="13517"/>
                  </a:cubicBezTo>
                  <a:cubicBezTo>
                    <a:pt x="5246" y="11491"/>
                    <a:pt x="4841" y="9259"/>
                    <a:pt x="5017" y="7077"/>
                  </a:cubicBezTo>
                  <a:cubicBezTo>
                    <a:pt x="5183" y="4968"/>
                    <a:pt x="6358" y="3514"/>
                    <a:pt x="7053" y="1582"/>
                  </a:cubicBezTo>
                  <a:cubicBezTo>
                    <a:pt x="7272" y="991"/>
                    <a:pt x="7219" y="77"/>
                    <a:pt x="6586" y="4"/>
                  </a:cubicBezTo>
                  <a:cubicBezTo>
                    <a:pt x="6564" y="1"/>
                    <a:pt x="6542" y="0"/>
                    <a:pt x="652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49" name="Google Shape;34949;p127"/>
            <p:cNvSpPr/>
            <p:nvPr/>
          </p:nvSpPr>
          <p:spPr>
            <a:xfrm>
              <a:off x="1059920" y="5024677"/>
              <a:ext cx="77822" cy="285151"/>
            </a:xfrm>
            <a:custGeom>
              <a:avLst/>
              <a:gdLst/>
              <a:ahLst/>
              <a:cxnLst/>
              <a:rect l="l" t="t" r="r" b="b"/>
              <a:pathLst>
                <a:path w="3844" h="14085" extrusionOk="0">
                  <a:moveTo>
                    <a:pt x="3615" y="1"/>
                  </a:moveTo>
                  <a:cubicBezTo>
                    <a:pt x="2275" y="905"/>
                    <a:pt x="1548" y="2483"/>
                    <a:pt x="1101" y="4031"/>
                  </a:cubicBezTo>
                  <a:cubicBezTo>
                    <a:pt x="530" y="6036"/>
                    <a:pt x="301" y="8113"/>
                    <a:pt x="114" y="10179"/>
                  </a:cubicBezTo>
                  <a:cubicBezTo>
                    <a:pt x="52" y="10917"/>
                    <a:pt x="1" y="11675"/>
                    <a:pt x="177" y="12392"/>
                  </a:cubicBezTo>
                  <a:cubicBezTo>
                    <a:pt x="343" y="13109"/>
                    <a:pt x="790" y="13805"/>
                    <a:pt x="1475" y="14085"/>
                  </a:cubicBezTo>
                  <a:cubicBezTo>
                    <a:pt x="2794" y="13046"/>
                    <a:pt x="2223" y="10823"/>
                    <a:pt x="2306" y="9380"/>
                  </a:cubicBezTo>
                  <a:cubicBezTo>
                    <a:pt x="2410" y="7437"/>
                    <a:pt x="2701" y="5505"/>
                    <a:pt x="3168" y="3615"/>
                  </a:cubicBezTo>
                  <a:cubicBezTo>
                    <a:pt x="3470" y="2431"/>
                    <a:pt x="3844" y="1205"/>
                    <a:pt x="361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50" name="Google Shape;34950;p127"/>
            <p:cNvSpPr/>
            <p:nvPr/>
          </p:nvSpPr>
          <p:spPr>
            <a:xfrm>
              <a:off x="-258111" y="4265348"/>
              <a:ext cx="381902" cy="111044"/>
            </a:xfrm>
            <a:custGeom>
              <a:avLst/>
              <a:gdLst/>
              <a:ahLst/>
              <a:cxnLst/>
              <a:rect l="l" t="t" r="r" b="b"/>
              <a:pathLst>
                <a:path w="18864" h="5485" extrusionOk="0">
                  <a:moveTo>
                    <a:pt x="17345" y="0"/>
                  </a:moveTo>
                  <a:cubicBezTo>
                    <a:pt x="17324" y="0"/>
                    <a:pt x="17304" y="1"/>
                    <a:pt x="17284" y="2"/>
                  </a:cubicBezTo>
                  <a:cubicBezTo>
                    <a:pt x="16765" y="12"/>
                    <a:pt x="16276" y="240"/>
                    <a:pt x="15799" y="448"/>
                  </a:cubicBezTo>
                  <a:cubicBezTo>
                    <a:pt x="13514" y="1435"/>
                    <a:pt x="11104" y="2131"/>
                    <a:pt x="8643" y="2504"/>
                  </a:cubicBezTo>
                  <a:cubicBezTo>
                    <a:pt x="8319" y="2553"/>
                    <a:pt x="7981" y="2571"/>
                    <a:pt x="7634" y="2571"/>
                  </a:cubicBezTo>
                  <a:cubicBezTo>
                    <a:pt x="6480" y="2571"/>
                    <a:pt x="5222" y="2367"/>
                    <a:pt x="4049" y="2367"/>
                  </a:cubicBezTo>
                  <a:cubicBezTo>
                    <a:pt x="3360" y="2367"/>
                    <a:pt x="2700" y="2438"/>
                    <a:pt x="2109" y="2661"/>
                  </a:cubicBezTo>
                  <a:cubicBezTo>
                    <a:pt x="1" y="3450"/>
                    <a:pt x="1144" y="5267"/>
                    <a:pt x="2961" y="5413"/>
                  </a:cubicBezTo>
                  <a:cubicBezTo>
                    <a:pt x="3595" y="5461"/>
                    <a:pt x="4244" y="5484"/>
                    <a:pt x="4901" y="5484"/>
                  </a:cubicBezTo>
                  <a:cubicBezTo>
                    <a:pt x="9084" y="5484"/>
                    <a:pt x="13622" y="4520"/>
                    <a:pt x="17222" y="2671"/>
                  </a:cubicBezTo>
                  <a:cubicBezTo>
                    <a:pt x="18001" y="2276"/>
                    <a:pt x="18863" y="1518"/>
                    <a:pt x="18552" y="708"/>
                  </a:cubicBezTo>
                  <a:cubicBezTo>
                    <a:pt x="18372" y="249"/>
                    <a:pt x="17846" y="0"/>
                    <a:pt x="1734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51" name="Google Shape;34951;p127"/>
            <p:cNvSpPr/>
            <p:nvPr/>
          </p:nvSpPr>
          <p:spPr>
            <a:xfrm>
              <a:off x="1845304" y="3446255"/>
              <a:ext cx="379250" cy="229396"/>
            </a:xfrm>
            <a:custGeom>
              <a:avLst/>
              <a:gdLst/>
              <a:ahLst/>
              <a:cxnLst/>
              <a:rect l="l" t="t" r="r" b="b"/>
              <a:pathLst>
                <a:path w="18733" h="11331" extrusionOk="0">
                  <a:moveTo>
                    <a:pt x="9396" y="0"/>
                  </a:moveTo>
                  <a:cubicBezTo>
                    <a:pt x="9202" y="0"/>
                    <a:pt x="9003" y="5"/>
                    <a:pt x="8798" y="15"/>
                  </a:cubicBezTo>
                  <a:cubicBezTo>
                    <a:pt x="2805" y="316"/>
                    <a:pt x="0" y="6672"/>
                    <a:pt x="4508" y="9903"/>
                  </a:cubicBezTo>
                  <a:cubicBezTo>
                    <a:pt x="4976" y="10235"/>
                    <a:pt x="5443" y="10505"/>
                    <a:pt x="5900" y="10723"/>
                  </a:cubicBezTo>
                  <a:cubicBezTo>
                    <a:pt x="6813" y="11144"/>
                    <a:pt x="7700" y="11331"/>
                    <a:pt x="8539" y="11331"/>
                  </a:cubicBezTo>
                  <a:cubicBezTo>
                    <a:pt x="15079" y="11331"/>
                    <a:pt x="18732" y="0"/>
                    <a:pt x="9396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52" name="Google Shape;34952;p127"/>
            <p:cNvSpPr/>
            <p:nvPr/>
          </p:nvSpPr>
          <p:spPr>
            <a:xfrm>
              <a:off x="1562057" y="2233276"/>
              <a:ext cx="220286" cy="133293"/>
            </a:xfrm>
            <a:custGeom>
              <a:avLst/>
              <a:gdLst/>
              <a:ahLst/>
              <a:cxnLst/>
              <a:rect l="l" t="t" r="r" b="b"/>
              <a:pathLst>
                <a:path w="10881" h="6584" extrusionOk="0">
                  <a:moveTo>
                    <a:pt x="5449" y="0"/>
                  </a:moveTo>
                  <a:cubicBezTo>
                    <a:pt x="5336" y="0"/>
                    <a:pt x="5220" y="3"/>
                    <a:pt x="5100" y="9"/>
                  </a:cubicBezTo>
                  <a:cubicBezTo>
                    <a:pt x="1631" y="186"/>
                    <a:pt x="1" y="3883"/>
                    <a:pt x="2618" y="5753"/>
                  </a:cubicBezTo>
                  <a:cubicBezTo>
                    <a:pt x="2888" y="5950"/>
                    <a:pt x="3158" y="6106"/>
                    <a:pt x="3418" y="6231"/>
                  </a:cubicBezTo>
                  <a:cubicBezTo>
                    <a:pt x="3949" y="6475"/>
                    <a:pt x="4465" y="6584"/>
                    <a:pt x="4953" y="6584"/>
                  </a:cubicBezTo>
                  <a:cubicBezTo>
                    <a:pt x="8758" y="6584"/>
                    <a:pt x="10881" y="0"/>
                    <a:pt x="544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53" name="Google Shape;34953;p127"/>
            <p:cNvSpPr/>
            <p:nvPr/>
          </p:nvSpPr>
          <p:spPr>
            <a:xfrm>
              <a:off x="38600" y="1877470"/>
              <a:ext cx="220286" cy="133111"/>
            </a:xfrm>
            <a:custGeom>
              <a:avLst/>
              <a:gdLst/>
              <a:ahLst/>
              <a:cxnLst/>
              <a:rect l="l" t="t" r="r" b="b"/>
              <a:pathLst>
                <a:path w="10881" h="6575" extrusionOk="0">
                  <a:moveTo>
                    <a:pt x="5459" y="1"/>
                  </a:moveTo>
                  <a:cubicBezTo>
                    <a:pt x="5346" y="1"/>
                    <a:pt x="5230" y="4"/>
                    <a:pt x="5110" y="9"/>
                  </a:cubicBezTo>
                  <a:cubicBezTo>
                    <a:pt x="1631" y="176"/>
                    <a:pt x="0" y="3873"/>
                    <a:pt x="2618" y="5743"/>
                  </a:cubicBezTo>
                  <a:cubicBezTo>
                    <a:pt x="2888" y="5941"/>
                    <a:pt x="3158" y="6096"/>
                    <a:pt x="3428" y="6221"/>
                  </a:cubicBezTo>
                  <a:cubicBezTo>
                    <a:pt x="3959" y="6466"/>
                    <a:pt x="4474" y="6574"/>
                    <a:pt x="4962" y="6574"/>
                  </a:cubicBezTo>
                  <a:cubicBezTo>
                    <a:pt x="8759" y="6574"/>
                    <a:pt x="10881" y="1"/>
                    <a:pt x="545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54" name="Google Shape;34954;p127"/>
            <p:cNvSpPr/>
            <p:nvPr/>
          </p:nvSpPr>
          <p:spPr>
            <a:xfrm>
              <a:off x="591005" y="1244004"/>
              <a:ext cx="110619" cy="66788"/>
            </a:xfrm>
            <a:custGeom>
              <a:avLst/>
              <a:gdLst/>
              <a:ahLst/>
              <a:cxnLst/>
              <a:rect l="l" t="t" r="r" b="b"/>
              <a:pathLst>
                <a:path w="5464" h="3299" extrusionOk="0">
                  <a:moveTo>
                    <a:pt x="2745" y="0"/>
                  </a:moveTo>
                  <a:cubicBezTo>
                    <a:pt x="2687" y="0"/>
                    <a:pt x="2627" y="2"/>
                    <a:pt x="2565" y="5"/>
                  </a:cubicBezTo>
                  <a:cubicBezTo>
                    <a:pt x="820" y="88"/>
                    <a:pt x="0" y="1947"/>
                    <a:pt x="1319" y="2882"/>
                  </a:cubicBezTo>
                  <a:cubicBezTo>
                    <a:pt x="1454" y="2985"/>
                    <a:pt x="1589" y="3059"/>
                    <a:pt x="1724" y="3121"/>
                  </a:cubicBezTo>
                  <a:cubicBezTo>
                    <a:pt x="1992" y="3244"/>
                    <a:pt x="2251" y="3298"/>
                    <a:pt x="2496" y="3298"/>
                  </a:cubicBezTo>
                  <a:cubicBezTo>
                    <a:pt x="4404" y="3298"/>
                    <a:pt x="5464" y="0"/>
                    <a:pt x="274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55" name="Google Shape;34955;p127"/>
            <p:cNvSpPr/>
            <p:nvPr/>
          </p:nvSpPr>
          <p:spPr>
            <a:xfrm>
              <a:off x="1641741" y="3399550"/>
              <a:ext cx="110659" cy="67011"/>
            </a:xfrm>
            <a:custGeom>
              <a:avLst/>
              <a:gdLst/>
              <a:ahLst/>
              <a:cxnLst/>
              <a:rect l="l" t="t" r="r" b="b"/>
              <a:pathLst>
                <a:path w="5466" h="3310" extrusionOk="0">
                  <a:moveTo>
                    <a:pt x="2747" y="1"/>
                  </a:moveTo>
                  <a:cubicBezTo>
                    <a:pt x="2688" y="1"/>
                    <a:pt x="2629" y="2"/>
                    <a:pt x="2567" y="5"/>
                  </a:cubicBezTo>
                  <a:cubicBezTo>
                    <a:pt x="822" y="88"/>
                    <a:pt x="1" y="1948"/>
                    <a:pt x="1320" y="2893"/>
                  </a:cubicBezTo>
                  <a:cubicBezTo>
                    <a:pt x="1455" y="2987"/>
                    <a:pt x="1591" y="3070"/>
                    <a:pt x="1725" y="3132"/>
                  </a:cubicBezTo>
                  <a:cubicBezTo>
                    <a:pt x="1992" y="3255"/>
                    <a:pt x="2250" y="3309"/>
                    <a:pt x="2495" y="3309"/>
                  </a:cubicBezTo>
                  <a:cubicBezTo>
                    <a:pt x="4404" y="3309"/>
                    <a:pt x="5465" y="1"/>
                    <a:pt x="274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56" name="Google Shape;34956;p127"/>
            <p:cNvSpPr/>
            <p:nvPr/>
          </p:nvSpPr>
          <p:spPr>
            <a:xfrm>
              <a:off x="2537542" y="3773637"/>
              <a:ext cx="110619" cy="66808"/>
            </a:xfrm>
            <a:custGeom>
              <a:avLst/>
              <a:gdLst/>
              <a:ahLst/>
              <a:cxnLst/>
              <a:rect l="l" t="t" r="r" b="b"/>
              <a:pathLst>
                <a:path w="5464" h="3300" extrusionOk="0">
                  <a:moveTo>
                    <a:pt x="2746" y="1"/>
                  </a:moveTo>
                  <a:cubicBezTo>
                    <a:pt x="2688" y="1"/>
                    <a:pt x="2628" y="2"/>
                    <a:pt x="2566" y="6"/>
                  </a:cubicBezTo>
                  <a:cubicBezTo>
                    <a:pt x="821" y="89"/>
                    <a:pt x="0" y="1947"/>
                    <a:pt x="1309" y="2882"/>
                  </a:cubicBezTo>
                  <a:cubicBezTo>
                    <a:pt x="1454" y="2986"/>
                    <a:pt x="1590" y="3059"/>
                    <a:pt x="1714" y="3122"/>
                  </a:cubicBezTo>
                  <a:cubicBezTo>
                    <a:pt x="1981" y="3245"/>
                    <a:pt x="2241" y="3299"/>
                    <a:pt x="2486" y="3299"/>
                  </a:cubicBezTo>
                  <a:cubicBezTo>
                    <a:pt x="4396" y="3299"/>
                    <a:pt x="5463" y="1"/>
                    <a:pt x="274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57" name="Google Shape;34957;p127"/>
            <p:cNvSpPr/>
            <p:nvPr/>
          </p:nvSpPr>
          <p:spPr>
            <a:xfrm>
              <a:off x="-88865" y="2427325"/>
              <a:ext cx="260168" cy="157121"/>
            </a:xfrm>
            <a:custGeom>
              <a:avLst/>
              <a:gdLst/>
              <a:ahLst/>
              <a:cxnLst/>
              <a:rect l="l" t="t" r="r" b="b"/>
              <a:pathLst>
                <a:path w="12851" h="7761" extrusionOk="0">
                  <a:moveTo>
                    <a:pt x="6453" y="1"/>
                  </a:moveTo>
                  <a:cubicBezTo>
                    <a:pt x="6318" y="1"/>
                    <a:pt x="6179" y="4"/>
                    <a:pt x="6036" y="11"/>
                  </a:cubicBezTo>
                  <a:cubicBezTo>
                    <a:pt x="1933" y="208"/>
                    <a:pt x="1" y="4570"/>
                    <a:pt x="3096" y="6783"/>
                  </a:cubicBezTo>
                  <a:cubicBezTo>
                    <a:pt x="3418" y="7012"/>
                    <a:pt x="3730" y="7199"/>
                    <a:pt x="4042" y="7344"/>
                  </a:cubicBezTo>
                  <a:cubicBezTo>
                    <a:pt x="4668" y="7633"/>
                    <a:pt x="5277" y="7761"/>
                    <a:pt x="5853" y="7761"/>
                  </a:cubicBezTo>
                  <a:cubicBezTo>
                    <a:pt x="10339" y="7761"/>
                    <a:pt x="12850" y="1"/>
                    <a:pt x="6453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58" name="Google Shape;34958;p127"/>
            <p:cNvSpPr/>
            <p:nvPr/>
          </p:nvSpPr>
          <p:spPr>
            <a:xfrm>
              <a:off x="1499176" y="1446475"/>
              <a:ext cx="129993" cy="78551"/>
            </a:xfrm>
            <a:custGeom>
              <a:avLst/>
              <a:gdLst/>
              <a:ahLst/>
              <a:cxnLst/>
              <a:rect l="l" t="t" r="r" b="b"/>
              <a:pathLst>
                <a:path w="6421" h="3880" extrusionOk="0">
                  <a:moveTo>
                    <a:pt x="3226" y="0"/>
                  </a:moveTo>
                  <a:cubicBezTo>
                    <a:pt x="3157" y="0"/>
                    <a:pt x="3086" y="2"/>
                    <a:pt x="3013" y="6"/>
                  </a:cubicBezTo>
                  <a:cubicBezTo>
                    <a:pt x="967" y="100"/>
                    <a:pt x="1" y="2281"/>
                    <a:pt x="1549" y="3392"/>
                  </a:cubicBezTo>
                  <a:cubicBezTo>
                    <a:pt x="1704" y="3507"/>
                    <a:pt x="1860" y="3600"/>
                    <a:pt x="2027" y="3673"/>
                  </a:cubicBezTo>
                  <a:cubicBezTo>
                    <a:pt x="2338" y="3816"/>
                    <a:pt x="2640" y="3880"/>
                    <a:pt x="2926" y="3880"/>
                  </a:cubicBezTo>
                  <a:cubicBezTo>
                    <a:pt x="5163" y="3880"/>
                    <a:pt x="6421" y="0"/>
                    <a:pt x="3226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59" name="Google Shape;34959;p127"/>
            <p:cNvSpPr/>
            <p:nvPr/>
          </p:nvSpPr>
          <p:spPr>
            <a:xfrm>
              <a:off x="1728815" y="1816796"/>
              <a:ext cx="187367" cy="186436"/>
            </a:xfrm>
            <a:custGeom>
              <a:avLst/>
              <a:gdLst/>
              <a:ahLst/>
              <a:cxnLst/>
              <a:rect l="l" t="t" r="r" b="b"/>
              <a:pathLst>
                <a:path w="9255" h="9209" extrusionOk="0">
                  <a:moveTo>
                    <a:pt x="3328" y="1"/>
                  </a:moveTo>
                  <a:cubicBezTo>
                    <a:pt x="3316" y="1"/>
                    <a:pt x="3305" y="2"/>
                    <a:pt x="3293" y="5"/>
                  </a:cubicBezTo>
                  <a:cubicBezTo>
                    <a:pt x="3199" y="26"/>
                    <a:pt x="3116" y="151"/>
                    <a:pt x="3033" y="421"/>
                  </a:cubicBezTo>
                  <a:cubicBezTo>
                    <a:pt x="2898" y="846"/>
                    <a:pt x="2888" y="1293"/>
                    <a:pt x="2794" y="1719"/>
                  </a:cubicBezTo>
                  <a:cubicBezTo>
                    <a:pt x="2576" y="2653"/>
                    <a:pt x="2275" y="3422"/>
                    <a:pt x="1527" y="4077"/>
                  </a:cubicBezTo>
                  <a:cubicBezTo>
                    <a:pt x="1080" y="4461"/>
                    <a:pt x="582" y="4793"/>
                    <a:pt x="156" y="5208"/>
                  </a:cubicBezTo>
                  <a:cubicBezTo>
                    <a:pt x="115" y="5250"/>
                    <a:pt x="73" y="5292"/>
                    <a:pt x="52" y="5344"/>
                  </a:cubicBezTo>
                  <a:cubicBezTo>
                    <a:pt x="0" y="5479"/>
                    <a:pt x="115" y="5624"/>
                    <a:pt x="239" y="5686"/>
                  </a:cubicBezTo>
                  <a:cubicBezTo>
                    <a:pt x="1091" y="6133"/>
                    <a:pt x="2160" y="6237"/>
                    <a:pt x="3074" y="6486"/>
                  </a:cubicBezTo>
                  <a:cubicBezTo>
                    <a:pt x="3220" y="6528"/>
                    <a:pt x="3365" y="6570"/>
                    <a:pt x="3490" y="6632"/>
                  </a:cubicBezTo>
                  <a:cubicBezTo>
                    <a:pt x="3750" y="6787"/>
                    <a:pt x="3895" y="7057"/>
                    <a:pt x="4103" y="7265"/>
                  </a:cubicBezTo>
                  <a:cubicBezTo>
                    <a:pt x="4653" y="7805"/>
                    <a:pt x="5142" y="8304"/>
                    <a:pt x="5567" y="8968"/>
                  </a:cubicBezTo>
                  <a:cubicBezTo>
                    <a:pt x="5638" y="9079"/>
                    <a:pt x="5737" y="9208"/>
                    <a:pt x="5865" y="9208"/>
                  </a:cubicBezTo>
                  <a:cubicBezTo>
                    <a:pt x="5869" y="9208"/>
                    <a:pt x="5874" y="9208"/>
                    <a:pt x="5879" y="9208"/>
                  </a:cubicBezTo>
                  <a:cubicBezTo>
                    <a:pt x="6367" y="9197"/>
                    <a:pt x="6253" y="8294"/>
                    <a:pt x="6232" y="7992"/>
                  </a:cubicBezTo>
                  <a:cubicBezTo>
                    <a:pt x="6181" y="7421"/>
                    <a:pt x="6336" y="6829"/>
                    <a:pt x="6481" y="6268"/>
                  </a:cubicBezTo>
                  <a:cubicBezTo>
                    <a:pt x="6814" y="4949"/>
                    <a:pt x="8029" y="4035"/>
                    <a:pt x="9036" y="3246"/>
                  </a:cubicBezTo>
                  <a:cubicBezTo>
                    <a:pt x="9140" y="3163"/>
                    <a:pt x="9255" y="3048"/>
                    <a:pt x="9213" y="2923"/>
                  </a:cubicBezTo>
                  <a:cubicBezTo>
                    <a:pt x="9193" y="2861"/>
                    <a:pt x="9130" y="2820"/>
                    <a:pt x="9068" y="2789"/>
                  </a:cubicBezTo>
                  <a:cubicBezTo>
                    <a:pt x="8662" y="2561"/>
                    <a:pt x="8197" y="2541"/>
                    <a:pt x="7721" y="2541"/>
                  </a:cubicBezTo>
                  <a:cubicBezTo>
                    <a:pt x="7621" y="2541"/>
                    <a:pt x="7520" y="2542"/>
                    <a:pt x="7419" y="2542"/>
                  </a:cubicBezTo>
                  <a:cubicBezTo>
                    <a:pt x="7192" y="2542"/>
                    <a:pt x="6964" y="2537"/>
                    <a:pt x="6741" y="2508"/>
                  </a:cubicBezTo>
                  <a:cubicBezTo>
                    <a:pt x="5547" y="2353"/>
                    <a:pt x="4674" y="1293"/>
                    <a:pt x="3875" y="472"/>
                  </a:cubicBezTo>
                  <a:cubicBezTo>
                    <a:pt x="3644" y="232"/>
                    <a:pt x="3475" y="1"/>
                    <a:pt x="332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60" name="Google Shape;34960;p127"/>
            <p:cNvSpPr/>
            <p:nvPr/>
          </p:nvSpPr>
          <p:spPr>
            <a:xfrm>
              <a:off x="75183" y="1400073"/>
              <a:ext cx="123049" cy="122442"/>
            </a:xfrm>
            <a:custGeom>
              <a:avLst/>
              <a:gdLst/>
              <a:ahLst/>
              <a:cxnLst/>
              <a:rect l="l" t="t" r="r" b="b"/>
              <a:pathLst>
                <a:path w="6078" h="6048" extrusionOk="0">
                  <a:moveTo>
                    <a:pt x="2177" y="1"/>
                  </a:moveTo>
                  <a:cubicBezTo>
                    <a:pt x="2172" y="1"/>
                    <a:pt x="2166" y="2"/>
                    <a:pt x="2161" y="3"/>
                  </a:cubicBezTo>
                  <a:cubicBezTo>
                    <a:pt x="2099" y="24"/>
                    <a:pt x="2047" y="96"/>
                    <a:pt x="1985" y="283"/>
                  </a:cubicBezTo>
                  <a:cubicBezTo>
                    <a:pt x="1902" y="553"/>
                    <a:pt x="1902" y="854"/>
                    <a:pt x="1828" y="1134"/>
                  </a:cubicBezTo>
                  <a:cubicBezTo>
                    <a:pt x="1694" y="1748"/>
                    <a:pt x="1486" y="2246"/>
                    <a:pt x="998" y="2672"/>
                  </a:cubicBezTo>
                  <a:cubicBezTo>
                    <a:pt x="707" y="2932"/>
                    <a:pt x="374" y="3150"/>
                    <a:pt x="104" y="3420"/>
                  </a:cubicBezTo>
                  <a:cubicBezTo>
                    <a:pt x="74" y="3451"/>
                    <a:pt x="42" y="3472"/>
                    <a:pt x="32" y="3513"/>
                  </a:cubicBezTo>
                  <a:cubicBezTo>
                    <a:pt x="0" y="3597"/>
                    <a:pt x="74" y="3690"/>
                    <a:pt x="157" y="3742"/>
                  </a:cubicBezTo>
                  <a:cubicBezTo>
                    <a:pt x="717" y="4033"/>
                    <a:pt x="1413" y="4095"/>
                    <a:pt x="2015" y="4261"/>
                  </a:cubicBezTo>
                  <a:cubicBezTo>
                    <a:pt x="2109" y="4282"/>
                    <a:pt x="2202" y="4313"/>
                    <a:pt x="2285" y="4354"/>
                  </a:cubicBezTo>
                  <a:cubicBezTo>
                    <a:pt x="2462" y="4458"/>
                    <a:pt x="2556" y="4635"/>
                    <a:pt x="2691" y="4770"/>
                  </a:cubicBezTo>
                  <a:cubicBezTo>
                    <a:pt x="3054" y="5123"/>
                    <a:pt x="3376" y="5455"/>
                    <a:pt x="3657" y="5882"/>
                  </a:cubicBezTo>
                  <a:cubicBezTo>
                    <a:pt x="3698" y="5965"/>
                    <a:pt x="3771" y="6048"/>
                    <a:pt x="3854" y="6048"/>
                  </a:cubicBezTo>
                  <a:cubicBezTo>
                    <a:pt x="4176" y="6037"/>
                    <a:pt x="4104" y="5445"/>
                    <a:pt x="4083" y="5248"/>
                  </a:cubicBezTo>
                  <a:cubicBezTo>
                    <a:pt x="4051" y="4874"/>
                    <a:pt x="4155" y="4490"/>
                    <a:pt x="4249" y="4116"/>
                  </a:cubicBezTo>
                  <a:cubicBezTo>
                    <a:pt x="4467" y="3243"/>
                    <a:pt x="5267" y="2651"/>
                    <a:pt x="5932" y="2132"/>
                  </a:cubicBezTo>
                  <a:cubicBezTo>
                    <a:pt x="5994" y="2080"/>
                    <a:pt x="6077" y="2007"/>
                    <a:pt x="6045" y="1924"/>
                  </a:cubicBezTo>
                  <a:cubicBezTo>
                    <a:pt x="6025" y="1882"/>
                    <a:pt x="5994" y="1852"/>
                    <a:pt x="5952" y="1831"/>
                  </a:cubicBezTo>
                  <a:cubicBezTo>
                    <a:pt x="5696" y="1688"/>
                    <a:pt x="5399" y="1671"/>
                    <a:pt x="5096" y="1671"/>
                  </a:cubicBezTo>
                  <a:cubicBezTo>
                    <a:pt x="5004" y="1671"/>
                    <a:pt x="4911" y="1673"/>
                    <a:pt x="4818" y="1673"/>
                  </a:cubicBezTo>
                  <a:cubicBezTo>
                    <a:pt x="4685" y="1673"/>
                    <a:pt x="4553" y="1669"/>
                    <a:pt x="4425" y="1654"/>
                  </a:cubicBezTo>
                  <a:cubicBezTo>
                    <a:pt x="3647" y="1540"/>
                    <a:pt x="3065" y="854"/>
                    <a:pt x="2546" y="314"/>
                  </a:cubicBezTo>
                  <a:cubicBezTo>
                    <a:pt x="2389" y="158"/>
                    <a:pt x="2269" y="1"/>
                    <a:pt x="217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61" name="Google Shape;34961;p127"/>
            <p:cNvSpPr/>
            <p:nvPr/>
          </p:nvSpPr>
          <p:spPr>
            <a:xfrm>
              <a:off x="2214128" y="4076745"/>
              <a:ext cx="95901" cy="96164"/>
            </a:xfrm>
            <a:custGeom>
              <a:avLst/>
              <a:gdLst/>
              <a:ahLst/>
              <a:cxnLst/>
              <a:rect l="l" t="t" r="r" b="b"/>
              <a:pathLst>
                <a:path w="4737" h="4750" extrusionOk="0">
                  <a:moveTo>
                    <a:pt x="4194" y="1"/>
                  </a:moveTo>
                  <a:cubicBezTo>
                    <a:pt x="4142" y="1"/>
                    <a:pt x="4072" y="11"/>
                    <a:pt x="3979" y="32"/>
                  </a:cubicBezTo>
                  <a:cubicBezTo>
                    <a:pt x="3698" y="104"/>
                    <a:pt x="3449" y="260"/>
                    <a:pt x="3169" y="354"/>
                  </a:cubicBezTo>
                  <a:cubicBezTo>
                    <a:pt x="2801" y="476"/>
                    <a:pt x="2453" y="559"/>
                    <a:pt x="2095" y="559"/>
                  </a:cubicBezTo>
                  <a:cubicBezTo>
                    <a:pt x="1877" y="559"/>
                    <a:pt x="1656" y="528"/>
                    <a:pt x="1424" y="457"/>
                  </a:cubicBezTo>
                  <a:cubicBezTo>
                    <a:pt x="1050" y="344"/>
                    <a:pt x="686" y="177"/>
                    <a:pt x="312" y="83"/>
                  </a:cubicBezTo>
                  <a:cubicBezTo>
                    <a:pt x="290" y="76"/>
                    <a:pt x="263" y="69"/>
                    <a:pt x="238" y="69"/>
                  </a:cubicBezTo>
                  <a:cubicBezTo>
                    <a:pt x="228" y="69"/>
                    <a:pt x="217" y="70"/>
                    <a:pt x="208" y="74"/>
                  </a:cubicBezTo>
                  <a:cubicBezTo>
                    <a:pt x="115" y="94"/>
                    <a:pt x="63" y="198"/>
                    <a:pt x="74" y="302"/>
                  </a:cubicBezTo>
                  <a:cubicBezTo>
                    <a:pt x="115" y="925"/>
                    <a:pt x="437" y="1558"/>
                    <a:pt x="603" y="2151"/>
                  </a:cubicBezTo>
                  <a:cubicBezTo>
                    <a:pt x="634" y="2244"/>
                    <a:pt x="665" y="2338"/>
                    <a:pt x="665" y="2431"/>
                  </a:cubicBezTo>
                  <a:cubicBezTo>
                    <a:pt x="676" y="2639"/>
                    <a:pt x="572" y="2805"/>
                    <a:pt x="531" y="2992"/>
                  </a:cubicBezTo>
                  <a:cubicBezTo>
                    <a:pt x="416" y="3490"/>
                    <a:pt x="302" y="3937"/>
                    <a:pt x="84" y="4394"/>
                  </a:cubicBezTo>
                  <a:cubicBezTo>
                    <a:pt x="42" y="4477"/>
                    <a:pt x="0" y="4581"/>
                    <a:pt x="53" y="4654"/>
                  </a:cubicBezTo>
                  <a:cubicBezTo>
                    <a:pt x="98" y="4723"/>
                    <a:pt x="162" y="4750"/>
                    <a:pt x="235" y="4750"/>
                  </a:cubicBezTo>
                  <a:cubicBezTo>
                    <a:pt x="448" y="4750"/>
                    <a:pt x="736" y="4521"/>
                    <a:pt x="852" y="4436"/>
                  </a:cubicBezTo>
                  <a:cubicBezTo>
                    <a:pt x="1154" y="4207"/>
                    <a:pt x="1538" y="4093"/>
                    <a:pt x="1902" y="3979"/>
                  </a:cubicBezTo>
                  <a:cubicBezTo>
                    <a:pt x="2115" y="3912"/>
                    <a:pt x="2332" y="3884"/>
                    <a:pt x="2550" y="3884"/>
                  </a:cubicBezTo>
                  <a:cubicBezTo>
                    <a:pt x="3212" y="3884"/>
                    <a:pt x="3883" y="4144"/>
                    <a:pt x="4477" y="4363"/>
                  </a:cubicBezTo>
                  <a:cubicBezTo>
                    <a:pt x="4516" y="4379"/>
                    <a:pt x="4563" y="4393"/>
                    <a:pt x="4606" y="4393"/>
                  </a:cubicBezTo>
                  <a:cubicBezTo>
                    <a:pt x="4645" y="4393"/>
                    <a:pt x="4681" y="4382"/>
                    <a:pt x="4706" y="4353"/>
                  </a:cubicBezTo>
                  <a:cubicBezTo>
                    <a:pt x="4737" y="4311"/>
                    <a:pt x="4737" y="4270"/>
                    <a:pt x="4737" y="4228"/>
                  </a:cubicBezTo>
                  <a:cubicBezTo>
                    <a:pt x="4716" y="3709"/>
                    <a:pt x="4301" y="3303"/>
                    <a:pt x="4093" y="2826"/>
                  </a:cubicBezTo>
                  <a:cubicBezTo>
                    <a:pt x="3771" y="2109"/>
                    <a:pt x="4062" y="1247"/>
                    <a:pt x="4238" y="520"/>
                  </a:cubicBezTo>
                  <a:cubicBezTo>
                    <a:pt x="4301" y="291"/>
                    <a:pt x="4374" y="104"/>
                    <a:pt x="4301" y="32"/>
                  </a:cubicBezTo>
                  <a:cubicBezTo>
                    <a:pt x="4280" y="11"/>
                    <a:pt x="4246" y="1"/>
                    <a:pt x="419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62" name="Google Shape;34962;p127"/>
            <p:cNvSpPr/>
            <p:nvPr/>
          </p:nvSpPr>
          <p:spPr>
            <a:xfrm>
              <a:off x="2261036" y="2856215"/>
              <a:ext cx="95901" cy="96245"/>
            </a:xfrm>
            <a:custGeom>
              <a:avLst/>
              <a:gdLst/>
              <a:ahLst/>
              <a:cxnLst/>
              <a:rect l="l" t="t" r="r" b="b"/>
              <a:pathLst>
                <a:path w="4737" h="4754" extrusionOk="0">
                  <a:moveTo>
                    <a:pt x="4174" y="0"/>
                  </a:moveTo>
                  <a:cubicBezTo>
                    <a:pt x="4123" y="0"/>
                    <a:pt x="4056" y="11"/>
                    <a:pt x="3968" y="36"/>
                  </a:cubicBezTo>
                  <a:cubicBezTo>
                    <a:pt x="3687" y="108"/>
                    <a:pt x="3438" y="253"/>
                    <a:pt x="3168" y="347"/>
                  </a:cubicBezTo>
                  <a:cubicBezTo>
                    <a:pt x="2797" y="475"/>
                    <a:pt x="2453" y="560"/>
                    <a:pt x="2099" y="560"/>
                  </a:cubicBezTo>
                  <a:cubicBezTo>
                    <a:pt x="1878" y="560"/>
                    <a:pt x="1652" y="527"/>
                    <a:pt x="1413" y="451"/>
                  </a:cubicBezTo>
                  <a:cubicBezTo>
                    <a:pt x="1039" y="336"/>
                    <a:pt x="686" y="170"/>
                    <a:pt x="301" y="77"/>
                  </a:cubicBezTo>
                  <a:cubicBezTo>
                    <a:pt x="270" y="66"/>
                    <a:pt x="229" y="66"/>
                    <a:pt x="197" y="66"/>
                  </a:cubicBezTo>
                  <a:cubicBezTo>
                    <a:pt x="104" y="87"/>
                    <a:pt x="62" y="202"/>
                    <a:pt x="62" y="295"/>
                  </a:cubicBezTo>
                  <a:cubicBezTo>
                    <a:pt x="114" y="918"/>
                    <a:pt x="426" y="1552"/>
                    <a:pt x="602" y="2155"/>
                  </a:cubicBezTo>
                  <a:cubicBezTo>
                    <a:pt x="623" y="2248"/>
                    <a:pt x="654" y="2342"/>
                    <a:pt x="654" y="2435"/>
                  </a:cubicBezTo>
                  <a:cubicBezTo>
                    <a:pt x="665" y="2632"/>
                    <a:pt x="561" y="2808"/>
                    <a:pt x="519" y="2995"/>
                  </a:cubicBezTo>
                  <a:cubicBezTo>
                    <a:pt x="405" y="3494"/>
                    <a:pt x="291" y="3930"/>
                    <a:pt x="72" y="4398"/>
                  </a:cubicBezTo>
                  <a:cubicBezTo>
                    <a:pt x="42" y="4481"/>
                    <a:pt x="0" y="4585"/>
                    <a:pt x="52" y="4657"/>
                  </a:cubicBezTo>
                  <a:cubicBezTo>
                    <a:pt x="97" y="4726"/>
                    <a:pt x="160" y="4753"/>
                    <a:pt x="232" y="4753"/>
                  </a:cubicBezTo>
                  <a:cubicBezTo>
                    <a:pt x="442" y="4753"/>
                    <a:pt x="725" y="4522"/>
                    <a:pt x="841" y="4429"/>
                  </a:cubicBezTo>
                  <a:cubicBezTo>
                    <a:pt x="1153" y="4211"/>
                    <a:pt x="1537" y="4096"/>
                    <a:pt x="1900" y="3983"/>
                  </a:cubicBezTo>
                  <a:cubicBezTo>
                    <a:pt x="2111" y="3916"/>
                    <a:pt x="2326" y="3888"/>
                    <a:pt x="2543" y="3888"/>
                  </a:cubicBezTo>
                  <a:cubicBezTo>
                    <a:pt x="3201" y="3888"/>
                    <a:pt x="3872" y="4148"/>
                    <a:pt x="4466" y="4366"/>
                  </a:cubicBezTo>
                  <a:cubicBezTo>
                    <a:pt x="4510" y="4377"/>
                    <a:pt x="4560" y="4391"/>
                    <a:pt x="4605" y="4391"/>
                  </a:cubicBezTo>
                  <a:cubicBezTo>
                    <a:pt x="4644" y="4391"/>
                    <a:pt x="4680" y="4380"/>
                    <a:pt x="4705" y="4346"/>
                  </a:cubicBezTo>
                  <a:cubicBezTo>
                    <a:pt x="4726" y="4315"/>
                    <a:pt x="4736" y="4263"/>
                    <a:pt x="4726" y="4221"/>
                  </a:cubicBezTo>
                  <a:cubicBezTo>
                    <a:pt x="4705" y="3713"/>
                    <a:pt x="4300" y="3307"/>
                    <a:pt x="4082" y="2829"/>
                  </a:cubicBezTo>
                  <a:cubicBezTo>
                    <a:pt x="3760" y="2102"/>
                    <a:pt x="4051" y="1250"/>
                    <a:pt x="4227" y="523"/>
                  </a:cubicBezTo>
                  <a:cubicBezTo>
                    <a:pt x="4289" y="295"/>
                    <a:pt x="4362" y="108"/>
                    <a:pt x="4289" y="36"/>
                  </a:cubicBezTo>
                  <a:cubicBezTo>
                    <a:pt x="4267" y="14"/>
                    <a:pt x="4231" y="0"/>
                    <a:pt x="417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63" name="Google Shape;34963;p127"/>
            <p:cNvSpPr/>
            <p:nvPr/>
          </p:nvSpPr>
          <p:spPr>
            <a:xfrm>
              <a:off x="1082210" y="1148549"/>
              <a:ext cx="95901" cy="96123"/>
            </a:xfrm>
            <a:custGeom>
              <a:avLst/>
              <a:gdLst/>
              <a:ahLst/>
              <a:cxnLst/>
              <a:rect l="l" t="t" r="r" b="b"/>
              <a:pathLst>
                <a:path w="4737" h="4748" extrusionOk="0">
                  <a:moveTo>
                    <a:pt x="4185" y="0"/>
                  </a:moveTo>
                  <a:cubicBezTo>
                    <a:pt x="4134" y="0"/>
                    <a:pt x="4067" y="11"/>
                    <a:pt x="3978" y="35"/>
                  </a:cubicBezTo>
                  <a:cubicBezTo>
                    <a:pt x="3698" y="108"/>
                    <a:pt x="3438" y="254"/>
                    <a:pt x="3168" y="347"/>
                  </a:cubicBezTo>
                  <a:cubicBezTo>
                    <a:pt x="2805" y="474"/>
                    <a:pt x="2461" y="555"/>
                    <a:pt x="2108" y="555"/>
                  </a:cubicBezTo>
                  <a:cubicBezTo>
                    <a:pt x="1886" y="555"/>
                    <a:pt x="1660" y="523"/>
                    <a:pt x="1423" y="450"/>
                  </a:cubicBezTo>
                  <a:cubicBezTo>
                    <a:pt x="1049" y="337"/>
                    <a:pt x="686" y="170"/>
                    <a:pt x="312" y="77"/>
                  </a:cubicBezTo>
                  <a:cubicBezTo>
                    <a:pt x="290" y="70"/>
                    <a:pt x="263" y="62"/>
                    <a:pt x="234" y="62"/>
                  </a:cubicBezTo>
                  <a:cubicBezTo>
                    <a:pt x="222" y="62"/>
                    <a:pt x="210" y="63"/>
                    <a:pt x="197" y="67"/>
                  </a:cubicBezTo>
                  <a:cubicBezTo>
                    <a:pt x="104" y="87"/>
                    <a:pt x="63" y="201"/>
                    <a:pt x="73" y="295"/>
                  </a:cubicBezTo>
                  <a:cubicBezTo>
                    <a:pt x="114" y="918"/>
                    <a:pt x="437" y="1551"/>
                    <a:pt x="603" y="2154"/>
                  </a:cubicBezTo>
                  <a:cubicBezTo>
                    <a:pt x="634" y="2237"/>
                    <a:pt x="665" y="2331"/>
                    <a:pt x="665" y="2435"/>
                  </a:cubicBezTo>
                  <a:cubicBezTo>
                    <a:pt x="675" y="2632"/>
                    <a:pt x="571" y="2798"/>
                    <a:pt x="530" y="2985"/>
                  </a:cubicBezTo>
                  <a:cubicBezTo>
                    <a:pt x="416" y="3483"/>
                    <a:pt x="301" y="3930"/>
                    <a:pt x="84" y="4397"/>
                  </a:cubicBezTo>
                  <a:cubicBezTo>
                    <a:pt x="42" y="4481"/>
                    <a:pt x="0" y="4574"/>
                    <a:pt x="52" y="4658"/>
                  </a:cubicBezTo>
                  <a:cubicBezTo>
                    <a:pt x="96" y="4722"/>
                    <a:pt x="158" y="4747"/>
                    <a:pt x="228" y="4747"/>
                  </a:cubicBezTo>
                  <a:cubicBezTo>
                    <a:pt x="442" y="4747"/>
                    <a:pt x="735" y="4515"/>
                    <a:pt x="852" y="4429"/>
                  </a:cubicBezTo>
                  <a:cubicBezTo>
                    <a:pt x="1153" y="4210"/>
                    <a:pt x="1538" y="4086"/>
                    <a:pt x="1901" y="3972"/>
                  </a:cubicBezTo>
                  <a:cubicBezTo>
                    <a:pt x="2114" y="3905"/>
                    <a:pt x="2331" y="3877"/>
                    <a:pt x="2549" y="3877"/>
                  </a:cubicBezTo>
                  <a:cubicBezTo>
                    <a:pt x="3212" y="3877"/>
                    <a:pt x="3883" y="4137"/>
                    <a:pt x="4477" y="4356"/>
                  </a:cubicBezTo>
                  <a:cubicBezTo>
                    <a:pt x="4515" y="4373"/>
                    <a:pt x="4563" y="4386"/>
                    <a:pt x="4606" y="4386"/>
                  </a:cubicBezTo>
                  <a:cubicBezTo>
                    <a:pt x="4645" y="4386"/>
                    <a:pt x="4681" y="4375"/>
                    <a:pt x="4705" y="4346"/>
                  </a:cubicBezTo>
                  <a:cubicBezTo>
                    <a:pt x="4737" y="4314"/>
                    <a:pt x="4737" y="4263"/>
                    <a:pt x="4737" y="4221"/>
                  </a:cubicBezTo>
                  <a:cubicBezTo>
                    <a:pt x="4716" y="3702"/>
                    <a:pt x="4301" y="3296"/>
                    <a:pt x="4093" y="2829"/>
                  </a:cubicBezTo>
                  <a:cubicBezTo>
                    <a:pt x="3770" y="2102"/>
                    <a:pt x="4061" y="1251"/>
                    <a:pt x="4238" y="524"/>
                  </a:cubicBezTo>
                  <a:cubicBezTo>
                    <a:pt x="4301" y="295"/>
                    <a:pt x="4373" y="108"/>
                    <a:pt x="4301" y="35"/>
                  </a:cubicBezTo>
                  <a:cubicBezTo>
                    <a:pt x="4279" y="13"/>
                    <a:pt x="4242" y="0"/>
                    <a:pt x="4185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64" name="Google Shape;34964;p127"/>
            <p:cNvSpPr/>
            <p:nvPr/>
          </p:nvSpPr>
          <p:spPr>
            <a:xfrm>
              <a:off x="1874741" y="2428094"/>
              <a:ext cx="95698" cy="96123"/>
            </a:xfrm>
            <a:custGeom>
              <a:avLst/>
              <a:gdLst/>
              <a:ahLst/>
              <a:cxnLst/>
              <a:rect l="l" t="t" r="r" b="b"/>
              <a:pathLst>
                <a:path w="4727" h="4748" extrusionOk="0">
                  <a:moveTo>
                    <a:pt x="4175" y="0"/>
                  </a:moveTo>
                  <a:cubicBezTo>
                    <a:pt x="4124" y="0"/>
                    <a:pt x="4056" y="11"/>
                    <a:pt x="3968" y="35"/>
                  </a:cubicBezTo>
                  <a:cubicBezTo>
                    <a:pt x="3688" y="108"/>
                    <a:pt x="3439" y="253"/>
                    <a:pt x="3158" y="347"/>
                  </a:cubicBezTo>
                  <a:cubicBezTo>
                    <a:pt x="2794" y="475"/>
                    <a:pt x="2449" y="559"/>
                    <a:pt x="2094" y="559"/>
                  </a:cubicBezTo>
                  <a:cubicBezTo>
                    <a:pt x="1873" y="559"/>
                    <a:pt x="1649" y="527"/>
                    <a:pt x="1413" y="451"/>
                  </a:cubicBezTo>
                  <a:cubicBezTo>
                    <a:pt x="1039" y="336"/>
                    <a:pt x="686" y="170"/>
                    <a:pt x="302" y="77"/>
                  </a:cubicBezTo>
                  <a:cubicBezTo>
                    <a:pt x="280" y="69"/>
                    <a:pt x="252" y="62"/>
                    <a:pt x="227" y="62"/>
                  </a:cubicBezTo>
                  <a:cubicBezTo>
                    <a:pt x="217" y="62"/>
                    <a:pt x="207" y="63"/>
                    <a:pt x="198" y="66"/>
                  </a:cubicBezTo>
                  <a:cubicBezTo>
                    <a:pt x="104" y="87"/>
                    <a:pt x="63" y="202"/>
                    <a:pt x="63" y="295"/>
                  </a:cubicBezTo>
                  <a:cubicBezTo>
                    <a:pt x="104" y="918"/>
                    <a:pt x="427" y="1552"/>
                    <a:pt x="603" y="2154"/>
                  </a:cubicBezTo>
                  <a:cubicBezTo>
                    <a:pt x="624" y="2247"/>
                    <a:pt x="655" y="2341"/>
                    <a:pt x="655" y="2434"/>
                  </a:cubicBezTo>
                  <a:cubicBezTo>
                    <a:pt x="665" y="2632"/>
                    <a:pt x="561" y="2798"/>
                    <a:pt x="520" y="2985"/>
                  </a:cubicBezTo>
                  <a:cubicBezTo>
                    <a:pt x="406" y="3484"/>
                    <a:pt x="291" y="3930"/>
                    <a:pt x="73" y="4398"/>
                  </a:cubicBezTo>
                  <a:cubicBezTo>
                    <a:pt x="32" y="4481"/>
                    <a:pt x="0" y="4585"/>
                    <a:pt x="42" y="4657"/>
                  </a:cubicBezTo>
                  <a:cubicBezTo>
                    <a:pt x="86" y="4722"/>
                    <a:pt x="148" y="4747"/>
                    <a:pt x="219" y="4747"/>
                  </a:cubicBezTo>
                  <a:cubicBezTo>
                    <a:pt x="432" y="4747"/>
                    <a:pt x="725" y="4515"/>
                    <a:pt x="842" y="4429"/>
                  </a:cubicBezTo>
                  <a:cubicBezTo>
                    <a:pt x="1143" y="4211"/>
                    <a:pt x="1528" y="4096"/>
                    <a:pt x="1891" y="3972"/>
                  </a:cubicBezTo>
                  <a:cubicBezTo>
                    <a:pt x="2101" y="3906"/>
                    <a:pt x="2315" y="3878"/>
                    <a:pt x="2529" y="3878"/>
                  </a:cubicBezTo>
                  <a:cubicBezTo>
                    <a:pt x="3196" y="3878"/>
                    <a:pt x="3870" y="4144"/>
                    <a:pt x="4467" y="4356"/>
                  </a:cubicBezTo>
                  <a:cubicBezTo>
                    <a:pt x="4505" y="4372"/>
                    <a:pt x="4555" y="4386"/>
                    <a:pt x="4601" y="4386"/>
                  </a:cubicBezTo>
                  <a:cubicBezTo>
                    <a:pt x="4643" y="4386"/>
                    <a:pt x="4681" y="4375"/>
                    <a:pt x="4706" y="4345"/>
                  </a:cubicBezTo>
                  <a:cubicBezTo>
                    <a:pt x="4727" y="4315"/>
                    <a:pt x="4727" y="4262"/>
                    <a:pt x="4727" y="4221"/>
                  </a:cubicBezTo>
                  <a:cubicBezTo>
                    <a:pt x="4706" y="3701"/>
                    <a:pt x="4290" y="3297"/>
                    <a:pt x="4083" y="2829"/>
                  </a:cubicBezTo>
                  <a:cubicBezTo>
                    <a:pt x="3760" y="2102"/>
                    <a:pt x="4051" y="1250"/>
                    <a:pt x="4228" y="523"/>
                  </a:cubicBezTo>
                  <a:cubicBezTo>
                    <a:pt x="4290" y="295"/>
                    <a:pt x="4363" y="108"/>
                    <a:pt x="4290" y="35"/>
                  </a:cubicBezTo>
                  <a:cubicBezTo>
                    <a:pt x="4269" y="13"/>
                    <a:pt x="4232" y="0"/>
                    <a:pt x="417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65" name="Google Shape;34965;p127"/>
            <p:cNvSpPr/>
            <p:nvPr/>
          </p:nvSpPr>
          <p:spPr>
            <a:xfrm>
              <a:off x="282512" y="1099334"/>
              <a:ext cx="95901" cy="96123"/>
            </a:xfrm>
            <a:custGeom>
              <a:avLst/>
              <a:gdLst/>
              <a:ahLst/>
              <a:cxnLst/>
              <a:rect l="l" t="t" r="r" b="b"/>
              <a:pathLst>
                <a:path w="4737" h="4748" extrusionOk="0">
                  <a:moveTo>
                    <a:pt x="4181" y="0"/>
                  </a:moveTo>
                  <a:cubicBezTo>
                    <a:pt x="4129" y="0"/>
                    <a:pt x="4062" y="11"/>
                    <a:pt x="3979" y="36"/>
                  </a:cubicBezTo>
                  <a:cubicBezTo>
                    <a:pt x="3698" y="109"/>
                    <a:pt x="3439" y="254"/>
                    <a:pt x="3169" y="347"/>
                  </a:cubicBezTo>
                  <a:cubicBezTo>
                    <a:pt x="2799" y="475"/>
                    <a:pt x="2457" y="555"/>
                    <a:pt x="2103" y="555"/>
                  </a:cubicBezTo>
                  <a:cubicBezTo>
                    <a:pt x="1881" y="555"/>
                    <a:pt x="1654" y="523"/>
                    <a:pt x="1413" y="451"/>
                  </a:cubicBezTo>
                  <a:cubicBezTo>
                    <a:pt x="1050" y="337"/>
                    <a:pt x="686" y="171"/>
                    <a:pt x="312" y="77"/>
                  </a:cubicBezTo>
                  <a:cubicBezTo>
                    <a:pt x="283" y="70"/>
                    <a:pt x="259" y="63"/>
                    <a:pt x="233" y="63"/>
                  </a:cubicBezTo>
                  <a:cubicBezTo>
                    <a:pt x="222" y="63"/>
                    <a:pt x="211" y="64"/>
                    <a:pt x="198" y="67"/>
                  </a:cubicBezTo>
                  <a:cubicBezTo>
                    <a:pt x="105" y="88"/>
                    <a:pt x="63" y="202"/>
                    <a:pt x="74" y="296"/>
                  </a:cubicBezTo>
                  <a:cubicBezTo>
                    <a:pt x="115" y="919"/>
                    <a:pt x="427" y="1552"/>
                    <a:pt x="603" y="2154"/>
                  </a:cubicBezTo>
                  <a:cubicBezTo>
                    <a:pt x="635" y="2238"/>
                    <a:pt x="655" y="2331"/>
                    <a:pt x="665" y="2435"/>
                  </a:cubicBezTo>
                  <a:cubicBezTo>
                    <a:pt x="676" y="2632"/>
                    <a:pt x="572" y="2798"/>
                    <a:pt x="531" y="2985"/>
                  </a:cubicBezTo>
                  <a:cubicBezTo>
                    <a:pt x="416" y="3484"/>
                    <a:pt x="302" y="3931"/>
                    <a:pt x="84" y="4398"/>
                  </a:cubicBezTo>
                  <a:cubicBezTo>
                    <a:pt x="42" y="4481"/>
                    <a:pt x="1" y="4575"/>
                    <a:pt x="53" y="4658"/>
                  </a:cubicBezTo>
                  <a:cubicBezTo>
                    <a:pt x="97" y="4722"/>
                    <a:pt x="158" y="4748"/>
                    <a:pt x="229" y="4748"/>
                  </a:cubicBezTo>
                  <a:cubicBezTo>
                    <a:pt x="442" y="4748"/>
                    <a:pt x="736" y="4515"/>
                    <a:pt x="852" y="4430"/>
                  </a:cubicBezTo>
                  <a:cubicBezTo>
                    <a:pt x="1154" y="4211"/>
                    <a:pt x="1538" y="4086"/>
                    <a:pt x="1902" y="3973"/>
                  </a:cubicBezTo>
                  <a:cubicBezTo>
                    <a:pt x="2112" y="3906"/>
                    <a:pt x="2328" y="3878"/>
                    <a:pt x="2544" y="3878"/>
                  </a:cubicBezTo>
                  <a:cubicBezTo>
                    <a:pt x="3203" y="3878"/>
                    <a:pt x="3875" y="4138"/>
                    <a:pt x="4478" y="4356"/>
                  </a:cubicBezTo>
                  <a:cubicBezTo>
                    <a:pt x="4516" y="4373"/>
                    <a:pt x="4563" y="4387"/>
                    <a:pt x="4606" y="4387"/>
                  </a:cubicBezTo>
                  <a:cubicBezTo>
                    <a:pt x="4645" y="4387"/>
                    <a:pt x="4682" y="4376"/>
                    <a:pt x="4706" y="4346"/>
                  </a:cubicBezTo>
                  <a:cubicBezTo>
                    <a:pt x="4737" y="4315"/>
                    <a:pt x="4737" y="4263"/>
                    <a:pt x="4737" y="4222"/>
                  </a:cubicBezTo>
                  <a:cubicBezTo>
                    <a:pt x="4716" y="3702"/>
                    <a:pt x="4301" y="3297"/>
                    <a:pt x="4093" y="2830"/>
                  </a:cubicBezTo>
                  <a:cubicBezTo>
                    <a:pt x="3771" y="2103"/>
                    <a:pt x="4051" y="1251"/>
                    <a:pt x="4238" y="524"/>
                  </a:cubicBezTo>
                  <a:cubicBezTo>
                    <a:pt x="4291" y="296"/>
                    <a:pt x="4374" y="109"/>
                    <a:pt x="4301" y="36"/>
                  </a:cubicBezTo>
                  <a:cubicBezTo>
                    <a:pt x="4279" y="14"/>
                    <a:pt x="4239" y="0"/>
                    <a:pt x="418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66" name="Google Shape;34966;p127"/>
            <p:cNvSpPr/>
            <p:nvPr/>
          </p:nvSpPr>
          <p:spPr>
            <a:xfrm>
              <a:off x="206188" y="3257349"/>
              <a:ext cx="95921" cy="96204"/>
            </a:xfrm>
            <a:custGeom>
              <a:avLst/>
              <a:gdLst/>
              <a:ahLst/>
              <a:cxnLst/>
              <a:rect l="l" t="t" r="r" b="b"/>
              <a:pathLst>
                <a:path w="4738" h="4752" extrusionOk="0">
                  <a:moveTo>
                    <a:pt x="4194" y="0"/>
                  </a:moveTo>
                  <a:cubicBezTo>
                    <a:pt x="4142" y="0"/>
                    <a:pt x="4072" y="13"/>
                    <a:pt x="3978" y="39"/>
                  </a:cubicBezTo>
                  <a:cubicBezTo>
                    <a:pt x="3698" y="102"/>
                    <a:pt x="3438" y="257"/>
                    <a:pt x="3168" y="351"/>
                  </a:cubicBezTo>
                  <a:cubicBezTo>
                    <a:pt x="2805" y="479"/>
                    <a:pt x="2462" y="559"/>
                    <a:pt x="2108" y="559"/>
                  </a:cubicBezTo>
                  <a:cubicBezTo>
                    <a:pt x="1886" y="559"/>
                    <a:pt x="1660" y="527"/>
                    <a:pt x="1423" y="455"/>
                  </a:cubicBezTo>
                  <a:cubicBezTo>
                    <a:pt x="1049" y="340"/>
                    <a:pt x="686" y="174"/>
                    <a:pt x="312" y="81"/>
                  </a:cubicBezTo>
                  <a:cubicBezTo>
                    <a:pt x="290" y="73"/>
                    <a:pt x="262" y="66"/>
                    <a:pt x="234" y="66"/>
                  </a:cubicBezTo>
                  <a:cubicBezTo>
                    <a:pt x="222" y="66"/>
                    <a:pt x="210" y="67"/>
                    <a:pt x="198" y="70"/>
                  </a:cubicBezTo>
                  <a:cubicBezTo>
                    <a:pt x="115" y="91"/>
                    <a:pt x="63" y="206"/>
                    <a:pt x="73" y="299"/>
                  </a:cubicBezTo>
                  <a:cubicBezTo>
                    <a:pt x="115" y="922"/>
                    <a:pt x="437" y="1556"/>
                    <a:pt x="603" y="2148"/>
                  </a:cubicBezTo>
                  <a:cubicBezTo>
                    <a:pt x="634" y="2241"/>
                    <a:pt x="665" y="2334"/>
                    <a:pt x="665" y="2438"/>
                  </a:cubicBezTo>
                  <a:cubicBezTo>
                    <a:pt x="675" y="2636"/>
                    <a:pt x="572" y="2802"/>
                    <a:pt x="530" y="2989"/>
                  </a:cubicBezTo>
                  <a:cubicBezTo>
                    <a:pt x="416" y="3488"/>
                    <a:pt x="302" y="3934"/>
                    <a:pt x="84" y="4402"/>
                  </a:cubicBezTo>
                  <a:cubicBezTo>
                    <a:pt x="42" y="4485"/>
                    <a:pt x="1" y="4578"/>
                    <a:pt x="52" y="4661"/>
                  </a:cubicBezTo>
                  <a:cubicBezTo>
                    <a:pt x="96" y="4726"/>
                    <a:pt x="158" y="4751"/>
                    <a:pt x="229" y="4751"/>
                  </a:cubicBezTo>
                  <a:cubicBezTo>
                    <a:pt x="442" y="4751"/>
                    <a:pt x="735" y="4519"/>
                    <a:pt x="852" y="4433"/>
                  </a:cubicBezTo>
                  <a:cubicBezTo>
                    <a:pt x="1153" y="4204"/>
                    <a:pt x="1538" y="4090"/>
                    <a:pt x="1901" y="3976"/>
                  </a:cubicBezTo>
                  <a:cubicBezTo>
                    <a:pt x="2114" y="3909"/>
                    <a:pt x="2331" y="3881"/>
                    <a:pt x="2548" y="3881"/>
                  </a:cubicBezTo>
                  <a:cubicBezTo>
                    <a:pt x="3212" y="3881"/>
                    <a:pt x="3883" y="4141"/>
                    <a:pt x="4477" y="4360"/>
                  </a:cubicBezTo>
                  <a:cubicBezTo>
                    <a:pt x="4515" y="4376"/>
                    <a:pt x="4562" y="4390"/>
                    <a:pt x="4606" y="4390"/>
                  </a:cubicBezTo>
                  <a:cubicBezTo>
                    <a:pt x="4645" y="4390"/>
                    <a:pt x="4681" y="4379"/>
                    <a:pt x="4705" y="4350"/>
                  </a:cubicBezTo>
                  <a:cubicBezTo>
                    <a:pt x="4737" y="4308"/>
                    <a:pt x="4737" y="4266"/>
                    <a:pt x="4737" y="4225"/>
                  </a:cubicBezTo>
                  <a:cubicBezTo>
                    <a:pt x="4716" y="3706"/>
                    <a:pt x="4301" y="3301"/>
                    <a:pt x="4093" y="2823"/>
                  </a:cubicBezTo>
                  <a:cubicBezTo>
                    <a:pt x="3771" y="2106"/>
                    <a:pt x="4061" y="1244"/>
                    <a:pt x="4238" y="517"/>
                  </a:cubicBezTo>
                  <a:cubicBezTo>
                    <a:pt x="4301" y="289"/>
                    <a:pt x="4373" y="112"/>
                    <a:pt x="4301" y="39"/>
                  </a:cubicBezTo>
                  <a:cubicBezTo>
                    <a:pt x="4280" y="13"/>
                    <a:pt x="4246" y="0"/>
                    <a:pt x="419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67" name="Google Shape;34967;p127"/>
            <p:cNvSpPr/>
            <p:nvPr/>
          </p:nvSpPr>
          <p:spPr>
            <a:xfrm>
              <a:off x="2435750" y="4709179"/>
              <a:ext cx="95718" cy="96123"/>
            </a:xfrm>
            <a:custGeom>
              <a:avLst/>
              <a:gdLst/>
              <a:ahLst/>
              <a:cxnLst/>
              <a:rect l="l" t="t" r="r" b="b"/>
              <a:pathLst>
                <a:path w="4728" h="4748" extrusionOk="0">
                  <a:moveTo>
                    <a:pt x="4175" y="1"/>
                  </a:moveTo>
                  <a:cubicBezTo>
                    <a:pt x="4124" y="1"/>
                    <a:pt x="4057" y="11"/>
                    <a:pt x="3969" y="36"/>
                  </a:cubicBezTo>
                  <a:cubicBezTo>
                    <a:pt x="3689" y="108"/>
                    <a:pt x="3439" y="254"/>
                    <a:pt x="3159" y="348"/>
                  </a:cubicBezTo>
                  <a:cubicBezTo>
                    <a:pt x="2794" y="476"/>
                    <a:pt x="2453" y="560"/>
                    <a:pt x="2099" y="560"/>
                  </a:cubicBezTo>
                  <a:cubicBezTo>
                    <a:pt x="1879" y="560"/>
                    <a:pt x="1653" y="527"/>
                    <a:pt x="1414" y="452"/>
                  </a:cubicBezTo>
                  <a:cubicBezTo>
                    <a:pt x="1040" y="337"/>
                    <a:pt x="686" y="171"/>
                    <a:pt x="303" y="78"/>
                  </a:cubicBezTo>
                  <a:cubicBezTo>
                    <a:pt x="280" y="70"/>
                    <a:pt x="253" y="63"/>
                    <a:pt x="228" y="63"/>
                  </a:cubicBezTo>
                  <a:cubicBezTo>
                    <a:pt x="217" y="63"/>
                    <a:pt x="208" y="64"/>
                    <a:pt x="199" y="67"/>
                  </a:cubicBezTo>
                  <a:cubicBezTo>
                    <a:pt x="105" y="88"/>
                    <a:pt x="63" y="202"/>
                    <a:pt x="63" y="295"/>
                  </a:cubicBezTo>
                  <a:cubicBezTo>
                    <a:pt x="116" y="919"/>
                    <a:pt x="427" y="1553"/>
                    <a:pt x="603" y="2155"/>
                  </a:cubicBezTo>
                  <a:cubicBezTo>
                    <a:pt x="624" y="2248"/>
                    <a:pt x="656" y="2342"/>
                    <a:pt x="656" y="2435"/>
                  </a:cubicBezTo>
                  <a:cubicBezTo>
                    <a:pt x="666" y="2633"/>
                    <a:pt x="562" y="2799"/>
                    <a:pt x="520" y="2986"/>
                  </a:cubicBezTo>
                  <a:cubicBezTo>
                    <a:pt x="406" y="3484"/>
                    <a:pt x="292" y="3931"/>
                    <a:pt x="74" y="4398"/>
                  </a:cubicBezTo>
                  <a:cubicBezTo>
                    <a:pt x="43" y="4482"/>
                    <a:pt x="1" y="4585"/>
                    <a:pt x="43" y="4658"/>
                  </a:cubicBezTo>
                  <a:cubicBezTo>
                    <a:pt x="87" y="4722"/>
                    <a:pt x="148" y="4748"/>
                    <a:pt x="219" y="4748"/>
                  </a:cubicBezTo>
                  <a:cubicBezTo>
                    <a:pt x="433" y="4748"/>
                    <a:pt x="725" y="4515"/>
                    <a:pt x="843" y="4429"/>
                  </a:cubicBezTo>
                  <a:cubicBezTo>
                    <a:pt x="1143" y="4212"/>
                    <a:pt x="1538" y="4087"/>
                    <a:pt x="1902" y="3972"/>
                  </a:cubicBezTo>
                  <a:cubicBezTo>
                    <a:pt x="2113" y="3906"/>
                    <a:pt x="2327" y="3877"/>
                    <a:pt x="2543" y="3877"/>
                  </a:cubicBezTo>
                  <a:cubicBezTo>
                    <a:pt x="3202" y="3877"/>
                    <a:pt x="3873" y="4138"/>
                    <a:pt x="4467" y="4357"/>
                  </a:cubicBezTo>
                  <a:cubicBezTo>
                    <a:pt x="4511" y="4373"/>
                    <a:pt x="4560" y="4387"/>
                    <a:pt x="4605" y="4387"/>
                  </a:cubicBezTo>
                  <a:cubicBezTo>
                    <a:pt x="4645" y="4387"/>
                    <a:pt x="4682" y="4376"/>
                    <a:pt x="4707" y="4346"/>
                  </a:cubicBezTo>
                  <a:cubicBezTo>
                    <a:pt x="4727" y="4315"/>
                    <a:pt x="4727" y="4263"/>
                    <a:pt x="4727" y="4222"/>
                  </a:cubicBezTo>
                  <a:cubicBezTo>
                    <a:pt x="4707" y="3702"/>
                    <a:pt x="4291" y="3298"/>
                    <a:pt x="4083" y="2830"/>
                  </a:cubicBezTo>
                  <a:cubicBezTo>
                    <a:pt x="3761" y="2103"/>
                    <a:pt x="4052" y="1251"/>
                    <a:pt x="4229" y="524"/>
                  </a:cubicBezTo>
                  <a:cubicBezTo>
                    <a:pt x="4291" y="295"/>
                    <a:pt x="4363" y="108"/>
                    <a:pt x="4291" y="36"/>
                  </a:cubicBezTo>
                  <a:cubicBezTo>
                    <a:pt x="4269" y="14"/>
                    <a:pt x="4233" y="1"/>
                    <a:pt x="417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" name="Google Shape;27230;p88">
            <a:extLst>
              <a:ext uri="{FF2B5EF4-FFF2-40B4-BE49-F238E27FC236}">
                <a16:creationId xmlns:a16="http://schemas.microsoft.com/office/drawing/2014/main" id="{A8B5EBA0-3942-B8BC-C0F2-8A6E52818DB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860510" y="3224180"/>
            <a:ext cx="2694899" cy="53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accent4"/>
                </a:solidFill>
                <a:latin typeface="Goudy Old Style" panose="02020502050305020303" pitchFamily="18" charset="77"/>
              </a:rPr>
              <a:t>External GW Interaction</a:t>
            </a:r>
            <a:endParaRPr dirty="0">
              <a:solidFill>
                <a:schemeClr val="accent4"/>
              </a:solidFill>
              <a:latin typeface="Goudy Old Style" panose="02020502050305020303" pitchFamily="18" charset="77"/>
            </a:endParaRPr>
          </a:p>
        </p:txBody>
      </p:sp>
      <p:sp>
        <p:nvSpPr>
          <p:cNvPr id="5" name="Google Shape;27232;p88">
            <a:extLst>
              <a:ext uri="{FF2B5EF4-FFF2-40B4-BE49-F238E27FC236}">
                <a16:creationId xmlns:a16="http://schemas.microsoft.com/office/drawing/2014/main" id="{CBA4C5E5-3089-AD06-8DC7-15172C0F4FCE}"/>
              </a:ext>
            </a:extLst>
          </p:cNvPr>
          <p:cNvSpPr txBox="1">
            <a:spLocks/>
          </p:cNvSpPr>
          <p:nvPr/>
        </p:nvSpPr>
        <p:spPr>
          <a:xfrm>
            <a:off x="5161664" y="1177332"/>
            <a:ext cx="2170800" cy="165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12000" dirty="0">
                <a:solidFill>
                  <a:schemeClr val="accent4"/>
                </a:solidFill>
                <a:latin typeface="Goudy Old Style" panose="02020502050305020303" pitchFamily="18" charset="77"/>
              </a:rPr>
              <a:t>03</a:t>
            </a:r>
          </a:p>
        </p:txBody>
      </p:sp>
      <p:cxnSp>
        <p:nvCxnSpPr>
          <p:cNvPr id="6" name="Google Shape;27233;p88">
            <a:extLst>
              <a:ext uri="{FF2B5EF4-FFF2-40B4-BE49-F238E27FC236}">
                <a16:creationId xmlns:a16="http://schemas.microsoft.com/office/drawing/2014/main" id="{A8FD983F-8AAD-D3B5-1CCB-43E1248BCA39}"/>
              </a:ext>
            </a:extLst>
          </p:cNvPr>
          <p:cNvCxnSpPr/>
          <p:nvPr/>
        </p:nvCxnSpPr>
        <p:spPr>
          <a:xfrm>
            <a:off x="5286189" y="2956757"/>
            <a:ext cx="1928400" cy="0"/>
          </a:xfrm>
          <a:prstGeom prst="straightConnector1">
            <a:avLst/>
          </a:prstGeom>
          <a:noFill/>
          <a:ln w="19050" cap="flat" cmpd="sng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" name="Google Shape;27241;p88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8E6A2574-B181-9C35-2511-526248BF1A12}"/>
              </a:ext>
            </a:extLst>
          </p:cNvPr>
          <p:cNvSpPr/>
          <p:nvPr/>
        </p:nvSpPr>
        <p:spPr>
          <a:xfrm>
            <a:off x="4166550" y="4369878"/>
            <a:ext cx="415500" cy="22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" name="Google Shape;33988;p124">
            <a:extLst>
              <a:ext uri="{FF2B5EF4-FFF2-40B4-BE49-F238E27FC236}">
                <a16:creationId xmlns:a16="http://schemas.microsoft.com/office/drawing/2014/main" id="{819F2A74-2D3E-3C3D-9F9E-46DBFD820C2D}"/>
              </a:ext>
            </a:extLst>
          </p:cNvPr>
          <p:cNvGrpSpPr/>
          <p:nvPr/>
        </p:nvGrpSpPr>
        <p:grpSpPr>
          <a:xfrm>
            <a:off x="3191185" y="1266322"/>
            <a:ext cx="627780" cy="611147"/>
            <a:chOff x="10253919" y="1312044"/>
            <a:chExt cx="674974" cy="651481"/>
          </a:xfrm>
        </p:grpSpPr>
        <p:grpSp>
          <p:nvGrpSpPr>
            <p:cNvPr id="9" name="Google Shape;33989;p124">
              <a:extLst>
                <a:ext uri="{FF2B5EF4-FFF2-40B4-BE49-F238E27FC236}">
                  <a16:creationId xmlns:a16="http://schemas.microsoft.com/office/drawing/2014/main" id="{67E0DA16-F1E5-C5BE-2523-D9AFB1C0C5B6}"/>
                </a:ext>
              </a:extLst>
            </p:cNvPr>
            <p:cNvGrpSpPr/>
            <p:nvPr/>
          </p:nvGrpSpPr>
          <p:grpSpPr>
            <a:xfrm>
              <a:off x="10253919" y="1472118"/>
              <a:ext cx="490013" cy="491408"/>
              <a:chOff x="-958866" y="483010"/>
              <a:chExt cx="472621" cy="473966"/>
            </a:xfrm>
          </p:grpSpPr>
          <p:sp>
            <p:nvSpPr>
              <p:cNvPr id="22" name="Google Shape;33990;p124">
                <a:extLst>
                  <a:ext uri="{FF2B5EF4-FFF2-40B4-BE49-F238E27FC236}">
                    <a16:creationId xmlns:a16="http://schemas.microsoft.com/office/drawing/2014/main" id="{2464C0F4-414E-D014-CE2E-CE828E0A34E9}"/>
                  </a:ext>
                </a:extLst>
              </p:cNvPr>
              <p:cNvSpPr/>
              <p:nvPr/>
            </p:nvSpPr>
            <p:spPr>
              <a:xfrm>
                <a:off x="-881450" y="483010"/>
                <a:ext cx="389880" cy="440612"/>
              </a:xfrm>
              <a:custGeom>
                <a:avLst/>
                <a:gdLst/>
                <a:ahLst/>
                <a:cxnLst/>
                <a:rect l="l" t="t" r="r" b="b"/>
                <a:pathLst>
                  <a:path w="6955" h="7860" extrusionOk="0">
                    <a:moveTo>
                      <a:pt x="3287" y="0"/>
                    </a:moveTo>
                    <a:cubicBezTo>
                      <a:pt x="1382" y="453"/>
                      <a:pt x="1" y="2168"/>
                      <a:pt x="1" y="4192"/>
                    </a:cubicBezTo>
                    <a:cubicBezTo>
                      <a:pt x="1" y="5454"/>
                      <a:pt x="525" y="6573"/>
                      <a:pt x="1358" y="7359"/>
                    </a:cubicBezTo>
                    <a:lnTo>
                      <a:pt x="2739" y="7859"/>
                    </a:lnTo>
                    <a:lnTo>
                      <a:pt x="4644" y="7383"/>
                    </a:lnTo>
                    <a:lnTo>
                      <a:pt x="5549" y="7359"/>
                    </a:lnTo>
                    <a:cubicBezTo>
                      <a:pt x="6311" y="6740"/>
                      <a:pt x="6812" y="5859"/>
                      <a:pt x="6954" y="4859"/>
                    </a:cubicBezTo>
                    <a:lnTo>
                      <a:pt x="6835" y="4311"/>
                    </a:lnTo>
                    <a:lnTo>
                      <a:pt x="6621" y="2858"/>
                    </a:lnTo>
                    <a:lnTo>
                      <a:pt x="5883" y="1572"/>
                    </a:lnTo>
                    <a:lnTo>
                      <a:pt x="4287" y="477"/>
                    </a:lnTo>
                    <a:lnTo>
                      <a:pt x="4097" y="191"/>
                    </a:lnTo>
                    <a:cubicBezTo>
                      <a:pt x="3835" y="96"/>
                      <a:pt x="3573" y="24"/>
                      <a:pt x="3287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" name="Google Shape;33991;p124">
                <a:extLst>
                  <a:ext uri="{FF2B5EF4-FFF2-40B4-BE49-F238E27FC236}">
                    <a16:creationId xmlns:a16="http://schemas.microsoft.com/office/drawing/2014/main" id="{060E4F5A-833C-A957-CC2A-B63266526BA3}"/>
                  </a:ext>
                </a:extLst>
              </p:cNvPr>
              <p:cNvSpPr/>
              <p:nvPr/>
            </p:nvSpPr>
            <p:spPr>
              <a:xfrm>
                <a:off x="-918841" y="484355"/>
                <a:ext cx="239029" cy="420543"/>
              </a:xfrm>
              <a:custGeom>
                <a:avLst/>
                <a:gdLst/>
                <a:ahLst/>
                <a:cxnLst/>
                <a:rect l="l" t="t" r="r" b="b"/>
                <a:pathLst>
                  <a:path w="4264" h="7502" extrusionOk="0">
                    <a:moveTo>
                      <a:pt x="3192" y="0"/>
                    </a:moveTo>
                    <a:lnTo>
                      <a:pt x="2954" y="310"/>
                    </a:lnTo>
                    <a:lnTo>
                      <a:pt x="2120" y="476"/>
                    </a:lnTo>
                    <a:lnTo>
                      <a:pt x="1644" y="429"/>
                    </a:lnTo>
                    <a:cubicBezTo>
                      <a:pt x="1096" y="691"/>
                      <a:pt x="620" y="1048"/>
                      <a:pt x="263" y="1501"/>
                    </a:cubicBezTo>
                    <a:lnTo>
                      <a:pt x="310" y="2215"/>
                    </a:lnTo>
                    <a:lnTo>
                      <a:pt x="1" y="5549"/>
                    </a:lnTo>
                    <a:lnTo>
                      <a:pt x="953" y="6978"/>
                    </a:lnTo>
                    <a:lnTo>
                      <a:pt x="2358" y="7502"/>
                    </a:lnTo>
                    <a:cubicBezTo>
                      <a:pt x="1406" y="6716"/>
                      <a:pt x="787" y="5525"/>
                      <a:pt x="787" y="4215"/>
                    </a:cubicBezTo>
                    <a:cubicBezTo>
                      <a:pt x="787" y="2120"/>
                      <a:pt x="2287" y="405"/>
                      <a:pt x="4264" y="72"/>
                    </a:cubicBezTo>
                    <a:cubicBezTo>
                      <a:pt x="4025" y="0"/>
                      <a:pt x="3763" y="0"/>
                      <a:pt x="3478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" name="Google Shape;33992;p124">
                <a:extLst>
                  <a:ext uri="{FF2B5EF4-FFF2-40B4-BE49-F238E27FC236}">
                    <a16:creationId xmlns:a16="http://schemas.microsoft.com/office/drawing/2014/main" id="{F8BEF29D-05DF-206E-067B-166DB4F8B757}"/>
                  </a:ext>
                </a:extLst>
              </p:cNvPr>
              <p:cNvSpPr/>
              <p:nvPr/>
            </p:nvSpPr>
            <p:spPr>
              <a:xfrm>
                <a:off x="-838734" y="828044"/>
                <a:ext cx="271038" cy="126241"/>
              </a:xfrm>
              <a:custGeom>
                <a:avLst/>
                <a:gdLst/>
                <a:ahLst/>
                <a:cxnLst/>
                <a:rect l="l" t="t" r="r" b="b"/>
                <a:pathLst>
                  <a:path w="4835" h="2252" extrusionOk="0">
                    <a:moveTo>
                      <a:pt x="2220" y="0"/>
                    </a:moveTo>
                    <a:cubicBezTo>
                      <a:pt x="1593" y="0"/>
                      <a:pt x="1617" y="728"/>
                      <a:pt x="1144" y="728"/>
                    </a:cubicBezTo>
                    <a:cubicBezTo>
                      <a:pt x="1132" y="728"/>
                      <a:pt x="1121" y="728"/>
                      <a:pt x="1110" y="728"/>
                    </a:cubicBezTo>
                    <a:cubicBezTo>
                      <a:pt x="619" y="728"/>
                      <a:pt x="665" y="265"/>
                      <a:pt x="147" y="265"/>
                    </a:cubicBezTo>
                    <a:cubicBezTo>
                      <a:pt x="102" y="265"/>
                      <a:pt x="54" y="268"/>
                      <a:pt x="1" y="275"/>
                    </a:cubicBezTo>
                    <a:lnTo>
                      <a:pt x="144" y="1109"/>
                    </a:lnTo>
                    <a:lnTo>
                      <a:pt x="1644" y="2061"/>
                    </a:lnTo>
                    <a:lnTo>
                      <a:pt x="2596" y="2252"/>
                    </a:lnTo>
                    <a:cubicBezTo>
                      <a:pt x="3454" y="2157"/>
                      <a:pt x="4192" y="1799"/>
                      <a:pt x="4835" y="1252"/>
                    </a:cubicBezTo>
                    <a:cubicBezTo>
                      <a:pt x="4691" y="696"/>
                      <a:pt x="4547" y="266"/>
                      <a:pt x="4158" y="266"/>
                    </a:cubicBezTo>
                    <a:cubicBezTo>
                      <a:pt x="4096" y="266"/>
                      <a:pt x="4029" y="276"/>
                      <a:pt x="3954" y="299"/>
                    </a:cubicBezTo>
                    <a:cubicBezTo>
                      <a:pt x="3766" y="367"/>
                      <a:pt x="3664" y="402"/>
                      <a:pt x="3565" y="402"/>
                    </a:cubicBezTo>
                    <a:cubicBezTo>
                      <a:pt x="3386" y="402"/>
                      <a:pt x="3215" y="290"/>
                      <a:pt x="2573" y="61"/>
                    </a:cubicBezTo>
                    <a:cubicBezTo>
                      <a:pt x="2436" y="19"/>
                      <a:pt x="2320" y="0"/>
                      <a:pt x="222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" name="Google Shape;33993;p124">
                <a:extLst>
                  <a:ext uri="{FF2B5EF4-FFF2-40B4-BE49-F238E27FC236}">
                    <a16:creationId xmlns:a16="http://schemas.microsoft.com/office/drawing/2014/main" id="{F2E288A7-B302-0546-9ADF-08DAB7D27AD9}"/>
                  </a:ext>
                </a:extLst>
              </p:cNvPr>
              <p:cNvSpPr/>
              <p:nvPr/>
            </p:nvSpPr>
            <p:spPr>
              <a:xfrm>
                <a:off x="-898828" y="583633"/>
                <a:ext cx="165594" cy="206460"/>
              </a:xfrm>
              <a:custGeom>
                <a:avLst/>
                <a:gdLst/>
                <a:ahLst/>
                <a:cxnLst/>
                <a:rect l="l" t="t" r="r" b="b"/>
                <a:pathLst>
                  <a:path w="2954" h="3683" extrusionOk="0">
                    <a:moveTo>
                      <a:pt x="1599" y="0"/>
                    </a:moveTo>
                    <a:cubicBezTo>
                      <a:pt x="1485" y="0"/>
                      <a:pt x="1351" y="9"/>
                      <a:pt x="1192" y="15"/>
                    </a:cubicBezTo>
                    <a:lnTo>
                      <a:pt x="477" y="492"/>
                    </a:lnTo>
                    <a:lnTo>
                      <a:pt x="1" y="2397"/>
                    </a:lnTo>
                    <a:cubicBezTo>
                      <a:pt x="1" y="2397"/>
                      <a:pt x="192" y="3087"/>
                      <a:pt x="215" y="3111"/>
                    </a:cubicBezTo>
                    <a:cubicBezTo>
                      <a:pt x="239" y="3159"/>
                      <a:pt x="620" y="3683"/>
                      <a:pt x="620" y="3683"/>
                    </a:cubicBezTo>
                    <a:cubicBezTo>
                      <a:pt x="692" y="3635"/>
                      <a:pt x="787" y="3564"/>
                      <a:pt x="858" y="3516"/>
                    </a:cubicBezTo>
                    <a:cubicBezTo>
                      <a:pt x="1644" y="3064"/>
                      <a:pt x="1406" y="2802"/>
                      <a:pt x="1644" y="2468"/>
                    </a:cubicBezTo>
                    <a:cubicBezTo>
                      <a:pt x="1719" y="2364"/>
                      <a:pt x="1856" y="2336"/>
                      <a:pt x="2013" y="2336"/>
                    </a:cubicBezTo>
                    <a:cubicBezTo>
                      <a:pt x="2186" y="2336"/>
                      <a:pt x="2381" y="2369"/>
                      <a:pt x="2542" y="2369"/>
                    </a:cubicBezTo>
                    <a:cubicBezTo>
                      <a:pt x="2701" y="2369"/>
                      <a:pt x="2826" y="2337"/>
                      <a:pt x="2859" y="2206"/>
                    </a:cubicBezTo>
                    <a:cubicBezTo>
                      <a:pt x="2954" y="1801"/>
                      <a:pt x="2835" y="1873"/>
                      <a:pt x="2382" y="1539"/>
                    </a:cubicBezTo>
                    <a:cubicBezTo>
                      <a:pt x="1930" y="1254"/>
                      <a:pt x="2454" y="849"/>
                      <a:pt x="2216" y="349"/>
                    </a:cubicBezTo>
                    <a:cubicBezTo>
                      <a:pt x="2061" y="57"/>
                      <a:pt x="1894" y="0"/>
                      <a:pt x="159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" name="Google Shape;33994;p124">
                <a:extLst>
                  <a:ext uri="{FF2B5EF4-FFF2-40B4-BE49-F238E27FC236}">
                    <a16:creationId xmlns:a16="http://schemas.microsoft.com/office/drawing/2014/main" id="{C141C95D-BD62-65A5-8B73-A6252CAF73FD}"/>
                  </a:ext>
                </a:extLst>
              </p:cNvPr>
              <p:cNvSpPr/>
              <p:nvPr/>
            </p:nvSpPr>
            <p:spPr>
              <a:xfrm>
                <a:off x="-958866" y="568442"/>
                <a:ext cx="279054" cy="388535"/>
              </a:xfrm>
              <a:custGeom>
                <a:avLst/>
                <a:gdLst/>
                <a:ahLst/>
                <a:cxnLst/>
                <a:rect l="l" t="t" r="r" b="b"/>
                <a:pathLst>
                  <a:path w="4978" h="6931" extrusionOk="0">
                    <a:moveTo>
                      <a:pt x="977" y="1"/>
                    </a:moveTo>
                    <a:cubicBezTo>
                      <a:pt x="358" y="739"/>
                      <a:pt x="0" y="1668"/>
                      <a:pt x="0" y="2715"/>
                    </a:cubicBezTo>
                    <a:cubicBezTo>
                      <a:pt x="0" y="5025"/>
                      <a:pt x="1882" y="6930"/>
                      <a:pt x="4239" y="6930"/>
                    </a:cubicBezTo>
                    <a:cubicBezTo>
                      <a:pt x="4501" y="6930"/>
                      <a:pt x="4739" y="6907"/>
                      <a:pt x="4978" y="6883"/>
                    </a:cubicBezTo>
                    <a:cubicBezTo>
                      <a:pt x="3763" y="6645"/>
                      <a:pt x="2739" y="5930"/>
                      <a:pt x="2120" y="4930"/>
                    </a:cubicBezTo>
                    <a:cubicBezTo>
                      <a:pt x="2077" y="4937"/>
                      <a:pt x="2035" y="4940"/>
                      <a:pt x="1995" y="4940"/>
                    </a:cubicBezTo>
                    <a:cubicBezTo>
                      <a:pt x="1464" y="4940"/>
                      <a:pt x="1246" y="4376"/>
                      <a:pt x="1667" y="3978"/>
                    </a:cubicBezTo>
                    <a:cubicBezTo>
                      <a:pt x="1548" y="3596"/>
                      <a:pt x="1501" y="3144"/>
                      <a:pt x="1501" y="2739"/>
                    </a:cubicBezTo>
                    <a:cubicBezTo>
                      <a:pt x="1501" y="1834"/>
                      <a:pt x="1763" y="1001"/>
                      <a:pt x="2239" y="334"/>
                    </a:cubicBezTo>
                    <a:lnTo>
                      <a:pt x="1786" y="334"/>
                    </a:lnTo>
                    <a:cubicBezTo>
                      <a:pt x="1429" y="334"/>
                      <a:pt x="1167" y="167"/>
                      <a:pt x="977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" name="Google Shape;33995;p124">
                <a:extLst>
                  <a:ext uri="{FF2B5EF4-FFF2-40B4-BE49-F238E27FC236}">
                    <a16:creationId xmlns:a16="http://schemas.microsoft.com/office/drawing/2014/main" id="{86F977C9-0FE5-DFA6-C881-6BF2AF891445}"/>
                  </a:ext>
                </a:extLst>
              </p:cNvPr>
              <p:cNvSpPr/>
              <p:nvPr/>
            </p:nvSpPr>
            <p:spPr>
              <a:xfrm>
                <a:off x="-658510" y="495006"/>
                <a:ext cx="172265" cy="263078"/>
              </a:xfrm>
              <a:custGeom>
                <a:avLst/>
                <a:gdLst/>
                <a:ahLst/>
                <a:cxnLst/>
                <a:rect l="l" t="t" r="r" b="b"/>
                <a:pathLst>
                  <a:path w="3073" h="4693" extrusionOk="0">
                    <a:moveTo>
                      <a:pt x="143" y="1"/>
                    </a:moveTo>
                    <a:cubicBezTo>
                      <a:pt x="72" y="215"/>
                      <a:pt x="1" y="525"/>
                      <a:pt x="358" y="810"/>
                    </a:cubicBezTo>
                    <a:cubicBezTo>
                      <a:pt x="929" y="1215"/>
                      <a:pt x="1168" y="1334"/>
                      <a:pt x="977" y="1787"/>
                    </a:cubicBezTo>
                    <a:cubicBezTo>
                      <a:pt x="810" y="2239"/>
                      <a:pt x="501" y="3239"/>
                      <a:pt x="1310" y="3454"/>
                    </a:cubicBezTo>
                    <a:cubicBezTo>
                      <a:pt x="2120" y="3668"/>
                      <a:pt x="2382" y="3787"/>
                      <a:pt x="2477" y="4073"/>
                    </a:cubicBezTo>
                    <a:cubicBezTo>
                      <a:pt x="2525" y="4287"/>
                      <a:pt x="2644" y="4621"/>
                      <a:pt x="2977" y="4692"/>
                    </a:cubicBezTo>
                    <a:cubicBezTo>
                      <a:pt x="3001" y="4454"/>
                      <a:pt x="3025" y="4216"/>
                      <a:pt x="3025" y="3978"/>
                    </a:cubicBezTo>
                    <a:cubicBezTo>
                      <a:pt x="3073" y="2120"/>
                      <a:pt x="1858" y="525"/>
                      <a:pt x="14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" name="Google Shape;33996;p124">
                <a:extLst>
                  <a:ext uri="{FF2B5EF4-FFF2-40B4-BE49-F238E27FC236}">
                    <a16:creationId xmlns:a16="http://schemas.microsoft.com/office/drawing/2014/main" id="{52616426-971B-E3E7-9227-1AE1B48FBB7B}"/>
                  </a:ext>
                </a:extLst>
              </p:cNvPr>
              <p:cNvSpPr/>
              <p:nvPr/>
            </p:nvSpPr>
            <p:spPr>
              <a:xfrm>
                <a:off x="-786657" y="503023"/>
                <a:ext cx="62784" cy="54152"/>
              </a:xfrm>
              <a:custGeom>
                <a:avLst/>
                <a:gdLst/>
                <a:ahLst/>
                <a:cxnLst/>
                <a:rect l="l" t="t" r="r" b="b"/>
                <a:pathLst>
                  <a:path w="1120" h="966" extrusionOk="0">
                    <a:moveTo>
                      <a:pt x="691" y="1"/>
                    </a:moveTo>
                    <a:lnTo>
                      <a:pt x="691" y="24"/>
                    </a:lnTo>
                    <a:lnTo>
                      <a:pt x="48" y="382"/>
                    </a:lnTo>
                    <a:lnTo>
                      <a:pt x="0" y="572"/>
                    </a:lnTo>
                    <a:cubicBezTo>
                      <a:pt x="24" y="596"/>
                      <a:pt x="48" y="667"/>
                      <a:pt x="96" y="691"/>
                    </a:cubicBezTo>
                    <a:cubicBezTo>
                      <a:pt x="235" y="914"/>
                      <a:pt x="374" y="966"/>
                      <a:pt x="499" y="966"/>
                    </a:cubicBezTo>
                    <a:cubicBezTo>
                      <a:pt x="588" y="966"/>
                      <a:pt x="669" y="939"/>
                      <a:pt x="739" y="929"/>
                    </a:cubicBezTo>
                    <a:cubicBezTo>
                      <a:pt x="929" y="906"/>
                      <a:pt x="1120" y="429"/>
                      <a:pt x="977" y="191"/>
                    </a:cubicBezTo>
                    <a:lnTo>
                      <a:pt x="882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" name="Google Shape;33997;p124">
                <a:extLst>
                  <a:ext uri="{FF2B5EF4-FFF2-40B4-BE49-F238E27FC236}">
                    <a16:creationId xmlns:a16="http://schemas.microsoft.com/office/drawing/2014/main" id="{F4F0FC76-B75A-F624-C722-9A4A89E09577}"/>
                  </a:ext>
                </a:extLst>
              </p:cNvPr>
              <p:cNvSpPr/>
              <p:nvPr/>
            </p:nvSpPr>
            <p:spPr>
              <a:xfrm>
                <a:off x="-825393" y="483010"/>
                <a:ext cx="90869" cy="50788"/>
              </a:xfrm>
              <a:custGeom>
                <a:avLst/>
                <a:gdLst/>
                <a:ahLst/>
                <a:cxnLst/>
                <a:rect l="l" t="t" r="r" b="b"/>
                <a:pathLst>
                  <a:path w="1621" h="906" extrusionOk="0">
                    <a:moveTo>
                      <a:pt x="1549" y="0"/>
                    </a:moveTo>
                    <a:cubicBezTo>
                      <a:pt x="977" y="24"/>
                      <a:pt x="477" y="191"/>
                      <a:pt x="1" y="429"/>
                    </a:cubicBezTo>
                    <a:cubicBezTo>
                      <a:pt x="25" y="500"/>
                      <a:pt x="96" y="548"/>
                      <a:pt x="144" y="572"/>
                    </a:cubicBezTo>
                    <a:cubicBezTo>
                      <a:pt x="310" y="620"/>
                      <a:pt x="549" y="715"/>
                      <a:pt x="715" y="905"/>
                    </a:cubicBezTo>
                    <a:cubicBezTo>
                      <a:pt x="977" y="691"/>
                      <a:pt x="1287" y="500"/>
                      <a:pt x="1620" y="358"/>
                    </a:cubicBezTo>
                    <a:cubicBezTo>
                      <a:pt x="1573" y="239"/>
                      <a:pt x="1549" y="119"/>
                      <a:pt x="154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0" name="Google Shape;33998;p124">
              <a:extLst>
                <a:ext uri="{FF2B5EF4-FFF2-40B4-BE49-F238E27FC236}">
                  <a16:creationId xmlns:a16="http://schemas.microsoft.com/office/drawing/2014/main" id="{9198F9AD-4A5B-F333-D758-C05D0014F8EA}"/>
                </a:ext>
              </a:extLst>
            </p:cNvPr>
            <p:cNvSpPr/>
            <p:nvPr/>
          </p:nvSpPr>
          <p:spPr>
            <a:xfrm>
              <a:off x="10404195" y="1412163"/>
              <a:ext cx="325750" cy="251418"/>
            </a:xfrm>
            <a:custGeom>
              <a:avLst/>
              <a:gdLst/>
              <a:ahLst/>
              <a:cxnLst/>
              <a:rect l="l" t="t" r="r" b="b"/>
              <a:pathLst>
                <a:path w="5811" h="4485" extrusionOk="0">
                  <a:moveTo>
                    <a:pt x="5573" y="0"/>
                  </a:moveTo>
                  <a:lnTo>
                    <a:pt x="4453" y="548"/>
                  </a:lnTo>
                  <a:lnTo>
                    <a:pt x="2358" y="1882"/>
                  </a:lnTo>
                  <a:lnTo>
                    <a:pt x="786" y="3334"/>
                  </a:lnTo>
                  <a:lnTo>
                    <a:pt x="0" y="4358"/>
                  </a:lnTo>
                  <a:lnTo>
                    <a:pt x="0" y="4453"/>
                  </a:lnTo>
                  <a:cubicBezTo>
                    <a:pt x="30" y="4473"/>
                    <a:pt x="67" y="4485"/>
                    <a:pt x="105" y="4485"/>
                  </a:cubicBezTo>
                  <a:cubicBezTo>
                    <a:pt x="158" y="4485"/>
                    <a:pt x="210" y="4462"/>
                    <a:pt x="238" y="4406"/>
                  </a:cubicBezTo>
                  <a:cubicBezTo>
                    <a:pt x="1477" y="3120"/>
                    <a:pt x="3406" y="1405"/>
                    <a:pt x="5787" y="691"/>
                  </a:cubicBezTo>
                  <a:lnTo>
                    <a:pt x="5811" y="572"/>
                  </a:lnTo>
                  <a:lnTo>
                    <a:pt x="5573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33999;p124">
              <a:extLst>
                <a:ext uri="{FF2B5EF4-FFF2-40B4-BE49-F238E27FC236}">
                  <a16:creationId xmlns:a16="http://schemas.microsoft.com/office/drawing/2014/main" id="{1BA81DE3-DEC5-B1BF-5FFA-62FA27EC3ED8}"/>
                </a:ext>
              </a:extLst>
            </p:cNvPr>
            <p:cNvSpPr/>
            <p:nvPr/>
          </p:nvSpPr>
          <p:spPr>
            <a:xfrm>
              <a:off x="10397468" y="1388115"/>
              <a:ext cx="323171" cy="271038"/>
            </a:xfrm>
            <a:custGeom>
              <a:avLst/>
              <a:gdLst/>
              <a:ahLst/>
              <a:cxnLst/>
              <a:rect l="l" t="t" r="r" b="b"/>
              <a:pathLst>
                <a:path w="5765" h="4835" extrusionOk="0">
                  <a:moveTo>
                    <a:pt x="5454" y="1"/>
                  </a:moveTo>
                  <a:cubicBezTo>
                    <a:pt x="5454" y="1"/>
                    <a:pt x="2263" y="1382"/>
                    <a:pt x="72" y="4573"/>
                  </a:cubicBezTo>
                  <a:cubicBezTo>
                    <a:pt x="1" y="4668"/>
                    <a:pt x="25" y="4787"/>
                    <a:pt x="96" y="4835"/>
                  </a:cubicBezTo>
                  <a:cubicBezTo>
                    <a:pt x="120" y="4835"/>
                    <a:pt x="120" y="4811"/>
                    <a:pt x="168" y="4787"/>
                  </a:cubicBezTo>
                  <a:cubicBezTo>
                    <a:pt x="2359" y="1929"/>
                    <a:pt x="5359" y="667"/>
                    <a:pt x="5764" y="524"/>
                  </a:cubicBezTo>
                  <a:lnTo>
                    <a:pt x="5550" y="48"/>
                  </a:lnTo>
                  <a:lnTo>
                    <a:pt x="5454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34000;p124">
              <a:extLst>
                <a:ext uri="{FF2B5EF4-FFF2-40B4-BE49-F238E27FC236}">
                  <a16:creationId xmlns:a16="http://schemas.microsoft.com/office/drawing/2014/main" id="{9C31E307-3E5D-5B0E-8B56-A0CED123191E}"/>
                </a:ext>
              </a:extLst>
            </p:cNvPr>
            <p:cNvSpPr/>
            <p:nvPr/>
          </p:nvSpPr>
          <p:spPr>
            <a:xfrm>
              <a:off x="10755283" y="1428140"/>
              <a:ext cx="54768" cy="89524"/>
            </a:xfrm>
            <a:custGeom>
              <a:avLst/>
              <a:gdLst/>
              <a:ahLst/>
              <a:cxnLst/>
              <a:rect l="l" t="t" r="r" b="b"/>
              <a:pathLst>
                <a:path w="977" h="1597" extrusionOk="0">
                  <a:moveTo>
                    <a:pt x="810" y="1"/>
                  </a:moveTo>
                  <a:lnTo>
                    <a:pt x="262" y="191"/>
                  </a:lnTo>
                  <a:lnTo>
                    <a:pt x="381" y="477"/>
                  </a:lnTo>
                  <a:lnTo>
                    <a:pt x="357" y="644"/>
                  </a:lnTo>
                  <a:lnTo>
                    <a:pt x="96" y="954"/>
                  </a:lnTo>
                  <a:lnTo>
                    <a:pt x="0" y="1239"/>
                  </a:lnTo>
                  <a:lnTo>
                    <a:pt x="24" y="1549"/>
                  </a:lnTo>
                  <a:lnTo>
                    <a:pt x="143" y="1597"/>
                  </a:lnTo>
                  <a:lnTo>
                    <a:pt x="762" y="1073"/>
                  </a:lnTo>
                  <a:cubicBezTo>
                    <a:pt x="929" y="954"/>
                    <a:pt x="977" y="763"/>
                    <a:pt x="977" y="620"/>
                  </a:cubicBezTo>
                  <a:lnTo>
                    <a:pt x="929" y="25"/>
                  </a:lnTo>
                  <a:lnTo>
                    <a:pt x="81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34001;p124">
              <a:extLst>
                <a:ext uri="{FF2B5EF4-FFF2-40B4-BE49-F238E27FC236}">
                  <a16:creationId xmlns:a16="http://schemas.microsoft.com/office/drawing/2014/main" id="{E02A0F3E-B3E3-0506-1319-1784AAE95EC3}"/>
                </a:ext>
              </a:extLst>
            </p:cNvPr>
            <p:cNvSpPr/>
            <p:nvPr/>
          </p:nvSpPr>
          <p:spPr>
            <a:xfrm>
              <a:off x="10735270" y="1438847"/>
              <a:ext cx="42772" cy="91430"/>
            </a:xfrm>
            <a:custGeom>
              <a:avLst/>
              <a:gdLst/>
              <a:ahLst/>
              <a:cxnLst/>
              <a:rect l="l" t="t" r="r" b="b"/>
              <a:pathLst>
                <a:path w="763" h="1631" extrusionOk="0">
                  <a:moveTo>
                    <a:pt x="691" y="0"/>
                  </a:moveTo>
                  <a:lnTo>
                    <a:pt x="333" y="167"/>
                  </a:lnTo>
                  <a:lnTo>
                    <a:pt x="262" y="286"/>
                  </a:lnTo>
                  <a:lnTo>
                    <a:pt x="333" y="453"/>
                  </a:lnTo>
                  <a:cubicBezTo>
                    <a:pt x="357" y="548"/>
                    <a:pt x="357" y="667"/>
                    <a:pt x="286" y="715"/>
                  </a:cubicBezTo>
                  <a:lnTo>
                    <a:pt x="167" y="905"/>
                  </a:lnTo>
                  <a:cubicBezTo>
                    <a:pt x="24" y="1072"/>
                    <a:pt x="0" y="1310"/>
                    <a:pt x="95" y="1525"/>
                  </a:cubicBezTo>
                  <a:cubicBezTo>
                    <a:pt x="111" y="1588"/>
                    <a:pt x="180" y="1630"/>
                    <a:pt x="252" y="1630"/>
                  </a:cubicBezTo>
                  <a:cubicBezTo>
                    <a:pt x="288" y="1630"/>
                    <a:pt x="326" y="1620"/>
                    <a:pt x="357" y="1596"/>
                  </a:cubicBezTo>
                  <a:lnTo>
                    <a:pt x="524" y="1406"/>
                  </a:lnTo>
                  <a:cubicBezTo>
                    <a:pt x="500" y="1382"/>
                    <a:pt x="500" y="1358"/>
                    <a:pt x="476" y="1310"/>
                  </a:cubicBezTo>
                  <a:cubicBezTo>
                    <a:pt x="381" y="1120"/>
                    <a:pt x="405" y="882"/>
                    <a:pt x="572" y="691"/>
                  </a:cubicBezTo>
                  <a:lnTo>
                    <a:pt x="691" y="524"/>
                  </a:lnTo>
                  <a:cubicBezTo>
                    <a:pt x="738" y="429"/>
                    <a:pt x="762" y="334"/>
                    <a:pt x="714" y="239"/>
                  </a:cubicBezTo>
                  <a:lnTo>
                    <a:pt x="643" y="72"/>
                  </a:lnTo>
                  <a:lnTo>
                    <a:pt x="69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34002;p124">
              <a:extLst>
                <a:ext uri="{FF2B5EF4-FFF2-40B4-BE49-F238E27FC236}">
                  <a16:creationId xmlns:a16="http://schemas.microsoft.com/office/drawing/2014/main" id="{68B3E981-597C-8D35-272D-68557E70EFD6}"/>
                </a:ext>
              </a:extLst>
            </p:cNvPr>
            <p:cNvSpPr/>
            <p:nvPr/>
          </p:nvSpPr>
          <p:spPr>
            <a:xfrm>
              <a:off x="10684538" y="1312044"/>
              <a:ext cx="92159" cy="56114"/>
            </a:xfrm>
            <a:custGeom>
              <a:avLst/>
              <a:gdLst/>
              <a:ahLst/>
              <a:cxnLst/>
              <a:rect l="l" t="t" r="r" b="b"/>
              <a:pathLst>
                <a:path w="1644" h="1001" extrusionOk="0">
                  <a:moveTo>
                    <a:pt x="810" y="0"/>
                  </a:moveTo>
                  <a:lnTo>
                    <a:pt x="48" y="48"/>
                  </a:lnTo>
                  <a:lnTo>
                    <a:pt x="0" y="119"/>
                  </a:lnTo>
                  <a:lnTo>
                    <a:pt x="95" y="357"/>
                  </a:lnTo>
                  <a:lnTo>
                    <a:pt x="405" y="595"/>
                  </a:lnTo>
                  <a:lnTo>
                    <a:pt x="881" y="691"/>
                  </a:lnTo>
                  <a:lnTo>
                    <a:pt x="953" y="786"/>
                  </a:lnTo>
                  <a:lnTo>
                    <a:pt x="1048" y="1000"/>
                  </a:lnTo>
                  <a:lnTo>
                    <a:pt x="1643" y="762"/>
                  </a:lnTo>
                  <a:lnTo>
                    <a:pt x="1643" y="667"/>
                  </a:lnTo>
                  <a:lnTo>
                    <a:pt x="1262" y="214"/>
                  </a:lnTo>
                  <a:cubicBezTo>
                    <a:pt x="1143" y="95"/>
                    <a:pt x="1000" y="0"/>
                    <a:pt x="81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34003;p124">
              <a:extLst>
                <a:ext uri="{FF2B5EF4-FFF2-40B4-BE49-F238E27FC236}">
                  <a16:creationId xmlns:a16="http://schemas.microsoft.com/office/drawing/2014/main" id="{4B2AA27C-FA69-8FD0-E11E-D1D5D8ACE8A8}"/>
                </a:ext>
              </a:extLst>
            </p:cNvPr>
            <p:cNvSpPr/>
            <p:nvPr/>
          </p:nvSpPr>
          <p:spPr>
            <a:xfrm>
              <a:off x="10659144" y="1316025"/>
              <a:ext cx="84142" cy="56114"/>
            </a:xfrm>
            <a:custGeom>
              <a:avLst/>
              <a:gdLst/>
              <a:ahLst/>
              <a:cxnLst/>
              <a:rect l="l" t="t" r="r" b="b"/>
              <a:pathLst>
                <a:path w="1501" h="1001" extrusionOk="0">
                  <a:moveTo>
                    <a:pt x="191" y="1"/>
                  </a:moveTo>
                  <a:cubicBezTo>
                    <a:pt x="72" y="1"/>
                    <a:pt x="1" y="120"/>
                    <a:pt x="48" y="215"/>
                  </a:cubicBezTo>
                  <a:cubicBezTo>
                    <a:pt x="120" y="405"/>
                    <a:pt x="310" y="548"/>
                    <a:pt x="548" y="596"/>
                  </a:cubicBezTo>
                  <a:lnTo>
                    <a:pt x="763" y="620"/>
                  </a:lnTo>
                  <a:cubicBezTo>
                    <a:pt x="858" y="620"/>
                    <a:pt x="929" y="715"/>
                    <a:pt x="1001" y="810"/>
                  </a:cubicBezTo>
                  <a:lnTo>
                    <a:pt x="1048" y="977"/>
                  </a:lnTo>
                  <a:lnTo>
                    <a:pt x="1120" y="1001"/>
                  </a:lnTo>
                  <a:lnTo>
                    <a:pt x="1501" y="882"/>
                  </a:lnTo>
                  <a:lnTo>
                    <a:pt x="1453" y="715"/>
                  </a:lnTo>
                  <a:cubicBezTo>
                    <a:pt x="1406" y="620"/>
                    <a:pt x="1334" y="572"/>
                    <a:pt x="1215" y="524"/>
                  </a:cubicBezTo>
                  <a:lnTo>
                    <a:pt x="1001" y="501"/>
                  </a:lnTo>
                  <a:cubicBezTo>
                    <a:pt x="763" y="477"/>
                    <a:pt x="572" y="334"/>
                    <a:pt x="501" y="120"/>
                  </a:cubicBezTo>
                  <a:cubicBezTo>
                    <a:pt x="453" y="96"/>
                    <a:pt x="501" y="24"/>
                    <a:pt x="50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34004;p124">
              <a:extLst>
                <a:ext uri="{FF2B5EF4-FFF2-40B4-BE49-F238E27FC236}">
                  <a16:creationId xmlns:a16="http://schemas.microsoft.com/office/drawing/2014/main" id="{75D69556-EFA8-127D-6A17-F39C2215262A}"/>
                </a:ext>
              </a:extLst>
            </p:cNvPr>
            <p:cNvSpPr/>
            <p:nvPr/>
          </p:nvSpPr>
          <p:spPr>
            <a:xfrm>
              <a:off x="10874069" y="1326227"/>
              <a:ext cx="54824" cy="35260"/>
            </a:xfrm>
            <a:custGeom>
              <a:avLst/>
              <a:gdLst/>
              <a:ahLst/>
              <a:cxnLst/>
              <a:rect l="l" t="t" r="r" b="b"/>
              <a:pathLst>
                <a:path w="978" h="629" extrusionOk="0">
                  <a:moveTo>
                    <a:pt x="769" y="0"/>
                  </a:moveTo>
                  <a:cubicBezTo>
                    <a:pt x="750" y="0"/>
                    <a:pt x="732" y="3"/>
                    <a:pt x="715" y="9"/>
                  </a:cubicBezTo>
                  <a:lnTo>
                    <a:pt x="120" y="247"/>
                  </a:lnTo>
                  <a:cubicBezTo>
                    <a:pt x="25" y="319"/>
                    <a:pt x="1" y="414"/>
                    <a:pt x="25" y="509"/>
                  </a:cubicBezTo>
                  <a:cubicBezTo>
                    <a:pt x="48" y="581"/>
                    <a:pt x="144" y="628"/>
                    <a:pt x="191" y="628"/>
                  </a:cubicBezTo>
                  <a:cubicBezTo>
                    <a:pt x="239" y="628"/>
                    <a:pt x="263" y="628"/>
                    <a:pt x="263" y="581"/>
                  </a:cubicBezTo>
                  <a:lnTo>
                    <a:pt x="858" y="342"/>
                  </a:lnTo>
                  <a:cubicBezTo>
                    <a:pt x="930" y="295"/>
                    <a:pt x="977" y="200"/>
                    <a:pt x="930" y="104"/>
                  </a:cubicBezTo>
                  <a:cubicBezTo>
                    <a:pt x="893" y="32"/>
                    <a:pt x="829" y="0"/>
                    <a:pt x="76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34005;p124">
              <a:extLst>
                <a:ext uri="{FF2B5EF4-FFF2-40B4-BE49-F238E27FC236}">
                  <a16:creationId xmlns:a16="http://schemas.microsoft.com/office/drawing/2014/main" id="{8D12AB81-38A8-5175-6746-090E684902DE}"/>
                </a:ext>
              </a:extLst>
            </p:cNvPr>
            <p:cNvSpPr/>
            <p:nvPr/>
          </p:nvSpPr>
          <p:spPr>
            <a:xfrm>
              <a:off x="10713913" y="1356050"/>
              <a:ext cx="148216" cy="99334"/>
            </a:xfrm>
            <a:custGeom>
              <a:avLst/>
              <a:gdLst/>
              <a:ahLst/>
              <a:cxnLst/>
              <a:rect l="l" t="t" r="r" b="b"/>
              <a:pathLst>
                <a:path w="2644" h="1772" extrusionOk="0">
                  <a:moveTo>
                    <a:pt x="2334" y="1"/>
                  </a:moveTo>
                  <a:lnTo>
                    <a:pt x="2310" y="25"/>
                  </a:lnTo>
                  <a:lnTo>
                    <a:pt x="24" y="954"/>
                  </a:lnTo>
                  <a:lnTo>
                    <a:pt x="0" y="1001"/>
                  </a:lnTo>
                  <a:lnTo>
                    <a:pt x="262" y="1668"/>
                  </a:lnTo>
                  <a:cubicBezTo>
                    <a:pt x="280" y="1741"/>
                    <a:pt x="354" y="1772"/>
                    <a:pt x="430" y="1772"/>
                  </a:cubicBezTo>
                  <a:cubicBezTo>
                    <a:pt x="454" y="1772"/>
                    <a:pt x="478" y="1769"/>
                    <a:pt x="500" y="1763"/>
                  </a:cubicBezTo>
                  <a:lnTo>
                    <a:pt x="2596" y="882"/>
                  </a:lnTo>
                  <a:lnTo>
                    <a:pt x="2643" y="739"/>
                  </a:lnTo>
                  <a:lnTo>
                    <a:pt x="2334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34006;p124">
              <a:extLst>
                <a:ext uri="{FF2B5EF4-FFF2-40B4-BE49-F238E27FC236}">
                  <a16:creationId xmlns:a16="http://schemas.microsoft.com/office/drawing/2014/main" id="{65F52926-2A65-B637-84CD-3B2789B4B472}"/>
                </a:ext>
              </a:extLst>
            </p:cNvPr>
            <p:cNvSpPr/>
            <p:nvPr/>
          </p:nvSpPr>
          <p:spPr>
            <a:xfrm>
              <a:off x="10703206" y="1325386"/>
              <a:ext cx="144236" cy="86833"/>
            </a:xfrm>
            <a:custGeom>
              <a:avLst/>
              <a:gdLst/>
              <a:ahLst/>
              <a:cxnLst/>
              <a:rect l="l" t="t" r="r" b="b"/>
              <a:pathLst>
                <a:path w="2573" h="1549" extrusionOk="0">
                  <a:moveTo>
                    <a:pt x="2239" y="0"/>
                  </a:moveTo>
                  <a:lnTo>
                    <a:pt x="120" y="881"/>
                  </a:lnTo>
                  <a:cubicBezTo>
                    <a:pt x="24" y="905"/>
                    <a:pt x="0" y="1024"/>
                    <a:pt x="24" y="1120"/>
                  </a:cubicBezTo>
                  <a:lnTo>
                    <a:pt x="215" y="1548"/>
                  </a:lnTo>
                  <a:lnTo>
                    <a:pt x="239" y="1524"/>
                  </a:lnTo>
                  <a:lnTo>
                    <a:pt x="2406" y="667"/>
                  </a:lnTo>
                  <a:cubicBezTo>
                    <a:pt x="2477" y="643"/>
                    <a:pt x="2501" y="643"/>
                    <a:pt x="2572" y="596"/>
                  </a:cubicBezTo>
                  <a:lnTo>
                    <a:pt x="2358" y="72"/>
                  </a:lnTo>
                  <a:lnTo>
                    <a:pt x="223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34007;p124">
              <a:extLst>
                <a:ext uri="{FF2B5EF4-FFF2-40B4-BE49-F238E27FC236}">
                  <a16:creationId xmlns:a16="http://schemas.microsoft.com/office/drawing/2014/main" id="{7F54B53D-5FDB-44A4-9752-0974DE4F5C1D}"/>
                </a:ext>
              </a:extLst>
            </p:cNvPr>
            <p:cNvSpPr/>
            <p:nvPr/>
          </p:nvSpPr>
          <p:spPr>
            <a:xfrm>
              <a:off x="10839369" y="1354760"/>
              <a:ext cx="57459" cy="52077"/>
            </a:xfrm>
            <a:custGeom>
              <a:avLst/>
              <a:gdLst/>
              <a:ahLst/>
              <a:cxnLst/>
              <a:rect l="l" t="t" r="r" b="b"/>
              <a:pathLst>
                <a:path w="1025" h="929" extrusionOk="0">
                  <a:moveTo>
                    <a:pt x="524" y="0"/>
                  </a:moveTo>
                  <a:lnTo>
                    <a:pt x="48" y="48"/>
                  </a:lnTo>
                  <a:lnTo>
                    <a:pt x="1" y="72"/>
                  </a:lnTo>
                  <a:lnTo>
                    <a:pt x="358" y="929"/>
                  </a:lnTo>
                  <a:cubicBezTo>
                    <a:pt x="739" y="834"/>
                    <a:pt x="977" y="548"/>
                    <a:pt x="1025" y="262"/>
                  </a:cubicBezTo>
                  <a:lnTo>
                    <a:pt x="1025" y="143"/>
                  </a:lnTo>
                  <a:lnTo>
                    <a:pt x="52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34008;p124">
              <a:extLst>
                <a:ext uri="{FF2B5EF4-FFF2-40B4-BE49-F238E27FC236}">
                  <a16:creationId xmlns:a16="http://schemas.microsoft.com/office/drawing/2014/main" id="{75282FEB-715F-19E7-EDE0-E587473AE068}"/>
                </a:ext>
              </a:extLst>
            </p:cNvPr>
            <p:cNvSpPr/>
            <p:nvPr/>
          </p:nvSpPr>
          <p:spPr>
            <a:xfrm>
              <a:off x="10826028" y="1323760"/>
              <a:ext cx="72146" cy="45743"/>
            </a:xfrm>
            <a:custGeom>
              <a:avLst/>
              <a:gdLst/>
              <a:ahLst/>
              <a:cxnLst/>
              <a:rect l="l" t="t" r="r" b="b"/>
              <a:pathLst>
                <a:path w="1287" h="816" extrusionOk="0">
                  <a:moveTo>
                    <a:pt x="508" y="1"/>
                  </a:moveTo>
                  <a:cubicBezTo>
                    <a:pt x="347" y="1"/>
                    <a:pt x="174" y="33"/>
                    <a:pt x="0" y="101"/>
                  </a:cubicBezTo>
                  <a:lnTo>
                    <a:pt x="239" y="696"/>
                  </a:lnTo>
                  <a:cubicBezTo>
                    <a:pt x="403" y="641"/>
                    <a:pt x="561" y="614"/>
                    <a:pt x="705" y="614"/>
                  </a:cubicBezTo>
                  <a:cubicBezTo>
                    <a:pt x="935" y="614"/>
                    <a:pt x="1131" y="683"/>
                    <a:pt x="1263" y="815"/>
                  </a:cubicBezTo>
                  <a:cubicBezTo>
                    <a:pt x="1286" y="696"/>
                    <a:pt x="1286" y="553"/>
                    <a:pt x="1239" y="410"/>
                  </a:cubicBezTo>
                  <a:cubicBezTo>
                    <a:pt x="1141" y="150"/>
                    <a:pt x="855" y="1"/>
                    <a:pt x="50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34009;p124">
              <a:extLst>
                <a:ext uri="{FF2B5EF4-FFF2-40B4-BE49-F238E27FC236}">
                  <a16:creationId xmlns:a16="http://schemas.microsoft.com/office/drawing/2014/main" id="{0F32F0DF-52D2-86F9-5905-9023C4AF822F}"/>
                </a:ext>
              </a:extLst>
            </p:cNvPr>
            <p:cNvSpPr/>
            <p:nvPr/>
          </p:nvSpPr>
          <p:spPr>
            <a:xfrm>
              <a:off x="10707186" y="1390301"/>
              <a:ext cx="64186" cy="37895"/>
            </a:xfrm>
            <a:custGeom>
              <a:avLst/>
              <a:gdLst/>
              <a:ahLst/>
              <a:cxnLst/>
              <a:rect l="l" t="t" r="r" b="b"/>
              <a:pathLst>
                <a:path w="1145" h="676" extrusionOk="0">
                  <a:moveTo>
                    <a:pt x="949" y="1"/>
                  </a:moveTo>
                  <a:cubicBezTo>
                    <a:pt x="927" y="1"/>
                    <a:pt x="905" y="4"/>
                    <a:pt x="882" y="9"/>
                  </a:cubicBezTo>
                  <a:lnTo>
                    <a:pt x="120" y="295"/>
                  </a:lnTo>
                  <a:cubicBezTo>
                    <a:pt x="25" y="366"/>
                    <a:pt x="1" y="462"/>
                    <a:pt x="25" y="557"/>
                  </a:cubicBezTo>
                  <a:cubicBezTo>
                    <a:pt x="49" y="628"/>
                    <a:pt x="144" y="676"/>
                    <a:pt x="191" y="676"/>
                  </a:cubicBezTo>
                  <a:cubicBezTo>
                    <a:pt x="239" y="676"/>
                    <a:pt x="239" y="676"/>
                    <a:pt x="263" y="628"/>
                  </a:cubicBezTo>
                  <a:lnTo>
                    <a:pt x="1025" y="343"/>
                  </a:lnTo>
                  <a:cubicBezTo>
                    <a:pt x="1120" y="271"/>
                    <a:pt x="1144" y="200"/>
                    <a:pt x="1120" y="104"/>
                  </a:cubicBezTo>
                  <a:cubicBezTo>
                    <a:pt x="1084" y="32"/>
                    <a:pt x="1020" y="1"/>
                    <a:pt x="94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oogle Shape;34502;p125">
            <a:extLst>
              <a:ext uri="{FF2B5EF4-FFF2-40B4-BE49-F238E27FC236}">
                <a16:creationId xmlns:a16="http://schemas.microsoft.com/office/drawing/2014/main" id="{6A9D663D-7AAC-FB6F-FA9F-13BFDC8CE863}"/>
              </a:ext>
            </a:extLst>
          </p:cNvPr>
          <p:cNvGrpSpPr/>
          <p:nvPr/>
        </p:nvGrpSpPr>
        <p:grpSpPr>
          <a:xfrm>
            <a:off x="5825097" y="-1169338"/>
            <a:ext cx="2697247" cy="2686155"/>
            <a:chOff x="3656893" y="2614187"/>
            <a:chExt cx="345935" cy="346512"/>
          </a:xfrm>
        </p:grpSpPr>
        <p:sp>
          <p:nvSpPr>
            <p:cNvPr id="12" name="Google Shape;34503;p125">
              <a:extLst>
                <a:ext uri="{FF2B5EF4-FFF2-40B4-BE49-F238E27FC236}">
                  <a16:creationId xmlns:a16="http://schemas.microsoft.com/office/drawing/2014/main" id="{D141D4B9-89EF-4065-19A4-C92E91141F4A}"/>
                </a:ext>
              </a:extLst>
            </p:cNvPr>
            <p:cNvSpPr/>
            <p:nvPr/>
          </p:nvSpPr>
          <p:spPr>
            <a:xfrm>
              <a:off x="3656893" y="2614187"/>
              <a:ext cx="345935" cy="346512"/>
            </a:xfrm>
            <a:custGeom>
              <a:avLst/>
              <a:gdLst/>
              <a:ahLst/>
              <a:cxnLst/>
              <a:rect l="l" t="t" r="r" b="b"/>
              <a:pathLst>
                <a:path w="9586" h="9602" extrusionOk="0">
                  <a:moveTo>
                    <a:pt x="7873" y="1713"/>
                  </a:moveTo>
                  <a:cubicBezTo>
                    <a:pt x="9585" y="3425"/>
                    <a:pt x="9585" y="6177"/>
                    <a:pt x="7873" y="7889"/>
                  </a:cubicBezTo>
                  <a:cubicBezTo>
                    <a:pt x="6177" y="9601"/>
                    <a:pt x="3409" y="9601"/>
                    <a:pt x="1697" y="7889"/>
                  </a:cubicBezTo>
                  <a:cubicBezTo>
                    <a:pt x="0" y="6177"/>
                    <a:pt x="0" y="3425"/>
                    <a:pt x="1697" y="1713"/>
                  </a:cubicBezTo>
                  <a:cubicBezTo>
                    <a:pt x="3409" y="0"/>
                    <a:pt x="6177" y="0"/>
                    <a:pt x="7873" y="171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2"/>
                </a:solidFill>
              </a:endParaRPr>
            </a:p>
          </p:txBody>
        </p:sp>
        <p:sp>
          <p:nvSpPr>
            <p:cNvPr id="13" name="Google Shape;34504;p125">
              <a:extLst>
                <a:ext uri="{FF2B5EF4-FFF2-40B4-BE49-F238E27FC236}">
                  <a16:creationId xmlns:a16="http://schemas.microsoft.com/office/drawing/2014/main" id="{40766481-1EFA-4EAD-7473-5D375CD5D69E}"/>
                </a:ext>
              </a:extLst>
            </p:cNvPr>
            <p:cNvSpPr/>
            <p:nvPr/>
          </p:nvSpPr>
          <p:spPr>
            <a:xfrm>
              <a:off x="3770167" y="2836476"/>
              <a:ext cx="162755" cy="108732"/>
            </a:xfrm>
            <a:custGeom>
              <a:avLst/>
              <a:gdLst/>
              <a:ahLst/>
              <a:cxnLst/>
              <a:rect l="l" t="t" r="r" b="b"/>
              <a:pathLst>
                <a:path w="4510" h="3013" extrusionOk="0">
                  <a:moveTo>
                    <a:pt x="2455" y="1"/>
                  </a:moveTo>
                  <a:cubicBezTo>
                    <a:pt x="980" y="1"/>
                    <a:pt x="1" y="1544"/>
                    <a:pt x="638" y="2897"/>
                  </a:cubicBezTo>
                  <a:cubicBezTo>
                    <a:pt x="968" y="2975"/>
                    <a:pt x="1303" y="3013"/>
                    <a:pt x="1637" y="3013"/>
                  </a:cubicBezTo>
                  <a:cubicBezTo>
                    <a:pt x="2676" y="3013"/>
                    <a:pt x="3698" y="2643"/>
                    <a:pt x="4510" y="1953"/>
                  </a:cubicBezTo>
                  <a:cubicBezTo>
                    <a:pt x="4462" y="865"/>
                    <a:pt x="3566" y="1"/>
                    <a:pt x="2478" y="1"/>
                  </a:cubicBezTo>
                  <a:cubicBezTo>
                    <a:pt x="2470" y="1"/>
                    <a:pt x="2463" y="1"/>
                    <a:pt x="2455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2"/>
                </a:solidFill>
              </a:endParaRPr>
            </a:p>
          </p:txBody>
        </p:sp>
        <p:sp>
          <p:nvSpPr>
            <p:cNvPr id="14" name="Google Shape;34505;p125">
              <a:extLst>
                <a:ext uri="{FF2B5EF4-FFF2-40B4-BE49-F238E27FC236}">
                  <a16:creationId xmlns:a16="http://schemas.microsoft.com/office/drawing/2014/main" id="{42005015-E4C5-A0AC-9640-DEE89239C71A}"/>
                </a:ext>
              </a:extLst>
            </p:cNvPr>
            <p:cNvSpPr/>
            <p:nvPr/>
          </p:nvSpPr>
          <p:spPr>
            <a:xfrm>
              <a:off x="3824332" y="2836187"/>
              <a:ext cx="108587" cy="82352"/>
            </a:xfrm>
            <a:custGeom>
              <a:avLst/>
              <a:gdLst/>
              <a:ahLst/>
              <a:cxnLst/>
              <a:rect l="l" t="t" r="r" b="b"/>
              <a:pathLst>
                <a:path w="3009" h="2282" extrusionOk="0">
                  <a:moveTo>
                    <a:pt x="968" y="0"/>
                  </a:moveTo>
                  <a:cubicBezTo>
                    <a:pt x="646" y="0"/>
                    <a:pt x="315" y="78"/>
                    <a:pt x="1" y="249"/>
                  </a:cubicBezTo>
                  <a:cubicBezTo>
                    <a:pt x="161" y="201"/>
                    <a:pt x="337" y="185"/>
                    <a:pt x="497" y="185"/>
                  </a:cubicBezTo>
                  <a:cubicBezTo>
                    <a:pt x="1489" y="185"/>
                    <a:pt x="2385" y="1273"/>
                    <a:pt x="2577" y="2281"/>
                  </a:cubicBezTo>
                  <a:cubicBezTo>
                    <a:pt x="2721" y="2185"/>
                    <a:pt x="2865" y="2073"/>
                    <a:pt x="3009" y="1961"/>
                  </a:cubicBezTo>
                  <a:cubicBezTo>
                    <a:pt x="2960" y="813"/>
                    <a:pt x="2007" y="0"/>
                    <a:pt x="9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2"/>
                </a:solidFill>
              </a:endParaRPr>
            </a:p>
          </p:txBody>
        </p:sp>
        <p:sp>
          <p:nvSpPr>
            <p:cNvPr id="15" name="Google Shape;34506;p125">
              <a:extLst>
                <a:ext uri="{FF2B5EF4-FFF2-40B4-BE49-F238E27FC236}">
                  <a16:creationId xmlns:a16="http://schemas.microsoft.com/office/drawing/2014/main" id="{01B5C1A3-5C5E-5836-C3D6-52FDDE6B0B0A}"/>
                </a:ext>
              </a:extLst>
            </p:cNvPr>
            <p:cNvSpPr/>
            <p:nvPr/>
          </p:nvSpPr>
          <p:spPr>
            <a:xfrm>
              <a:off x="3910360" y="2788554"/>
              <a:ext cx="68783" cy="59003"/>
            </a:xfrm>
            <a:custGeom>
              <a:avLst/>
              <a:gdLst/>
              <a:ahLst/>
              <a:cxnLst/>
              <a:rect l="l" t="t" r="r" b="b"/>
              <a:pathLst>
                <a:path w="1906" h="1635" extrusionOk="0">
                  <a:moveTo>
                    <a:pt x="1089" y="1"/>
                  </a:moveTo>
                  <a:cubicBezTo>
                    <a:pt x="369" y="1"/>
                    <a:pt x="1" y="881"/>
                    <a:pt x="513" y="1393"/>
                  </a:cubicBezTo>
                  <a:cubicBezTo>
                    <a:pt x="680" y="1560"/>
                    <a:pt x="886" y="1635"/>
                    <a:pt x="1087" y="1635"/>
                  </a:cubicBezTo>
                  <a:cubicBezTo>
                    <a:pt x="1505" y="1635"/>
                    <a:pt x="1905" y="1313"/>
                    <a:pt x="1905" y="817"/>
                  </a:cubicBezTo>
                  <a:cubicBezTo>
                    <a:pt x="1905" y="369"/>
                    <a:pt x="1537" y="1"/>
                    <a:pt x="108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2"/>
                </a:solidFill>
              </a:endParaRPr>
            </a:p>
          </p:txBody>
        </p:sp>
        <p:sp>
          <p:nvSpPr>
            <p:cNvPr id="16" name="Google Shape;34507;p125">
              <a:extLst>
                <a:ext uri="{FF2B5EF4-FFF2-40B4-BE49-F238E27FC236}">
                  <a16:creationId xmlns:a16="http://schemas.microsoft.com/office/drawing/2014/main" id="{D1F8D9AA-1920-EC7E-FE56-78892155024C}"/>
                </a:ext>
              </a:extLst>
            </p:cNvPr>
            <p:cNvSpPr/>
            <p:nvPr/>
          </p:nvSpPr>
          <p:spPr>
            <a:xfrm>
              <a:off x="3890730" y="2644210"/>
              <a:ext cx="68783" cy="61818"/>
            </a:xfrm>
            <a:custGeom>
              <a:avLst/>
              <a:gdLst/>
              <a:ahLst/>
              <a:cxnLst/>
              <a:rect l="l" t="t" r="r" b="b"/>
              <a:pathLst>
                <a:path w="1906" h="1713" extrusionOk="0">
                  <a:moveTo>
                    <a:pt x="113" y="1"/>
                  </a:moveTo>
                  <a:cubicBezTo>
                    <a:pt x="33" y="161"/>
                    <a:pt x="1" y="337"/>
                    <a:pt x="1" y="513"/>
                  </a:cubicBezTo>
                  <a:cubicBezTo>
                    <a:pt x="1" y="1185"/>
                    <a:pt x="529" y="1713"/>
                    <a:pt x="1201" y="1713"/>
                  </a:cubicBezTo>
                  <a:cubicBezTo>
                    <a:pt x="1457" y="1713"/>
                    <a:pt x="1697" y="1633"/>
                    <a:pt x="1905" y="1489"/>
                  </a:cubicBezTo>
                  <a:cubicBezTo>
                    <a:pt x="1457" y="833"/>
                    <a:pt x="833" y="321"/>
                    <a:pt x="113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2"/>
                </a:solidFill>
              </a:endParaRPr>
            </a:p>
          </p:txBody>
        </p:sp>
        <p:sp>
          <p:nvSpPr>
            <p:cNvPr id="17" name="Google Shape;34508;p125">
              <a:extLst>
                <a:ext uri="{FF2B5EF4-FFF2-40B4-BE49-F238E27FC236}">
                  <a16:creationId xmlns:a16="http://schemas.microsoft.com/office/drawing/2014/main" id="{B0AAD1FF-3081-5884-EE17-4E2002007BE8}"/>
                </a:ext>
              </a:extLst>
            </p:cNvPr>
            <p:cNvSpPr/>
            <p:nvPr/>
          </p:nvSpPr>
          <p:spPr>
            <a:xfrm>
              <a:off x="3826064" y="2730816"/>
              <a:ext cx="93575" cy="79862"/>
            </a:xfrm>
            <a:custGeom>
              <a:avLst/>
              <a:gdLst/>
              <a:ahLst/>
              <a:cxnLst/>
              <a:rect l="l" t="t" r="r" b="b"/>
              <a:pathLst>
                <a:path w="2593" h="2213" extrusionOk="0">
                  <a:moveTo>
                    <a:pt x="1489" y="1"/>
                  </a:moveTo>
                  <a:cubicBezTo>
                    <a:pt x="497" y="1"/>
                    <a:pt x="1" y="1185"/>
                    <a:pt x="705" y="1889"/>
                  </a:cubicBezTo>
                  <a:cubicBezTo>
                    <a:pt x="928" y="2112"/>
                    <a:pt x="1204" y="2212"/>
                    <a:pt x="1477" y="2212"/>
                  </a:cubicBezTo>
                  <a:cubicBezTo>
                    <a:pt x="2045" y="2212"/>
                    <a:pt x="2593" y="1775"/>
                    <a:pt x="2593" y="1105"/>
                  </a:cubicBezTo>
                  <a:cubicBezTo>
                    <a:pt x="2593" y="497"/>
                    <a:pt x="2097" y="1"/>
                    <a:pt x="148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2"/>
                </a:solidFill>
              </a:endParaRPr>
            </a:p>
          </p:txBody>
        </p:sp>
        <p:sp>
          <p:nvSpPr>
            <p:cNvPr id="18" name="Google Shape;34509;p125">
              <a:extLst>
                <a:ext uri="{FF2B5EF4-FFF2-40B4-BE49-F238E27FC236}">
                  <a16:creationId xmlns:a16="http://schemas.microsoft.com/office/drawing/2014/main" id="{DE183856-A307-0E47-BEE6-7560EE1F53AF}"/>
                </a:ext>
              </a:extLst>
            </p:cNvPr>
            <p:cNvSpPr/>
            <p:nvPr/>
          </p:nvSpPr>
          <p:spPr>
            <a:xfrm>
              <a:off x="3853200" y="2733126"/>
              <a:ext cx="73366" cy="77336"/>
            </a:xfrm>
            <a:custGeom>
              <a:avLst/>
              <a:gdLst/>
              <a:ahLst/>
              <a:cxnLst/>
              <a:rect l="l" t="t" r="r" b="b"/>
              <a:pathLst>
                <a:path w="2033" h="2143" extrusionOk="0">
                  <a:moveTo>
                    <a:pt x="1137" y="1"/>
                  </a:moveTo>
                  <a:cubicBezTo>
                    <a:pt x="1905" y="673"/>
                    <a:pt x="1425" y="1953"/>
                    <a:pt x="401" y="1953"/>
                  </a:cubicBezTo>
                  <a:cubicBezTo>
                    <a:pt x="273" y="1937"/>
                    <a:pt x="129" y="1921"/>
                    <a:pt x="1" y="1873"/>
                  </a:cubicBezTo>
                  <a:lnTo>
                    <a:pt x="1" y="1873"/>
                  </a:lnTo>
                  <a:cubicBezTo>
                    <a:pt x="209" y="2055"/>
                    <a:pt x="466" y="2142"/>
                    <a:pt x="721" y="2142"/>
                  </a:cubicBezTo>
                  <a:cubicBezTo>
                    <a:pt x="1093" y="2142"/>
                    <a:pt x="1463" y="1958"/>
                    <a:pt x="1681" y="1617"/>
                  </a:cubicBezTo>
                  <a:cubicBezTo>
                    <a:pt x="2033" y="1025"/>
                    <a:pt x="1777" y="257"/>
                    <a:pt x="113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2"/>
                </a:solidFill>
              </a:endParaRPr>
            </a:p>
          </p:txBody>
        </p:sp>
        <p:sp>
          <p:nvSpPr>
            <p:cNvPr id="19" name="Google Shape;34510;p125">
              <a:extLst>
                <a:ext uri="{FF2B5EF4-FFF2-40B4-BE49-F238E27FC236}">
                  <a16:creationId xmlns:a16="http://schemas.microsoft.com/office/drawing/2014/main" id="{72E6089C-46DF-E1FB-16E8-DD69F4A5374C}"/>
                </a:ext>
              </a:extLst>
            </p:cNvPr>
            <p:cNvSpPr/>
            <p:nvPr/>
          </p:nvSpPr>
          <p:spPr>
            <a:xfrm>
              <a:off x="3801814" y="2678853"/>
              <a:ext cx="39299" cy="34139"/>
            </a:xfrm>
            <a:custGeom>
              <a:avLst/>
              <a:gdLst/>
              <a:ahLst/>
              <a:cxnLst/>
              <a:rect l="l" t="t" r="r" b="b"/>
              <a:pathLst>
                <a:path w="1089" h="946" extrusionOk="0">
                  <a:moveTo>
                    <a:pt x="625" y="1"/>
                  </a:moveTo>
                  <a:cubicBezTo>
                    <a:pt x="209" y="1"/>
                    <a:pt x="1" y="513"/>
                    <a:pt x="289" y="801"/>
                  </a:cubicBezTo>
                  <a:cubicBezTo>
                    <a:pt x="389" y="901"/>
                    <a:pt x="510" y="945"/>
                    <a:pt x="627" y="945"/>
                  </a:cubicBezTo>
                  <a:cubicBezTo>
                    <a:pt x="865" y="945"/>
                    <a:pt x="1089" y="760"/>
                    <a:pt x="1089" y="481"/>
                  </a:cubicBezTo>
                  <a:cubicBezTo>
                    <a:pt x="1089" y="209"/>
                    <a:pt x="881" y="1"/>
                    <a:pt x="6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2"/>
                </a:solidFill>
              </a:endParaRPr>
            </a:p>
          </p:txBody>
        </p:sp>
        <p:sp>
          <p:nvSpPr>
            <p:cNvPr id="20" name="Google Shape;34511;p125">
              <a:extLst>
                <a:ext uri="{FF2B5EF4-FFF2-40B4-BE49-F238E27FC236}">
                  <a16:creationId xmlns:a16="http://schemas.microsoft.com/office/drawing/2014/main" id="{E363D415-01D5-ED89-852D-0C89728803C0}"/>
                </a:ext>
              </a:extLst>
            </p:cNvPr>
            <p:cNvSpPr/>
            <p:nvPr/>
          </p:nvSpPr>
          <p:spPr>
            <a:xfrm>
              <a:off x="3681143" y="2662686"/>
              <a:ext cx="73763" cy="82640"/>
            </a:xfrm>
            <a:custGeom>
              <a:avLst/>
              <a:gdLst/>
              <a:ahLst/>
              <a:cxnLst/>
              <a:rect l="l" t="t" r="r" b="b"/>
              <a:pathLst>
                <a:path w="2044" h="2290" extrusionOk="0">
                  <a:moveTo>
                    <a:pt x="1457" y="1"/>
                  </a:moveTo>
                  <a:cubicBezTo>
                    <a:pt x="801" y="513"/>
                    <a:pt x="288" y="1201"/>
                    <a:pt x="0" y="2001"/>
                  </a:cubicBezTo>
                  <a:cubicBezTo>
                    <a:pt x="242" y="2200"/>
                    <a:pt x="520" y="2289"/>
                    <a:pt x="792" y="2289"/>
                  </a:cubicBezTo>
                  <a:cubicBezTo>
                    <a:pt x="1437" y="2289"/>
                    <a:pt x="2044" y="1784"/>
                    <a:pt x="2033" y="1041"/>
                  </a:cubicBezTo>
                  <a:cubicBezTo>
                    <a:pt x="2033" y="625"/>
                    <a:pt x="1809" y="225"/>
                    <a:pt x="145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2"/>
                </a:solidFill>
              </a:endParaRPr>
            </a:p>
          </p:txBody>
        </p:sp>
        <p:sp>
          <p:nvSpPr>
            <p:cNvPr id="21" name="Google Shape;34512;p125">
              <a:extLst>
                <a:ext uri="{FF2B5EF4-FFF2-40B4-BE49-F238E27FC236}">
                  <a16:creationId xmlns:a16="http://schemas.microsoft.com/office/drawing/2014/main" id="{ECD17EC0-9DBB-D15E-3B1F-4CBDBE8C2C16}"/>
                </a:ext>
              </a:extLst>
            </p:cNvPr>
            <p:cNvSpPr/>
            <p:nvPr/>
          </p:nvSpPr>
          <p:spPr>
            <a:xfrm>
              <a:off x="3684607" y="2662109"/>
              <a:ext cx="77660" cy="81666"/>
            </a:xfrm>
            <a:custGeom>
              <a:avLst/>
              <a:gdLst/>
              <a:ahLst/>
              <a:cxnLst/>
              <a:rect l="l" t="t" r="r" b="b"/>
              <a:pathLst>
                <a:path w="2152" h="2263" extrusionOk="0">
                  <a:moveTo>
                    <a:pt x="1361" y="1"/>
                  </a:moveTo>
                  <a:lnTo>
                    <a:pt x="1329" y="33"/>
                  </a:lnTo>
                  <a:cubicBezTo>
                    <a:pt x="2151" y="869"/>
                    <a:pt x="1480" y="2155"/>
                    <a:pt x="468" y="2155"/>
                  </a:cubicBezTo>
                  <a:cubicBezTo>
                    <a:pt x="318" y="2155"/>
                    <a:pt x="161" y="2127"/>
                    <a:pt x="0" y="2065"/>
                  </a:cubicBezTo>
                  <a:lnTo>
                    <a:pt x="0" y="2065"/>
                  </a:lnTo>
                  <a:cubicBezTo>
                    <a:pt x="205" y="2199"/>
                    <a:pt x="437" y="2263"/>
                    <a:pt x="667" y="2263"/>
                  </a:cubicBezTo>
                  <a:cubicBezTo>
                    <a:pt x="1070" y="2263"/>
                    <a:pt x="1469" y="2069"/>
                    <a:pt x="1713" y="1713"/>
                  </a:cubicBezTo>
                  <a:cubicBezTo>
                    <a:pt x="2081" y="1137"/>
                    <a:pt x="1937" y="385"/>
                    <a:pt x="136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2"/>
                </a:solidFill>
              </a:endParaRPr>
            </a:p>
          </p:txBody>
        </p:sp>
        <p:sp>
          <p:nvSpPr>
            <p:cNvPr id="22" name="Google Shape;34513;p125">
              <a:extLst>
                <a:ext uri="{FF2B5EF4-FFF2-40B4-BE49-F238E27FC236}">
                  <a16:creationId xmlns:a16="http://schemas.microsoft.com/office/drawing/2014/main" id="{642D8B5A-C893-4767-7624-6CDC49FFCDE9}"/>
                </a:ext>
              </a:extLst>
            </p:cNvPr>
            <p:cNvSpPr/>
            <p:nvPr/>
          </p:nvSpPr>
          <p:spPr>
            <a:xfrm>
              <a:off x="3768904" y="2768923"/>
              <a:ext cx="50847" cy="43522"/>
            </a:xfrm>
            <a:custGeom>
              <a:avLst/>
              <a:gdLst/>
              <a:ahLst/>
              <a:cxnLst/>
              <a:rect l="l" t="t" r="r" b="b"/>
              <a:pathLst>
                <a:path w="1409" h="1206" extrusionOk="0">
                  <a:moveTo>
                    <a:pt x="817" y="1"/>
                  </a:moveTo>
                  <a:cubicBezTo>
                    <a:pt x="273" y="1"/>
                    <a:pt x="1" y="641"/>
                    <a:pt x="385" y="1025"/>
                  </a:cubicBezTo>
                  <a:cubicBezTo>
                    <a:pt x="509" y="1150"/>
                    <a:pt x="661" y="1205"/>
                    <a:pt x="809" y="1205"/>
                  </a:cubicBezTo>
                  <a:cubicBezTo>
                    <a:pt x="1117" y="1205"/>
                    <a:pt x="1409" y="965"/>
                    <a:pt x="1409" y="609"/>
                  </a:cubicBezTo>
                  <a:cubicBezTo>
                    <a:pt x="1409" y="273"/>
                    <a:pt x="1137" y="1"/>
                    <a:pt x="81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2"/>
                </a:solidFill>
              </a:endParaRPr>
            </a:p>
          </p:txBody>
        </p:sp>
        <p:sp>
          <p:nvSpPr>
            <p:cNvPr id="23" name="Google Shape;34514;p125">
              <a:extLst>
                <a:ext uri="{FF2B5EF4-FFF2-40B4-BE49-F238E27FC236}">
                  <a16:creationId xmlns:a16="http://schemas.microsoft.com/office/drawing/2014/main" id="{E0F77535-13AA-5F8A-C956-164B607B8936}"/>
                </a:ext>
              </a:extLst>
            </p:cNvPr>
            <p:cNvSpPr/>
            <p:nvPr/>
          </p:nvSpPr>
          <p:spPr>
            <a:xfrm>
              <a:off x="3683453" y="2841095"/>
              <a:ext cx="78562" cy="73402"/>
            </a:xfrm>
            <a:custGeom>
              <a:avLst/>
              <a:gdLst/>
              <a:ahLst/>
              <a:cxnLst/>
              <a:rect l="l" t="t" r="r" b="b"/>
              <a:pathLst>
                <a:path w="2177" h="2034" extrusionOk="0">
                  <a:moveTo>
                    <a:pt x="561" y="1"/>
                  </a:moveTo>
                  <a:cubicBezTo>
                    <a:pt x="353" y="1"/>
                    <a:pt x="160" y="49"/>
                    <a:pt x="0" y="129"/>
                  </a:cubicBezTo>
                  <a:cubicBezTo>
                    <a:pt x="304" y="897"/>
                    <a:pt x="801" y="1553"/>
                    <a:pt x="1473" y="2033"/>
                  </a:cubicBezTo>
                  <a:cubicBezTo>
                    <a:pt x="2177" y="1249"/>
                    <a:pt x="1617" y="1"/>
                    <a:pt x="56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2"/>
                </a:solidFill>
              </a:endParaRPr>
            </a:p>
          </p:txBody>
        </p:sp>
        <p:sp>
          <p:nvSpPr>
            <p:cNvPr id="24" name="Google Shape;34515;p125">
              <a:extLst>
                <a:ext uri="{FF2B5EF4-FFF2-40B4-BE49-F238E27FC236}">
                  <a16:creationId xmlns:a16="http://schemas.microsoft.com/office/drawing/2014/main" id="{1C1FBDEF-1ACD-1C1A-FDC7-132CDE54CF79}"/>
                </a:ext>
              </a:extLst>
            </p:cNvPr>
            <p:cNvSpPr/>
            <p:nvPr/>
          </p:nvSpPr>
          <p:spPr>
            <a:xfrm>
              <a:off x="3671905" y="2765675"/>
              <a:ext cx="56044" cy="65246"/>
            </a:xfrm>
            <a:custGeom>
              <a:avLst/>
              <a:gdLst/>
              <a:ahLst/>
              <a:cxnLst/>
              <a:rect l="l" t="t" r="r" b="b"/>
              <a:pathLst>
                <a:path w="1553" h="1808" extrusionOk="0">
                  <a:moveTo>
                    <a:pt x="637" y="1"/>
                  </a:moveTo>
                  <a:cubicBezTo>
                    <a:pt x="420" y="1"/>
                    <a:pt x="199" y="78"/>
                    <a:pt x="16" y="251"/>
                  </a:cubicBezTo>
                  <a:cubicBezTo>
                    <a:pt x="16" y="363"/>
                    <a:pt x="0" y="491"/>
                    <a:pt x="0" y="603"/>
                  </a:cubicBezTo>
                  <a:cubicBezTo>
                    <a:pt x="0" y="955"/>
                    <a:pt x="48" y="1307"/>
                    <a:pt x="128" y="1643"/>
                  </a:cubicBezTo>
                  <a:cubicBezTo>
                    <a:pt x="294" y="1756"/>
                    <a:pt x="476" y="1808"/>
                    <a:pt x="652" y="1808"/>
                  </a:cubicBezTo>
                  <a:cubicBezTo>
                    <a:pt x="1121" y="1808"/>
                    <a:pt x="1553" y="1442"/>
                    <a:pt x="1553" y="907"/>
                  </a:cubicBezTo>
                  <a:cubicBezTo>
                    <a:pt x="1553" y="360"/>
                    <a:pt x="1105" y="1"/>
                    <a:pt x="63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2"/>
                </a:solidFill>
              </a:endParaRPr>
            </a:p>
          </p:txBody>
        </p:sp>
        <p:sp>
          <p:nvSpPr>
            <p:cNvPr id="25" name="Google Shape;34516;p125">
              <a:extLst>
                <a:ext uri="{FF2B5EF4-FFF2-40B4-BE49-F238E27FC236}">
                  <a16:creationId xmlns:a16="http://schemas.microsoft.com/office/drawing/2014/main" id="{A9654AA4-CDA3-D073-81B7-910FB125BEEC}"/>
                </a:ext>
              </a:extLst>
            </p:cNvPr>
            <p:cNvSpPr/>
            <p:nvPr/>
          </p:nvSpPr>
          <p:spPr>
            <a:xfrm>
              <a:off x="3685762" y="2765459"/>
              <a:ext cx="53157" cy="65282"/>
            </a:xfrm>
            <a:custGeom>
              <a:avLst/>
              <a:gdLst/>
              <a:ahLst/>
              <a:cxnLst/>
              <a:rect l="l" t="t" r="r" b="b"/>
              <a:pathLst>
                <a:path w="1473" h="1809" extrusionOk="0">
                  <a:moveTo>
                    <a:pt x="273" y="1"/>
                  </a:moveTo>
                  <a:cubicBezTo>
                    <a:pt x="176" y="1"/>
                    <a:pt x="80" y="17"/>
                    <a:pt x="0" y="49"/>
                  </a:cubicBezTo>
                  <a:cubicBezTo>
                    <a:pt x="977" y="145"/>
                    <a:pt x="1105" y="1505"/>
                    <a:pt x="176" y="1809"/>
                  </a:cubicBezTo>
                  <a:lnTo>
                    <a:pt x="273" y="1809"/>
                  </a:lnTo>
                  <a:cubicBezTo>
                    <a:pt x="1473" y="1809"/>
                    <a:pt x="1473" y="1"/>
                    <a:pt x="27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2"/>
                </a:solidFill>
              </a:endParaRPr>
            </a:p>
          </p:txBody>
        </p:sp>
        <p:sp>
          <p:nvSpPr>
            <p:cNvPr id="26" name="Google Shape;34517;p125">
              <a:extLst>
                <a:ext uri="{FF2B5EF4-FFF2-40B4-BE49-F238E27FC236}">
                  <a16:creationId xmlns:a16="http://schemas.microsoft.com/office/drawing/2014/main" id="{B2C6BA2D-394C-36CA-A6E3-AC565A1F0EFE}"/>
                </a:ext>
              </a:extLst>
            </p:cNvPr>
            <p:cNvSpPr/>
            <p:nvPr/>
          </p:nvSpPr>
          <p:spPr>
            <a:xfrm>
              <a:off x="3962360" y="2732549"/>
              <a:ext cx="23709" cy="32370"/>
            </a:xfrm>
            <a:custGeom>
              <a:avLst/>
              <a:gdLst/>
              <a:ahLst/>
              <a:cxnLst/>
              <a:rect l="l" t="t" r="r" b="b"/>
              <a:pathLst>
                <a:path w="657" h="897" extrusionOk="0">
                  <a:moveTo>
                    <a:pt x="432" y="1"/>
                  </a:moveTo>
                  <a:cubicBezTo>
                    <a:pt x="192" y="17"/>
                    <a:pt x="0" y="209"/>
                    <a:pt x="0" y="449"/>
                  </a:cubicBezTo>
                  <a:cubicBezTo>
                    <a:pt x="0" y="705"/>
                    <a:pt x="208" y="897"/>
                    <a:pt x="448" y="897"/>
                  </a:cubicBezTo>
                  <a:cubicBezTo>
                    <a:pt x="512" y="897"/>
                    <a:pt x="592" y="881"/>
                    <a:pt x="656" y="865"/>
                  </a:cubicBezTo>
                  <a:cubicBezTo>
                    <a:pt x="608" y="561"/>
                    <a:pt x="528" y="273"/>
                    <a:pt x="43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2"/>
                </a:solidFill>
              </a:endParaRPr>
            </a:p>
          </p:txBody>
        </p:sp>
        <p:sp>
          <p:nvSpPr>
            <p:cNvPr id="27" name="Google Shape;34518;p125">
              <a:extLst>
                <a:ext uri="{FF2B5EF4-FFF2-40B4-BE49-F238E27FC236}">
                  <a16:creationId xmlns:a16="http://schemas.microsoft.com/office/drawing/2014/main" id="{C7FB10EB-0C6F-8C1B-2724-B7F0C1AD816B}"/>
                </a:ext>
              </a:extLst>
            </p:cNvPr>
            <p:cNvSpPr/>
            <p:nvPr/>
          </p:nvSpPr>
          <p:spPr>
            <a:xfrm>
              <a:off x="3779297" y="2629776"/>
              <a:ext cx="45073" cy="31793"/>
            </a:xfrm>
            <a:custGeom>
              <a:avLst/>
              <a:gdLst/>
              <a:ahLst/>
              <a:cxnLst/>
              <a:rect l="l" t="t" r="r" b="b"/>
              <a:pathLst>
                <a:path w="1249" h="881" extrusionOk="0">
                  <a:moveTo>
                    <a:pt x="1201" y="0"/>
                  </a:moveTo>
                  <a:cubicBezTo>
                    <a:pt x="801" y="16"/>
                    <a:pt x="385" y="96"/>
                    <a:pt x="1" y="224"/>
                  </a:cubicBezTo>
                  <a:lnTo>
                    <a:pt x="1" y="256"/>
                  </a:lnTo>
                  <a:cubicBezTo>
                    <a:pt x="1" y="593"/>
                    <a:pt x="289" y="881"/>
                    <a:pt x="625" y="881"/>
                  </a:cubicBezTo>
                  <a:cubicBezTo>
                    <a:pt x="977" y="881"/>
                    <a:pt x="1249" y="593"/>
                    <a:pt x="1249" y="256"/>
                  </a:cubicBezTo>
                  <a:cubicBezTo>
                    <a:pt x="1249" y="160"/>
                    <a:pt x="1233" y="80"/>
                    <a:pt x="120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2"/>
                </a:solidFill>
              </a:endParaRPr>
            </a:p>
          </p:txBody>
        </p:sp>
      </p:grpSp>
      <p:sp>
        <p:nvSpPr>
          <p:cNvPr id="26496" name="Google Shape;26496;p76"/>
          <p:cNvSpPr txBox="1">
            <a:spLocks noGrp="1"/>
          </p:cNvSpPr>
          <p:nvPr>
            <p:ph type="title"/>
          </p:nvPr>
        </p:nvSpPr>
        <p:spPr>
          <a:xfrm>
            <a:off x="-299983" y="529865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CA" b="1" dirty="0">
                <a:solidFill>
                  <a:schemeClr val="accent3"/>
                </a:solidFill>
                <a:latin typeface="Goudy Old Style" panose="02020502050305020303" pitchFamily="18" charset="77"/>
              </a:rPr>
              <a:t>Adding an External GW</a:t>
            </a:r>
            <a:br>
              <a:rPr lang="en-CA" b="1" dirty="0">
                <a:solidFill>
                  <a:schemeClr val="accent3"/>
                </a:solidFill>
                <a:latin typeface="Goudy Old Style" panose="02020502050305020303" pitchFamily="18" charset="77"/>
              </a:rPr>
            </a:br>
            <a:r>
              <a:rPr lang="en-CA" sz="2500" b="1" dirty="0">
                <a:solidFill>
                  <a:schemeClr val="accent3"/>
                </a:solidFill>
                <a:latin typeface="Goudy Old Style" panose="02020502050305020303" pitchFamily="18" charset="77"/>
              </a:rPr>
              <a:t>Driven Binary Response</a:t>
            </a:r>
            <a:endParaRPr sz="2500" b="1" dirty="0">
              <a:solidFill>
                <a:schemeClr val="accent3"/>
              </a:solidFill>
              <a:latin typeface="Goudy Old Style" panose="02020502050305020303" pitchFamily="18" charset="77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FF61F6D-16D6-9049-A6C8-B1D0788DA284}"/>
                  </a:ext>
                </a:extLst>
              </p:cNvPr>
              <p:cNvSpPr txBox="1"/>
              <p:nvPr/>
            </p:nvSpPr>
            <p:spPr>
              <a:xfrm>
                <a:off x="375165" y="1450714"/>
                <a:ext cx="5036510" cy="34765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200000"/>
                  </a:lnSpc>
                  <a:buClr>
                    <a:schemeClr val="accent4"/>
                  </a:buClr>
                  <a:buFont typeface="System Font Regular"/>
                  <a:buChar char="★"/>
                </a:pPr>
                <a:r>
                  <a:rPr lang="en-US" sz="1600" dirty="0">
                    <a:solidFill>
                      <a:schemeClr val="accent3"/>
                    </a:solidFill>
                    <a:latin typeface="Goudy Old Style" panose="02020502050305020303" pitchFamily="18" charset="77"/>
                  </a:rPr>
                  <a:t>A passing GW produces a tidal acceleration:</a:t>
                </a:r>
              </a:p>
              <a:p>
                <a:pPr>
                  <a:lnSpc>
                    <a:spcPct val="200000"/>
                  </a:lnSpc>
                  <a:buClr>
                    <a:schemeClr val="accent4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CA" b="0" i="0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tidal</m:t>
                          </m:r>
                        </m:sub>
                      </m:sSub>
                      <m:r>
                        <a:rPr lang="en-CA" b="0" i="1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CA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CA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en-CA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CA" b="0" i="0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ext</m:t>
                          </m:r>
                        </m:sub>
                      </m:sSub>
                      <m:sSubSup>
                        <m:sSubSupPr>
                          <m:ctrlPr>
                            <a:rPr lang="en-CA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CA" b="0" i="0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CA" b="0" i="0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ext</m:t>
                          </m:r>
                        </m:sub>
                        <m:sup>
                          <m:r>
                            <a:rPr lang="en-CA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CA" b="0" i="1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𝑟</m:t>
                      </m:r>
                    </m:oMath>
                  </m:oMathPara>
                </a14:m>
                <a:endParaRPr lang="en-US" dirty="0">
                  <a:solidFill>
                    <a:schemeClr val="accent4"/>
                  </a:solidFill>
                  <a:latin typeface="Goudy Old Style" panose="02020502050305020303" pitchFamily="18" charset="77"/>
                </a:endParaRPr>
              </a:p>
              <a:p>
                <a:pPr marL="285750" indent="-285750">
                  <a:lnSpc>
                    <a:spcPct val="200000"/>
                  </a:lnSpc>
                  <a:buClr>
                    <a:schemeClr val="accent4"/>
                  </a:buClr>
                  <a:buFont typeface="System Font Regular"/>
                  <a:buChar char="★"/>
                </a:pPr>
                <a:r>
                  <a:rPr lang="en-CA" sz="1600" dirty="0">
                    <a:solidFill>
                      <a:schemeClr val="accent3"/>
                    </a:solidFill>
                    <a:latin typeface="Goudy Old Style" panose="02020502050305020303" pitchFamily="18" charset="77"/>
                  </a:rPr>
                  <a:t>Acts as a periodic driving term on the binary orbit.</a:t>
                </a:r>
              </a:p>
              <a:p>
                <a:pPr marL="285750" indent="-285750">
                  <a:lnSpc>
                    <a:spcPct val="200000"/>
                  </a:lnSpc>
                  <a:buClr>
                    <a:schemeClr val="accent4"/>
                  </a:buClr>
                  <a:buFont typeface="System Font Regular"/>
                  <a:buChar char="★"/>
                </a:pPr>
                <a:r>
                  <a:rPr lang="en-CA" sz="1600" dirty="0">
                    <a:solidFill>
                      <a:schemeClr val="accent3"/>
                    </a:solidFill>
                    <a:latin typeface="Goudy Old Style" panose="02020502050305020303" pitchFamily="18" charset="77"/>
                  </a:rPr>
                  <a:t>Allows external energy exchange with the system.</a:t>
                </a:r>
              </a:p>
              <a:p>
                <a:pPr marL="285750" indent="-285750">
                  <a:lnSpc>
                    <a:spcPct val="200000"/>
                  </a:lnSpc>
                  <a:buClr>
                    <a:schemeClr val="accent4"/>
                  </a:buClr>
                  <a:buFont typeface="System Font Regular"/>
                  <a:buChar char="★"/>
                </a:pPr>
                <a:r>
                  <a:rPr lang="en-CA" sz="1600" dirty="0">
                    <a:solidFill>
                      <a:schemeClr val="accent3"/>
                    </a:solidFill>
                    <a:latin typeface="Goudy Old Style" panose="02020502050305020303" pitchFamily="18" charset="77"/>
                  </a:rPr>
                  <a:t>Central question: can this measurably change the orbit?</a:t>
                </a:r>
              </a:p>
              <a:p>
                <a:pPr>
                  <a:lnSpc>
                    <a:spcPct val="200000"/>
                  </a:lnSpc>
                  <a:buClr>
                    <a:schemeClr val="accent4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CA" sz="1600" b="0" i="0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CA" sz="1600" b="0" i="1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CA" sz="1600" b="0" i="1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,  </m:t>
                      </m:r>
                      <m:r>
                        <m:rPr>
                          <m:sty m:val="p"/>
                        </m:rPr>
                        <a:rPr lang="en-CA" sz="1600" b="0" i="0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CA" sz="1600" b="0" i="1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</m:oMath>
                  </m:oMathPara>
                </a14:m>
                <a:endParaRPr lang="en-US" sz="1600" dirty="0">
                  <a:solidFill>
                    <a:schemeClr val="accent4"/>
                  </a:solidFill>
                  <a:latin typeface="Goudy Old Style" panose="02020502050305020303" pitchFamily="18" charset="77"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FF61F6D-16D6-9049-A6C8-B1D0788DA2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5165" y="1450714"/>
                <a:ext cx="5036510" cy="3476593"/>
              </a:xfrm>
              <a:prstGeom prst="rect">
                <a:avLst/>
              </a:prstGeom>
              <a:blipFill>
                <a:blip r:embed="rId3"/>
                <a:stretch>
                  <a:fillRect l="-10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7BB27EBC-780A-9C79-3DA6-6BF838A8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48944" y="1946494"/>
            <a:ext cx="3225024" cy="2789210"/>
          </a:xfrm>
          <a:prstGeom prst="rect">
            <a:avLst/>
          </a:prstGeom>
          <a:ln w="28575">
            <a:solidFill>
              <a:schemeClr val="accent4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A55B106-325A-C920-2CD9-5BD6387E3C71}"/>
              </a:ext>
            </a:extLst>
          </p:cNvPr>
          <p:cNvSpPr txBox="1"/>
          <p:nvPr/>
        </p:nvSpPr>
        <p:spPr>
          <a:xfrm>
            <a:off x="6359798" y="4753622"/>
            <a:ext cx="1441576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800" dirty="0">
                <a:solidFill>
                  <a:schemeClr val="bg2"/>
                </a:solidFill>
                <a:latin typeface="Goudy Old Style" panose="02020502050305020303" pitchFamily="18" charset="77"/>
              </a:rPr>
              <a:t>[Adapted from Hartle (2003)]</a:t>
            </a:r>
            <a:endParaRPr lang="en-US" sz="800" dirty="0">
              <a:solidFill>
                <a:schemeClr val="bg2"/>
              </a:solidFill>
              <a:latin typeface="Goudy Old Style" panose="02020502050305020303" pitchFamily="18" charset="77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359">
          <a:extLst>
            <a:ext uri="{FF2B5EF4-FFF2-40B4-BE49-F238E27FC236}">
              <a16:creationId xmlns:a16="http://schemas.microsoft.com/office/drawing/2014/main" id="{CD63788A-E676-ADC0-C209-BE791BBB21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84DC8FB-04ED-345F-5947-0D6E1AB51B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3"/>
                </a:solidFill>
                <a:latin typeface="Goudy Old Style" panose="02020502050305020303" pitchFamily="18" charset="77"/>
              </a:rPr>
              <a:t>Order-of-Magnitude Estimate</a:t>
            </a:r>
          </a:p>
        </p:txBody>
      </p:sp>
      <p:grpSp>
        <p:nvGrpSpPr>
          <p:cNvPr id="31" name="Google Shape;5139;p40">
            <a:extLst>
              <a:ext uri="{FF2B5EF4-FFF2-40B4-BE49-F238E27FC236}">
                <a16:creationId xmlns:a16="http://schemas.microsoft.com/office/drawing/2014/main" id="{4FCB39EF-63E5-0405-F12A-B0721062FD80}"/>
              </a:ext>
            </a:extLst>
          </p:cNvPr>
          <p:cNvGrpSpPr/>
          <p:nvPr/>
        </p:nvGrpSpPr>
        <p:grpSpPr>
          <a:xfrm rot="871824">
            <a:off x="-1258454" y="2852860"/>
            <a:ext cx="4579431" cy="2336253"/>
            <a:chOff x="5101219" y="968224"/>
            <a:chExt cx="3832564" cy="3447392"/>
          </a:xfrm>
        </p:grpSpPr>
        <p:sp>
          <p:nvSpPr>
            <p:cNvPr id="32" name="Google Shape;5140;p40">
              <a:extLst>
                <a:ext uri="{FF2B5EF4-FFF2-40B4-BE49-F238E27FC236}">
                  <a16:creationId xmlns:a16="http://schemas.microsoft.com/office/drawing/2014/main" id="{C76B674F-3532-3D39-D324-FCDC0015C774}"/>
                </a:ext>
              </a:extLst>
            </p:cNvPr>
            <p:cNvSpPr/>
            <p:nvPr/>
          </p:nvSpPr>
          <p:spPr>
            <a:xfrm rot="-10462489">
              <a:off x="5101219" y="968224"/>
              <a:ext cx="3832564" cy="3447392"/>
            </a:xfrm>
            <a:custGeom>
              <a:avLst/>
              <a:gdLst/>
              <a:ahLst/>
              <a:cxnLst/>
              <a:rect l="l" t="t" r="r" b="b"/>
              <a:pathLst>
                <a:path w="38859" h="23548" extrusionOk="0">
                  <a:moveTo>
                    <a:pt x="15534" y="1"/>
                  </a:moveTo>
                  <a:cubicBezTo>
                    <a:pt x="9411" y="1"/>
                    <a:pt x="4085" y="1651"/>
                    <a:pt x="1672" y="4742"/>
                  </a:cubicBezTo>
                  <a:cubicBezTo>
                    <a:pt x="1" y="7140"/>
                    <a:pt x="474" y="9859"/>
                    <a:pt x="2532" y="12684"/>
                  </a:cubicBezTo>
                  <a:cubicBezTo>
                    <a:pt x="5591" y="16549"/>
                    <a:pt x="12442" y="19489"/>
                    <a:pt x="19379" y="19927"/>
                  </a:cubicBezTo>
                  <a:cubicBezTo>
                    <a:pt x="19767" y="19947"/>
                    <a:pt x="20149" y="19956"/>
                    <a:pt x="20526" y="19956"/>
                  </a:cubicBezTo>
                  <a:cubicBezTo>
                    <a:pt x="27679" y="19956"/>
                    <a:pt x="32698" y="16508"/>
                    <a:pt x="29904" y="12260"/>
                  </a:cubicBezTo>
                  <a:cubicBezTo>
                    <a:pt x="28674" y="10336"/>
                    <a:pt x="25993" y="8646"/>
                    <a:pt x="22557" y="7751"/>
                  </a:cubicBezTo>
                  <a:cubicBezTo>
                    <a:pt x="21093" y="7353"/>
                    <a:pt x="19718" y="7185"/>
                    <a:pt x="18445" y="7185"/>
                  </a:cubicBezTo>
                  <a:cubicBezTo>
                    <a:pt x="15907" y="7185"/>
                    <a:pt x="13772" y="7855"/>
                    <a:pt x="12133" y="8718"/>
                  </a:cubicBezTo>
                  <a:cubicBezTo>
                    <a:pt x="10903" y="6792"/>
                    <a:pt x="14096" y="5853"/>
                    <a:pt x="16572" y="5507"/>
                  </a:cubicBezTo>
                  <a:cubicBezTo>
                    <a:pt x="17469" y="5356"/>
                    <a:pt x="18397" y="5284"/>
                    <a:pt x="19341" y="5284"/>
                  </a:cubicBezTo>
                  <a:cubicBezTo>
                    <a:pt x="23199" y="5284"/>
                    <a:pt x="27319" y="6490"/>
                    <a:pt x="30652" y="8419"/>
                  </a:cubicBezTo>
                  <a:cubicBezTo>
                    <a:pt x="36013" y="11798"/>
                    <a:pt x="37622" y="15898"/>
                    <a:pt x="34981" y="19153"/>
                  </a:cubicBezTo>
                  <a:cubicBezTo>
                    <a:pt x="32341" y="21923"/>
                    <a:pt x="27046" y="23404"/>
                    <a:pt x="20862" y="23404"/>
                  </a:cubicBezTo>
                  <a:cubicBezTo>
                    <a:pt x="20546" y="23404"/>
                    <a:pt x="20228" y="23400"/>
                    <a:pt x="19908" y="23392"/>
                  </a:cubicBezTo>
                  <a:lnTo>
                    <a:pt x="19908" y="23392"/>
                  </a:lnTo>
                  <a:cubicBezTo>
                    <a:pt x="20947" y="23497"/>
                    <a:pt x="21966" y="23547"/>
                    <a:pt x="22957" y="23547"/>
                  </a:cubicBezTo>
                  <a:cubicBezTo>
                    <a:pt x="32101" y="23547"/>
                    <a:pt x="38859" y="19266"/>
                    <a:pt x="37030" y="13786"/>
                  </a:cubicBezTo>
                  <a:cubicBezTo>
                    <a:pt x="35917" y="11254"/>
                    <a:pt x="33569" y="8896"/>
                    <a:pt x="29942" y="6913"/>
                  </a:cubicBezTo>
                  <a:cubicBezTo>
                    <a:pt x="26291" y="5000"/>
                    <a:pt x="21679" y="3969"/>
                    <a:pt x="17510" y="3969"/>
                  </a:cubicBezTo>
                  <a:cubicBezTo>
                    <a:pt x="15028" y="3969"/>
                    <a:pt x="12703" y="4334"/>
                    <a:pt x="10831" y="5098"/>
                  </a:cubicBezTo>
                  <a:cubicBezTo>
                    <a:pt x="6456" y="6954"/>
                    <a:pt x="6268" y="11012"/>
                    <a:pt x="11282" y="14113"/>
                  </a:cubicBezTo>
                  <a:cubicBezTo>
                    <a:pt x="13767" y="15545"/>
                    <a:pt x="16776" y="16321"/>
                    <a:pt x="19690" y="16321"/>
                  </a:cubicBezTo>
                  <a:cubicBezTo>
                    <a:pt x="20372" y="16321"/>
                    <a:pt x="21049" y="16279"/>
                    <a:pt x="21712" y="16192"/>
                  </a:cubicBezTo>
                  <a:cubicBezTo>
                    <a:pt x="24188" y="15845"/>
                    <a:pt x="25024" y="14647"/>
                    <a:pt x="26033" y="13588"/>
                  </a:cubicBezTo>
                  <a:lnTo>
                    <a:pt x="26033" y="13588"/>
                  </a:lnTo>
                  <a:cubicBezTo>
                    <a:pt x="29288" y="16443"/>
                    <a:pt x="24062" y="18550"/>
                    <a:pt x="19828" y="18652"/>
                  </a:cubicBezTo>
                  <a:cubicBezTo>
                    <a:pt x="19773" y="18653"/>
                    <a:pt x="19719" y="18653"/>
                    <a:pt x="19665" y="18653"/>
                  </a:cubicBezTo>
                  <a:cubicBezTo>
                    <a:pt x="11082" y="18653"/>
                    <a:pt x="2715" y="13741"/>
                    <a:pt x="1869" y="8876"/>
                  </a:cubicBezTo>
                  <a:cubicBezTo>
                    <a:pt x="798" y="3380"/>
                    <a:pt x="7898" y="245"/>
                    <a:pt x="16480" y="245"/>
                  </a:cubicBezTo>
                  <a:cubicBezTo>
                    <a:pt x="19156" y="245"/>
                    <a:pt x="21975" y="549"/>
                    <a:pt x="24736" y="1182"/>
                  </a:cubicBezTo>
                  <a:cubicBezTo>
                    <a:pt x="24596" y="1140"/>
                    <a:pt x="24318" y="1070"/>
                    <a:pt x="23903" y="978"/>
                  </a:cubicBezTo>
                  <a:cubicBezTo>
                    <a:pt x="21079" y="321"/>
                    <a:pt x="18229" y="1"/>
                    <a:pt x="15534" y="1"/>
                  </a:cubicBezTo>
                  <a:close/>
                </a:path>
              </a:pathLst>
            </a:custGeom>
            <a:solidFill>
              <a:srgbClr val="B89EE6">
                <a:alpha val="44030"/>
              </a:srgbClr>
            </a:solidFill>
            <a:ln>
              <a:noFill/>
            </a:ln>
            <a:effectLst>
              <a:outerShdw blurRad="228600" dist="19050" dir="5400000" algn="bl" rotWithShape="0">
                <a:schemeClr val="dk1">
                  <a:alpha val="62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5141;p40">
              <a:extLst>
                <a:ext uri="{FF2B5EF4-FFF2-40B4-BE49-F238E27FC236}">
                  <a16:creationId xmlns:a16="http://schemas.microsoft.com/office/drawing/2014/main" id="{B333CA27-51B7-7E10-C7CF-389F2ACDA3F3}"/>
                </a:ext>
              </a:extLst>
            </p:cNvPr>
            <p:cNvSpPr/>
            <p:nvPr/>
          </p:nvSpPr>
          <p:spPr>
            <a:xfrm>
              <a:off x="5877132" y="1648438"/>
              <a:ext cx="2160482" cy="2160482"/>
            </a:xfrm>
            <a:custGeom>
              <a:avLst/>
              <a:gdLst/>
              <a:ahLst/>
              <a:cxnLst/>
              <a:rect l="l" t="t" r="r" b="b"/>
              <a:pathLst>
                <a:path w="31008" h="31008" extrusionOk="0">
                  <a:moveTo>
                    <a:pt x="15505" y="0"/>
                  </a:moveTo>
                  <a:cubicBezTo>
                    <a:pt x="11393" y="0"/>
                    <a:pt x="7449" y="1634"/>
                    <a:pt x="4542" y="4541"/>
                  </a:cubicBezTo>
                  <a:cubicBezTo>
                    <a:pt x="1634" y="7448"/>
                    <a:pt x="1" y="11392"/>
                    <a:pt x="1" y="15503"/>
                  </a:cubicBezTo>
                  <a:cubicBezTo>
                    <a:pt x="1" y="19616"/>
                    <a:pt x="1634" y="23558"/>
                    <a:pt x="4542" y="26467"/>
                  </a:cubicBezTo>
                  <a:cubicBezTo>
                    <a:pt x="7449" y="29374"/>
                    <a:pt x="11393" y="31007"/>
                    <a:pt x="15505" y="31007"/>
                  </a:cubicBezTo>
                  <a:cubicBezTo>
                    <a:pt x="19616" y="31007"/>
                    <a:pt x="23560" y="29374"/>
                    <a:pt x="26467" y="26467"/>
                  </a:cubicBezTo>
                  <a:cubicBezTo>
                    <a:pt x="29374" y="23558"/>
                    <a:pt x="31008" y="19616"/>
                    <a:pt x="31008" y="15503"/>
                  </a:cubicBezTo>
                  <a:cubicBezTo>
                    <a:pt x="31008" y="11392"/>
                    <a:pt x="29374" y="7448"/>
                    <a:pt x="26467" y="4541"/>
                  </a:cubicBezTo>
                  <a:cubicBezTo>
                    <a:pt x="23560" y="1634"/>
                    <a:pt x="19616" y="0"/>
                    <a:pt x="15505" y="0"/>
                  </a:cubicBezTo>
                  <a:close/>
                </a:path>
              </a:pathLst>
            </a:custGeom>
            <a:solidFill>
              <a:srgbClr val="FFFCFB">
                <a:alpha val="202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5142;p40">
              <a:extLst>
                <a:ext uri="{FF2B5EF4-FFF2-40B4-BE49-F238E27FC236}">
                  <a16:creationId xmlns:a16="http://schemas.microsoft.com/office/drawing/2014/main" id="{076E5934-DD39-BA01-55CE-F2DFBC3F44A2}"/>
                </a:ext>
              </a:extLst>
            </p:cNvPr>
            <p:cNvSpPr/>
            <p:nvPr/>
          </p:nvSpPr>
          <p:spPr>
            <a:xfrm>
              <a:off x="6048533" y="1819629"/>
              <a:ext cx="1817960" cy="1818030"/>
            </a:xfrm>
            <a:custGeom>
              <a:avLst/>
              <a:gdLst/>
              <a:ahLst/>
              <a:cxnLst/>
              <a:rect l="l" t="t" r="r" b="b"/>
              <a:pathLst>
                <a:path w="26092" h="26093" extrusionOk="0">
                  <a:moveTo>
                    <a:pt x="13046" y="0"/>
                  </a:moveTo>
                  <a:cubicBezTo>
                    <a:pt x="9586" y="0"/>
                    <a:pt x="6268" y="1375"/>
                    <a:pt x="3822" y="3822"/>
                  </a:cubicBezTo>
                  <a:cubicBezTo>
                    <a:pt x="1375" y="6268"/>
                    <a:pt x="0" y="9586"/>
                    <a:pt x="0" y="13046"/>
                  </a:cubicBezTo>
                  <a:cubicBezTo>
                    <a:pt x="0" y="16507"/>
                    <a:pt x="1375" y="19825"/>
                    <a:pt x="3822" y="22272"/>
                  </a:cubicBezTo>
                  <a:cubicBezTo>
                    <a:pt x="6268" y="24718"/>
                    <a:pt x="9586" y="26092"/>
                    <a:pt x="13046" y="26092"/>
                  </a:cubicBezTo>
                  <a:cubicBezTo>
                    <a:pt x="16506" y="26092"/>
                    <a:pt x="19825" y="24718"/>
                    <a:pt x="22271" y="22272"/>
                  </a:cubicBezTo>
                  <a:cubicBezTo>
                    <a:pt x="24718" y="19825"/>
                    <a:pt x="26092" y="16507"/>
                    <a:pt x="26092" y="13046"/>
                  </a:cubicBezTo>
                  <a:cubicBezTo>
                    <a:pt x="26092" y="9586"/>
                    <a:pt x="24718" y="6268"/>
                    <a:pt x="22271" y="3822"/>
                  </a:cubicBezTo>
                  <a:cubicBezTo>
                    <a:pt x="19825" y="1375"/>
                    <a:pt x="16506" y="0"/>
                    <a:pt x="13046" y="0"/>
                  </a:cubicBezTo>
                  <a:close/>
                </a:path>
              </a:pathLst>
            </a:custGeom>
            <a:solidFill>
              <a:srgbClr val="FFFCFB">
                <a:alpha val="202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5143;p40">
              <a:extLst>
                <a:ext uri="{FF2B5EF4-FFF2-40B4-BE49-F238E27FC236}">
                  <a16:creationId xmlns:a16="http://schemas.microsoft.com/office/drawing/2014/main" id="{7047EEAF-D621-FE93-D9A9-873646345211}"/>
                </a:ext>
              </a:extLst>
            </p:cNvPr>
            <p:cNvSpPr/>
            <p:nvPr/>
          </p:nvSpPr>
          <p:spPr>
            <a:xfrm>
              <a:off x="6363742" y="2136929"/>
              <a:ext cx="1187606" cy="1187606"/>
            </a:xfrm>
            <a:custGeom>
              <a:avLst/>
              <a:gdLst/>
              <a:ahLst/>
              <a:cxnLst/>
              <a:rect l="l" t="t" r="r" b="b"/>
              <a:pathLst>
                <a:path w="31008" h="31008" extrusionOk="0">
                  <a:moveTo>
                    <a:pt x="15505" y="0"/>
                  </a:moveTo>
                  <a:cubicBezTo>
                    <a:pt x="11393" y="0"/>
                    <a:pt x="7449" y="1634"/>
                    <a:pt x="4542" y="4541"/>
                  </a:cubicBezTo>
                  <a:cubicBezTo>
                    <a:pt x="1634" y="7448"/>
                    <a:pt x="1" y="11392"/>
                    <a:pt x="1" y="15503"/>
                  </a:cubicBezTo>
                  <a:cubicBezTo>
                    <a:pt x="1" y="19616"/>
                    <a:pt x="1634" y="23558"/>
                    <a:pt x="4542" y="26467"/>
                  </a:cubicBezTo>
                  <a:cubicBezTo>
                    <a:pt x="7449" y="29374"/>
                    <a:pt x="11393" y="31007"/>
                    <a:pt x="15505" y="31007"/>
                  </a:cubicBezTo>
                  <a:cubicBezTo>
                    <a:pt x="19616" y="31007"/>
                    <a:pt x="23560" y="29374"/>
                    <a:pt x="26467" y="26467"/>
                  </a:cubicBezTo>
                  <a:cubicBezTo>
                    <a:pt x="29374" y="23558"/>
                    <a:pt x="31008" y="19616"/>
                    <a:pt x="31008" y="15503"/>
                  </a:cubicBezTo>
                  <a:cubicBezTo>
                    <a:pt x="31008" y="11392"/>
                    <a:pt x="29374" y="7448"/>
                    <a:pt x="26467" y="4541"/>
                  </a:cubicBezTo>
                  <a:cubicBezTo>
                    <a:pt x="23560" y="1634"/>
                    <a:pt x="19616" y="0"/>
                    <a:pt x="15505" y="0"/>
                  </a:cubicBezTo>
                  <a:close/>
                </a:path>
              </a:pathLst>
            </a:custGeom>
            <a:solidFill>
              <a:schemeClr val="tx1"/>
            </a:solidFill>
            <a:ln w="19050" cap="flat" cmpd="sng">
              <a:solidFill>
                <a:schemeClr val="tx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861AAA95-A3BB-C40A-EDB1-F217B581CF88}"/>
                  </a:ext>
                </a:extLst>
              </p:cNvPr>
              <p:cNvSpPr txBox="1"/>
              <p:nvPr/>
            </p:nvSpPr>
            <p:spPr>
              <a:xfrm>
                <a:off x="2806430" y="1240371"/>
                <a:ext cx="4263992" cy="30464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Clr>
                    <a:schemeClr val="accent4"/>
                  </a:buClr>
                  <a:buFont typeface="System Font Regular"/>
                  <a:buChar char="★"/>
                </a:pPr>
                <a:r>
                  <a:rPr lang="en-US" sz="1600" dirty="0">
                    <a:solidFill>
                      <a:schemeClr val="accent3"/>
                    </a:solidFill>
                    <a:latin typeface="Goudy Old Style" panose="02020502050305020303" pitchFamily="18" charset="77"/>
                  </a:rPr>
                  <a:t>Assume LIGO-scale external wave:</a:t>
                </a:r>
              </a:p>
              <a:p>
                <a:pPr>
                  <a:lnSpc>
                    <a:spcPct val="150000"/>
                  </a:lnSpc>
                  <a:buClr>
                    <a:schemeClr val="accent4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1600" b="0" i="1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lang="en-CA" sz="1600" b="0" i="1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=1</m:t>
                      </m:r>
                      <m:sSup>
                        <m:sSupPr>
                          <m:ctrlPr>
                            <a:rPr lang="en-CA" sz="16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A" sz="16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  <m:sup>
                          <m:r>
                            <a:rPr lang="en-CA" sz="16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−21</m:t>
                          </m:r>
                        </m:sup>
                      </m:sSup>
                      <m:r>
                        <a:rPr lang="en-CA" sz="1600" b="0" i="1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,  </m:t>
                      </m:r>
                      <m:sSub>
                        <m:sSubPr>
                          <m:ctrlPr>
                            <a:rPr lang="en-CA" sz="16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16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CA" sz="1600" b="0" i="0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GW</m:t>
                          </m:r>
                        </m:sub>
                      </m:sSub>
                      <m:r>
                        <a:rPr lang="en-CA" sz="1600" b="0" i="1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=50 </m:t>
                      </m:r>
                      <m:r>
                        <m:rPr>
                          <m:sty m:val="p"/>
                        </m:rPr>
                        <a:rPr lang="en-CA" sz="1600" b="0" i="0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Hz</m:t>
                      </m:r>
                    </m:oMath>
                  </m:oMathPara>
                </a14:m>
                <a:endParaRPr lang="en-US" sz="1600" dirty="0">
                  <a:solidFill>
                    <a:schemeClr val="accent4"/>
                  </a:solidFill>
                  <a:latin typeface="Goudy Old Style" panose="02020502050305020303" pitchFamily="18" charset="77"/>
                </a:endParaRPr>
              </a:p>
              <a:p>
                <a:pPr marL="285750" indent="-285750">
                  <a:lnSpc>
                    <a:spcPct val="150000"/>
                  </a:lnSpc>
                  <a:buClr>
                    <a:schemeClr val="accent4"/>
                  </a:buClr>
                  <a:buFont typeface="System Font Regular"/>
                  <a:buChar char="★"/>
                </a:pPr>
                <a:r>
                  <a:rPr lang="en-US" sz="1600" dirty="0">
                    <a:solidFill>
                      <a:schemeClr val="accent3"/>
                    </a:solidFill>
                    <a:latin typeface="Goudy Old Style" panose="02020502050305020303" pitchFamily="18" charset="77"/>
                  </a:rPr>
                  <a:t>Induced tidal acceleration:</a:t>
                </a:r>
              </a:p>
              <a:p>
                <a:pPr>
                  <a:lnSpc>
                    <a:spcPct val="150000"/>
                  </a:lnSpc>
                  <a:buClr>
                    <a:schemeClr val="accent4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16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CA" sz="1600" b="0" i="0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tidal</m:t>
                          </m:r>
                        </m:sub>
                      </m:sSub>
                      <m:r>
                        <a:rPr lang="en-CA" sz="1600" b="0" i="1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∼1</m:t>
                      </m:r>
                      <m:sSup>
                        <m:sSupPr>
                          <m:ctrlPr>
                            <a:rPr lang="en-CA" sz="16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A" sz="16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  <m:sup>
                          <m:r>
                            <a:rPr lang="en-CA" sz="16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−12</m:t>
                          </m:r>
                        </m:sup>
                      </m:sSup>
                      <m:r>
                        <a:rPr lang="en-CA" sz="1600" b="0" i="1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CA" sz="1600" b="0" i="0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m</m:t>
                      </m:r>
                      <m:r>
                        <a:rPr lang="en-CA" sz="1600" b="0" i="1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CA" sz="16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CA" sz="1600" b="0" i="0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  <m:sup>
                          <m:r>
                            <a:rPr lang="en-CA" sz="1600" b="0" i="0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−2</m:t>
                          </m:r>
                        </m:sup>
                      </m:sSup>
                    </m:oMath>
                  </m:oMathPara>
                </a14:m>
                <a:endParaRPr lang="en-CA" sz="1600" b="0" dirty="0">
                  <a:solidFill>
                    <a:schemeClr val="accent2"/>
                  </a:solidFill>
                  <a:latin typeface="Goudy Old Style" panose="02020502050305020303" pitchFamily="18" charset="77"/>
                </a:endParaRPr>
              </a:p>
              <a:p>
                <a:pPr marL="285750" indent="-285750">
                  <a:lnSpc>
                    <a:spcPct val="150000"/>
                  </a:lnSpc>
                  <a:buClr>
                    <a:schemeClr val="accent4"/>
                  </a:buClr>
                  <a:buFont typeface="System Font Regular"/>
                  <a:buChar char="★"/>
                </a:pPr>
                <a:r>
                  <a:rPr lang="en-US" sz="1600" dirty="0">
                    <a:solidFill>
                      <a:schemeClr val="accent3"/>
                    </a:solidFill>
                    <a:latin typeface="Goudy Old Style" panose="02020502050305020303" pitchFamily="18" charset="77"/>
                  </a:rPr>
                  <a:t>Instantaneous work estimate gives:</a:t>
                </a:r>
              </a:p>
              <a:p>
                <a:pPr>
                  <a:lnSpc>
                    <a:spcPct val="150000"/>
                  </a:lnSpc>
                  <a:buClr>
                    <a:schemeClr val="accent4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CA" sz="1600" b="0" i="0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CA" sz="16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16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CA" sz="1600" b="0" i="0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yr</m:t>
                          </m:r>
                        </m:sub>
                      </m:sSub>
                      <m:r>
                        <a:rPr lang="en-CA" sz="1600" b="0" i="1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∼1</m:t>
                      </m:r>
                      <m:sSup>
                        <m:sSupPr>
                          <m:ctrlPr>
                            <a:rPr lang="en-CA" sz="16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A" sz="16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  <m:sup>
                          <m:r>
                            <a:rPr lang="en-CA" sz="16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−7</m:t>
                          </m:r>
                        </m:sup>
                      </m:sSup>
                      <m:r>
                        <a:rPr lang="en-CA" sz="1600" b="0" i="1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CA" sz="1600" b="0" i="0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en-US" sz="1600" dirty="0">
                  <a:solidFill>
                    <a:schemeClr val="accent2"/>
                  </a:solidFill>
                  <a:latin typeface="Goudy Old Style" panose="02020502050305020303" pitchFamily="18" charset="77"/>
                </a:endParaRPr>
              </a:p>
              <a:p>
                <a:pPr marL="285750" indent="-285750">
                  <a:lnSpc>
                    <a:spcPct val="150000"/>
                  </a:lnSpc>
                  <a:buClr>
                    <a:schemeClr val="accent4"/>
                  </a:buClr>
                  <a:buFont typeface="System Font Regular"/>
                  <a:buChar char="★"/>
                </a:pPr>
                <a:r>
                  <a:rPr lang="en-CA" sz="1600" dirty="0">
                    <a:solidFill>
                      <a:schemeClr val="accent3"/>
                    </a:solidFill>
                    <a:latin typeface="Goudy Old Style" panose="02020502050305020303" pitchFamily="18" charset="77"/>
                  </a:rPr>
                  <a:t>Even optimistic assumptions remain negligible.</a:t>
                </a:r>
              </a:p>
              <a:p>
                <a:pPr marL="285750" indent="-285750">
                  <a:lnSpc>
                    <a:spcPct val="150000"/>
                  </a:lnSpc>
                  <a:buClr>
                    <a:schemeClr val="accent4"/>
                  </a:buClr>
                  <a:buFont typeface="System Font Regular"/>
                  <a:buChar char="★"/>
                </a:pPr>
                <a:r>
                  <a:rPr lang="en-CA" sz="1600" dirty="0">
                    <a:solidFill>
                      <a:schemeClr val="accent3"/>
                    </a:solidFill>
                    <a:latin typeface="Goudy Old Style" panose="02020502050305020303" pitchFamily="18" charset="77"/>
                  </a:rPr>
                  <a:t>Significant effects require resonance.</a:t>
                </a:r>
                <a:endParaRPr lang="en-US" sz="1600" dirty="0">
                  <a:solidFill>
                    <a:schemeClr val="accent3"/>
                  </a:solidFill>
                  <a:latin typeface="Goudy Old Style" panose="02020502050305020303" pitchFamily="18" charset="77"/>
                </a:endParaRPr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861AAA95-A3BB-C40A-EDB1-F217B581CF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6430" y="1240371"/>
                <a:ext cx="4263992" cy="3046411"/>
              </a:xfrm>
              <a:prstGeom prst="rect">
                <a:avLst/>
              </a:prstGeom>
              <a:blipFill>
                <a:blip r:embed="rId3"/>
                <a:stretch>
                  <a:fillRect l="-890" r="-593" b="-20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467927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2">
            <a:extLst>
              <a:ext uri="{FF2B5EF4-FFF2-40B4-BE49-F238E27FC236}">
                <a16:creationId xmlns:a16="http://schemas.microsoft.com/office/drawing/2014/main" id="{7E68EAD2-AAF5-C174-1943-C3F9E5CB8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657369" y="505824"/>
            <a:ext cx="7717500" cy="572700"/>
          </a:xfrm>
        </p:spPr>
        <p:txBody>
          <a:bodyPr/>
          <a:lstStyle/>
          <a:p>
            <a:r>
              <a:rPr lang="en-US" sz="3000" b="1" dirty="0">
                <a:solidFill>
                  <a:schemeClr val="accent4"/>
                </a:solidFill>
                <a:latin typeface="Goudy Old Style" panose="02020502050305020303" pitchFamily="18" charset="77"/>
              </a:rPr>
              <a:t>Resonant Oscillator Model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17EB8214-D4BD-133F-A4CD-130BB92217C7}"/>
                  </a:ext>
                </a:extLst>
              </p:cNvPr>
              <p:cNvSpPr txBox="1"/>
              <p:nvPr/>
            </p:nvSpPr>
            <p:spPr>
              <a:xfrm>
                <a:off x="644893" y="1291371"/>
                <a:ext cx="4706754" cy="31655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200000"/>
                  </a:lnSpc>
                  <a:buClr>
                    <a:schemeClr val="accent2"/>
                  </a:buClr>
                  <a:buFont typeface="System Font Regular"/>
                  <a:buChar char="★"/>
                </a:pPr>
                <a:r>
                  <a:rPr lang="en-CA" sz="1600" dirty="0">
                    <a:solidFill>
                      <a:schemeClr val="accent4"/>
                    </a:solidFill>
                    <a:latin typeface="Goudy Old Style" panose="02020502050305020303" pitchFamily="18" charset="77"/>
                  </a:rPr>
                  <a:t>Binary ≈ damped‑driven oscillator:</a:t>
                </a:r>
              </a:p>
              <a:p>
                <a:pPr>
                  <a:lnSpc>
                    <a:spcPct val="200000"/>
                  </a:lnSpc>
                  <a:buClr>
                    <a:schemeClr val="accent2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̈"/>
                          <m:ctrlPr>
                            <a:rPr lang="en-US" sz="160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CA" sz="16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</m:acc>
                      <m:r>
                        <a:rPr lang="en-CA" sz="1600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+2</m:t>
                      </m:r>
                      <m:r>
                        <a:rPr lang="en-CA" sz="1600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𝛽</m:t>
                      </m:r>
                      <m:acc>
                        <m:accPr>
                          <m:chr m:val="̇"/>
                          <m:ctrlPr>
                            <a:rPr lang="en-CA" sz="16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CA" sz="16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</m:acc>
                      <m:r>
                        <a:rPr lang="en-CA" sz="1600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CA" sz="16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CA" sz="1600" b="0" i="0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en-CA" sz="16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CA" sz="16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CA" sz="1600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en-CA" sz="1600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CA" sz="16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16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CA" sz="1600" b="0" i="0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tidal</m:t>
                          </m:r>
                        </m:sub>
                      </m:sSub>
                      <m:func>
                        <m:funcPr>
                          <m:ctrlPr>
                            <a:rPr lang="en-CA" sz="16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CA" sz="1600" b="0" i="0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m:rPr>
                              <m:sty m:val="p"/>
                            </m:rPr>
                            <a:rPr lang="en-CA" sz="1600" b="0" i="0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Ω</m:t>
                          </m:r>
                          <m:r>
                            <a:rPr lang="en-CA" sz="16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func>
                    </m:oMath>
                  </m:oMathPara>
                </a14:m>
                <a:endParaRPr lang="en-US" sz="1600" dirty="0">
                  <a:solidFill>
                    <a:schemeClr val="accent2"/>
                  </a:solidFill>
                  <a:latin typeface="Goudy Old Style" panose="02020502050305020303" pitchFamily="18" charset="77"/>
                </a:endParaRPr>
              </a:p>
              <a:p>
                <a:pPr marL="285750" indent="-285750">
                  <a:lnSpc>
                    <a:spcPct val="200000"/>
                  </a:lnSpc>
                  <a:buClr>
                    <a:schemeClr val="accent2"/>
                  </a:buClr>
                  <a:buFont typeface="System Font Regular"/>
                  <a:buChar char="★"/>
                </a:pPr>
                <a:r>
                  <a:rPr lang="en-CA" sz="1600" dirty="0">
                    <a:solidFill>
                      <a:schemeClr val="accent4"/>
                    </a:solidFill>
                    <a:latin typeface="Goudy Old Style" panose="02020502050305020303" pitchFamily="18" charset="77"/>
                  </a:rPr>
                  <a:t>Natural frequency: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160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CA" sz="1600" b="0" i="0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CA" sz="16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CA" sz="1600" b="0" i="1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=2</m:t>
                    </m:r>
                    <m:sSub>
                      <m:sSubPr>
                        <m:ctrlPr>
                          <a:rPr lang="en-CA" sz="16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CA" sz="1600" b="0" i="0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CA" sz="1600" b="0" i="0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orb</m:t>
                        </m:r>
                      </m:sub>
                    </m:sSub>
                  </m:oMath>
                </a14:m>
                <a:endParaRPr lang="en-CA" sz="1600" dirty="0">
                  <a:solidFill>
                    <a:schemeClr val="accent4"/>
                  </a:solidFill>
                  <a:latin typeface="Goudy Old Style" panose="02020502050305020303" pitchFamily="18" charset="77"/>
                </a:endParaRPr>
              </a:p>
              <a:p>
                <a:pPr marL="285750" indent="-285750">
                  <a:lnSpc>
                    <a:spcPct val="200000"/>
                  </a:lnSpc>
                  <a:buClr>
                    <a:schemeClr val="accent2"/>
                  </a:buClr>
                  <a:buFont typeface="System Font Regular"/>
                  <a:buChar char="★"/>
                </a:pPr>
                <a:r>
                  <a:rPr lang="en-CA" sz="1600" dirty="0">
                    <a:solidFill>
                      <a:schemeClr val="accent4"/>
                    </a:solidFill>
                    <a:latin typeface="Goudy Old Style" panose="02020502050305020303" pitchFamily="18" charset="77"/>
                  </a:rPr>
                  <a:t>Damping </a:t>
                </a:r>
                <a14:m>
                  <m:oMath xmlns:m="http://schemas.openxmlformats.org/officeDocument/2006/math">
                    <m:r>
                      <a:rPr lang="en-CA" sz="1600" b="0" i="1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l-GR" sz="1600" dirty="0">
                    <a:solidFill>
                      <a:schemeClr val="accent4"/>
                    </a:solidFill>
                  </a:rPr>
                  <a:t> </a:t>
                </a:r>
                <a:r>
                  <a:rPr lang="en-CA" sz="1600" dirty="0">
                    <a:solidFill>
                      <a:schemeClr val="accent4"/>
                    </a:solidFill>
                    <a:latin typeface="Goudy Old Style" panose="02020502050305020303" pitchFamily="18" charset="77"/>
                  </a:rPr>
                  <a:t>from self‑GW losses → defines Q‑factor.</a:t>
                </a:r>
              </a:p>
              <a:p>
                <a:pPr>
                  <a:lnSpc>
                    <a:spcPct val="150000"/>
                  </a:lnSpc>
                  <a:buClr>
                    <a:schemeClr val="accent2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1600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CA" sz="1600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CA" sz="16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CA" sz="16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CA" sz="1600" b="0" i="0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Ω</m:t>
                              </m:r>
                            </m:e>
                            <m:sub>
                              <m:r>
                                <a:rPr lang="en-CA" sz="16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CA" sz="16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CA" sz="16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𝛽</m:t>
                          </m:r>
                        </m:den>
                      </m:f>
                    </m:oMath>
                  </m:oMathPara>
                </a14:m>
                <a:endParaRPr lang="en-CA" sz="1600" dirty="0">
                  <a:solidFill>
                    <a:schemeClr val="accent2"/>
                  </a:solidFill>
                </a:endParaRPr>
              </a:p>
              <a:p>
                <a:pPr marL="285750" indent="-285750">
                  <a:lnSpc>
                    <a:spcPct val="150000"/>
                  </a:lnSpc>
                  <a:buClr>
                    <a:schemeClr val="accent2"/>
                  </a:buClr>
                  <a:buFont typeface="System Font Regular"/>
                  <a:buChar char="★"/>
                </a:pPr>
                <a:r>
                  <a:rPr lang="en-CA" sz="1600" dirty="0">
                    <a:solidFill>
                      <a:schemeClr val="accent4"/>
                    </a:solidFill>
                    <a:latin typeface="Goudy Old Style" panose="02020502050305020303" pitchFamily="18" charset="77"/>
                  </a:rPr>
                  <a:t>Resonance = strongest energy exchange.</a:t>
                </a:r>
                <a:endParaRPr lang="en-US" sz="1600" dirty="0">
                  <a:solidFill>
                    <a:schemeClr val="accent4"/>
                  </a:solidFill>
                  <a:latin typeface="Goudy Old Style" panose="02020502050305020303" pitchFamily="18" charset="77"/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17EB8214-D4BD-133F-A4CD-130BB92217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893" y="1291371"/>
                <a:ext cx="4706754" cy="3165547"/>
              </a:xfrm>
              <a:prstGeom prst="rect">
                <a:avLst/>
              </a:prstGeom>
              <a:blipFill>
                <a:blip r:embed="rId3"/>
                <a:stretch>
                  <a:fillRect l="-806" b="-24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Picture 18">
            <a:extLst>
              <a:ext uri="{FF2B5EF4-FFF2-40B4-BE49-F238E27FC236}">
                <a16:creationId xmlns:a16="http://schemas.microsoft.com/office/drawing/2014/main" id="{0A0B0A84-0555-69A6-08EB-0E899D82FB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05867" y="2090486"/>
            <a:ext cx="3308528" cy="2077253"/>
          </a:xfrm>
          <a:prstGeom prst="rect">
            <a:avLst/>
          </a:prstGeom>
          <a:ln w="28575">
            <a:solidFill>
              <a:schemeClr val="accent2"/>
            </a:solidFill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41" name="Google Shape;26541;p77"/>
          <p:cNvSpPr txBox="1">
            <a:spLocks noGrp="1"/>
          </p:cNvSpPr>
          <p:nvPr>
            <p:ph type="title" idx="6"/>
          </p:nvPr>
        </p:nvSpPr>
        <p:spPr>
          <a:xfrm>
            <a:off x="713225" y="539500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3"/>
                </a:solidFill>
                <a:latin typeface="Goudy Old Style" panose="02020502050305020303" pitchFamily="18" charset="77"/>
              </a:rPr>
              <a:t>Energy Absorption &amp; Q-factor</a:t>
            </a:r>
            <a:endParaRPr b="1" dirty="0">
              <a:solidFill>
                <a:schemeClr val="accent3"/>
              </a:solidFill>
              <a:latin typeface="Goudy Old Style" panose="02020502050305020303" pitchFamily="18" charset="77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9C02DF2-3A7B-DD99-756F-B567035A6BBF}"/>
              </a:ext>
            </a:extLst>
          </p:cNvPr>
          <p:cNvSpPr txBox="1"/>
          <p:nvPr/>
        </p:nvSpPr>
        <p:spPr>
          <a:xfrm>
            <a:off x="4740442" y="2242686"/>
            <a:ext cx="6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B5009D5E-66EB-FC9B-D647-DE821B86F546}"/>
                  </a:ext>
                </a:extLst>
              </p:cNvPr>
              <p:cNvSpPr txBox="1"/>
              <p:nvPr/>
            </p:nvSpPr>
            <p:spPr>
              <a:xfrm>
                <a:off x="4217550" y="1346911"/>
                <a:ext cx="4830927" cy="33580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Clr>
                    <a:schemeClr val="accent4"/>
                  </a:buClr>
                  <a:buFont typeface="System Font Regular"/>
                  <a:buChar char="★"/>
                </a:pPr>
                <a:r>
                  <a:rPr lang="en-US" sz="1600" dirty="0">
                    <a:solidFill>
                      <a:schemeClr val="accent3"/>
                    </a:solidFill>
                    <a:latin typeface="Goudy Old Style" panose="02020502050305020303" pitchFamily="18" charset="77"/>
                  </a:rPr>
                  <a:t>Time-averaged absorbed power:</a:t>
                </a:r>
              </a:p>
              <a:p>
                <a:pPr>
                  <a:lnSpc>
                    <a:spcPct val="150000"/>
                  </a:lnSpc>
                  <a:buClr>
                    <a:schemeClr val="accent4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CA" sz="16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CA" sz="16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16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CA" sz="1600" b="0" i="0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abs</m:t>
                              </m:r>
                            </m:sub>
                          </m:sSub>
                          <m:r>
                            <a:rPr lang="en-CA" sz="16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en-CA" sz="1600" b="0" i="0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Ω</m:t>
                          </m:r>
                          <m:r>
                            <a:rPr lang="en-CA" sz="16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d>
                      <m:r>
                        <a:rPr lang="en-CA" sz="1600" b="0" i="1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16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𝛽𝜇</m:t>
                          </m:r>
                          <m:sSup>
                            <m:sSupPr>
                              <m:ctrlPr>
                                <a:rPr lang="en-CA" sz="16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CA" sz="16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CA" sz="16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CA" sz="16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f>
                        <m:fPr>
                          <m:ctrlPr>
                            <a:rPr lang="en-US" sz="160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160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CA" sz="16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CA" sz="1600" b="0" i="0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ext</m:t>
                              </m:r>
                            </m:sub>
                            <m:sup>
                              <m:r>
                                <a:rPr lang="en-CA" sz="16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sSup>
                            <m:sSupPr>
                              <m:ctrlPr>
                                <a:rPr lang="en-US" sz="160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CA" sz="1600" b="0" i="0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Ω</m:t>
                              </m:r>
                            </m:e>
                            <m:sup>
                              <m:r>
                                <a:rPr lang="en-CA" sz="16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sup>
                          </m:sSup>
                        </m:num>
                        <m:den>
                          <m:r>
                            <a:rPr lang="en-CA" sz="16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CA" sz="16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CA" sz="1600" b="0" i="0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Ω</m:t>
                              </m:r>
                            </m:e>
                            <m:sub>
                              <m:r>
                                <a:rPr lang="en-CA" sz="16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CA" sz="16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n-CA" sz="1600" b="0" i="0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Ω</m:t>
                          </m:r>
                          <m:sSup>
                            <m:sSupPr>
                              <m:ctrlPr>
                                <a:rPr lang="en-CA" sz="16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CA" sz="16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CA" sz="16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CA" sz="16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+(2</m:t>
                          </m:r>
                          <m:r>
                            <a:rPr lang="en-CA" sz="16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𝛽</m:t>
                          </m:r>
                          <m:r>
                            <m:rPr>
                              <m:sty m:val="p"/>
                            </m:rPr>
                            <a:rPr lang="en-CA" sz="1600" b="0" i="0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Ω</m:t>
                          </m:r>
                          <m:sSup>
                            <m:sSupPr>
                              <m:ctrlPr>
                                <a:rPr lang="en-CA" sz="16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CA" sz="16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CA" sz="16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1600" dirty="0">
                  <a:solidFill>
                    <a:schemeClr val="accent2"/>
                  </a:solidFill>
                  <a:latin typeface="Goudy Old Style" panose="02020502050305020303" pitchFamily="18" charset="77"/>
                </a:endParaRPr>
              </a:p>
              <a:p>
                <a:pPr marL="285750" indent="-285750">
                  <a:lnSpc>
                    <a:spcPct val="150000"/>
                  </a:lnSpc>
                  <a:buClr>
                    <a:schemeClr val="accent4"/>
                  </a:buClr>
                  <a:buFont typeface="System Font Regular"/>
                  <a:buChar char="★"/>
                </a:pPr>
                <a:r>
                  <a:rPr lang="en-US" sz="1600" dirty="0">
                    <a:solidFill>
                      <a:schemeClr val="accent3"/>
                    </a:solidFill>
                    <a:latin typeface="Goudy Old Style" panose="02020502050305020303" pitchFamily="18" charset="77"/>
                  </a:rPr>
                  <a:t>At resonance:</a:t>
                </a:r>
              </a:p>
              <a:p>
                <a:pPr>
                  <a:lnSpc>
                    <a:spcPct val="150000"/>
                  </a:lnSpc>
                  <a:buClr>
                    <a:schemeClr val="accent4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CA" sz="160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CA" sz="1600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1600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CA" sz="1600" b="0" i="0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res</m:t>
                              </m:r>
                            </m:sub>
                          </m:sSub>
                        </m:e>
                      </m:d>
                      <m:r>
                        <a:rPr lang="en-CA" sz="1600" b="0" i="1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∝</m:t>
                      </m:r>
                      <m:f>
                        <m:fPr>
                          <m:ctrlPr>
                            <a:rPr lang="en-US" sz="1600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60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CA" sz="16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p>
                              <m:r>
                                <a:rPr lang="en-CA" sz="16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CA" sz="16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𝛽</m:t>
                          </m:r>
                        </m:den>
                      </m:f>
                      <m:r>
                        <a:rPr lang="en-CA" sz="1600" b="0" i="1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en-US" sz="1600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A" sz="1600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p>
                          <m:r>
                            <a:rPr lang="en-CA" sz="1600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CA" sz="1600" b="0" i="1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𝑄</m:t>
                      </m:r>
                    </m:oMath>
                  </m:oMathPara>
                </a14:m>
                <a:endParaRPr lang="en-US" sz="1600" dirty="0">
                  <a:solidFill>
                    <a:schemeClr val="accent2"/>
                  </a:solidFill>
                  <a:latin typeface="Goudy Old Style" panose="02020502050305020303" pitchFamily="18" charset="77"/>
                </a:endParaRPr>
              </a:p>
              <a:p>
                <a:pPr marL="285750" indent="-285750">
                  <a:lnSpc>
                    <a:spcPct val="200000"/>
                  </a:lnSpc>
                  <a:buClr>
                    <a:schemeClr val="accent4"/>
                  </a:buClr>
                  <a:buFont typeface="System Font Regular"/>
                  <a:buChar char="★"/>
                </a:pPr>
                <a:r>
                  <a:rPr lang="en-CA" sz="1600" dirty="0">
                    <a:solidFill>
                      <a:schemeClr val="accent3"/>
                    </a:solidFill>
                    <a:latin typeface="Goudy Old Style" panose="02020502050305020303" pitchFamily="18" charset="77"/>
                  </a:rPr>
                  <a:t>High Q → very tall, very narrow resonance peak.</a:t>
                </a:r>
              </a:p>
              <a:p>
                <a:pPr marL="285750" indent="-285750">
                  <a:lnSpc>
                    <a:spcPct val="200000"/>
                  </a:lnSpc>
                  <a:buClr>
                    <a:schemeClr val="accent4"/>
                  </a:buClr>
                  <a:buFont typeface="System Font Regular"/>
                  <a:buChar char="★"/>
                </a:pPr>
                <a:r>
                  <a:rPr lang="en-CA" sz="1600" dirty="0">
                    <a:solidFill>
                      <a:schemeClr val="accent3"/>
                    </a:solidFill>
                    <a:latin typeface="Goudy Old Style" panose="02020502050305020303" pitchFamily="18" charset="77"/>
                  </a:rPr>
                  <a:t>Off‑resonance → almost no coupling.</a:t>
                </a:r>
                <a:endParaRPr lang="en-US" sz="1600" dirty="0">
                  <a:solidFill>
                    <a:schemeClr val="accent3"/>
                  </a:solidFill>
                  <a:latin typeface="Goudy Old Style" panose="02020502050305020303" pitchFamily="18" charset="77"/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B5009D5E-66EB-FC9B-D647-DE821B86F5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7550" y="1346911"/>
                <a:ext cx="4830927" cy="3358035"/>
              </a:xfrm>
              <a:prstGeom prst="rect">
                <a:avLst/>
              </a:prstGeom>
              <a:blipFill>
                <a:blip r:embed="rId3"/>
                <a:stretch>
                  <a:fillRect l="-1050" b="-18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Picture 16">
            <a:extLst>
              <a:ext uri="{FF2B5EF4-FFF2-40B4-BE49-F238E27FC236}">
                <a16:creationId xmlns:a16="http://schemas.microsoft.com/office/drawing/2014/main" id="{8809218E-1B50-21C4-2B56-B967896FF9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7412" y="1703103"/>
            <a:ext cx="3575301" cy="2175878"/>
          </a:xfrm>
          <a:prstGeom prst="rect">
            <a:avLst/>
          </a:prstGeom>
          <a:ln w="28575">
            <a:solidFill>
              <a:schemeClr val="accent2"/>
            </a:solidFill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58" name="Google Shape;27158;p86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3"/>
                </a:solidFill>
                <a:latin typeface="Goudy Old Style" panose="02020502050305020303" pitchFamily="18" charset="77"/>
              </a:rPr>
              <a:t>Numerical Illustrations</a:t>
            </a:r>
            <a:endParaRPr b="1" dirty="0">
              <a:solidFill>
                <a:schemeClr val="accent3"/>
              </a:solidFill>
              <a:latin typeface="Goudy Old Style" panose="02020502050305020303" pitchFamily="18" charset="77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643B9EC4-C5E0-2F92-48DB-49C3A2FA59CF}"/>
                  </a:ext>
                </a:extLst>
              </p:cNvPr>
              <p:cNvSpPr txBox="1"/>
              <p:nvPr/>
            </p:nvSpPr>
            <p:spPr>
              <a:xfrm>
                <a:off x="597722" y="1387003"/>
                <a:ext cx="4657672" cy="43948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spcBef>
                    <a:spcPts val="100"/>
                  </a:spcBef>
                  <a:spcAft>
                    <a:spcPts val="700"/>
                  </a:spcAft>
                  <a:buClr>
                    <a:schemeClr val="accent4"/>
                  </a:buClr>
                  <a:buFont typeface="System Font Regular"/>
                  <a:buChar char="★"/>
                </a:pPr>
                <a:r>
                  <a:rPr lang="en-US" sz="1600" dirty="0">
                    <a:solidFill>
                      <a:schemeClr val="accent3"/>
                    </a:solidFill>
                    <a:latin typeface="Goudy Old Style" panose="02020502050305020303" pitchFamily="18" charset="77"/>
                  </a:rPr>
                  <a:t>Change in binary separation:</a:t>
                </a:r>
              </a:p>
              <a:p>
                <a:pPr>
                  <a:spcBef>
                    <a:spcPts val="100"/>
                  </a:spcBef>
                  <a:spcAft>
                    <a:spcPts val="700"/>
                  </a:spcAft>
                  <a:buClr>
                    <a:schemeClr val="accent4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US" sz="160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CA" sz="16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</m:acc>
                        </m:e>
                        <m:sub>
                          <m:r>
                            <m:rPr>
                              <m:sty m:val="p"/>
                            </m:rPr>
                            <a:rPr lang="en-CA" sz="1600" b="0" i="0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ext</m:t>
                          </m:r>
                        </m:sub>
                      </m:sSub>
                      <m:r>
                        <a:rPr lang="en-CA" sz="1600" b="0" i="1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CA" sz="16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16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sSup>
                            <m:sSupPr>
                              <m:ctrlPr>
                                <a:rPr lang="en-CA" sz="16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CA" sz="16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CA" sz="16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CA" sz="16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𝐺</m:t>
                          </m:r>
                          <m:r>
                            <a:rPr lang="en-CA" sz="16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  <m:r>
                            <a:rPr lang="en-CA" sz="16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den>
                      </m:f>
                      <m:d>
                        <m:dPr>
                          <m:begChr m:val="⟨"/>
                          <m:endChr m:val="⟩"/>
                          <m:ctrlPr>
                            <a:rPr lang="en-CA" sz="16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CA" sz="16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16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CA" sz="1600" b="0" i="0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abs</m:t>
                              </m:r>
                            </m:sub>
                          </m:sSub>
                          <m:r>
                            <a:rPr lang="en-CA" sz="16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en-CA" sz="1600" b="0" i="0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Ω</m:t>
                          </m:r>
                          <m:r>
                            <a:rPr lang="en-CA" sz="16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d>
                    </m:oMath>
                  </m:oMathPara>
                </a14:m>
                <a:endParaRPr lang="en-US" sz="1600" dirty="0">
                  <a:solidFill>
                    <a:schemeClr val="accent2"/>
                  </a:solidFill>
                  <a:latin typeface="Goudy Old Style" panose="02020502050305020303" pitchFamily="18" charset="77"/>
                </a:endParaRPr>
              </a:p>
              <a:p>
                <a:pPr marL="285750" indent="-285750">
                  <a:spcBef>
                    <a:spcPts val="100"/>
                  </a:spcBef>
                  <a:spcAft>
                    <a:spcPts val="700"/>
                  </a:spcAft>
                  <a:buClr>
                    <a:schemeClr val="accent4"/>
                  </a:buClr>
                  <a:buFont typeface="System Font Regular"/>
                  <a:buChar char="★"/>
                </a:pPr>
                <a:r>
                  <a:rPr lang="en-US" sz="1600" dirty="0">
                    <a:solidFill>
                      <a:schemeClr val="accent3"/>
                    </a:solidFill>
                    <a:latin typeface="Goudy Old Style" panose="02020502050305020303" pitchFamily="18" charset="77"/>
                  </a:rPr>
                  <a:t>Change in orbital period:</a:t>
                </a:r>
              </a:p>
              <a:p>
                <a:pPr>
                  <a:spcBef>
                    <a:spcPts val="100"/>
                  </a:spcBef>
                  <a:spcAft>
                    <a:spcPts val="700"/>
                  </a:spcAft>
                  <a:buClr>
                    <a:schemeClr val="accent4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US" sz="1600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CA" sz="16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</m:acc>
                        </m:e>
                        <m:sub>
                          <m:r>
                            <m:rPr>
                              <m:sty m:val="p"/>
                            </m:rPr>
                            <a:rPr lang="en-CA" sz="160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ext</m:t>
                          </m:r>
                        </m:sub>
                      </m:sSub>
                      <m:r>
                        <a:rPr lang="en-CA" sz="1600" i="1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CA" sz="1600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16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CA" sz="16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f>
                        <m:fPr>
                          <m:ctrlPr>
                            <a:rPr lang="en-CA" sz="160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16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r>
                            <a:rPr lang="en-CA" sz="16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den>
                      </m:f>
                      <m:sSub>
                        <m:sSubPr>
                          <m:ctrlPr>
                            <a:rPr lang="en-US" sz="1600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US" sz="1600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CA" sz="1600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</m:acc>
                        </m:e>
                        <m:sub>
                          <m:r>
                            <m:rPr>
                              <m:sty m:val="p"/>
                            </m:rPr>
                            <a:rPr lang="en-CA" sz="160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ext</m:t>
                          </m:r>
                        </m:sub>
                      </m:sSub>
                    </m:oMath>
                  </m:oMathPara>
                </a14:m>
                <a:endParaRPr lang="en-US" sz="1600" dirty="0">
                  <a:solidFill>
                    <a:schemeClr val="accent2"/>
                  </a:solidFill>
                  <a:latin typeface="Goudy Old Style" panose="02020502050305020303" pitchFamily="18" charset="77"/>
                </a:endParaRPr>
              </a:p>
              <a:p>
                <a:pPr marL="285750" indent="-285750">
                  <a:spcBef>
                    <a:spcPts val="100"/>
                  </a:spcBef>
                  <a:spcAft>
                    <a:spcPts val="700"/>
                  </a:spcAft>
                  <a:buClr>
                    <a:schemeClr val="accent4"/>
                  </a:buClr>
                  <a:buFont typeface="System Font Regular"/>
                  <a:buChar char="★"/>
                </a:pPr>
                <a:r>
                  <a:rPr lang="en-CA" sz="1600" dirty="0">
                    <a:solidFill>
                      <a:schemeClr val="accent3"/>
                    </a:solidFill>
                    <a:latin typeface="Goudy Old Style" panose="02020502050305020303" pitchFamily="18" charset="77"/>
                  </a:rPr>
                  <a:t>Realistic astrophysical wave:</a:t>
                </a:r>
              </a:p>
              <a:p>
                <a:pPr algn="ctr">
                  <a:spcBef>
                    <a:spcPts val="100"/>
                  </a:spcBef>
                  <a:spcAft>
                    <a:spcPts val="700"/>
                  </a:spcAft>
                  <a:buClr>
                    <a:schemeClr val="accent4"/>
                  </a:buClr>
                </a:pPr>
                <a14:m>
                  <m:oMath xmlns:m="http://schemas.openxmlformats.org/officeDocument/2006/math">
                    <m:r>
                      <a:rPr lang="en-CA" sz="1600" b="0" i="1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h</m:t>
                    </m:r>
                    <m:r>
                      <a:rPr lang="en-CA" sz="1600" b="0" i="1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CA" sz="16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sz="16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CA" sz="16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−21</m:t>
                        </m:r>
                      </m:sup>
                    </m:sSup>
                    <m:r>
                      <a:rPr lang="en-CA" sz="1600" b="0" i="1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sz="160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en-US" sz="1600" i="1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CA" sz="1600" i="1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</m:acc>
                      </m:e>
                      <m:sub>
                        <m:r>
                          <m:rPr>
                            <m:sty m:val="p"/>
                          </m:rPr>
                          <a:rPr lang="en-CA" sz="160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ext</m:t>
                        </m:r>
                      </m:sub>
                    </m:sSub>
                    <m:r>
                      <a:rPr lang="en-CA" sz="1600" b="0" i="1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≈</m:t>
                    </m:r>
                    <m:sSup>
                      <m:sSupPr>
                        <m:ctrlPr>
                          <a:rPr lang="en-CA" sz="16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sz="16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CA" sz="16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−32</m:t>
                        </m:r>
                      </m:sup>
                    </m:sSup>
                    <m:r>
                      <a:rPr lang="en-CA" sz="1600" b="0" i="1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CA" sz="1600" b="0" i="0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m</m:t>
                    </m:r>
                    <m:sSup>
                      <m:sSupPr>
                        <m:ctrlPr>
                          <a:rPr lang="en-CA" sz="16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CA" sz="1600" b="0" i="0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p>
                        <m:r>
                          <a:rPr lang="en-CA" sz="1600" b="0" i="0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CA" sz="1600" dirty="0">
                    <a:solidFill>
                      <a:schemeClr val="accent4"/>
                    </a:solidFill>
                    <a:latin typeface="Goudy Old Style" panose="02020502050305020303" pitchFamily="18" charset="77"/>
                  </a:rPr>
                  <a:t> (undetectable).</a:t>
                </a:r>
              </a:p>
              <a:p>
                <a:pPr marL="285750" indent="-285750">
                  <a:spcBef>
                    <a:spcPts val="100"/>
                  </a:spcBef>
                  <a:spcAft>
                    <a:spcPts val="700"/>
                  </a:spcAft>
                  <a:buClr>
                    <a:schemeClr val="accent4"/>
                  </a:buClr>
                  <a:buFont typeface="System Font Regular"/>
                  <a:buChar char="★"/>
                </a:pPr>
                <a:r>
                  <a:rPr lang="en-CA" sz="1600" dirty="0">
                    <a:solidFill>
                      <a:schemeClr val="accent3"/>
                    </a:solidFill>
                    <a:latin typeface="Goudy Old Style" panose="02020502050305020303" pitchFamily="18" charset="77"/>
                  </a:rPr>
                  <a:t>Hypothetical ‘GW-laser’:</a:t>
                </a:r>
                <a:r>
                  <a:rPr lang="en-CA" sz="1600" dirty="0">
                    <a:solidFill>
                      <a:schemeClr val="accent3"/>
                    </a:solidFill>
                  </a:rPr>
                  <a:t>:</a:t>
                </a:r>
              </a:p>
              <a:p>
                <a:pPr algn="ctr">
                  <a:spcBef>
                    <a:spcPts val="100"/>
                  </a:spcBef>
                  <a:spcAft>
                    <a:spcPts val="700"/>
                  </a:spcAft>
                  <a:buClr>
                    <a:schemeClr val="accent4"/>
                  </a:buClr>
                </a:pPr>
                <a14:m>
                  <m:oMath xmlns:m="http://schemas.openxmlformats.org/officeDocument/2006/math">
                    <m:r>
                      <a:rPr lang="en-CA" sz="1600" i="1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h</m:t>
                    </m:r>
                    <m:r>
                      <a:rPr lang="en-CA" sz="1600" b="0" i="1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≥</m:t>
                    </m:r>
                    <m:sSup>
                      <m:sSupPr>
                        <m:ctrlPr>
                          <a:rPr lang="en-CA" sz="16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sz="16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CA" sz="16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CA" sz="16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</m:sup>
                    </m:sSup>
                    <m:r>
                      <a:rPr lang="en-CA" sz="1600" i="1">
                        <a:solidFill>
                          <a:schemeClr val="accent4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sz="16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en-US" sz="1600" i="1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CA" sz="1600" i="1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</m:acc>
                      </m:e>
                      <m:sub>
                        <m:r>
                          <m:rPr>
                            <m:sty m:val="p"/>
                          </m:rPr>
                          <a:rPr lang="en-CA" sz="160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ext</m:t>
                        </m:r>
                      </m:sub>
                    </m:sSub>
                    <m:r>
                      <a:rPr lang="en-CA" sz="1600" i="1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≈</m:t>
                    </m:r>
                    <m:sSup>
                      <m:sSupPr>
                        <m:ctrlPr>
                          <a:rPr lang="en-CA" sz="16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sz="16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CA" sz="16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−2</m:t>
                        </m:r>
                      </m:sup>
                    </m:sSup>
                    <m:r>
                      <a:rPr lang="en-CA" sz="1600" i="1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CA" sz="1600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m</m:t>
                    </m:r>
                    <m:sSup>
                      <m:sSupPr>
                        <m:ctrlPr>
                          <a:rPr lang="en-CA" sz="16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CA" sz="160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p>
                        <m:r>
                          <a:rPr lang="en-CA" sz="160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CA" sz="1600" dirty="0">
                    <a:solidFill>
                      <a:schemeClr val="accent4"/>
                    </a:solidFill>
                    <a:latin typeface="Goudy Old Style" panose="02020502050305020303" pitchFamily="18" charset="77"/>
                  </a:rPr>
                  <a:t> (resonance)</a:t>
                </a:r>
              </a:p>
              <a:p>
                <a:pPr>
                  <a:spcBef>
                    <a:spcPts val="100"/>
                  </a:spcBef>
                  <a:spcAft>
                    <a:spcPts val="700"/>
                  </a:spcAft>
                  <a:buClr>
                    <a:schemeClr val="accent4"/>
                  </a:buClr>
                </a:pPr>
                <a:r>
                  <a:rPr lang="en-CA" sz="1600" dirty="0">
                    <a:solidFill>
                      <a:schemeClr val="accent4"/>
                    </a:solidFill>
                    <a:latin typeface="Goudy Old Style" panose="02020502050305020303" pitchFamily="18" charset="77"/>
                  </a:rPr>
                  <a:t>	          </a:t>
                </a:r>
                <a:r>
                  <a:rPr lang="en-US" sz="1600" dirty="0">
                    <a:solidFill>
                      <a:schemeClr val="accent4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en-US" sz="1600" i="1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CA" sz="1600" i="1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</m:acc>
                      </m:e>
                      <m:sub>
                        <m:r>
                          <m:rPr>
                            <m:sty m:val="p"/>
                          </m:rPr>
                          <a:rPr lang="en-CA" sz="160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ext</m:t>
                        </m:r>
                      </m:sub>
                    </m:sSub>
                    <m:r>
                      <a:rPr lang="en-CA" sz="1600" i="1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≈</m:t>
                    </m:r>
                    <m:sSup>
                      <m:sSupPr>
                        <m:ctrlPr>
                          <a:rPr lang="en-CA" sz="16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sz="16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CA" sz="16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CA" sz="16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19</m:t>
                        </m:r>
                      </m:sup>
                    </m:sSup>
                    <m:r>
                      <a:rPr lang="en-CA" sz="1600" i="1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CA" sz="1600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m</m:t>
                    </m:r>
                    <m:sSup>
                      <m:sSupPr>
                        <m:ctrlPr>
                          <a:rPr lang="en-CA" sz="16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CA" sz="160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p>
                        <m:r>
                          <a:rPr lang="en-CA" sz="160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CA" sz="1600" dirty="0">
                    <a:solidFill>
                      <a:schemeClr val="accent4"/>
                    </a:solidFill>
                    <a:latin typeface="Goudy Old Style" panose="02020502050305020303" pitchFamily="18" charset="77"/>
                  </a:rPr>
                  <a:t> (off-resonance)</a:t>
                </a:r>
              </a:p>
              <a:p>
                <a:pPr>
                  <a:lnSpc>
                    <a:spcPct val="150000"/>
                  </a:lnSpc>
                  <a:buClr>
                    <a:schemeClr val="accent4"/>
                  </a:buClr>
                </a:pPr>
                <a:r>
                  <a:rPr lang="en-CA" sz="1600" dirty="0">
                    <a:solidFill>
                      <a:schemeClr val="accent2"/>
                    </a:solidFill>
                    <a:latin typeface="Goudy Old Style" panose="02020502050305020303" pitchFamily="18" charset="77"/>
                  </a:rPr>
                  <a:t> </a:t>
                </a:r>
                <a:br>
                  <a:rPr lang="en-CA" sz="1600" dirty="0">
                    <a:solidFill>
                      <a:schemeClr val="accent2"/>
                    </a:solidFill>
                    <a:latin typeface="Goudy Old Style" panose="02020502050305020303" pitchFamily="18" charset="77"/>
                  </a:rPr>
                </a:br>
                <a:endParaRPr lang="en-US" sz="1600" dirty="0">
                  <a:solidFill>
                    <a:schemeClr val="accent2"/>
                  </a:solidFill>
                  <a:latin typeface="Goudy Old Style" panose="02020502050305020303" pitchFamily="18" charset="77"/>
                </a:endParaRP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643B9EC4-C5E0-2F92-48DB-49C3A2FA59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7722" y="1387003"/>
                <a:ext cx="4657672" cy="4394857"/>
              </a:xfrm>
              <a:prstGeom prst="rect">
                <a:avLst/>
              </a:prstGeom>
              <a:blipFill>
                <a:blip r:embed="rId3"/>
                <a:stretch>
                  <a:fillRect l="-1090" t="-11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08EB2045-E565-91F4-BF02-FB2C95F03C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56030" y="1256578"/>
            <a:ext cx="3590248" cy="2138113"/>
          </a:xfrm>
          <a:prstGeom prst="rect">
            <a:avLst/>
          </a:prstGeom>
          <a:ln w="28575">
            <a:solidFill>
              <a:schemeClr val="accent2"/>
            </a:solidFill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7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3044B64-0659-2304-B61D-EFF123AAF471}"/>
              </a:ext>
            </a:extLst>
          </p:cNvPr>
          <p:cNvSpPr/>
          <p:nvPr/>
        </p:nvSpPr>
        <p:spPr>
          <a:xfrm>
            <a:off x="7334451" y="4523874"/>
            <a:ext cx="2098307" cy="77964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775" name="Google Shape;28775;p97"/>
          <p:cNvGrpSpPr/>
          <p:nvPr/>
        </p:nvGrpSpPr>
        <p:grpSpPr>
          <a:xfrm>
            <a:off x="-272319" y="-83124"/>
            <a:ext cx="2288657" cy="1868351"/>
            <a:chOff x="19" y="77294"/>
            <a:chExt cx="2288657" cy="1868351"/>
          </a:xfrm>
        </p:grpSpPr>
        <p:sp>
          <p:nvSpPr>
            <p:cNvPr id="28776" name="Google Shape;28776;p97"/>
            <p:cNvSpPr/>
            <p:nvPr/>
          </p:nvSpPr>
          <p:spPr>
            <a:xfrm rot="5400000">
              <a:off x="74896" y="2418"/>
              <a:ext cx="1868351" cy="2018105"/>
            </a:xfrm>
            <a:custGeom>
              <a:avLst/>
              <a:gdLst/>
              <a:ahLst/>
              <a:cxnLst/>
              <a:rect l="l" t="t" r="r" b="b"/>
              <a:pathLst>
                <a:path w="68070" h="73526" extrusionOk="0">
                  <a:moveTo>
                    <a:pt x="68070" y="73510"/>
                  </a:moveTo>
                  <a:lnTo>
                    <a:pt x="68070" y="72998"/>
                  </a:lnTo>
                  <a:cubicBezTo>
                    <a:pt x="68054" y="71078"/>
                    <a:pt x="68022" y="68901"/>
                    <a:pt x="67126" y="66821"/>
                  </a:cubicBezTo>
                  <a:cubicBezTo>
                    <a:pt x="66374" y="65061"/>
                    <a:pt x="65157" y="63797"/>
                    <a:pt x="64085" y="62677"/>
                  </a:cubicBezTo>
                  <a:cubicBezTo>
                    <a:pt x="63365" y="61925"/>
                    <a:pt x="62677" y="61221"/>
                    <a:pt x="62261" y="60485"/>
                  </a:cubicBezTo>
                  <a:cubicBezTo>
                    <a:pt x="61365" y="58901"/>
                    <a:pt x="61269" y="56693"/>
                    <a:pt x="61173" y="54356"/>
                  </a:cubicBezTo>
                  <a:cubicBezTo>
                    <a:pt x="61045" y="51412"/>
                    <a:pt x="60901" y="48068"/>
                    <a:pt x="59013" y="45300"/>
                  </a:cubicBezTo>
                  <a:cubicBezTo>
                    <a:pt x="57829" y="43572"/>
                    <a:pt x="56261" y="42500"/>
                    <a:pt x="54869" y="41539"/>
                  </a:cubicBezTo>
                  <a:cubicBezTo>
                    <a:pt x="54277" y="41139"/>
                    <a:pt x="53701" y="40739"/>
                    <a:pt x="53221" y="40339"/>
                  </a:cubicBezTo>
                  <a:cubicBezTo>
                    <a:pt x="50868" y="38387"/>
                    <a:pt x="49396" y="35059"/>
                    <a:pt x="49396" y="31683"/>
                  </a:cubicBezTo>
                  <a:cubicBezTo>
                    <a:pt x="49396" y="31411"/>
                    <a:pt x="49396" y="31139"/>
                    <a:pt x="49428" y="30867"/>
                  </a:cubicBezTo>
                  <a:cubicBezTo>
                    <a:pt x="49460" y="30355"/>
                    <a:pt x="49540" y="29811"/>
                    <a:pt x="49604" y="29219"/>
                  </a:cubicBezTo>
                  <a:cubicBezTo>
                    <a:pt x="49748" y="28210"/>
                    <a:pt x="49844" y="27186"/>
                    <a:pt x="49860" y="26162"/>
                  </a:cubicBezTo>
                  <a:cubicBezTo>
                    <a:pt x="49860" y="24498"/>
                    <a:pt x="49524" y="23106"/>
                    <a:pt x="48852" y="21906"/>
                  </a:cubicBezTo>
                  <a:cubicBezTo>
                    <a:pt x="47444" y="19410"/>
                    <a:pt x="44996" y="18402"/>
                    <a:pt x="43044" y="17602"/>
                  </a:cubicBezTo>
                  <a:cubicBezTo>
                    <a:pt x="42660" y="17442"/>
                    <a:pt x="42308" y="17298"/>
                    <a:pt x="41988" y="17154"/>
                  </a:cubicBezTo>
                  <a:lnTo>
                    <a:pt x="41812" y="17074"/>
                  </a:lnTo>
                  <a:lnTo>
                    <a:pt x="41636" y="17010"/>
                  </a:lnTo>
                  <a:cubicBezTo>
                    <a:pt x="39235" y="16290"/>
                    <a:pt x="37379" y="12449"/>
                    <a:pt x="37379" y="8257"/>
                  </a:cubicBezTo>
                  <a:cubicBezTo>
                    <a:pt x="37379" y="7553"/>
                    <a:pt x="37427" y="6833"/>
                    <a:pt x="37539" y="6129"/>
                  </a:cubicBezTo>
                  <a:lnTo>
                    <a:pt x="38499" y="0"/>
                  </a:lnTo>
                  <a:lnTo>
                    <a:pt x="33171" y="3505"/>
                  </a:lnTo>
                  <a:cubicBezTo>
                    <a:pt x="30963" y="4961"/>
                    <a:pt x="29763" y="7633"/>
                    <a:pt x="29635" y="11457"/>
                  </a:cubicBezTo>
                  <a:cubicBezTo>
                    <a:pt x="29619" y="11921"/>
                    <a:pt x="29619" y="12401"/>
                    <a:pt x="29619" y="12881"/>
                  </a:cubicBezTo>
                  <a:cubicBezTo>
                    <a:pt x="29603" y="14450"/>
                    <a:pt x="29587" y="15922"/>
                    <a:pt x="29107" y="17026"/>
                  </a:cubicBezTo>
                  <a:cubicBezTo>
                    <a:pt x="28739" y="17906"/>
                    <a:pt x="27987" y="18690"/>
                    <a:pt x="27107" y="19586"/>
                  </a:cubicBezTo>
                  <a:cubicBezTo>
                    <a:pt x="26242" y="20482"/>
                    <a:pt x="25250" y="21538"/>
                    <a:pt x="24498" y="22866"/>
                  </a:cubicBezTo>
                  <a:cubicBezTo>
                    <a:pt x="22978" y="25538"/>
                    <a:pt x="22834" y="28627"/>
                    <a:pt x="22722" y="31363"/>
                  </a:cubicBezTo>
                  <a:cubicBezTo>
                    <a:pt x="22626" y="33811"/>
                    <a:pt x="22530" y="36147"/>
                    <a:pt x="21474" y="37667"/>
                  </a:cubicBezTo>
                  <a:cubicBezTo>
                    <a:pt x="20882" y="38547"/>
                    <a:pt x="19906" y="39219"/>
                    <a:pt x="18770" y="39987"/>
                  </a:cubicBezTo>
                  <a:cubicBezTo>
                    <a:pt x="18098" y="40451"/>
                    <a:pt x="17394" y="40931"/>
                    <a:pt x="16690" y="41507"/>
                  </a:cubicBezTo>
                  <a:cubicBezTo>
                    <a:pt x="13153" y="44468"/>
                    <a:pt x="10945" y="49348"/>
                    <a:pt x="10945" y="54244"/>
                  </a:cubicBezTo>
                  <a:cubicBezTo>
                    <a:pt x="10945" y="54644"/>
                    <a:pt x="10961" y="55044"/>
                    <a:pt x="10993" y="55444"/>
                  </a:cubicBezTo>
                  <a:cubicBezTo>
                    <a:pt x="11041" y="56100"/>
                    <a:pt x="11121" y="56741"/>
                    <a:pt x="11185" y="57365"/>
                  </a:cubicBezTo>
                  <a:cubicBezTo>
                    <a:pt x="11297" y="58165"/>
                    <a:pt x="11361" y="58965"/>
                    <a:pt x="11393" y="59781"/>
                  </a:cubicBezTo>
                  <a:cubicBezTo>
                    <a:pt x="11393" y="60517"/>
                    <a:pt x="11281" y="61045"/>
                    <a:pt x="11057" y="61445"/>
                  </a:cubicBezTo>
                  <a:cubicBezTo>
                    <a:pt x="10673" y="62117"/>
                    <a:pt x="9825" y="62501"/>
                    <a:pt x="8465" y="63093"/>
                  </a:cubicBezTo>
                  <a:cubicBezTo>
                    <a:pt x="7841" y="63365"/>
                    <a:pt x="7185" y="63653"/>
                    <a:pt x="6529" y="64005"/>
                  </a:cubicBezTo>
                  <a:cubicBezTo>
                    <a:pt x="3217" y="65797"/>
                    <a:pt x="784" y="69429"/>
                    <a:pt x="0" y="73526"/>
                  </a:cubicBezTo>
                  <a:close/>
                </a:path>
              </a:pathLst>
            </a:custGeom>
            <a:solidFill>
              <a:srgbClr val="5F7D95">
                <a:alpha val="174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77" name="Google Shape;28777;p97"/>
            <p:cNvSpPr/>
            <p:nvPr/>
          </p:nvSpPr>
          <p:spPr>
            <a:xfrm rot="5400000">
              <a:off x="74236" y="82566"/>
              <a:ext cx="1712889" cy="1860446"/>
            </a:xfrm>
            <a:custGeom>
              <a:avLst/>
              <a:gdLst/>
              <a:ahLst/>
              <a:cxnLst/>
              <a:rect l="l" t="t" r="r" b="b"/>
              <a:pathLst>
                <a:path w="62406" h="67782" extrusionOk="0">
                  <a:moveTo>
                    <a:pt x="62373" y="67782"/>
                  </a:moveTo>
                  <a:cubicBezTo>
                    <a:pt x="62357" y="65846"/>
                    <a:pt x="62405" y="63861"/>
                    <a:pt x="61653" y="62133"/>
                  </a:cubicBezTo>
                  <a:cubicBezTo>
                    <a:pt x="60613" y="59701"/>
                    <a:pt x="58213" y="58325"/>
                    <a:pt x="56917" y="56037"/>
                  </a:cubicBezTo>
                  <a:cubicBezTo>
                    <a:pt x="54421" y="51637"/>
                    <a:pt x="56629" y="45188"/>
                    <a:pt x="53781" y="41044"/>
                  </a:cubicBezTo>
                  <a:cubicBezTo>
                    <a:pt x="52453" y="39092"/>
                    <a:pt x="50277" y="38116"/>
                    <a:pt x="48500" y="36643"/>
                  </a:cubicBezTo>
                  <a:cubicBezTo>
                    <a:pt x="45284" y="33971"/>
                    <a:pt x="43428" y="29395"/>
                    <a:pt x="43748" y="24947"/>
                  </a:cubicBezTo>
                  <a:cubicBezTo>
                    <a:pt x="43924" y="22402"/>
                    <a:pt x="44724" y="19618"/>
                    <a:pt x="43508" y="17474"/>
                  </a:cubicBezTo>
                  <a:cubicBezTo>
                    <a:pt x="42324" y="15410"/>
                    <a:pt x="39924" y="14770"/>
                    <a:pt x="37908" y="13858"/>
                  </a:cubicBezTo>
                  <a:cubicBezTo>
                    <a:pt x="33539" y="12530"/>
                    <a:pt x="30931" y="6065"/>
                    <a:pt x="31875" y="1"/>
                  </a:cubicBezTo>
                  <a:cubicBezTo>
                    <a:pt x="30163" y="1121"/>
                    <a:pt x="29651" y="3601"/>
                    <a:pt x="29571" y="5793"/>
                  </a:cubicBezTo>
                  <a:cubicBezTo>
                    <a:pt x="29491" y="8001"/>
                    <a:pt x="29683" y="10322"/>
                    <a:pt x="28819" y="12322"/>
                  </a:cubicBezTo>
                  <a:cubicBezTo>
                    <a:pt x="27779" y="14754"/>
                    <a:pt x="25379" y="16130"/>
                    <a:pt x="24083" y="18418"/>
                  </a:cubicBezTo>
                  <a:cubicBezTo>
                    <a:pt x="21586" y="22819"/>
                    <a:pt x="23794" y="29267"/>
                    <a:pt x="20946" y="33411"/>
                  </a:cubicBezTo>
                  <a:cubicBezTo>
                    <a:pt x="19618" y="35379"/>
                    <a:pt x="17442" y="36339"/>
                    <a:pt x="15666" y="37812"/>
                  </a:cubicBezTo>
                  <a:cubicBezTo>
                    <a:pt x="12450" y="40500"/>
                    <a:pt x="10593" y="45076"/>
                    <a:pt x="10913" y="49524"/>
                  </a:cubicBezTo>
                  <a:cubicBezTo>
                    <a:pt x="11106" y="52053"/>
                    <a:pt x="11890" y="54837"/>
                    <a:pt x="10673" y="56997"/>
                  </a:cubicBezTo>
                  <a:cubicBezTo>
                    <a:pt x="9505" y="59061"/>
                    <a:pt x="7041" y="59541"/>
                    <a:pt x="5073" y="60613"/>
                  </a:cubicBezTo>
                  <a:cubicBezTo>
                    <a:pt x="2513" y="62005"/>
                    <a:pt x="705" y="64741"/>
                    <a:pt x="1" y="67782"/>
                  </a:cubicBezTo>
                  <a:close/>
                </a:path>
              </a:pathLst>
            </a:custGeom>
            <a:solidFill>
              <a:schemeClr val="accent2">
                <a:alpha val="1289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grpSp>
          <p:nvGrpSpPr>
            <p:cNvPr id="28778" name="Google Shape;28778;p97"/>
            <p:cNvGrpSpPr/>
            <p:nvPr/>
          </p:nvGrpSpPr>
          <p:grpSpPr>
            <a:xfrm>
              <a:off x="1263229" y="876398"/>
              <a:ext cx="1025447" cy="272773"/>
              <a:chOff x="1263229" y="907373"/>
              <a:chExt cx="1025447" cy="272773"/>
            </a:xfrm>
          </p:grpSpPr>
          <p:sp>
            <p:nvSpPr>
              <p:cNvPr id="28779" name="Google Shape;28779;p97"/>
              <p:cNvSpPr/>
              <p:nvPr/>
            </p:nvSpPr>
            <p:spPr>
              <a:xfrm rot="5400000">
                <a:off x="1569466" y="846112"/>
                <a:ext cx="157713" cy="404082"/>
              </a:xfrm>
              <a:custGeom>
                <a:avLst/>
                <a:gdLst/>
                <a:ahLst/>
                <a:cxnLst/>
                <a:rect l="l" t="t" r="r" b="b"/>
                <a:pathLst>
                  <a:path w="5746" h="14722" extrusionOk="0">
                    <a:moveTo>
                      <a:pt x="2753" y="1"/>
                    </a:moveTo>
                    <a:lnTo>
                      <a:pt x="2753" y="1"/>
                    </a:lnTo>
                    <a:cubicBezTo>
                      <a:pt x="1" y="4097"/>
                      <a:pt x="97" y="10690"/>
                      <a:pt x="2977" y="14722"/>
                    </a:cubicBezTo>
                    <a:lnTo>
                      <a:pt x="2977" y="14722"/>
                    </a:lnTo>
                    <a:cubicBezTo>
                      <a:pt x="5745" y="10610"/>
                      <a:pt x="5649" y="4017"/>
                      <a:pt x="2753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780" name="Google Shape;28780;p97"/>
              <p:cNvSpPr/>
              <p:nvPr/>
            </p:nvSpPr>
            <p:spPr>
              <a:xfrm rot="5400000">
                <a:off x="1626336" y="906085"/>
                <a:ext cx="95325" cy="283286"/>
              </a:xfrm>
              <a:custGeom>
                <a:avLst/>
                <a:gdLst/>
                <a:ahLst/>
                <a:cxnLst/>
                <a:rect l="l" t="t" r="r" b="b"/>
                <a:pathLst>
                  <a:path w="3473" h="10321" extrusionOk="0">
                    <a:moveTo>
                      <a:pt x="1664" y="0"/>
                    </a:moveTo>
                    <a:lnTo>
                      <a:pt x="1664" y="0"/>
                    </a:lnTo>
                    <a:cubicBezTo>
                      <a:pt x="0" y="2880"/>
                      <a:pt x="64" y="7505"/>
                      <a:pt x="1808" y="10321"/>
                    </a:cubicBezTo>
                    <a:cubicBezTo>
                      <a:pt x="3472" y="7441"/>
                      <a:pt x="3408" y="2832"/>
                      <a:pt x="1664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28781" name="Google Shape;28781;p97"/>
              <p:cNvGrpSpPr/>
              <p:nvPr/>
            </p:nvGrpSpPr>
            <p:grpSpPr>
              <a:xfrm>
                <a:off x="1263229" y="964026"/>
                <a:ext cx="205034" cy="183928"/>
                <a:chOff x="1263229" y="964026"/>
                <a:chExt cx="205034" cy="183928"/>
              </a:xfrm>
            </p:grpSpPr>
            <p:sp>
              <p:nvSpPr>
                <p:cNvPr id="28782" name="Google Shape;28782;p97"/>
                <p:cNvSpPr/>
                <p:nvPr/>
              </p:nvSpPr>
              <p:spPr>
                <a:xfrm rot="5400000">
                  <a:off x="1441969" y="966167"/>
                  <a:ext cx="28436" cy="241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36" h="880" extrusionOk="0">
                      <a:moveTo>
                        <a:pt x="577" y="1"/>
                      </a:moveTo>
                      <a:cubicBezTo>
                        <a:pt x="193" y="17"/>
                        <a:pt x="1" y="481"/>
                        <a:pt x="289" y="753"/>
                      </a:cubicBezTo>
                      <a:cubicBezTo>
                        <a:pt x="376" y="840"/>
                        <a:pt x="485" y="880"/>
                        <a:pt x="593" y="880"/>
                      </a:cubicBezTo>
                      <a:cubicBezTo>
                        <a:pt x="818" y="880"/>
                        <a:pt x="1036" y="704"/>
                        <a:pt x="1025" y="433"/>
                      </a:cubicBezTo>
                      <a:cubicBezTo>
                        <a:pt x="1025" y="193"/>
                        <a:pt x="817" y="1"/>
                        <a:pt x="577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8783" name="Google Shape;28783;p97"/>
                <p:cNvSpPr/>
                <p:nvPr/>
              </p:nvSpPr>
              <p:spPr>
                <a:xfrm rot="5400000">
                  <a:off x="1353216" y="1044489"/>
                  <a:ext cx="20229" cy="174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7" h="636" extrusionOk="0">
                      <a:moveTo>
                        <a:pt x="304" y="0"/>
                      </a:moveTo>
                      <a:cubicBezTo>
                        <a:pt x="128" y="16"/>
                        <a:pt x="0" y="144"/>
                        <a:pt x="0" y="320"/>
                      </a:cubicBezTo>
                      <a:cubicBezTo>
                        <a:pt x="0" y="514"/>
                        <a:pt x="152" y="635"/>
                        <a:pt x="316" y="635"/>
                      </a:cubicBezTo>
                      <a:cubicBezTo>
                        <a:pt x="395" y="635"/>
                        <a:pt x="476" y="607"/>
                        <a:pt x="544" y="544"/>
                      </a:cubicBezTo>
                      <a:cubicBezTo>
                        <a:pt x="736" y="336"/>
                        <a:pt x="592" y="0"/>
                        <a:pt x="30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8784" name="Google Shape;28784;p97"/>
                <p:cNvSpPr/>
                <p:nvPr/>
              </p:nvSpPr>
              <p:spPr>
                <a:xfrm rot="5400000">
                  <a:off x="1384026" y="1117322"/>
                  <a:ext cx="35737" cy="255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02" h="930" extrusionOk="0">
                      <a:moveTo>
                        <a:pt x="645" y="0"/>
                      </a:moveTo>
                      <a:cubicBezTo>
                        <a:pt x="538" y="0"/>
                        <a:pt x="428" y="43"/>
                        <a:pt x="330" y="144"/>
                      </a:cubicBezTo>
                      <a:cubicBezTo>
                        <a:pt x="1" y="486"/>
                        <a:pt x="304" y="930"/>
                        <a:pt x="651" y="930"/>
                      </a:cubicBezTo>
                      <a:cubicBezTo>
                        <a:pt x="759" y="930"/>
                        <a:pt x="872" y="887"/>
                        <a:pt x="970" y="784"/>
                      </a:cubicBezTo>
                      <a:cubicBezTo>
                        <a:pt x="1301" y="453"/>
                        <a:pt x="994" y="0"/>
                        <a:pt x="645" y="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8785" name="Google Shape;28785;p97"/>
                <p:cNvSpPr/>
                <p:nvPr/>
              </p:nvSpPr>
              <p:spPr>
                <a:xfrm rot="5400000">
                  <a:off x="1258480" y="1035747"/>
                  <a:ext cx="33898" cy="244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35" h="889" extrusionOk="0">
                      <a:moveTo>
                        <a:pt x="596" y="0"/>
                      </a:moveTo>
                      <a:cubicBezTo>
                        <a:pt x="496" y="0"/>
                        <a:pt x="391" y="37"/>
                        <a:pt x="297" y="124"/>
                      </a:cubicBezTo>
                      <a:cubicBezTo>
                        <a:pt x="0" y="459"/>
                        <a:pt x="297" y="888"/>
                        <a:pt x="639" y="888"/>
                      </a:cubicBezTo>
                      <a:cubicBezTo>
                        <a:pt x="739" y="888"/>
                        <a:pt x="843" y="851"/>
                        <a:pt x="937" y="764"/>
                      </a:cubicBezTo>
                      <a:cubicBezTo>
                        <a:pt x="1234" y="430"/>
                        <a:pt x="938" y="0"/>
                        <a:pt x="596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28786" name="Google Shape;28786;p97"/>
              <p:cNvSpPr/>
              <p:nvPr/>
            </p:nvSpPr>
            <p:spPr>
              <a:xfrm rot="5400000">
                <a:off x="1905303" y="796774"/>
                <a:ext cx="272773" cy="493973"/>
              </a:xfrm>
              <a:custGeom>
                <a:avLst/>
                <a:gdLst/>
                <a:ahLst/>
                <a:cxnLst/>
                <a:rect l="l" t="t" r="r" b="b"/>
                <a:pathLst>
                  <a:path w="9938" h="17997" extrusionOk="0">
                    <a:moveTo>
                      <a:pt x="4801" y="1"/>
                    </a:moveTo>
                    <a:cubicBezTo>
                      <a:pt x="929" y="4561"/>
                      <a:pt x="1" y="10946"/>
                      <a:pt x="2433" y="16434"/>
                    </a:cubicBezTo>
                    <a:lnTo>
                      <a:pt x="2865" y="17410"/>
                    </a:lnTo>
                    <a:cubicBezTo>
                      <a:pt x="3529" y="17800"/>
                      <a:pt x="4272" y="17996"/>
                      <a:pt x="5016" y="17996"/>
                    </a:cubicBezTo>
                    <a:cubicBezTo>
                      <a:pt x="5796" y="17996"/>
                      <a:pt x="6577" y="17780"/>
                      <a:pt x="7265" y="17346"/>
                    </a:cubicBezTo>
                    <a:cubicBezTo>
                      <a:pt x="7393" y="17010"/>
                      <a:pt x="7537" y="16674"/>
                      <a:pt x="7665" y="16354"/>
                    </a:cubicBezTo>
                    <a:cubicBezTo>
                      <a:pt x="9938" y="10802"/>
                      <a:pt x="8817" y="4449"/>
                      <a:pt x="4801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787" name="Google Shape;28787;p97"/>
              <p:cNvSpPr/>
              <p:nvPr/>
            </p:nvSpPr>
            <p:spPr>
              <a:xfrm rot="5400000">
                <a:off x="1746090" y="1020101"/>
                <a:ext cx="148930" cy="51711"/>
              </a:xfrm>
              <a:custGeom>
                <a:avLst/>
                <a:gdLst/>
                <a:ahLst/>
                <a:cxnLst/>
                <a:rect l="l" t="t" r="r" b="b"/>
                <a:pathLst>
                  <a:path w="5426" h="1884" extrusionOk="0">
                    <a:moveTo>
                      <a:pt x="5425" y="1"/>
                    </a:moveTo>
                    <a:lnTo>
                      <a:pt x="5425" y="1"/>
                    </a:lnTo>
                    <a:cubicBezTo>
                      <a:pt x="4570" y="519"/>
                      <a:pt x="3604" y="780"/>
                      <a:pt x="2639" y="780"/>
                    </a:cubicBezTo>
                    <a:cubicBezTo>
                      <a:pt x="1728" y="780"/>
                      <a:pt x="817" y="547"/>
                      <a:pt x="1" y="81"/>
                    </a:cubicBezTo>
                    <a:lnTo>
                      <a:pt x="1" y="81"/>
                    </a:lnTo>
                    <a:lnTo>
                      <a:pt x="97" y="321"/>
                    </a:lnTo>
                    <a:lnTo>
                      <a:pt x="529" y="1297"/>
                    </a:lnTo>
                    <a:cubicBezTo>
                      <a:pt x="1193" y="1687"/>
                      <a:pt x="1936" y="1883"/>
                      <a:pt x="2680" y="1883"/>
                    </a:cubicBezTo>
                    <a:cubicBezTo>
                      <a:pt x="3460" y="1883"/>
                      <a:pt x="4241" y="1667"/>
                      <a:pt x="4929" y="1233"/>
                    </a:cubicBezTo>
                    <a:cubicBezTo>
                      <a:pt x="5057" y="897"/>
                      <a:pt x="5201" y="561"/>
                      <a:pt x="5329" y="241"/>
                    </a:cubicBezTo>
                    <a:cubicBezTo>
                      <a:pt x="5361" y="161"/>
                      <a:pt x="5393" y="81"/>
                      <a:pt x="5425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28788" name="Google Shape;28788;p97"/>
              <p:cNvGrpSpPr/>
              <p:nvPr/>
            </p:nvGrpSpPr>
            <p:grpSpPr>
              <a:xfrm>
                <a:off x="2169608" y="974127"/>
                <a:ext cx="119068" cy="133120"/>
                <a:chOff x="2169608" y="974127"/>
                <a:chExt cx="119068" cy="133120"/>
              </a:xfrm>
            </p:grpSpPr>
            <p:sp>
              <p:nvSpPr>
                <p:cNvPr id="28789" name="Google Shape;28789;p97"/>
                <p:cNvSpPr/>
                <p:nvPr/>
              </p:nvSpPr>
              <p:spPr>
                <a:xfrm rot="5400000">
                  <a:off x="2118652" y="1025083"/>
                  <a:ext cx="133120" cy="3120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50" h="1137" extrusionOk="0">
                      <a:moveTo>
                        <a:pt x="4609" y="0"/>
                      </a:moveTo>
                      <a:cubicBezTo>
                        <a:pt x="3921" y="336"/>
                        <a:pt x="3185" y="512"/>
                        <a:pt x="2417" y="528"/>
                      </a:cubicBezTo>
                      <a:lnTo>
                        <a:pt x="2401" y="528"/>
                      </a:lnTo>
                      <a:cubicBezTo>
                        <a:pt x="2367" y="529"/>
                        <a:pt x="2333" y="529"/>
                        <a:pt x="2298" y="529"/>
                      </a:cubicBezTo>
                      <a:cubicBezTo>
                        <a:pt x="1582" y="529"/>
                        <a:pt x="882" y="370"/>
                        <a:pt x="225" y="80"/>
                      </a:cubicBezTo>
                      <a:cubicBezTo>
                        <a:pt x="145" y="240"/>
                        <a:pt x="65" y="400"/>
                        <a:pt x="1" y="576"/>
                      </a:cubicBezTo>
                      <a:cubicBezTo>
                        <a:pt x="738" y="949"/>
                        <a:pt x="1547" y="1137"/>
                        <a:pt x="2356" y="1137"/>
                      </a:cubicBezTo>
                      <a:cubicBezTo>
                        <a:pt x="3215" y="1137"/>
                        <a:pt x="4075" y="925"/>
                        <a:pt x="4849" y="496"/>
                      </a:cubicBezTo>
                      <a:cubicBezTo>
                        <a:pt x="4769" y="336"/>
                        <a:pt x="4689" y="176"/>
                        <a:pt x="4609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8790" name="Google Shape;28790;p97"/>
                <p:cNvSpPr/>
                <p:nvPr/>
              </p:nvSpPr>
              <p:spPr>
                <a:xfrm rot="5400000">
                  <a:off x="2190483" y="995879"/>
                  <a:ext cx="107649" cy="887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22" h="3233" extrusionOk="0">
                      <a:moveTo>
                        <a:pt x="1921" y="1"/>
                      </a:moveTo>
                      <a:cubicBezTo>
                        <a:pt x="1169" y="865"/>
                        <a:pt x="529" y="1809"/>
                        <a:pt x="1" y="2833"/>
                      </a:cubicBezTo>
                      <a:cubicBezTo>
                        <a:pt x="609" y="3105"/>
                        <a:pt x="1281" y="3233"/>
                        <a:pt x="1953" y="3233"/>
                      </a:cubicBezTo>
                      <a:lnTo>
                        <a:pt x="1969" y="3233"/>
                      </a:lnTo>
                      <a:cubicBezTo>
                        <a:pt x="2641" y="3217"/>
                        <a:pt x="3313" y="3057"/>
                        <a:pt x="3921" y="2769"/>
                      </a:cubicBezTo>
                      <a:cubicBezTo>
                        <a:pt x="3345" y="1777"/>
                        <a:pt x="2689" y="849"/>
                        <a:pt x="1921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28791" name="Google Shape;28791;p97"/>
              <p:cNvGrpSpPr/>
              <p:nvPr/>
            </p:nvGrpSpPr>
            <p:grpSpPr>
              <a:xfrm>
                <a:off x="2015956" y="979397"/>
                <a:ext cx="92663" cy="110586"/>
                <a:chOff x="2015956" y="979397"/>
                <a:chExt cx="92663" cy="110586"/>
              </a:xfrm>
            </p:grpSpPr>
            <p:sp>
              <p:nvSpPr>
                <p:cNvPr id="28792" name="Google Shape;28792;p97"/>
                <p:cNvSpPr/>
                <p:nvPr/>
              </p:nvSpPr>
              <p:spPr>
                <a:xfrm rot="5400000">
                  <a:off x="2006995" y="988358"/>
                  <a:ext cx="110586" cy="926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29" h="3376" extrusionOk="0">
                      <a:moveTo>
                        <a:pt x="2245" y="353"/>
                      </a:moveTo>
                      <a:cubicBezTo>
                        <a:pt x="3416" y="353"/>
                        <a:pt x="4029" y="1766"/>
                        <a:pt x="3201" y="2609"/>
                      </a:cubicBezTo>
                      <a:cubicBezTo>
                        <a:pt x="2932" y="2889"/>
                        <a:pt x="2596" y="3014"/>
                        <a:pt x="2265" y="3014"/>
                      </a:cubicBezTo>
                      <a:cubicBezTo>
                        <a:pt x="1591" y="3014"/>
                        <a:pt x="940" y="2497"/>
                        <a:pt x="929" y="1713"/>
                      </a:cubicBezTo>
                      <a:cubicBezTo>
                        <a:pt x="913" y="977"/>
                        <a:pt x="1489" y="369"/>
                        <a:pt x="2225" y="353"/>
                      </a:cubicBezTo>
                      <a:cubicBezTo>
                        <a:pt x="2232" y="353"/>
                        <a:pt x="2238" y="353"/>
                        <a:pt x="2245" y="353"/>
                      </a:cubicBezTo>
                      <a:close/>
                      <a:moveTo>
                        <a:pt x="2254" y="1"/>
                      </a:moveTo>
                      <a:cubicBezTo>
                        <a:pt x="2245" y="1"/>
                        <a:pt x="2235" y="1"/>
                        <a:pt x="2225" y="1"/>
                      </a:cubicBezTo>
                      <a:cubicBezTo>
                        <a:pt x="721" y="17"/>
                        <a:pt x="1" y="1857"/>
                        <a:pt x="1073" y="2897"/>
                      </a:cubicBezTo>
                      <a:cubicBezTo>
                        <a:pt x="1419" y="3228"/>
                        <a:pt x="1835" y="3376"/>
                        <a:pt x="2242" y="3376"/>
                      </a:cubicBezTo>
                      <a:cubicBezTo>
                        <a:pt x="3117" y="3376"/>
                        <a:pt x="3948" y="2692"/>
                        <a:pt x="3937" y="1665"/>
                      </a:cubicBezTo>
                      <a:cubicBezTo>
                        <a:pt x="3921" y="747"/>
                        <a:pt x="3169" y="1"/>
                        <a:pt x="225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8793" name="Google Shape;28793;p97"/>
                <p:cNvSpPr/>
                <p:nvPr/>
              </p:nvSpPr>
              <p:spPr>
                <a:xfrm rot="5400000">
                  <a:off x="2035444" y="1014338"/>
                  <a:ext cx="61949" cy="615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57" h="2241" extrusionOk="0">
                      <a:moveTo>
                        <a:pt x="16" y="1296"/>
                      </a:moveTo>
                      <a:cubicBezTo>
                        <a:pt x="0" y="448"/>
                        <a:pt x="1024" y="0"/>
                        <a:pt x="1632" y="592"/>
                      </a:cubicBezTo>
                      <a:cubicBezTo>
                        <a:pt x="2256" y="1184"/>
                        <a:pt x="1840" y="2208"/>
                        <a:pt x="992" y="2224"/>
                      </a:cubicBezTo>
                      <a:cubicBezTo>
                        <a:pt x="464" y="2240"/>
                        <a:pt x="32" y="1824"/>
                        <a:pt x="16" y="1296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28794" name="Google Shape;28794;p97"/>
              <p:cNvSpPr/>
              <p:nvPr/>
            </p:nvSpPr>
            <p:spPr>
              <a:xfrm rot="5400000">
                <a:off x="1791256" y="1024865"/>
                <a:ext cx="70732" cy="209973"/>
              </a:xfrm>
              <a:custGeom>
                <a:avLst/>
                <a:gdLst/>
                <a:ahLst/>
                <a:cxnLst/>
                <a:rect l="l" t="t" r="r" b="b"/>
                <a:pathLst>
                  <a:path w="2577" h="7650" extrusionOk="0">
                    <a:moveTo>
                      <a:pt x="960" y="1"/>
                    </a:moveTo>
                    <a:lnTo>
                      <a:pt x="0" y="4497"/>
                    </a:lnTo>
                    <a:lnTo>
                      <a:pt x="1760" y="7649"/>
                    </a:lnTo>
                    <a:lnTo>
                      <a:pt x="2304" y="5121"/>
                    </a:lnTo>
                    <a:cubicBezTo>
                      <a:pt x="2576" y="3857"/>
                      <a:pt x="2384" y="2529"/>
                      <a:pt x="1744" y="1409"/>
                    </a:cubicBezTo>
                    <a:lnTo>
                      <a:pt x="960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795" name="Google Shape;28795;p97"/>
              <p:cNvSpPr/>
              <p:nvPr/>
            </p:nvSpPr>
            <p:spPr>
              <a:xfrm rot="5400000">
                <a:off x="1819362" y="1028818"/>
                <a:ext cx="46578" cy="177915"/>
              </a:xfrm>
              <a:custGeom>
                <a:avLst/>
                <a:gdLst/>
                <a:ahLst/>
                <a:cxnLst/>
                <a:rect l="l" t="t" r="r" b="b"/>
                <a:pathLst>
                  <a:path w="1697" h="6482" extrusionOk="0">
                    <a:moveTo>
                      <a:pt x="960" y="1"/>
                    </a:moveTo>
                    <a:lnTo>
                      <a:pt x="0" y="4497"/>
                    </a:lnTo>
                    <a:lnTo>
                      <a:pt x="1072" y="6481"/>
                    </a:lnTo>
                    <a:cubicBezTo>
                      <a:pt x="1376" y="5665"/>
                      <a:pt x="1552" y="4801"/>
                      <a:pt x="1616" y="3921"/>
                    </a:cubicBezTo>
                    <a:cubicBezTo>
                      <a:pt x="1696" y="2577"/>
                      <a:pt x="1472" y="1233"/>
                      <a:pt x="96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796" name="Google Shape;28796;p97"/>
              <p:cNvSpPr/>
              <p:nvPr/>
            </p:nvSpPr>
            <p:spPr>
              <a:xfrm rot="5400000">
                <a:off x="1835172" y="1034087"/>
                <a:ext cx="36039" cy="156835"/>
              </a:xfrm>
              <a:custGeom>
                <a:avLst/>
                <a:gdLst/>
                <a:ahLst/>
                <a:cxnLst/>
                <a:rect l="l" t="t" r="r" b="b"/>
                <a:pathLst>
                  <a:path w="1313" h="5714" extrusionOk="0">
                    <a:moveTo>
                      <a:pt x="960" y="1"/>
                    </a:moveTo>
                    <a:lnTo>
                      <a:pt x="0" y="4497"/>
                    </a:lnTo>
                    <a:cubicBezTo>
                      <a:pt x="352" y="5153"/>
                      <a:pt x="304" y="5041"/>
                      <a:pt x="656" y="5713"/>
                    </a:cubicBezTo>
                    <a:cubicBezTo>
                      <a:pt x="960" y="4881"/>
                      <a:pt x="1152" y="4033"/>
                      <a:pt x="1200" y="3153"/>
                    </a:cubicBezTo>
                    <a:cubicBezTo>
                      <a:pt x="1312" y="1393"/>
                      <a:pt x="1280" y="785"/>
                      <a:pt x="96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797" name="Google Shape;28797;p97"/>
              <p:cNvSpPr/>
              <p:nvPr/>
            </p:nvSpPr>
            <p:spPr>
              <a:xfrm rot="5400000">
                <a:off x="1788182" y="851806"/>
                <a:ext cx="71611" cy="210852"/>
              </a:xfrm>
              <a:custGeom>
                <a:avLst/>
                <a:gdLst/>
                <a:ahLst/>
                <a:cxnLst/>
                <a:rect l="l" t="t" r="r" b="b"/>
                <a:pathLst>
                  <a:path w="2609" h="7682" extrusionOk="0">
                    <a:moveTo>
                      <a:pt x="1505" y="1"/>
                    </a:moveTo>
                    <a:lnTo>
                      <a:pt x="753" y="1441"/>
                    </a:lnTo>
                    <a:cubicBezTo>
                      <a:pt x="161" y="2593"/>
                      <a:pt x="1" y="3921"/>
                      <a:pt x="321" y="5169"/>
                    </a:cubicBezTo>
                    <a:lnTo>
                      <a:pt x="945" y="7681"/>
                    </a:lnTo>
                    <a:lnTo>
                      <a:pt x="2609" y="4481"/>
                    </a:lnTo>
                    <a:lnTo>
                      <a:pt x="1505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798" name="Google Shape;28798;p97"/>
              <p:cNvSpPr/>
              <p:nvPr/>
            </p:nvSpPr>
            <p:spPr>
              <a:xfrm rot="5400000">
                <a:off x="1816068" y="879693"/>
                <a:ext cx="48335" cy="178354"/>
              </a:xfrm>
              <a:custGeom>
                <a:avLst/>
                <a:gdLst/>
                <a:ahLst/>
                <a:cxnLst/>
                <a:rect l="l" t="t" r="r" b="b"/>
                <a:pathLst>
                  <a:path w="1761" h="6498" extrusionOk="0">
                    <a:moveTo>
                      <a:pt x="657" y="1"/>
                    </a:moveTo>
                    <a:cubicBezTo>
                      <a:pt x="193" y="1265"/>
                      <a:pt x="1" y="2609"/>
                      <a:pt x="129" y="3953"/>
                    </a:cubicBezTo>
                    <a:cubicBezTo>
                      <a:pt x="209" y="4817"/>
                      <a:pt x="417" y="5681"/>
                      <a:pt x="753" y="6497"/>
                    </a:cubicBezTo>
                    <a:lnTo>
                      <a:pt x="1761" y="4481"/>
                    </a:lnTo>
                    <a:lnTo>
                      <a:pt x="657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799" name="Google Shape;28799;p97"/>
              <p:cNvSpPr/>
              <p:nvPr/>
            </p:nvSpPr>
            <p:spPr>
              <a:xfrm rot="5400000">
                <a:off x="1833635" y="897260"/>
                <a:ext cx="38234" cy="153322"/>
              </a:xfrm>
              <a:custGeom>
                <a:avLst/>
                <a:gdLst/>
                <a:ahLst/>
                <a:cxnLst/>
                <a:rect l="l" t="t" r="r" b="b"/>
                <a:pathLst>
                  <a:path w="1393" h="5586" extrusionOk="0">
                    <a:moveTo>
                      <a:pt x="289" y="1"/>
                    </a:moveTo>
                    <a:cubicBezTo>
                      <a:pt x="1" y="801"/>
                      <a:pt x="33" y="1297"/>
                      <a:pt x="193" y="3041"/>
                    </a:cubicBezTo>
                    <a:cubicBezTo>
                      <a:pt x="273" y="3905"/>
                      <a:pt x="481" y="4769"/>
                      <a:pt x="817" y="5585"/>
                    </a:cubicBezTo>
                    <a:cubicBezTo>
                      <a:pt x="1153" y="4913"/>
                      <a:pt x="1057" y="5153"/>
                      <a:pt x="1393" y="4481"/>
                    </a:cubicBezTo>
                    <a:lnTo>
                      <a:pt x="289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800" name="Google Shape;28800;p97"/>
              <p:cNvSpPr/>
              <p:nvPr/>
            </p:nvSpPr>
            <p:spPr>
              <a:xfrm rot="5400000">
                <a:off x="1805089" y="929347"/>
                <a:ext cx="54483" cy="231053"/>
              </a:xfrm>
              <a:custGeom>
                <a:avLst/>
                <a:gdLst/>
                <a:ahLst/>
                <a:cxnLst/>
                <a:rect l="l" t="t" r="r" b="b"/>
                <a:pathLst>
                  <a:path w="1985" h="8418" extrusionOk="0">
                    <a:moveTo>
                      <a:pt x="976" y="1"/>
                    </a:moveTo>
                    <a:cubicBezTo>
                      <a:pt x="304" y="689"/>
                      <a:pt x="0" y="1633"/>
                      <a:pt x="160" y="2577"/>
                    </a:cubicBezTo>
                    <a:lnTo>
                      <a:pt x="1088" y="8417"/>
                    </a:lnTo>
                    <a:lnTo>
                      <a:pt x="1856" y="2561"/>
                    </a:lnTo>
                    <a:cubicBezTo>
                      <a:pt x="1984" y="1617"/>
                      <a:pt x="1664" y="657"/>
                      <a:pt x="97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A31288F7-4624-9134-7722-C1B0BB179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3"/>
                </a:solidFill>
                <a:latin typeface="Goudy Old Style" panose="02020502050305020303" pitchFamily="18" charset="77"/>
              </a:rPr>
              <a:t>Can Inspiral Be Reversed?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BC457D1-65C4-C83B-EF2B-F44D192C0525}"/>
                  </a:ext>
                </a:extLst>
              </p:cNvPr>
              <p:cNvSpPr txBox="1"/>
              <p:nvPr/>
            </p:nvSpPr>
            <p:spPr>
              <a:xfrm>
                <a:off x="4175046" y="1145806"/>
                <a:ext cx="4812631" cy="37678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Clr>
                    <a:schemeClr val="accent4"/>
                  </a:buClr>
                  <a:buFont typeface="System Font Regular"/>
                  <a:buChar char="★"/>
                </a:pPr>
                <a:r>
                  <a:rPr lang="en-US" sz="1600" dirty="0" err="1">
                    <a:solidFill>
                      <a:schemeClr val="accent3"/>
                    </a:solidFill>
                    <a:latin typeface="Goudy Old Style" panose="02020502050305020303" pitchFamily="18" charset="77"/>
                  </a:rPr>
                  <a:t>Outspiral</a:t>
                </a:r>
                <a:r>
                  <a:rPr lang="en-US" sz="1600" dirty="0">
                    <a:solidFill>
                      <a:schemeClr val="accent3"/>
                    </a:solidFill>
                    <a:latin typeface="Goudy Old Style" panose="02020502050305020303" pitchFamily="18" charset="77"/>
                  </a:rPr>
                  <a:t> requires: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sz="160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600" i="1" smtClean="0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1600" b="0" i="1" smtClean="0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CA" sz="1600" b="0" i="0" smtClean="0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</a:rPr>
                              <m:t>abs</m:t>
                            </m:r>
                          </m:sub>
                        </m:sSub>
                      </m:e>
                    </m:d>
                    <m:r>
                      <a:rPr lang="en-CA" sz="1600" b="0" i="1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sSub>
                      <m:sSubPr>
                        <m:ctrlPr>
                          <a:rPr lang="en-CA" sz="16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16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CA" sz="1600" b="0" i="0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self</m:t>
                        </m:r>
                      </m:sub>
                    </m:sSub>
                  </m:oMath>
                </a14:m>
                <a:endParaRPr lang="en-US" sz="1600" dirty="0">
                  <a:solidFill>
                    <a:schemeClr val="accent2"/>
                  </a:solidFill>
                  <a:latin typeface="Goudy Old Style" panose="02020502050305020303" pitchFamily="18" charset="77"/>
                </a:endParaRPr>
              </a:p>
              <a:p>
                <a:pPr marL="285750" indent="-285750">
                  <a:lnSpc>
                    <a:spcPct val="150000"/>
                  </a:lnSpc>
                  <a:buClr>
                    <a:schemeClr val="accent4"/>
                  </a:buClr>
                  <a:buFont typeface="System Font Regular"/>
                  <a:buChar char="★"/>
                </a:pPr>
                <a:r>
                  <a:rPr lang="en-US" sz="1600" dirty="0">
                    <a:solidFill>
                      <a:schemeClr val="accent3"/>
                    </a:solidFill>
                    <a:latin typeface="Goudy Old Style" panose="02020502050305020303" pitchFamily="18" charset="77"/>
                  </a:rPr>
                  <a:t>Required strain:</a:t>
                </a:r>
              </a:p>
              <a:p>
                <a:pPr>
                  <a:lnSpc>
                    <a:spcPct val="150000"/>
                  </a:lnSpc>
                  <a:buClr>
                    <a:schemeClr val="accent4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16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CA" sz="1600" b="0" i="0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req</m:t>
                          </m:r>
                        </m:sub>
                      </m:sSub>
                      <m:r>
                        <a:rPr lang="en-CA" sz="1600" b="0" i="1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CA" sz="16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CA" sz="16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CA" sz="16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16</m:t>
                              </m:r>
                              <m:r>
                                <a:rPr lang="en-CA" sz="16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  <m:sSub>
                                <m:sSubPr>
                                  <m:ctrlPr>
                                    <a:rPr lang="en-CA" sz="1600" i="1">
                                      <a:solidFill>
                                        <a:schemeClr val="accent4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sz="1600" i="1">
                                      <a:solidFill>
                                        <a:schemeClr val="accent4"/>
                                      </a:solidFill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CA" sz="1600">
                                      <a:solidFill>
                                        <a:schemeClr val="accent4"/>
                                      </a:solidFill>
                                      <a:latin typeface="Cambria Math" panose="02040503050406030204" pitchFamily="18" charset="0"/>
                                    </a:rPr>
                                    <m:t>self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CA" sz="16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  <m:sSup>
                                <m:sSupPr>
                                  <m:ctrlPr>
                                    <a:rPr lang="en-CA" sz="1600" b="0" i="1" smtClean="0">
                                      <a:solidFill>
                                        <a:schemeClr val="accent4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CA" sz="1600" b="0" i="1" smtClean="0">
                                      <a:solidFill>
                                        <a:schemeClr val="accent4"/>
                                      </a:solidFill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p>
                                  <m:r>
                                    <a:rPr lang="en-CA" sz="1600" b="0" i="1" smtClean="0">
                                      <a:solidFill>
                                        <a:schemeClr val="accent4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sSubSup>
                                <m:sSubSupPr>
                                  <m:ctrlPr>
                                    <a:rPr lang="en-CA" sz="1600" b="0" i="1" smtClean="0">
                                      <a:solidFill>
                                        <a:schemeClr val="accent4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CA" sz="1600" b="0" i="0" smtClean="0">
                                      <a:solidFill>
                                        <a:schemeClr val="accent4"/>
                                      </a:solidFill>
                                      <a:latin typeface="Cambria Math" panose="02040503050406030204" pitchFamily="18" charset="0"/>
                                    </a:rPr>
                                    <m:t>Ω</m:t>
                                  </m:r>
                                </m:e>
                                <m:sub>
                                  <m:r>
                                    <a:rPr lang="en-CA" sz="1600" b="0" i="1" smtClean="0">
                                      <a:solidFill>
                                        <a:schemeClr val="accent4"/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  <m:sup>
                                  <m:r>
                                    <a:rPr lang="en-CA" sz="1600" b="0" i="1" smtClean="0">
                                      <a:solidFill>
                                        <a:schemeClr val="accent4"/>
                                      </a:solidFill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p>
                              </m:sSubSup>
                            </m:den>
                          </m:f>
                        </m:e>
                      </m:rad>
                    </m:oMath>
                  </m:oMathPara>
                </a14:m>
                <a:endParaRPr lang="en-US" sz="1600" dirty="0">
                  <a:solidFill>
                    <a:schemeClr val="accent2"/>
                  </a:solidFill>
                  <a:latin typeface="Goudy Old Style" panose="02020502050305020303" pitchFamily="18" charset="77"/>
                </a:endParaRPr>
              </a:p>
              <a:p>
                <a:pPr marL="285750" indent="-285750">
                  <a:lnSpc>
                    <a:spcPct val="150000"/>
                  </a:lnSpc>
                  <a:buClr>
                    <a:schemeClr val="accent4"/>
                  </a:buClr>
                  <a:buFont typeface="System Font Regular"/>
                  <a:buChar char="★"/>
                </a:pPr>
                <a:r>
                  <a:rPr lang="en-CA" sz="1600" dirty="0">
                    <a:solidFill>
                      <a:schemeClr val="accent3"/>
                    </a:solidFill>
                    <a:latin typeface="Goudy Old Style" panose="02020502050305020303" pitchFamily="18" charset="77"/>
                  </a:rPr>
                  <a:t>Threshold strain for idealized neutron‑star binary:</a:t>
                </a:r>
                <a:br>
                  <a:rPr lang="en-CA" sz="1600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16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CA" sz="160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req</m:t>
                        </m:r>
                      </m:sub>
                    </m:sSub>
                    <m:r>
                      <a:rPr lang="en-CA" sz="1600" b="0" i="1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≈3 </m:t>
                    </m:r>
                    <m:r>
                      <a:rPr lang="en-CA" sz="1600" b="0" i="1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 </m:t>
                    </m:r>
                    <m:sSup>
                      <m:sSupPr>
                        <m:ctrlPr>
                          <a:rPr lang="en-CA" sz="16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sz="16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CA" sz="16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−4</m:t>
                        </m:r>
                      </m:sup>
                    </m:sSup>
                  </m:oMath>
                </a14:m>
                <a:endParaRPr lang="en-US" sz="1600" dirty="0">
                  <a:solidFill>
                    <a:schemeClr val="accent2"/>
                  </a:solidFill>
                  <a:latin typeface="Goudy Old Style" panose="02020502050305020303" pitchFamily="18" charset="77"/>
                </a:endParaRPr>
              </a:p>
              <a:p>
                <a:pPr marL="285750" indent="-285750">
                  <a:lnSpc>
                    <a:spcPct val="150000"/>
                  </a:lnSpc>
                  <a:buClr>
                    <a:schemeClr val="accent4"/>
                  </a:buClr>
                  <a:buFont typeface="System Font Regular"/>
                  <a:buChar char="★"/>
                </a:pPr>
                <a:r>
                  <a:rPr lang="en-CA" sz="1600" dirty="0">
                    <a:solidFill>
                      <a:schemeClr val="accent3"/>
                    </a:solidFill>
                    <a:latin typeface="Goudy Old Style" panose="02020502050305020303" pitchFamily="18" charset="77"/>
                  </a:rPr>
                  <a:t>Astrophysical waves:</a:t>
                </a:r>
                <a:br>
                  <a:rPr lang="en-CA" sz="1600" dirty="0"/>
                </a:br>
                <a14:m>
                  <m:oMath xmlns:m="http://schemas.openxmlformats.org/officeDocument/2006/math">
                    <m:r>
                      <a:rPr lang="en-CA" sz="1600" b="0" i="1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h</m:t>
                    </m:r>
                    <m:r>
                      <a:rPr lang="en-CA" sz="1600" b="0" i="1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∼</m:t>
                    </m:r>
                    <m:sSup>
                      <m:sSupPr>
                        <m:ctrlPr>
                          <a:rPr lang="en-CA" sz="16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sz="16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CA" sz="16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CA" sz="16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21</m:t>
                        </m:r>
                      </m:sup>
                    </m:sSup>
                    <m:r>
                      <a:rPr lang="en-CA" sz="1600" i="1">
                        <a:solidFill>
                          <a:schemeClr val="accent4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CA" sz="1600" dirty="0">
                    <a:solidFill>
                      <a:schemeClr val="accent3"/>
                    </a:solidFill>
                    <a:latin typeface="Goudy Old Style" panose="02020502050305020303" pitchFamily="18" charset="77"/>
                  </a:rPr>
                  <a:t>→ </a:t>
                </a:r>
                <a:r>
                  <a:rPr lang="en-CA" sz="1600" i="1" dirty="0">
                    <a:solidFill>
                      <a:schemeClr val="accent3"/>
                    </a:solidFill>
                    <a:latin typeface="Goudy Old Style" panose="02020502050305020303" pitchFamily="18" charset="77"/>
                  </a:rPr>
                  <a:t>17 orders of magnitude too small.</a:t>
                </a:r>
              </a:p>
              <a:p>
                <a:pPr marL="285750" indent="-285750">
                  <a:lnSpc>
                    <a:spcPct val="150000"/>
                  </a:lnSpc>
                  <a:buClr>
                    <a:schemeClr val="accent4"/>
                  </a:buClr>
                  <a:buFont typeface="System Font Regular"/>
                  <a:buChar char="★"/>
                </a:pPr>
                <a:r>
                  <a:rPr lang="en-CA" sz="1600" dirty="0">
                    <a:solidFill>
                      <a:schemeClr val="accent3"/>
                    </a:solidFill>
                    <a:latin typeface="Goudy Old Style" panose="02020502050305020303" pitchFamily="18" charset="77"/>
                  </a:rPr>
                  <a:t>Thus, natural GWs cannot reverse inspiral.</a:t>
                </a:r>
                <a:endParaRPr lang="en-US" sz="1600" dirty="0">
                  <a:solidFill>
                    <a:schemeClr val="accent3"/>
                  </a:solidFill>
                  <a:latin typeface="Goudy Old Style" panose="02020502050305020303" pitchFamily="18" charset="77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BC457D1-65C4-C83B-EF2B-F44D192C05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75046" y="1145806"/>
                <a:ext cx="4812631" cy="3767891"/>
              </a:xfrm>
              <a:prstGeom prst="rect">
                <a:avLst/>
              </a:prstGeom>
              <a:blipFill>
                <a:blip r:embed="rId3"/>
                <a:stretch>
                  <a:fillRect l="-789" b="-16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330B6993-44A8-4895-D531-5CB33FEFAD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1783" y="1864276"/>
            <a:ext cx="3520264" cy="2236086"/>
          </a:xfrm>
          <a:prstGeom prst="rect">
            <a:avLst/>
          </a:prstGeom>
          <a:ln w="28575">
            <a:solidFill>
              <a:schemeClr val="accent2"/>
            </a:solidFill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8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66" name="Google Shape;28866;p99"/>
          <p:cNvSpPr txBox="1">
            <a:spLocks noGrp="1"/>
          </p:cNvSpPr>
          <p:nvPr>
            <p:ph type="title"/>
          </p:nvPr>
        </p:nvSpPr>
        <p:spPr>
          <a:xfrm>
            <a:off x="1109160" y="2992739"/>
            <a:ext cx="2170800" cy="53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accent3"/>
                </a:solidFill>
                <a:latin typeface="Goudy Old Style" panose="02020502050305020303" pitchFamily="18" charset="77"/>
              </a:rPr>
              <a:t>System Dependence</a:t>
            </a:r>
            <a:endParaRPr dirty="0">
              <a:solidFill>
                <a:schemeClr val="accent3"/>
              </a:solidFill>
              <a:latin typeface="Goudy Old Style" panose="02020502050305020303" pitchFamily="18" charset="77"/>
            </a:endParaRPr>
          </a:p>
        </p:txBody>
      </p:sp>
      <p:cxnSp>
        <p:nvCxnSpPr>
          <p:cNvPr id="28867" name="Google Shape;28867;p99"/>
          <p:cNvCxnSpPr/>
          <p:nvPr/>
        </p:nvCxnSpPr>
        <p:spPr>
          <a:xfrm>
            <a:off x="1233685" y="2699375"/>
            <a:ext cx="1928400" cy="0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8869" name="Google Shape;28869;p99"/>
          <p:cNvSpPr txBox="1">
            <a:spLocks noGrp="1"/>
          </p:cNvSpPr>
          <p:nvPr>
            <p:ph type="title" idx="2"/>
          </p:nvPr>
        </p:nvSpPr>
        <p:spPr>
          <a:xfrm>
            <a:off x="1109160" y="919950"/>
            <a:ext cx="2170800" cy="165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accent3"/>
                </a:solidFill>
                <a:latin typeface="Goudy Old Style" panose="02020502050305020303" pitchFamily="18" charset="77"/>
              </a:rPr>
              <a:t>04</a:t>
            </a:r>
            <a:endParaRPr dirty="0">
              <a:solidFill>
                <a:schemeClr val="accent3"/>
              </a:solidFill>
              <a:latin typeface="Goudy Old Style" panose="02020502050305020303" pitchFamily="18" charset="77"/>
            </a:endParaRPr>
          </a:p>
        </p:txBody>
      </p:sp>
      <p:sp>
        <p:nvSpPr>
          <p:cNvPr id="28870" name="Google Shape;28870;p99"/>
          <p:cNvSpPr/>
          <p:nvPr/>
        </p:nvSpPr>
        <p:spPr>
          <a:xfrm flipH="1">
            <a:off x="2476536" y="5278109"/>
            <a:ext cx="59938" cy="60205"/>
          </a:xfrm>
          <a:custGeom>
            <a:avLst/>
            <a:gdLst/>
            <a:ahLst/>
            <a:cxnLst/>
            <a:rect l="l" t="t" r="r" b="b"/>
            <a:pathLst>
              <a:path w="4727" h="4748" extrusionOk="0">
                <a:moveTo>
                  <a:pt x="4175" y="0"/>
                </a:moveTo>
                <a:cubicBezTo>
                  <a:pt x="4124" y="0"/>
                  <a:pt x="4056" y="11"/>
                  <a:pt x="3968" y="35"/>
                </a:cubicBezTo>
                <a:cubicBezTo>
                  <a:pt x="3688" y="108"/>
                  <a:pt x="3439" y="253"/>
                  <a:pt x="3158" y="347"/>
                </a:cubicBezTo>
                <a:cubicBezTo>
                  <a:pt x="2794" y="475"/>
                  <a:pt x="2449" y="559"/>
                  <a:pt x="2094" y="559"/>
                </a:cubicBezTo>
                <a:cubicBezTo>
                  <a:pt x="1873" y="559"/>
                  <a:pt x="1649" y="527"/>
                  <a:pt x="1413" y="451"/>
                </a:cubicBezTo>
                <a:cubicBezTo>
                  <a:pt x="1039" y="336"/>
                  <a:pt x="686" y="170"/>
                  <a:pt x="302" y="77"/>
                </a:cubicBezTo>
                <a:cubicBezTo>
                  <a:pt x="280" y="69"/>
                  <a:pt x="252" y="62"/>
                  <a:pt x="227" y="62"/>
                </a:cubicBezTo>
                <a:cubicBezTo>
                  <a:pt x="217" y="62"/>
                  <a:pt x="207" y="63"/>
                  <a:pt x="198" y="66"/>
                </a:cubicBezTo>
                <a:cubicBezTo>
                  <a:pt x="104" y="87"/>
                  <a:pt x="63" y="202"/>
                  <a:pt x="63" y="295"/>
                </a:cubicBezTo>
                <a:cubicBezTo>
                  <a:pt x="104" y="918"/>
                  <a:pt x="427" y="1552"/>
                  <a:pt x="603" y="2154"/>
                </a:cubicBezTo>
                <a:cubicBezTo>
                  <a:pt x="624" y="2247"/>
                  <a:pt x="655" y="2341"/>
                  <a:pt x="655" y="2434"/>
                </a:cubicBezTo>
                <a:cubicBezTo>
                  <a:pt x="665" y="2632"/>
                  <a:pt x="561" y="2798"/>
                  <a:pt x="520" y="2985"/>
                </a:cubicBezTo>
                <a:cubicBezTo>
                  <a:pt x="406" y="3484"/>
                  <a:pt x="291" y="3930"/>
                  <a:pt x="73" y="4398"/>
                </a:cubicBezTo>
                <a:cubicBezTo>
                  <a:pt x="32" y="4481"/>
                  <a:pt x="0" y="4585"/>
                  <a:pt x="42" y="4657"/>
                </a:cubicBezTo>
                <a:cubicBezTo>
                  <a:pt x="86" y="4722"/>
                  <a:pt x="148" y="4747"/>
                  <a:pt x="219" y="4747"/>
                </a:cubicBezTo>
                <a:cubicBezTo>
                  <a:pt x="432" y="4747"/>
                  <a:pt x="725" y="4515"/>
                  <a:pt x="842" y="4429"/>
                </a:cubicBezTo>
                <a:cubicBezTo>
                  <a:pt x="1143" y="4211"/>
                  <a:pt x="1528" y="4096"/>
                  <a:pt x="1891" y="3972"/>
                </a:cubicBezTo>
                <a:cubicBezTo>
                  <a:pt x="2101" y="3906"/>
                  <a:pt x="2315" y="3878"/>
                  <a:pt x="2529" y="3878"/>
                </a:cubicBezTo>
                <a:cubicBezTo>
                  <a:pt x="3196" y="3878"/>
                  <a:pt x="3870" y="4144"/>
                  <a:pt x="4467" y="4356"/>
                </a:cubicBezTo>
                <a:cubicBezTo>
                  <a:pt x="4505" y="4372"/>
                  <a:pt x="4555" y="4386"/>
                  <a:pt x="4601" y="4386"/>
                </a:cubicBezTo>
                <a:cubicBezTo>
                  <a:pt x="4643" y="4386"/>
                  <a:pt x="4681" y="4375"/>
                  <a:pt x="4706" y="4345"/>
                </a:cubicBezTo>
                <a:cubicBezTo>
                  <a:pt x="4727" y="4315"/>
                  <a:pt x="4727" y="4262"/>
                  <a:pt x="4727" y="4221"/>
                </a:cubicBezTo>
                <a:cubicBezTo>
                  <a:pt x="4706" y="3701"/>
                  <a:pt x="4290" y="3297"/>
                  <a:pt x="4083" y="2829"/>
                </a:cubicBezTo>
                <a:cubicBezTo>
                  <a:pt x="3760" y="2102"/>
                  <a:pt x="4051" y="1250"/>
                  <a:pt x="4228" y="523"/>
                </a:cubicBezTo>
                <a:cubicBezTo>
                  <a:pt x="4290" y="295"/>
                  <a:pt x="4363" y="108"/>
                  <a:pt x="4290" y="35"/>
                </a:cubicBezTo>
                <a:cubicBezTo>
                  <a:pt x="4269" y="13"/>
                  <a:pt x="4232" y="0"/>
                  <a:pt x="417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8871" name="Google Shape;28871;p99"/>
          <p:cNvGrpSpPr/>
          <p:nvPr/>
        </p:nvGrpSpPr>
        <p:grpSpPr>
          <a:xfrm>
            <a:off x="6708809" y="1438870"/>
            <a:ext cx="727454" cy="613960"/>
            <a:chOff x="6553311" y="322653"/>
            <a:chExt cx="2303088" cy="2879970"/>
          </a:xfrm>
        </p:grpSpPr>
        <p:sp>
          <p:nvSpPr>
            <p:cNvPr id="28872" name="Google Shape;28872;p99"/>
            <p:cNvSpPr/>
            <p:nvPr/>
          </p:nvSpPr>
          <p:spPr>
            <a:xfrm flipH="1">
              <a:off x="6746529" y="420875"/>
              <a:ext cx="1863333" cy="1863333"/>
            </a:xfrm>
            <a:custGeom>
              <a:avLst/>
              <a:gdLst/>
              <a:ahLst/>
              <a:cxnLst/>
              <a:rect l="l" t="t" r="r" b="b"/>
              <a:pathLst>
                <a:path w="38002" h="38002" extrusionOk="0">
                  <a:moveTo>
                    <a:pt x="19017" y="0"/>
                  </a:moveTo>
                  <a:cubicBezTo>
                    <a:pt x="8500" y="0"/>
                    <a:pt x="1" y="8531"/>
                    <a:pt x="1" y="19017"/>
                  </a:cubicBezTo>
                  <a:cubicBezTo>
                    <a:pt x="1" y="29502"/>
                    <a:pt x="8500" y="38002"/>
                    <a:pt x="19017" y="38002"/>
                  </a:cubicBezTo>
                  <a:cubicBezTo>
                    <a:pt x="29502" y="38002"/>
                    <a:pt x="38002" y="29502"/>
                    <a:pt x="38002" y="19017"/>
                  </a:cubicBezTo>
                  <a:cubicBezTo>
                    <a:pt x="38002" y="8531"/>
                    <a:pt x="29502" y="0"/>
                    <a:pt x="19017" y="0"/>
                  </a:cubicBezTo>
                  <a:close/>
                </a:path>
              </a:pathLst>
            </a:custGeom>
            <a:solidFill>
              <a:schemeClr val="accent2">
                <a:alpha val="3743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73" name="Google Shape;28873;p99"/>
            <p:cNvSpPr/>
            <p:nvPr/>
          </p:nvSpPr>
          <p:spPr>
            <a:xfrm flipH="1">
              <a:off x="6899772" y="574118"/>
              <a:ext cx="1556847" cy="1556847"/>
            </a:xfrm>
            <a:custGeom>
              <a:avLst/>
              <a:gdLst/>
              <a:ahLst/>
              <a:cxnLst/>
              <a:rect l="l" t="t" r="r" b="b"/>
              <a:pathLst>
                <a:path w="38002" h="38002" extrusionOk="0">
                  <a:moveTo>
                    <a:pt x="19017" y="0"/>
                  </a:moveTo>
                  <a:cubicBezTo>
                    <a:pt x="8500" y="0"/>
                    <a:pt x="1" y="8531"/>
                    <a:pt x="1" y="19017"/>
                  </a:cubicBezTo>
                  <a:cubicBezTo>
                    <a:pt x="1" y="29502"/>
                    <a:pt x="8500" y="38002"/>
                    <a:pt x="19017" y="38002"/>
                  </a:cubicBezTo>
                  <a:cubicBezTo>
                    <a:pt x="29502" y="38002"/>
                    <a:pt x="38002" y="29502"/>
                    <a:pt x="38002" y="19017"/>
                  </a:cubicBezTo>
                  <a:cubicBezTo>
                    <a:pt x="38002" y="8531"/>
                    <a:pt x="29502" y="0"/>
                    <a:pt x="1901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74" name="Google Shape;28874;p99"/>
            <p:cNvSpPr/>
            <p:nvPr/>
          </p:nvSpPr>
          <p:spPr>
            <a:xfrm flipH="1">
              <a:off x="7076688" y="751042"/>
              <a:ext cx="1203014" cy="1203000"/>
            </a:xfrm>
            <a:custGeom>
              <a:avLst/>
              <a:gdLst/>
              <a:ahLst/>
              <a:cxnLst/>
              <a:rect l="l" t="t" r="r" b="b"/>
              <a:pathLst>
                <a:path w="87476" h="87475" extrusionOk="0">
                  <a:moveTo>
                    <a:pt x="43736" y="0"/>
                  </a:moveTo>
                  <a:cubicBezTo>
                    <a:pt x="33048" y="0"/>
                    <a:pt x="23251" y="3837"/>
                    <a:pt x="15651" y="10208"/>
                  </a:cubicBezTo>
                  <a:cubicBezTo>
                    <a:pt x="14799" y="10925"/>
                    <a:pt x="13973" y="11668"/>
                    <a:pt x="13177" y="12450"/>
                  </a:cubicBezTo>
                  <a:cubicBezTo>
                    <a:pt x="10268" y="15290"/>
                    <a:pt x="7767" y="18521"/>
                    <a:pt x="5748" y="22051"/>
                  </a:cubicBezTo>
                  <a:cubicBezTo>
                    <a:pt x="5383" y="22684"/>
                    <a:pt x="5036" y="23327"/>
                    <a:pt x="4709" y="23983"/>
                  </a:cubicBezTo>
                  <a:cubicBezTo>
                    <a:pt x="3176" y="26997"/>
                    <a:pt x="2003" y="30182"/>
                    <a:pt x="1217" y="33470"/>
                  </a:cubicBezTo>
                  <a:cubicBezTo>
                    <a:pt x="1044" y="34179"/>
                    <a:pt x="889" y="34895"/>
                    <a:pt x="753" y="35620"/>
                  </a:cubicBezTo>
                  <a:cubicBezTo>
                    <a:pt x="252" y="38297"/>
                    <a:pt x="0" y="41013"/>
                    <a:pt x="1" y="43735"/>
                  </a:cubicBezTo>
                  <a:cubicBezTo>
                    <a:pt x="0" y="44639"/>
                    <a:pt x="28" y="45536"/>
                    <a:pt x="84" y="46427"/>
                  </a:cubicBezTo>
                  <a:cubicBezTo>
                    <a:pt x="133" y="47209"/>
                    <a:pt x="198" y="47983"/>
                    <a:pt x="290" y="48753"/>
                  </a:cubicBezTo>
                  <a:cubicBezTo>
                    <a:pt x="764" y="52941"/>
                    <a:pt x="1847" y="57039"/>
                    <a:pt x="3506" y="60914"/>
                  </a:cubicBezTo>
                  <a:cubicBezTo>
                    <a:pt x="3943" y="61941"/>
                    <a:pt x="4415" y="62941"/>
                    <a:pt x="4931" y="63924"/>
                  </a:cubicBezTo>
                  <a:cubicBezTo>
                    <a:pt x="7457" y="68776"/>
                    <a:pt x="10865" y="73088"/>
                    <a:pt x="14943" y="76664"/>
                  </a:cubicBezTo>
                  <a:cubicBezTo>
                    <a:pt x="15732" y="77352"/>
                    <a:pt x="16546" y="78013"/>
                    <a:pt x="17386" y="78647"/>
                  </a:cubicBezTo>
                  <a:cubicBezTo>
                    <a:pt x="24714" y="84188"/>
                    <a:pt x="33843" y="87474"/>
                    <a:pt x="43736" y="87474"/>
                  </a:cubicBezTo>
                  <a:cubicBezTo>
                    <a:pt x="55858" y="87474"/>
                    <a:pt x="66828" y="82545"/>
                    <a:pt x="74750" y="74579"/>
                  </a:cubicBezTo>
                  <a:cubicBezTo>
                    <a:pt x="75390" y="73934"/>
                    <a:pt x="76008" y="73272"/>
                    <a:pt x="76607" y="72590"/>
                  </a:cubicBezTo>
                  <a:cubicBezTo>
                    <a:pt x="79005" y="69864"/>
                    <a:pt x="81053" y="66851"/>
                    <a:pt x="82708" y="63618"/>
                  </a:cubicBezTo>
                  <a:cubicBezTo>
                    <a:pt x="83036" y="62968"/>
                    <a:pt x="83354" y="62312"/>
                    <a:pt x="83652" y="61643"/>
                  </a:cubicBezTo>
                  <a:cubicBezTo>
                    <a:pt x="85078" y="58477"/>
                    <a:pt x="86116" y="55149"/>
                    <a:pt x="86745" y="51733"/>
                  </a:cubicBezTo>
                  <a:cubicBezTo>
                    <a:pt x="86877" y="51016"/>
                    <a:pt x="86994" y="50295"/>
                    <a:pt x="87090" y="49569"/>
                  </a:cubicBezTo>
                  <a:cubicBezTo>
                    <a:pt x="87347" y="47636"/>
                    <a:pt x="87475" y="45686"/>
                    <a:pt x="87475" y="43735"/>
                  </a:cubicBezTo>
                  <a:cubicBezTo>
                    <a:pt x="87475" y="42001"/>
                    <a:pt x="87374" y="40268"/>
                    <a:pt x="87170" y="38545"/>
                  </a:cubicBezTo>
                  <a:lnTo>
                    <a:pt x="87170" y="38539"/>
                  </a:lnTo>
                  <a:cubicBezTo>
                    <a:pt x="87078" y="37757"/>
                    <a:pt x="86964" y="36983"/>
                    <a:pt x="86833" y="36219"/>
                  </a:cubicBezTo>
                  <a:cubicBezTo>
                    <a:pt x="86078" y="31871"/>
                    <a:pt x="84666" y="27662"/>
                    <a:pt x="82647" y="23738"/>
                  </a:cubicBezTo>
                  <a:cubicBezTo>
                    <a:pt x="82096" y="22668"/>
                    <a:pt x="81497" y="21619"/>
                    <a:pt x="80859" y="20600"/>
                  </a:cubicBezTo>
                  <a:cubicBezTo>
                    <a:pt x="77856" y="15790"/>
                    <a:pt x="73949" y="11608"/>
                    <a:pt x="69354" y="8286"/>
                  </a:cubicBezTo>
                  <a:cubicBezTo>
                    <a:pt x="68519" y="7678"/>
                    <a:pt x="67658" y="7102"/>
                    <a:pt x="66779" y="6555"/>
                  </a:cubicBezTo>
                  <a:cubicBezTo>
                    <a:pt x="60089" y="2400"/>
                    <a:pt x="52192" y="0"/>
                    <a:pt x="4373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75" name="Google Shape;28875;p99"/>
            <p:cNvSpPr/>
            <p:nvPr/>
          </p:nvSpPr>
          <p:spPr>
            <a:xfrm flipH="1">
              <a:off x="6971281" y="2530008"/>
              <a:ext cx="137971" cy="83485"/>
            </a:xfrm>
            <a:custGeom>
              <a:avLst/>
              <a:gdLst/>
              <a:ahLst/>
              <a:cxnLst/>
              <a:rect l="l" t="t" r="r" b="b"/>
              <a:pathLst>
                <a:path w="10881" h="6584" extrusionOk="0">
                  <a:moveTo>
                    <a:pt x="5449" y="0"/>
                  </a:moveTo>
                  <a:cubicBezTo>
                    <a:pt x="5336" y="0"/>
                    <a:pt x="5220" y="3"/>
                    <a:pt x="5100" y="9"/>
                  </a:cubicBezTo>
                  <a:cubicBezTo>
                    <a:pt x="1631" y="186"/>
                    <a:pt x="1" y="3883"/>
                    <a:pt x="2618" y="5753"/>
                  </a:cubicBezTo>
                  <a:cubicBezTo>
                    <a:pt x="2888" y="5950"/>
                    <a:pt x="3158" y="6106"/>
                    <a:pt x="3418" y="6231"/>
                  </a:cubicBezTo>
                  <a:cubicBezTo>
                    <a:pt x="3949" y="6475"/>
                    <a:pt x="4465" y="6584"/>
                    <a:pt x="4953" y="6584"/>
                  </a:cubicBezTo>
                  <a:cubicBezTo>
                    <a:pt x="8758" y="6584"/>
                    <a:pt x="10881" y="0"/>
                    <a:pt x="544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76" name="Google Shape;28876;p99"/>
            <p:cNvSpPr/>
            <p:nvPr/>
          </p:nvSpPr>
          <p:spPr>
            <a:xfrm flipH="1">
              <a:off x="8232772" y="2412842"/>
              <a:ext cx="69284" cy="41831"/>
            </a:xfrm>
            <a:custGeom>
              <a:avLst/>
              <a:gdLst/>
              <a:ahLst/>
              <a:cxnLst/>
              <a:rect l="l" t="t" r="r" b="b"/>
              <a:pathLst>
                <a:path w="5464" h="3299" extrusionOk="0">
                  <a:moveTo>
                    <a:pt x="2745" y="0"/>
                  </a:moveTo>
                  <a:cubicBezTo>
                    <a:pt x="2687" y="0"/>
                    <a:pt x="2627" y="2"/>
                    <a:pt x="2565" y="5"/>
                  </a:cubicBezTo>
                  <a:cubicBezTo>
                    <a:pt x="820" y="88"/>
                    <a:pt x="0" y="1947"/>
                    <a:pt x="1319" y="2882"/>
                  </a:cubicBezTo>
                  <a:cubicBezTo>
                    <a:pt x="1454" y="2985"/>
                    <a:pt x="1589" y="3059"/>
                    <a:pt x="1724" y="3121"/>
                  </a:cubicBezTo>
                  <a:cubicBezTo>
                    <a:pt x="1992" y="3244"/>
                    <a:pt x="2251" y="3298"/>
                    <a:pt x="2496" y="3298"/>
                  </a:cubicBezTo>
                  <a:cubicBezTo>
                    <a:pt x="4404" y="3298"/>
                    <a:pt x="5464" y="0"/>
                    <a:pt x="274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77" name="Google Shape;28877;p99"/>
            <p:cNvSpPr/>
            <p:nvPr/>
          </p:nvSpPr>
          <p:spPr>
            <a:xfrm flipH="1">
              <a:off x="6901957" y="420866"/>
              <a:ext cx="69309" cy="41971"/>
            </a:xfrm>
            <a:custGeom>
              <a:avLst/>
              <a:gdLst/>
              <a:ahLst/>
              <a:cxnLst/>
              <a:rect l="l" t="t" r="r" b="b"/>
              <a:pathLst>
                <a:path w="5466" h="3310" extrusionOk="0">
                  <a:moveTo>
                    <a:pt x="2747" y="1"/>
                  </a:moveTo>
                  <a:cubicBezTo>
                    <a:pt x="2688" y="1"/>
                    <a:pt x="2629" y="2"/>
                    <a:pt x="2567" y="5"/>
                  </a:cubicBezTo>
                  <a:cubicBezTo>
                    <a:pt x="822" y="88"/>
                    <a:pt x="1" y="1948"/>
                    <a:pt x="1320" y="2893"/>
                  </a:cubicBezTo>
                  <a:cubicBezTo>
                    <a:pt x="1455" y="2987"/>
                    <a:pt x="1591" y="3070"/>
                    <a:pt x="1725" y="3132"/>
                  </a:cubicBezTo>
                  <a:cubicBezTo>
                    <a:pt x="1992" y="3255"/>
                    <a:pt x="2250" y="3309"/>
                    <a:pt x="2495" y="3309"/>
                  </a:cubicBezTo>
                  <a:cubicBezTo>
                    <a:pt x="4404" y="3309"/>
                    <a:pt x="5465" y="1"/>
                    <a:pt x="274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78" name="Google Shape;28878;p99"/>
            <p:cNvSpPr/>
            <p:nvPr/>
          </p:nvSpPr>
          <p:spPr>
            <a:xfrm flipH="1">
              <a:off x="8693448" y="2130977"/>
              <a:ext cx="162951" cy="98409"/>
            </a:xfrm>
            <a:custGeom>
              <a:avLst/>
              <a:gdLst/>
              <a:ahLst/>
              <a:cxnLst/>
              <a:rect l="l" t="t" r="r" b="b"/>
              <a:pathLst>
                <a:path w="12851" h="7761" extrusionOk="0">
                  <a:moveTo>
                    <a:pt x="6453" y="1"/>
                  </a:moveTo>
                  <a:cubicBezTo>
                    <a:pt x="6318" y="1"/>
                    <a:pt x="6179" y="4"/>
                    <a:pt x="6036" y="11"/>
                  </a:cubicBezTo>
                  <a:cubicBezTo>
                    <a:pt x="1933" y="208"/>
                    <a:pt x="1" y="4570"/>
                    <a:pt x="3096" y="6783"/>
                  </a:cubicBezTo>
                  <a:cubicBezTo>
                    <a:pt x="3418" y="7012"/>
                    <a:pt x="3730" y="7199"/>
                    <a:pt x="4042" y="7344"/>
                  </a:cubicBezTo>
                  <a:cubicBezTo>
                    <a:pt x="4668" y="7633"/>
                    <a:pt x="5277" y="7761"/>
                    <a:pt x="5853" y="7761"/>
                  </a:cubicBezTo>
                  <a:cubicBezTo>
                    <a:pt x="10339" y="7761"/>
                    <a:pt x="12850" y="1"/>
                    <a:pt x="6453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79" name="Google Shape;28879;p99"/>
            <p:cNvSpPr/>
            <p:nvPr/>
          </p:nvSpPr>
          <p:spPr>
            <a:xfrm flipH="1">
              <a:off x="8736377" y="1714673"/>
              <a:ext cx="77069" cy="76689"/>
            </a:xfrm>
            <a:custGeom>
              <a:avLst/>
              <a:gdLst/>
              <a:ahLst/>
              <a:cxnLst/>
              <a:rect l="l" t="t" r="r" b="b"/>
              <a:pathLst>
                <a:path w="6078" h="6048" extrusionOk="0">
                  <a:moveTo>
                    <a:pt x="2177" y="1"/>
                  </a:moveTo>
                  <a:cubicBezTo>
                    <a:pt x="2172" y="1"/>
                    <a:pt x="2166" y="2"/>
                    <a:pt x="2161" y="3"/>
                  </a:cubicBezTo>
                  <a:cubicBezTo>
                    <a:pt x="2099" y="24"/>
                    <a:pt x="2047" y="96"/>
                    <a:pt x="1985" y="283"/>
                  </a:cubicBezTo>
                  <a:cubicBezTo>
                    <a:pt x="1902" y="553"/>
                    <a:pt x="1902" y="854"/>
                    <a:pt x="1828" y="1134"/>
                  </a:cubicBezTo>
                  <a:cubicBezTo>
                    <a:pt x="1694" y="1748"/>
                    <a:pt x="1486" y="2246"/>
                    <a:pt x="998" y="2672"/>
                  </a:cubicBezTo>
                  <a:cubicBezTo>
                    <a:pt x="707" y="2932"/>
                    <a:pt x="374" y="3150"/>
                    <a:pt x="104" y="3420"/>
                  </a:cubicBezTo>
                  <a:cubicBezTo>
                    <a:pt x="74" y="3451"/>
                    <a:pt x="42" y="3472"/>
                    <a:pt x="32" y="3513"/>
                  </a:cubicBezTo>
                  <a:cubicBezTo>
                    <a:pt x="0" y="3597"/>
                    <a:pt x="74" y="3690"/>
                    <a:pt x="157" y="3742"/>
                  </a:cubicBezTo>
                  <a:cubicBezTo>
                    <a:pt x="717" y="4033"/>
                    <a:pt x="1413" y="4095"/>
                    <a:pt x="2015" y="4261"/>
                  </a:cubicBezTo>
                  <a:cubicBezTo>
                    <a:pt x="2109" y="4282"/>
                    <a:pt x="2202" y="4313"/>
                    <a:pt x="2285" y="4354"/>
                  </a:cubicBezTo>
                  <a:cubicBezTo>
                    <a:pt x="2462" y="4458"/>
                    <a:pt x="2556" y="4635"/>
                    <a:pt x="2691" y="4770"/>
                  </a:cubicBezTo>
                  <a:cubicBezTo>
                    <a:pt x="3054" y="5123"/>
                    <a:pt x="3376" y="5455"/>
                    <a:pt x="3657" y="5882"/>
                  </a:cubicBezTo>
                  <a:cubicBezTo>
                    <a:pt x="3698" y="5965"/>
                    <a:pt x="3771" y="6048"/>
                    <a:pt x="3854" y="6048"/>
                  </a:cubicBezTo>
                  <a:cubicBezTo>
                    <a:pt x="4176" y="6037"/>
                    <a:pt x="4104" y="5445"/>
                    <a:pt x="4083" y="5248"/>
                  </a:cubicBezTo>
                  <a:cubicBezTo>
                    <a:pt x="4051" y="4874"/>
                    <a:pt x="4155" y="4490"/>
                    <a:pt x="4249" y="4116"/>
                  </a:cubicBezTo>
                  <a:cubicBezTo>
                    <a:pt x="4467" y="3243"/>
                    <a:pt x="5267" y="2651"/>
                    <a:pt x="5932" y="2132"/>
                  </a:cubicBezTo>
                  <a:cubicBezTo>
                    <a:pt x="5994" y="2080"/>
                    <a:pt x="6077" y="2007"/>
                    <a:pt x="6045" y="1924"/>
                  </a:cubicBezTo>
                  <a:cubicBezTo>
                    <a:pt x="6025" y="1882"/>
                    <a:pt x="5994" y="1852"/>
                    <a:pt x="5952" y="1831"/>
                  </a:cubicBezTo>
                  <a:cubicBezTo>
                    <a:pt x="5696" y="1688"/>
                    <a:pt x="5399" y="1671"/>
                    <a:pt x="5096" y="1671"/>
                  </a:cubicBezTo>
                  <a:cubicBezTo>
                    <a:pt x="5004" y="1671"/>
                    <a:pt x="4911" y="1673"/>
                    <a:pt x="4818" y="1673"/>
                  </a:cubicBezTo>
                  <a:cubicBezTo>
                    <a:pt x="4685" y="1673"/>
                    <a:pt x="4553" y="1669"/>
                    <a:pt x="4425" y="1654"/>
                  </a:cubicBezTo>
                  <a:cubicBezTo>
                    <a:pt x="3647" y="1540"/>
                    <a:pt x="3065" y="854"/>
                    <a:pt x="2546" y="314"/>
                  </a:cubicBezTo>
                  <a:cubicBezTo>
                    <a:pt x="2389" y="158"/>
                    <a:pt x="2269" y="1"/>
                    <a:pt x="217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80" name="Google Shape;28880;p99"/>
            <p:cNvSpPr/>
            <p:nvPr/>
          </p:nvSpPr>
          <p:spPr>
            <a:xfrm flipH="1">
              <a:off x="6686461" y="2977442"/>
              <a:ext cx="60065" cy="60281"/>
            </a:xfrm>
            <a:custGeom>
              <a:avLst/>
              <a:gdLst/>
              <a:ahLst/>
              <a:cxnLst/>
              <a:rect l="l" t="t" r="r" b="b"/>
              <a:pathLst>
                <a:path w="4737" h="4754" extrusionOk="0">
                  <a:moveTo>
                    <a:pt x="4174" y="0"/>
                  </a:moveTo>
                  <a:cubicBezTo>
                    <a:pt x="4123" y="0"/>
                    <a:pt x="4056" y="11"/>
                    <a:pt x="3968" y="36"/>
                  </a:cubicBezTo>
                  <a:cubicBezTo>
                    <a:pt x="3687" y="108"/>
                    <a:pt x="3438" y="253"/>
                    <a:pt x="3168" y="347"/>
                  </a:cubicBezTo>
                  <a:cubicBezTo>
                    <a:pt x="2797" y="475"/>
                    <a:pt x="2453" y="560"/>
                    <a:pt x="2099" y="560"/>
                  </a:cubicBezTo>
                  <a:cubicBezTo>
                    <a:pt x="1878" y="560"/>
                    <a:pt x="1652" y="527"/>
                    <a:pt x="1413" y="451"/>
                  </a:cubicBezTo>
                  <a:cubicBezTo>
                    <a:pt x="1039" y="336"/>
                    <a:pt x="686" y="170"/>
                    <a:pt x="301" y="77"/>
                  </a:cubicBezTo>
                  <a:cubicBezTo>
                    <a:pt x="270" y="66"/>
                    <a:pt x="229" y="66"/>
                    <a:pt x="197" y="66"/>
                  </a:cubicBezTo>
                  <a:cubicBezTo>
                    <a:pt x="104" y="87"/>
                    <a:pt x="62" y="202"/>
                    <a:pt x="62" y="295"/>
                  </a:cubicBezTo>
                  <a:cubicBezTo>
                    <a:pt x="114" y="918"/>
                    <a:pt x="426" y="1552"/>
                    <a:pt x="602" y="2155"/>
                  </a:cubicBezTo>
                  <a:cubicBezTo>
                    <a:pt x="623" y="2248"/>
                    <a:pt x="654" y="2342"/>
                    <a:pt x="654" y="2435"/>
                  </a:cubicBezTo>
                  <a:cubicBezTo>
                    <a:pt x="665" y="2632"/>
                    <a:pt x="561" y="2808"/>
                    <a:pt x="519" y="2995"/>
                  </a:cubicBezTo>
                  <a:cubicBezTo>
                    <a:pt x="405" y="3494"/>
                    <a:pt x="291" y="3930"/>
                    <a:pt x="72" y="4398"/>
                  </a:cubicBezTo>
                  <a:cubicBezTo>
                    <a:pt x="42" y="4481"/>
                    <a:pt x="0" y="4585"/>
                    <a:pt x="52" y="4657"/>
                  </a:cubicBezTo>
                  <a:cubicBezTo>
                    <a:pt x="97" y="4726"/>
                    <a:pt x="160" y="4753"/>
                    <a:pt x="232" y="4753"/>
                  </a:cubicBezTo>
                  <a:cubicBezTo>
                    <a:pt x="442" y="4753"/>
                    <a:pt x="725" y="4522"/>
                    <a:pt x="841" y="4429"/>
                  </a:cubicBezTo>
                  <a:cubicBezTo>
                    <a:pt x="1153" y="4211"/>
                    <a:pt x="1537" y="4096"/>
                    <a:pt x="1900" y="3983"/>
                  </a:cubicBezTo>
                  <a:cubicBezTo>
                    <a:pt x="2111" y="3916"/>
                    <a:pt x="2326" y="3888"/>
                    <a:pt x="2543" y="3888"/>
                  </a:cubicBezTo>
                  <a:cubicBezTo>
                    <a:pt x="3201" y="3888"/>
                    <a:pt x="3872" y="4148"/>
                    <a:pt x="4466" y="4366"/>
                  </a:cubicBezTo>
                  <a:cubicBezTo>
                    <a:pt x="4510" y="4377"/>
                    <a:pt x="4560" y="4391"/>
                    <a:pt x="4605" y="4391"/>
                  </a:cubicBezTo>
                  <a:cubicBezTo>
                    <a:pt x="4644" y="4391"/>
                    <a:pt x="4680" y="4380"/>
                    <a:pt x="4705" y="4346"/>
                  </a:cubicBezTo>
                  <a:cubicBezTo>
                    <a:pt x="4726" y="4315"/>
                    <a:pt x="4736" y="4263"/>
                    <a:pt x="4726" y="4221"/>
                  </a:cubicBezTo>
                  <a:cubicBezTo>
                    <a:pt x="4705" y="3713"/>
                    <a:pt x="4300" y="3307"/>
                    <a:pt x="4082" y="2829"/>
                  </a:cubicBezTo>
                  <a:cubicBezTo>
                    <a:pt x="3760" y="2102"/>
                    <a:pt x="4051" y="1250"/>
                    <a:pt x="4227" y="523"/>
                  </a:cubicBezTo>
                  <a:cubicBezTo>
                    <a:pt x="4289" y="295"/>
                    <a:pt x="4362" y="108"/>
                    <a:pt x="4289" y="36"/>
                  </a:cubicBezTo>
                  <a:cubicBezTo>
                    <a:pt x="4267" y="14"/>
                    <a:pt x="4231" y="0"/>
                    <a:pt x="417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81" name="Google Shape;28881;p99"/>
            <p:cNvSpPr/>
            <p:nvPr/>
          </p:nvSpPr>
          <p:spPr>
            <a:xfrm flipH="1">
              <a:off x="7703244" y="2403666"/>
              <a:ext cx="60065" cy="60205"/>
            </a:xfrm>
            <a:custGeom>
              <a:avLst/>
              <a:gdLst/>
              <a:ahLst/>
              <a:cxnLst/>
              <a:rect l="l" t="t" r="r" b="b"/>
              <a:pathLst>
                <a:path w="4737" h="4748" extrusionOk="0">
                  <a:moveTo>
                    <a:pt x="4185" y="0"/>
                  </a:moveTo>
                  <a:cubicBezTo>
                    <a:pt x="4134" y="0"/>
                    <a:pt x="4067" y="11"/>
                    <a:pt x="3978" y="35"/>
                  </a:cubicBezTo>
                  <a:cubicBezTo>
                    <a:pt x="3698" y="108"/>
                    <a:pt x="3438" y="254"/>
                    <a:pt x="3168" y="347"/>
                  </a:cubicBezTo>
                  <a:cubicBezTo>
                    <a:pt x="2805" y="474"/>
                    <a:pt x="2461" y="555"/>
                    <a:pt x="2108" y="555"/>
                  </a:cubicBezTo>
                  <a:cubicBezTo>
                    <a:pt x="1886" y="555"/>
                    <a:pt x="1660" y="523"/>
                    <a:pt x="1423" y="450"/>
                  </a:cubicBezTo>
                  <a:cubicBezTo>
                    <a:pt x="1049" y="337"/>
                    <a:pt x="686" y="170"/>
                    <a:pt x="312" y="77"/>
                  </a:cubicBezTo>
                  <a:cubicBezTo>
                    <a:pt x="290" y="70"/>
                    <a:pt x="263" y="62"/>
                    <a:pt x="234" y="62"/>
                  </a:cubicBezTo>
                  <a:cubicBezTo>
                    <a:pt x="222" y="62"/>
                    <a:pt x="210" y="63"/>
                    <a:pt x="197" y="67"/>
                  </a:cubicBezTo>
                  <a:cubicBezTo>
                    <a:pt x="104" y="87"/>
                    <a:pt x="63" y="201"/>
                    <a:pt x="73" y="295"/>
                  </a:cubicBezTo>
                  <a:cubicBezTo>
                    <a:pt x="114" y="918"/>
                    <a:pt x="437" y="1551"/>
                    <a:pt x="603" y="2154"/>
                  </a:cubicBezTo>
                  <a:cubicBezTo>
                    <a:pt x="634" y="2237"/>
                    <a:pt x="665" y="2331"/>
                    <a:pt x="665" y="2435"/>
                  </a:cubicBezTo>
                  <a:cubicBezTo>
                    <a:pt x="675" y="2632"/>
                    <a:pt x="571" y="2798"/>
                    <a:pt x="530" y="2985"/>
                  </a:cubicBezTo>
                  <a:cubicBezTo>
                    <a:pt x="416" y="3483"/>
                    <a:pt x="301" y="3930"/>
                    <a:pt x="84" y="4397"/>
                  </a:cubicBezTo>
                  <a:cubicBezTo>
                    <a:pt x="42" y="4481"/>
                    <a:pt x="0" y="4574"/>
                    <a:pt x="52" y="4658"/>
                  </a:cubicBezTo>
                  <a:cubicBezTo>
                    <a:pt x="96" y="4722"/>
                    <a:pt x="158" y="4747"/>
                    <a:pt x="228" y="4747"/>
                  </a:cubicBezTo>
                  <a:cubicBezTo>
                    <a:pt x="442" y="4747"/>
                    <a:pt x="735" y="4515"/>
                    <a:pt x="852" y="4429"/>
                  </a:cubicBezTo>
                  <a:cubicBezTo>
                    <a:pt x="1153" y="4210"/>
                    <a:pt x="1538" y="4086"/>
                    <a:pt x="1901" y="3972"/>
                  </a:cubicBezTo>
                  <a:cubicBezTo>
                    <a:pt x="2114" y="3905"/>
                    <a:pt x="2331" y="3877"/>
                    <a:pt x="2549" y="3877"/>
                  </a:cubicBezTo>
                  <a:cubicBezTo>
                    <a:pt x="3212" y="3877"/>
                    <a:pt x="3883" y="4137"/>
                    <a:pt x="4477" y="4356"/>
                  </a:cubicBezTo>
                  <a:cubicBezTo>
                    <a:pt x="4515" y="4373"/>
                    <a:pt x="4563" y="4386"/>
                    <a:pt x="4606" y="4386"/>
                  </a:cubicBezTo>
                  <a:cubicBezTo>
                    <a:pt x="4645" y="4386"/>
                    <a:pt x="4681" y="4375"/>
                    <a:pt x="4705" y="4346"/>
                  </a:cubicBezTo>
                  <a:cubicBezTo>
                    <a:pt x="4737" y="4314"/>
                    <a:pt x="4737" y="4263"/>
                    <a:pt x="4737" y="4221"/>
                  </a:cubicBezTo>
                  <a:cubicBezTo>
                    <a:pt x="4716" y="3702"/>
                    <a:pt x="4301" y="3296"/>
                    <a:pt x="4093" y="2829"/>
                  </a:cubicBezTo>
                  <a:cubicBezTo>
                    <a:pt x="3770" y="2102"/>
                    <a:pt x="4061" y="1251"/>
                    <a:pt x="4238" y="524"/>
                  </a:cubicBezTo>
                  <a:cubicBezTo>
                    <a:pt x="4301" y="295"/>
                    <a:pt x="4373" y="108"/>
                    <a:pt x="4301" y="35"/>
                  </a:cubicBezTo>
                  <a:cubicBezTo>
                    <a:pt x="4279" y="13"/>
                    <a:pt x="4242" y="0"/>
                    <a:pt x="4185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82" name="Google Shape;28882;p99"/>
            <p:cNvSpPr/>
            <p:nvPr/>
          </p:nvSpPr>
          <p:spPr>
            <a:xfrm flipH="1">
              <a:off x="7309611" y="2794647"/>
              <a:ext cx="59938" cy="60205"/>
            </a:xfrm>
            <a:custGeom>
              <a:avLst/>
              <a:gdLst/>
              <a:ahLst/>
              <a:cxnLst/>
              <a:rect l="l" t="t" r="r" b="b"/>
              <a:pathLst>
                <a:path w="4727" h="4748" extrusionOk="0">
                  <a:moveTo>
                    <a:pt x="4175" y="0"/>
                  </a:moveTo>
                  <a:cubicBezTo>
                    <a:pt x="4124" y="0"/>
                    <a:pt x="4056" y="11"/>
                    <a:pt x="3968" y="35"/>
                  </a:cubicBezTo>
                  <a:cubicBezTo>
                    <a:pt x="3688" y="108"/>
                    <a:pt x="3439" y="253"/>
                    <a:pt x="3158" y="347"/>
                  </a:cubicBezTo>
                  <a:cubicBezTo>
                    <a:pt x="2794" y="475"/>
                    <a:pt x="2449" y="559"/>
                    <a:pt x="2094" y="559"/>
                  </a:cubicBezTo>
                  <a:cubicBezTo>
                    <a:pt x="1873" y="559"/>
                    <a:pt x="1649" y="527"/>
                    <a:pt x="1413" y="451"/>
                  </a:cubicBezTo>
                  <a:cubicBezTo>
                    <a:pt x="1039" y="336"/>
                    <a:pt x="686" y="170"/>
                    <a:pt x="302" y="77"/>
                  </a:cubicBezTo>
                  <a:cubicBezTo>
                    <a:pt x="280" y="69"/>
                    <a:pt x="252" y="62"/>
                    <a:pt x="227" y="62"/>
                  </a:cubicBezTo>
                  <a:cubicBezTo>
                    <a:pt x="217" y="62"/>
                    <a:pt x="207" y="63"/>
                    <a:pt x="198" y="66"/>
                  </a:cubicBezTo>
                  <a:cubicBezTo>
                    <a:pt x="104" y="87"/>
                    <a:pt x="63" y="202"/>
                    <a:pt x="63" y="295"/>
                  </a:cubicBezTo>
                  <a:cubicBezTo>
                    <a:pt x="104" y="918"/>
                    <a:pt x="427" y="1552"/>
                    <a:pt x="603" y="2154"/>
                  </a:cubicBezTo>
                  <a:cubicBezTo>
                    <a:pt x="624" y="2247"/>
                    <a:pt x="655" y="2341"/>
                    <a:pt x="655" y="2434"/>
                  </a:cubicBezTo>
                  <a:cubicBezTo>
                    <a:pt x="665" y="2632"/>
                    <a:pt x="561" y="2798"/>
                    <a:pt x="520" y="2985"/>
                  </a:cubicBezTo>
                  <a:cubicBezTo>
                    <a:pt x="406" y="3484"/>
                    <a:pt x="291" y="3930"/>
                    <a:pt x="73" y="4398"/>
                  </a:cubicBezTo>
                  <a:cubicBezTo>
                    <a:pt x="32" y="4481"/>
                    <a:pt x="0" y="4585"/>
                    <a:pt x="42" y="4657"/>
                  </a:cubicBezTo>
                  <a:cubicBezTo>
                    <a:pt x="86" y="4722"/>
                    <a:pt x="148" y="4747"/>
                    <a:pt x="219" y="4747"/>
                  </a:cubicBezTo>
                  <a:cubicBezTo>
                    <a:pt x="432" y="4747"/>
                    <a:pt x="725" y="4515"/>
                    <a:pt x="842" y="4429"/>
                  </a:cubicBezTo>
                  <a:cubicBezTo>
                    <a:pt x="1143" y="4211"/>
                    <a:pt x="1528" y="4096"/>
                    <a:pt x="1891" y="3972"/>
                  </a:cubicBezTo>
                  <a:cubicBezTo>
                    <a:pt x="2101" y="3906"/>
                    <a:pt x="2315" y="3878"/>
                    <a:pt x="2529" y="3878"/>
                  </a:cubicBezTo>
                  <a:cubicBezTo>
                    <a:pt x="3196" y="3878"/>
                    <a:pt x="3870" y="4144"/>
                    <a:pt x="4467" y="4356"/>
                  </a:cubicBezTo>
                  <a:cubicBezTo>
                    <a:pt x="4505" y="4372"/>
                    <a:pt x="4555" y="4386"/>
                    <a:pt x="4601" y="4386"/>
                  </a:cubicBezTo>
                  <a:cubicBezTo>
                    <a:pt x="4643" y="4386"/>
                    <a:pt x="4681" y="4375"/>
                    <a:pt x="4706" y="4345"/>
                  </a:cubicBezTo>
                  <a:cubicBezTo>
                    <a:pt x="4727" y="4315"/>
                    <a:pt x="4727" y="4262"/>
                    <a:pt x="4727" y="4221"/>
                  </a:cubicBezTo>
                  <a:cubicBezTo>
                    <a:pt x="4706" y="3701"/>
                    <a:pt x="4290" y="3297"/>
                    <a:pt x="4083" y="2829"/>
                  </a:cubicBezTo>
                  <a:cubicBezTo>
                    <a:pt x="3760" y="2102"/>
                    <a:pt x="4051" y="1250"/>
                    <a:pt x="4228" y="523"/>
                  </a:cubicBezTo>
                  <a:cubicBezTo>
                    <a:pt x="4290" y="295"/>
                    <a:pt x="4363" y="108"/>
                    <a:pt x="4290" y="35"/>
                  </a:cubicBezTo>
                  <a:cubicBezTo>
                    <a:pt x="4269" y="13"/>
                    <a:pt x="4232" y="0"/>
                    <a:pt x="417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83" name="Google Shape;28883;p99"/>
            <p:cNvSpPr/>
            <p:nvPr/>
          </p:nvSpPr>
          <p:spPr>
            <a:xfrm flipH="1">
              <a:off x="8435218" y="2322226"/>
              <a:ext cx="60065" cy="60205"/>
            </a:xfrm>
            <a:custGeom>
              <a:avLst/>
              <a:gdLst/>
              <a:ahLst/>
              <a:cxnLst/>
              <a:rect l="l" t="t" r="r" b="b"/>
              <a:pathLst>
                <a:path w="4737" h="4748" extrusionOk="0">
                  <a:moveTo>
                    <a:pt x="4181" y="0"/>
                  </a:moveTo>
                  <a:cubicBezTo>
                    <a:pt x="4129" y="0"/>
                    <a:pt x="4062" y="11"/>
                    <a:pt x="3979" y="36"/>
                  </a:cubicBezTo>
                  <a:cubicBezTo>
                    <a:pt x="3698" y="109"/>
                    <a:pt x="3439" y="254"/>
                    <a:pt x="3169" y="347"/>
                  </a:cubicBezTo>
                  <a:cubicBezTo>
                    <a:pt x="2799" y="475"/>
                    <a:pt x="2457" y="555"/>
                    <a:pt x="2103" y="555"/>
                  </a:cubicBezTo>
                  <a:cubicBezTo>
                    <a:pt x="1881" y="555"/>
                    <a:pt x="1654" y="523"/>
                    <a:pt x="1413" y="451"/>
                  </a:cubicBezTo>
                  <a:cubicBezTo>
                    <a:pt x="1050" y="337"/>
                    <a:pt x="686" y="171"/>
                    <a:pt x="312" y="77"/>
                  </a:cubicBezTo>
                  <a:cubicBezTo>
                    <a:pt x="283" y="70"/>
                    <a:pt x="259" y="63"/>
                    <a:pt x="233" y="63"/>
                  </a:cubicBezTo>
                  <a:cubicBezTo>
                    <a:pt x="222" y="63"/>
                    <a:pt x="211" y="64"/>
                    <a:pt x="198" y="67"/>
                  </a:cubicBezTo>
                  <a:cubicBezTo>
                    <a:pt x="105" y="88"/>
                    <a:pt x="63" y="202"/>
                    <a:pt x="74" y="296"/>
                  </a:cubicBezTo>
                  <a:cubicBezTo>
                    <a:pt x="115" y="919"/>
                    <a:pt x="427" y="1552"/>
                    <a:pt x="603" y="2154"/>
                  </a:cubicBezTo>
                  <a:cubicBezTo>
                    <a:pt x="635" y="2238"/>
                    <a:pt x="655" y="2331"/>
                    <a:pt x="665" y="2435"/>
                  </a:cubicBezTo>
                  <a:cubicBezTo>
                    <a:pt x="676" y="2632"/>
                    <a:pt x="572" y="2798"/>
                    <a:pt x="531" y="2985"/>
                  </a:cubicBezTo>
                  <a:cubicBezTo>
                    <a:pt x="416" y="3484"/>
                    <a:pt x="302" y="3931"/>
                    <a:pt x="84" y="4398"/>
                  </a:cubicBezTo>
                  <a:cubicBezTo>
                    <a:pt x="42" y="4481"/>
                    <a:pt x="1" y="4575"/>
                    <a:pt x="53" y="4658"/>
                  </a:cubicBezTo>
                  <a:cubicBezTo>
                    <a:pt x="97" y="4722"/>
                    <a:pt x="158" y="4748"/>
                    <a:pt x="229" y="4748"/>
                  </a:cubicBezTo>
                  <a:cubicBezTo>
                    <a:pt x="442" y="4748"/>
                    <a:pt x="736" y="4515"/>
                    <a:pt x="852" y="4430"/>
                  </a:cubicBezTo>
                  <a:cubicBezTo>
                    <a:pt x="1154" y="4211"/>
                    <a:pt x="1538" y="4086"/>
                    <a:pt x="1902" y="3973"/>
                  </a:cubicBezTo>
                  <a:cubicBezTo>
                    <a:pt x="2112" y="3906"/>
                    <a:pt x="2328" y="3878"/>
                    <a:pt x="2544" y="3878"/>
                  </a:cubicBezTo>
                  <a:cubicBezTo>
                    <a:pt x="3203" y="3878"/>
                    <a:pt x="3875" y="4138"/>
                    <a:pt x="4478" y="4356"/>
                  </a:cubicBezTo>
                  <a:cubicBezTo>
                    <a:pt x="4516" y="4373"/>
                    <a:pt x="4563" y="4387"/>
                    <a:pt x="4606" y="4387"/>
                  </a:cubicBezTo>
                  <a:cubicBezTo>
                    <a:pt x="4645" y="4387"/>
                    <a:pt x="4682" y="4376"/>
                    <a:pt x="4706" y="4346"/>
                  </a:cubicBezTo>
                  <a:cubicBezTo>
                    <a:pt x="4737" y="4315"/>
                    <a:pt x="4737" y="4263"/>
                    <a:pt x="4737" y="4222"/>
                  </a:cubicBezTo>
                  <a:cubicBezTo>
                    <a:pt x="4716" y="3702"/>
                    <a:pt x="4301" y="3297"/>
                    <a:pt x="4093" y="2830"/>
                  </a:cubicBezTo>
                  <a:cubicBezTo>
                    <a:pt x="3771" y="2103"/>
                    <a:pt x="4051" y="1251"/>
                    <a:pt x="4238" y="524"/>
                  </a:cubicBezTo>
                  <a:cubicBezTo>
                    <a:pt x="4291" y="296"/>
                    <a:pt x="4374" y="109"/>
                    <a:pt x="4301" y="36"/>
                  </a:cubicBezTo>
                  <a:cubicBezTo>
                    <a:pt x="4279" y="14"/>
                    <a:pt x="4239" y="0"/>
                    <a:pt x="418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84" name="Google Shape;28884;p99"/>
            <p:cNvSpPr/>
            <p:nvPr/>
          </p:nvSpPr>
          <p:spPr>
            <a:xfrm flipH="1">
              <a:off x="8349504" y="322653"/>
              <a:ext cx="59951" cy="60205"/>
            </a:xfrm>
            <a:custGeom>
              <a:avLst/>
              <a:gdLst/>
              <a:ahLst/>
              <a:cxnLst/>
              <a:rect l="l" t="t" r="r" b="b"/>
              <a:pathLst>
                <a:path w="4728" h="4748" extrusionOk="0">
                  <a:moveTo>
                    <a:pt x="4175" y="1"/>
                  </a:moveTo>
                  <a:cubicBezTo>
                    <a:pt x="4124" y="1"/>
                    <a:pt x="4057" y="11"/>
                    <a:pt x="3969" y="36"/>
                  </a:cubicBezTo>
                  <a:cubicBezTo>
                    <a:pt x="3689" y="108"/>
                    <a:pt x="3439" y="254"/>
                    <a:pt x="3159" y="348"/>
                  </a:cubicBezTo>
                  <a:cubicBezTo>
                    <a:pt x="2794" y="476"/>
                    <a:pt x="2453" y="560"/>
                    <a:pt x="2099" y="560"/>
                  </a:cubicBezTo>
                  <a:cubicBezTo>
                    <a:pt x="1879" y="560"/>
                    <a:pt x="1653" y="527"/>
                    <a:pt x="1414" y="452"/>
                  </a:cubicBezTo>
                  <a:cubicBezTo>
                    <a:pt x="1040" y="337"/>
                    <a:pt x="686" y="171"/>
                    <a:pt x="303" y="78"/>
                  </a:cubicBezTo>
                  <a:cubicBezTo>
                    <a:pt x="280" y="70"/>
                    <a:pt x="253" y="63"/>
                    <a:pt x="228" y="63"/>
                  </a:cubicBezTo>
                  <a:cubicBezTo>
                    <a:pt x="217" y="63"/>
                    <a:pt x="208" y="64"/>
                    <a:pt x="199" y="67"/>
                  </a:cubicBezTo>
                  <a:cubicBezTo>
                    <a:pt x="105" y="88"/>
                    <a:pt x="63" y="202"/>
                    <a:pt x="63" y="295"/>
                  </a:cubicBezTo>
                  <a:cubicBezTo>
                    <a:pt x="116" y="919"/>
                    <a:pt x="427" y="1553"/>
                    <a:pt x="603" y="2155"/>
                  </a:cubicBezTo>
                  <a:cubicBezTo>
                    <a:pt x="624" y="2248"/>
                    <a:pt x="656" y="2342"/>
                    <a:pt x="656" y="2435"/>
                  </a:cubicBezTo>
                  <a:cubicBezTo>
                    <a:pt x="666" y="2633"/>
                    <a:pt x="562" y="2799"/>
                    <a:pt x="520" y="2986"/>
                  </a:cubicBezTo>
                  <a:cubicBezTo>
                    <a:pt x="406" y="3484"/>
                    <a:pt x="292" y="3931"/>
                    <a:pt x="74" y="4398"/>
                  </a:cubicBezTo>
                  <a:cubicBezTo>
                    <a:pt x="43" y="4482"/>
                    <a:pt x="1" y="4585"/>
                    <a:pt x="43" y="4658"/>
                  </a:cubicBezTo>
                  <a:cubicBezTo>
                    <a:pt x="87" y="4722"/>
                    <a:pt x="148" y="4748"/>
                    <a:pt x="219" y="4748"/>
                  </a:cubicBezTo>
                  <a:cubicBezTo>
                    <a:pt x="433" y="4748"/>
                    <a:pt x="725" y="4515"/>
                    <a:pt x="843" y="4429"/>
                  </a:cubicBezTo>
                  <a:cubicBezTo>
                    <a:pt x="1143" y="4212"/>
                    <a:pt x="1538" y="4087"/>
                    <a:pt x="1902" y="3972"/>
                  </a:cubicBezTo>
                  <a:cubicBezTo>
                    <a:pt x="2113" y="3906"/>
                    <a:pt x="2327" y="3877"/>
                    <a:pt x="2543" y="3877"/>
                  </a:cubicBezTo>
                  <a:cubicBezTo>
                    <a:pt x="3202" y="3877"/>
                    <a:pt x="3873" y="4138"/>
                    <a:pt x="4467" y="4357"/>
                  </a:cubicBezTo>
                  <a:cubicBezTo>
                    <a:pt x="4511" y="4373"/>
                    <a:pt x="4560" y="4387"/>
                    <a:pt x="4605" y="4387"/>
                  </a:cubicBezTo>
                  <a:cubicBezTo>
                    <a:pt x="4645" y="4387"/>
                    <a:pt x="4682" y="4376"/>
                    <a:pt x="4707" y="4346"/>
                  </a:cubicBezTo>
                  <a:cubicBezTo>
                    <a:pt x="4727" y="4315"/>
                    <a:pt x="4727" y="4263"/>
                    <a:pt x="4727" y="4222"/>
                  </a:cubicBezTo>
                  <a:cubicBezTo>
                    <a:pt x="4707" y="3702"/>
                    <a:pt x="4291" y="3298"/>
                    <a:pt x="4083" y="2830"/>
                  </a:cubicBezTo>
                  <a:cubicBezTo>
                    <a:pt x="3761" y="2103"/>
                    <a:pt x="4052" y="1251"/>
                    <a:pt x="4229" y="524"/>
                  </a:cubicBezTo>
                  <a:cubicBezTo>
                    <a:pt x="4291" y="295"/>
                    <a:pt x="4363" y="108"/>
                    <a:pt x="4291" y="36"/>
                  </a:cubicBezTo>
                  <a:cubicBezTo>
                    <a:pt x="4269" y="14"/>
                    <a:pt x="4233" y="1"/>
                    <a:pt x="417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85" name="Google Shape;28885;p99"/>
            <p:cNvSpPr/>
            <p:nvPr/>
          </p:nvSpPr>
          <p:spPr>
            <a:xfrm flipH="1">
              <a:off x="6553311" y="1372167"/>
              <a:ext cx="60065" cy="60281"/>
            </a:xfrm>
            <a:custGeom>
              <a:avLst/>
              <a:gdLst/>
              <a:ahLst/>
              <a:cxnLst/>
              <a:rect l="l" t="t" r="r" b="b"/>
              <a:pathLst>
                <a:path w="4737" h="4754" extrusionOk="0">
                  <a:moveTo>
                    <a:pt x="4174" y="0"/>
                  </a:moveTo>
                  <a:cubicBezTo>
                    <a:pt x="4123" y="0"/>
                    <a:pt x="4056" y="11"/>
                    <a:pt x="3968" y="36"/>
                  </a:cubicBezTo>
                  <a:cubicBezTo>
                    <a:pt x="3687" y="108"/>
                    <a:pt x="3438" y="253"/>
                    <a:pt x="3168" y="347"/>
                  </a:cubicBezTo>
                  <a:cubicBezTo>
                    <a:pt x="2797" y="475"/>
                    <a:pt x="2453" y="560"/>
                    <a:pt x="2099" y="560"/>
                  </a:cubicBezTo>
                  <a:cubicBezTo>
                    <a:pt x="1878" y="560"/>
                    <a:pt x="1652" y="527"/>
                    <a:pt x="1413" y="451"/>
                  </a:cubicBezTo>
                  <a:cubicBezTo>
                    <a:pt x="1039" y="336"/>
                    <a:pt x="686" y="170"/>
                    <a:pt x="301" y="77"/>
                  </a:cubicBezTo>
                  <a:cubicBezTo>
                    <a:pt x="270" y="66"/>
                    <a:pt x="229" y="66"/>
                    <a:pt x="197" y="66"/>
                  </a:cubicBezTo>
                  <a:cubicBezTo>
                    <a:pt x="104" y="87"/>
                    <a:pt x="62" y="202"/>
                    <a:pt x="62" y="295"/>
                  </a:cubicBezTo>
                  <a:cubicBezTo>
                    <a:pt x="114" y="918"/>
                    <a:pt x="426" y="1552"/>
                    <a:pt x="602" y="2155"/>
                  </a:cubicBezTo>
                  <a:cubicBezTo>
                    <a:pt x="623" y="2248"/>
                    <a:pt x="654" y="2342"/>
                    <a:pt x="654" y="2435"/>
                  </a:cubicBezTo>
                  <a:cubicBezTo>
                    <a:pt x="665" y="2632"/>
                    <a:pt x="561" y="2808"/>
                    <a:pt x="519" y="2995"/>
                  </a:cubicBezTo>
                  <a:cubicBezTo>
                    <a:pt x="405" y="3494"/>
                    <a:pt x="291" y="3930"/>
                    <a:pt x="72" y="4398"/>
                  </a:cubicBezTo>
                  <a:cubicBezTo>
                    <a:pt x="42" y="4481"/>
                    <a:pt x="0" y="4585"/>
                    <a:pt x="52" y="4657"/>
                  </a:cubicBezTo>
                  <a:cubicBezTo>
                    <a:pt x="97" y="4726"/>
                    <a:pt x="160" y="4753"/>
                    <a:pt x="232" y="4753"/>
                  </a:cubicBezTo>
                  <a:cubicBezTo>
                    <a:pt x="442" y="4753"/>
                    <a:pt x="725" y="4522"/>
                    <a:pt x="841" y="4429"/>
                  </a:cubicBezTo>
                  <a:cubicBezTo>
                    <a:pt x="1153" y="4211"/>
                    <a:pt x="1537" y="4096"/>
                    <a:pt x="1900" y="3983"/>
                  </a:cubicBezTo>
                  <a:cubicBezTo>
                    <a:pt x="2111" y="3916"/>
                    <a:pt x="2326" y="3888"/>
                    <a:pt x="2543" y="3888"/>
                  </a:cubicBezTo>
                  <a:cubicBezTo>
                    <a:pt x="3201" y="3888"/>
                    <a:pt x="3872" y="4148"/>
                    <a:pt x="4466" y="4366"/>
                  </a:cubicBezTo>
                  <a:cubicBezTo>
                    <a:pt x="4510" y="4377"/>
                    <a:pt x="4560" y="4391"/>
                    <a:pt x="4605" y="4391"/>
                  </a:cubicBezTo>
                  <a:cubicBezTo>
                    <a:pt x="4644" y="4391"/>
                    <a:pt x="4680" y="4380"/>
                    <a:pt x="4705" y="4346"/>
                  </a:cubicBezTo>
                  <a:cubicBezTo>
                    <a:pt x="4726" y="4315"/>
                    <a:pt x="4736" y="4263"/>
                    <a:pt x="4726" y="4221"/>
                  </a:cubicBezTo>
                  <a:cubicBezTo>
                    <a:pt x="4705" y="3713"/>
                    <a:pt x="4300" y="3307"/>
                    <a:pt x="4082" y="2829"/>
                  </a:cubicBezTo>
                  <a:cubicBezTo>
                    <a:pt x="3760" y="2102"/>
                    <a:pt x="4051" y="1250"/>
                    <a:pt x="4227" y="523"/>
                  </a:cubicBezTo>
                  <a:cubicBezTo>
                    <a:pt x="4289" y="295"/>
                    <a:pt x="4362" y="108"/>
                    <a:pt x="4289" y="36"/>
                  </a:cubicBezTo>
                  <a:cubicBezTo>
                    <a:pt x="4267" y="14"/>
                    <a:pt x="4231" y="0"/>
                    <a:pt x="417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86" name="Google Shape;28886;p99"/>
            <p:cNvSpPr/>
            <p:nvPr/>
          </p:nvSpPr>
          <p:spPr>
            <a:xfrm flipH="1">
              <a:off x="6906648" y="2130984"/>
              <a:ext cx="59938" cy="60205"/>
            </a:xfrm>
            <a:custGeom>
              <a:avLst/>
              <a:gdLst/>
              <a:ahLst/>
              <a:cxnLst/>
              <a:rect l="l" t="t" r="r" b="b"/>
              <a:pathLst>
                <a:path w="4727" h="4748" extrusionOk="0">
                  <a:moveTo>
                    <a:pt x="4175" y="0"/>
                  </a:moveTo>
                  <a:cubicBezTo>
                    <a:pt x="4124" y="0"/>
                    <a:pt x="4056" y="11"/>
                    <a:pt x="3968" y="35"/>
                  </a:cubicBezTo>
                  <a:cubicBezTo>
                    <a:pt x="3688" y="108"/>
                    <a:pt x="3439" y="253"/>
                    <a:pt x="3158" y="347"/>
                  </a:cubicBezTo>
                  <a:cubicBezTo>
                    <a:pt x="2794" y="475"/>
                    <a:pt x="2449" y="559"/>
                    <a:pt x="2094" y="559"/>
                  </a:cubicBezTo>
                  <a:cubicBezTo>
                    <a:pt x="1873" y="559"/>
                    <a:pt x="1649" y="527"/>
                    <a:pt x="1413" y="451"/>
                  </a:cubicBezTo>
                  <a:cubicBezTo>
                    <a:pt x="1039" y="336"/>
                    <a:pt x="686" y="170"/>
                    <a:pt x="302" y="77"/>
                  </a:cubicBezTo>
                  <a:cubicBezTo>
                    <a:pt x="280" y="69"/>
                    <a:pt x="252" y="62"/>
                    <a:pt x="227" y="62"/>
                  </a:cubicBezTo>
                  <a:cubicBezTo>
                    <a:pt x="217" y="62"/>
                    <a:pt x="207" y="63"/>
                    <a:pt x="198" y="66"/>
                  </a:cubicBezTo>
                  <a:cubicBezTo>
                    <a:pt x="104" y="87"/>
                    <a:pt x="63" y="202"/>
                    <a:pt x="63" y="295"/>
                  </a:cubicBezTo>
                  <a:cubicBezTo>
                    <a:pt x="104" y="918"/>
                    <a:pt x="427" y="1552"/>
                    <a:pt x="603" y="2154"/>
                  </a:cubicBezTo>
                  <a:cubicBezTo>
                    <a:pt x="624" y="2247"/>
                    <a:pt x="655" y="2341"/>
                    <a:pt x="655" y="2434"/>
                  </a:cubicBezTo>
                  <a:cubicBezTo>
                    <a:pt x="665" y="2632"/>
                    <a:pt x="561" y="2798"/>
                    <a:pt x="520" y="2985"/>
                  </a:cubicBezTo>
                  <a:cubicBezTo>
                    <a:pt x="406" y="3484"/>
                    <a:pt x="291" y="3930"/>
                    <a:pt x="73" y="4398"/>
                  </a:cubicBezTo>
                  <a:cubicBezTo>
                    <a:pt x="32" y="4481"/>
                    <a:pt x="0" y="4585"/>
                    <a:pt x="42" y="4657"/>
                  </a:cubicBezTo>
                  <a:cubicBezTo>
                    <a:pt x="86" y="4722"/>
                    <a:pt x="148" y="4747"/>
                    <a:pt x="219" y="4747"/>
                  </a:cubicBezTo>
                  <a:cubicBezTo>
                    <a:pt x="432" y="4747"/>
                    <a:pt x="725" y="4515"/>
                    <a:pt x="842" y="4429"/>
                  </a:cubicBezTo>
                  <a:cubicBezTo>
                    <a:pt x="1143" y="4211"/>
                    <a:pt x="1528" y="4096"/>
                    <a:pt x="1891" y="3972"/>
                  </a:cubicBezTo>
                  <a:cubicBezTo>
                    <a:pt x="2101" y="3906"/>
                    <a:pt x="2315" y="3878"/>
                    <a:pt x="2529" y="3878"/>
                  </a:cubicBezTo>
                  <a:cubicBezTo>
                    <a:pt x="3196" y="3878"/>
                    <a:pt x="3870" y="4144"/>
                    <a:pt x="4467" y="4356"/>
                  </a:cubicBezTo>
                  <a:cubicBezTo>
                    <a:pt x="4505" y="4372"/>
                    <a:pt x="4555" y="4386"/>
                    <a:pt x="4601" y="4386"/>
                  </a:cubicBezTo>
                  <a:cubicBezTo>
                    <a:pt x="4643" y="4386"/>
                    <a:pt x="4681" y="4375"/>
                    <a:pt x="4706" y="4345"/>
                  </a:cubicBezTo>
                  <a:cubicBezTo>
                    <a:pt x="4727" y="4315"/>
                    <a:pt x="4727" y="4262"/>
                    <a:pt x="4727" y="4221"/>
                  </a:cubicBezTo>
                  <a:cubicBezTo>
                    <a:pt x="4706" y="3701"/>
                    <a:pt x="4290" y="3297"/>
                    <a:pt x="4083" y="2829"/>
                  </a:cubicBezTo>
                  <a:cubicBezTo>
                    <a:pt x="3760" y="2102"/>
                    <a:pt x="4051" y="1250"/>
                    <a:pt x="4228" y="523"/>
                  </a:cubicBezTo>
                  <a:cubicBezTo>
                    <a:pt x="4290" y="295"/>
                    <a:pt x="4363" y="108"/>
                    <a:pt x="4290" y="35"/>
                  </a:cubicBezTo>
                  <a:cubicBezTo>
                    <a:pt x="4269" y="13"/>
                    <a:pt x="4232" y="0"/>
                    <a:pt x="417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87" name="Google Shape;28887;p99"/>
            <p:cNvSpPr/>
            <p:nvPr/>
          </p:nvSpPr>
          <p:spPr>
            <a:xfrm flipH="1">
              <a:off x="7852110" y="2831385"/>
              <a:ext cx="237611" cy="143601"/>
            </a:xfrm>
            <a:custGeom>
              <a:avLst/>
              <a:gdLst/>
              <a:ahLst/>
              <a:cxnLst/>
              <a:rect l="l" t="t" r="r" b="b"/>
              <a:pathLst>
                <a:path w="18739" h="11325" extrusionOk="0">
                  <a:moveTo>
                    <a:pt x="9395" y="1"/>
                  </a:moveTo>
                  <a:cubicBezTo>
                    <a:pt x="9201" y="1"/>
                    <a:pt x="9002" y="6"/>
                    <a:pt x="8798" y="16"/>
                  </a:cubicBezTo>
                  <a:cubicBezTo>
                    <a:pt x="2815" y="306"/>
                    <a:pt x="1" y="6674"/>
                    <a:pt x="4508" y="9904"/>
                  </a:cubicBezTo>
                  <a:cubicBezTo>
                    <a:pt x="4975" y="10236"/>
                    <a:pt x="5443" y="10506"/>
                    <a:pt x="5900" y="10714"/>
                  </a:cubicBezTo>
                  <a:cubicBezTo>
                    <a:pt x="6817" y="11137"/>
                    <a:pt x="7707" y="11325"/>
                    <a:pt x="8548" y="11325"/>
                  </a:cubicBezTo>
                  <a:cubicBezTo>
                    <a:pt x="15091" y="11325"/>
                    <a:pt x="18739" y="1"/>
                    <a:pt x="939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88" name="Google Shape;28888;p99"/>
            <p:cNvSpPr/>
            <p:nvPr/>
          </p:nvSpPr>
          <p:spPr>
            <a:xfrm flipH="1">
              <a:off x="7511230" y="2977472"/>
              <a:ext cx="60065" cy="60230"/>
            </a:xfrm>
            <a:custGeom>
              <a:avLst/>
              <a:gdLst/>
              <a:ahLst/>
              <a:cxnLst/>
              <a:rect l="l" t="t" r="r" b="b"/>
              <a:pathLst>
                <a:path w="4737" h="4750" extrusionOk="0">
                  <a:moveTo>
                    <a:pt x="4194" y="1"/>
                  </a:moveTo>
                  <a:cubicBezTo>
                    <a:pt x="4142" y="1"/>
                    <a:pt x="4072" y="11"/>
                    <a:pt x="3979" y="32"/>
                  </a:cubicBezTo>
                  <a:cubicBezTo>
                    <a:pt x="3698" y="104"/>
                    <a:pt x="3449" y="260"/>
                    <a:pt x="3169" y="354"/>
                  </a:cubicBezTo>
                  <a:cubicBezTo>
                    <a:pt x="2801" y="476"/>
                    <a:pt x="2453" y="559"/>
                    <a:pt x="2095" y="559"/>
                  </a:cubicBezTo>
                  <a:cubicBezTo>
                    <a:pt x="1877" y="559"/>
                    <a:pt x="1656" y="528"/>
                    <a:pt x="1424" y="457"/>
                  </a:cubicBezTo>
                  <a:cubicBezTo>
                    <a:pt x="1050" y="344"/>
                    <a:pt x="686" y="177"/>
                    <a:pt x="312" y="83"/>
                  </a:cubicBezTo>
                  <a:cubicBezTo>
                    <a:pt x="290" y="76"/>
                    <a:pt x="263" y="69"/>
                    <a:pt x="238" y="69"/>
                  </a:cubicBezTo>
                  <a:cubicBezTo>
                    <a:pt x="228" y="69"/>
                    <a:pt x="217" y="70"/>
                    <a:pt x="208" y="74"/>
                  </a:cubicBezTo>
                  <a:cubicBezTo>
                    <a:pt x="115" y="94"/>
                    <a:pt x="63" y="198"/>
                    <a:pt x="74" y="302"/>
                  </a:cubicBezTo>
                  <a:cubicBezTo>
                    <a:pt x="115" y="925"/>
                    <a:pt x="437" y="1558"/>
                    <a:pt x="603" y="2151"/>
                  </a:cubicBezTo>
                  <a:cubicBezTo>
                    <a:pt x="634" y="2244"/>
                    <a:pt x="665" y="2338"/>
                    <a:pt x="665" y="2431"/>
                  </a:cubicBezTo>
                  <a:cubicBezTo>
                    <a:pt x="676" y="2639"/>
                    <a:pt x="572" y="2805"/>
                    <a:pt x="531" y="2992"/>
                  </a:cubicBezTo>
                  <a:cubicBezTo>
                    <a:pt x="416" y="3490"/>
                    <a:pt x="302" y="3937"/>
                    <a:pt x="84" y="4394"/>
                  </a:cubicBezTo>
                  <a:cubicBezTo>
                    <a:pt x="42" y="4477"/>
                    <a:pt x="0" y="4581"/>
                    <a:pt x="53" y="4654"/>
                  </a:cubicBezTo>
                  <a:cubicBezTo>
                    <a:pt x="98" y="4723"/>
                    <a:pt x="162" y="4750"/>
                    <a:pt x="235" y="4750"/>
                  </a:cubicBezTo>
                  <a:cubicBezTo>
                    <a:pt x="448" y="4750"/>
                    <a:pt x="736" y="4521"/>
                    <a:pt x="852" y="4436"/>
                  </a:cubicBezTo>
                  <a:cubicBezTo>
                    <a:pt x="1154" y="4207"/>
                    <a:pt x="1538" y="4093"/>
                    <a:pt x="1902" y="3979"/>
                  </a:cubicBezTo>
                  <a:cubicBezTo>
                    <a:pt x="2115" y="3912"/>
                    <a:pt x="2332" y="3884"/>
                    <a:pt x="2550" y="3884"/>
                  </a:cubicBezTo>
                  <a:cubicBezTo>
                    <a:pt x="3212" y="3884"/>
                    <a:pt x="3883" y="4144"/>
                    <a:pt x="4477" y="4363"/>
                  </a:cubicBezTo>
                  <a:cubicBezTo>
                    <a:pt x="4516" y="4379"/>
                    <a:pt x="4563" y="4393"/>
                    <a:pt x="4606" y="4393"/>
                  </a:cubicBezTo>
                  <a:cubicBezTo>
                    <a:pt x="4645" y="4393"/>
                    <a:pt x="4681" y="4382"/>
                    <a:pt x="4706" y="4353"/>
                  </a:cubicBezTo>
                  <a:cubicBezTo>
                    <a:pt x="4737" y="4311"/>
                    <a:pt x="4737" y="4270"/>
                    <a:pt x="4737" y="4228"/>
                  </a:cubicBezTo>
                  <a:cubicBezTo>
                    <a:pt x="4716" y="3709"/>
                    <a:pt x="4301" y="3303"/>
                    <a:pt x="4093" y="2826"/>
                  </a:cubicBezTo>
                  <a:cubicBezTo>
                    <a:pt x="3771" y="2109"/>
                    <a:pt x="4062" y="1247"/>
                    <a:pt x="4238" y="520"/>
                  </a:cubicBezTo>
                  <a:cubicBezTo>
                    <a:pt x="4301" y="291"/>
                    <a:pt x="4374" y="104"/>
                    <a:pt x="4301" y="32"/>
                  </a:cubicBezTo>
                  <a:cubicBezTo>
                    <a:pt x="4280" y="11"/>
                    <a:pt x="4246" y="1"/>
                    <a:pt x="419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89" name="Google Shape;28889;p99"/>
            <p:cNvSpPr/>
            <p:nvPr/>
          </p:nvSpPr>
          <p:spPr>
            <a:xfrm flipH="1">
              <a:off x="7205938" y="3160779"/>
              <a:ext cx="69284" cy="41844"/>
            </a:xfrm>
            <a:custGeom>
              <a:avLst/>
              <a:gdLst/>
              <a:ahLst/>
              <a:cxnLst/>
              <a:rect l="l" t="t" r="r" b="b"/>
              <a:pathLst>
                <a:path w="5464" h="3300" extrusionOk="0">
                  <a:moveTo>
                    <a:pt x="2746" y="1"/>
                  </a:moveTo>
                  <a:cubicBezTo>
                    <a:pt x="2688" y="1"/>
                    <a:pt x="2628" y="2"/>
                    <a:pt x="2566" y="6"/>
                  </a:cubicBezTo>
                  <a:cubicBezTo>
                    <a:pt x="821" y="89"/>
                    <a:pt x="0" y="1947"/>
                    <a:pt x="1309" y="2882"/>
                  </a:cubicBezTo>
                  <a:cubicBezTo>
                    <a:pt x="1454" y="2986"/>
                    <a:pt x="1590" y="3059"/>
                    <a:pt x="1714" y="3122"/>
                  </a:cubicBezTo>
                  <a:cubicBezTo>
                    <a:pt x="1981" y="3245"/>
                    <a:pt x="2241" y="3299"/>
                    <a:pt x="2486" y="3299"/>
                  </a:cubicBezTo>
                  <a:cubicBezTo>
                    <a:pt x="4396" y="3299"/>
                    <a:pt x="5463" y="1"/>
                    <a:pt x="274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" name="Google Shape;34785;p126">
            <a:extLst>
              <a:ext uri="{FF2B5EF4-FFF2-40B4-BE49-F238E27FC236}">
                <a16:creationId xmlns:a16="http://schemas.microsoft.com/office/drawing/2014/main" id="{C8E87951-C6FC-88E9-099F-53A252B9E523}"/>
              </a:ext>
            </a:extLst>
          </p:cNvPr>
          <p:cNvGrpSpPr/>
          <p:nvPr/>
        </p:nvGrpSpPr>
        <p:grpSpPr>
          <a:xfrm>
            <a:off x="6162162" y="2883725"/>
            <a:ext cx="3151011" cy="4499893"/>
            <a:chOff x="1030925" y="1740725"/>
            <a:chExt cx="3151011" cy="4499893"/>
          </a:xfrm>
        </p:grpSpPr>
        <p:sp>
          <p:nvSpPr>
            <p:cNvPr id="3" name="Google Shape;34786;p126">
              <a:extLst>
                <a:ext uri="{FF2B5EF4-FFF2-40B4-BE49-F238E27FC236}">
                  <a16:creationId xmlns:a16="http://schemas.microsoft.com/office/drawing/2014/main" id="{D43FF920-C270-AAD7-4CC3-7BF831E8941F}"/>
                </a:ext>
              </a:extLst>
            </p:cNvPr>
            <p:cNvSpPr/>
            <p:nvPr/>
          </p:nvSpPr>
          <p:spPr>
            <a:xfrm>
              <a:off x="1030925" y="3089607"/>
              <a:ext cx="3151011" cy="3151011"/>
            </a:xfrm>
            <a:custGeom>
              <a:avLst/>
              <a:gdLst/>
              <a:ahLst/>
              <a:cxnLst/>
              <a:rect l="l" t="t" r="r" b="b"/>
              <a:pathLst>
                <a:path w="117905" h="117905" extrusionOk="0">
                  <a:moveTo>
                    <a:pt x="58954" y="0"/>
                  </a:moveTo>
                  <a:cubicBezTo>
                    <a:pt x="26396" y="0"/>
                    <a:pt x="1" y="26393"/>
                    <a:pt x="1" y="58953"/>
                  </a:cubicBezTo>
                  <a:cubicBezTo>
                    <a:pt x="1" y="91510"/>
                    <a:pt x="26396" y="117904"/>
                    <a:pt x="58954" y="117904"/>
                  </a:cubicBezTo>
                  <a:cubicBezTo>
                    <a:pt x="91510" y="117904"/>
                    <a:pt x="117904" y="91510"/>
                    <a:pt x="117904" y="58953"/>
                  </a:cubicBezTo>
                  <a:cubicBezTo>
                    <a:pt x="117904" y="55358"/>
                    <a:pt x="117582" y="51838"/>
                    <a:pt x="116965" y="48422"/>
                  </a:cubicBezTo>
                  <a:cubicBezTo>
                    <a:pt x="113403" y="28665"/>
                    <a:pt x="99997" y="12333"/>
                    <a:pt x="82009" y="4682"/>
                  </a:cubicBezTo>
                  <a:cubicBezTo>
                    <a:pt x="74927" y="1668"/>
                    <a:pt x="67136" y="0"/>
                    <a:pt x="5895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" name="Google Shape;34787;p126">
              <a:extLst>
                <a:ext uri="{FF2B5EF4-FFF2-40B4-BE49-F238E27FC236}">
                  <a16:creationId xmlns:a16="http://schemas.microsoft.com/office/drawing/2014/main" id="{6D276A12-1A71-5870-5647-E1E6A09D4B63}"/>
                </a:ext>
              </a:extLst>
            </p:cNvPr>
            <p:cNvSpPr/>
            <p:nvPr/>
          </p:nvSpPr>
          <p:spPr>
            <a:xfrm>
              <a:off x="2387737" y="3407385"/>
              <a:ext cx="360734" cy="250440"/>
            </a:xfrm>
            <a:custGeom>
              <a:avLst/>
              <a:gdLst/>
              <a:ahLst/>
              <a:cxnLst/>
              <a:rect l="l" t="t" r="r" b="b"/>
              <a:pathLst>
                <a:path w="13498" h="9371" extrusionOk="0">
                  <a:moveTo>
                    <a:pt x="5741" y="0"/>
                  </a:moveTo>
                  <a:cubicBezTo>
                    <a:pt x="4695" y="0"/>
                    <a:pt x="3694" y="183"/>
                    <a:pt x="2829" y="542"/>
                  </a:cubicBezTo>
                  <a:cubicBezTo>
                    <a:pt x="1432" y="1123"/>
                    <a:pt x="505" y="2116"/>
                    <a:pt x="253" y="3303"/>
                  </a:cubicBezTo>
                  <a:cubicBezTo>
                    <a:pt x="0" y="4491"/>
                    <a:pt x="443" y="5775"/>
                    <a:pt x="1481" y="6874"/>
                  </a:cubicBezTo>
                  <a:cubicBezTo>
                    <a:pt x="2521" y="7973"/>
                    <a:pt x="4073" y="8795"/>
                    <a:pt x="5796" y="9162"/>
                  </a:cubicBezTo>
                  <a:cubicBezTo>
                    <a:pt x="6452" y="9302"/>
                    <a:pt x="7112" y="9370"/>
                    <a:pt x="7755" y="9370"/>
                  </a:cubicBezTo>
                  <a:cubicBezTo>
                    <a:pt x="8802" y="9370"/>
                    <a:pt x="9804" y="9188"/>
                    <a:pt x="10669" y="8829"/>
                  </a:cubicBezTo>
                  <a:cubicBezTo>
                    <a:pt x="12065" y="8248"/>
                    <a:pt x="12992" y="7255"/>
                    <a:pt x="13245" y="6068"/>
                  </a:cubicBezTo>
                  <a:cubicBezTo>
                    <a:pt x="13498" y="4880"/>
                    <a:pt x="13055" y="3595"/>
                    <a:pt x="12016" y="2497"/>
                  </a:cubicBezTo>
                  <a:cubicBezTo>
                    <a:pt x="10976" y="1398"/>
                    <a:pt x="9424" y="575"/>
                    <a:pt x="7702" y="209"/>
                  </a:cubicBezTo>
                  <a:cubicBezTo>
                    <a:pt x="7045" y="69"/>
                    <a:pt x="6385" y="0"/>
                    <a:pt x="574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" name="Google Shape;34788;p126">
              <a:extLst>
                <a:ext uri="{FF2B5EF4-FFF2-40B4-BE49-F238E27FC236}">
                  <a16:creationId xmlns:a16="http://schemas.microsoft.com/office/drawing/2014/main" id="{4AE5B590-BE68-7F56-7D07-1CE0E05CF6B4}"/>
                </a:ext>
              </a:extLst>
            </p:cNvPr>
            <p:cNvSpPr/>
            <p:nvPr/>
          </p:nvSpPr>
          <p:spPr>
            <a:xfrm>
              <a:off x="2422158" y="3431998"/>
              <a:ext cx="295044" cy="204874"/>
            </a:xfrm>
            <a:custGeom>
              <a:avLst/>
              <a:gdLst/>
              <a:ahLst/>
              <a:cxnLst/>
              <a:rect l="l" t="t" r="r" b="b"/>
              <a:pathLst>
                <a:path w="11040" h="7666" extrusionOk="0">
                  <a:moveTo>
                    <a:pt x="4695" y="0"/>
                  </a:moveTo>
                  <a:cubicBezTo>
                    <a:pt x="2429" y="0"/>
                    <a:pt x="557" y="1057"/>
                    <a:pt x="207" y="2703"/>
                  </a:cubicBezTo>
                  <a:cubicBezTo>
                    <a:pt x="0" y="3675"/>
                    <a:pt x="362" y="4725"/>
                    <a:pt x="1212" y="5623"/>
                  </a:cubicBezTo>
                  <a:cubicBezTo>
                    <a:pt x="2062" y="6522"/>
                    <a:pt x="3332" y="7195"/>
                    <a:pt x="4740" y="7495"/>
                  </a:cubicBezTo>
                  <a:cubicBezTo>
                    <a:pt x="5277" y="7609"/>
                    <a:pt x="5816" y="7665"/>
                    <a:pt x="6342" y="7665"/>
                  </a:cubicBezTo>
                  <a:cubicBezTo>
                    <a:pt x="7199" y="7665"/>
                    <a:pt x="8018" y="7516"/>
                    <a:pt x="8725" y="7222"/>
                  </a:cubicBezTo>
                  <a:cubicBezTo>
                    <a:pt x="9867" y="6747"/>
                    <a:pt x="10626" y="5935"/>
                    <a:pt x="10832" y="4964"/>
                  </a:cubicBezTo>
                  <a:cubicBezTo>
                    <a:pt x="11039" y="3992"/>
                    <a:pt x="10677" y="2942"/>
                    <a:pt x="9827" y="2044"/>
                  </a:cubicBezTo>
                  <a:cubicBezTo>
                    <a:pt x="8977" y="1145"/>
                    <a:pt x="7708" y="472"/>
                    <a:pt x="6298" y="172"/>
                  </a:cubicBezTo>
                  <a:cubicBezTo>
                    <a:pt x="5752" y="56"/>
                    <a:pt x="5213" y="0"/>
                    <a:pt x="469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" name="Google Shape;34789;p126">
              <a:extLst>
                <a:ext uri="{FF2B5EF4-FFF2-40B4-BE49-F238E27FC236}">
                  <a16:creationId xmlns:a16="http://schemas.microsoft.com/office/drawing/2014/main" id="{3EE567F3-CCB9-8544-E336-4B8B9AEAA81C}"/>
                </a:ext>
              </a:extLst>
            </p:cNvPr>
            <p:cNvSpPr/>
            <p:nvPr/>
          </p:nvSpPr>
          <p:spPr>
            <a:xfrm>
              <a:off x="2444740" y="3432025"/>
              <a:ext cx="278127" cy="181997"/>
            </a:xfrm>
            <a:custGeom>
              <a:avLst/>
              <a:gdLst/>
              <a:ahLst/>
              <a:cxnLst/>
              <a:rect l="l" t="t" r="r" b="b"/>
              <a:pathLst>
                <a:path w="10407" h="6810" extrusionOk="0">
                  <a:moveTo>
                    <a:pt x="3840" y="0"/>
                  </a:moveTo>
                  <a:cubicBezTo>
                    <a:pt x="2223" y="0"/>
                    <a:pt x="807" y="539"/>
                    <a:pt x="1" y="1444"/>
                  </a:cubicBezTo>
                  <a:cubicBezTo>
                    <a:pt x="818" y="900"/>
                    <a:pt x="1930" y="589"/>
                    <a:pt x="3158" y="589"/>
                  </a:cubicBezTo>
                  <a:cubicBezTo>
                    <a:pt x="3676" y="589"/>
                    <a:pt x="4215" y="645"/>
                    <a:pt x="4760" y="761"/>
                  </a:cubicBezTo>
                  <a:cubicBezTo>
                    <a:pt x="7695" y="1385"/>
                    <a:pt x="9724" y="3530"/>
                    <a:pt x="9295" y="5552"/>
                  </a:cubicBezTo>
                  <a:cubicBezTo>
                    <a:pt x="9194" y="6023"/>
                    <a:pt x="8967" y="6446"/>
                    <a:pt x="8643" y="6810"/>
                  </a:cubicBezTo>
                  <a:cubicBezTo>
                    <a:pt x="9336" y="6347"/>
                    <a:pt x="9816" y="5718"/>
                    <a:pt x="9976" y="4964"/>
                  </a:cubicBezTo>
                  <a:cubicBezTo>
                    <a:pt x="10406" y="2942"/>
                    <a:pt x="8376" y="796"/>
                    <a:pt x="5442" y="172"/>
                  </a:cubicBezTo>
                  <a:cubicBezTo>
                    <a:pt x="4896" y="56"/>
                    <a:pt x="4358" y="0"/>
                    <a:pt x="384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" name="Google Shape;34790;p126">
              <a:extLst>
                <a:ext uri="{FF2B5EF4-FFF2-40B4-BE49-F238E27FC236}">
                  <a16:creationId xmlns:a16="http://schemas.microsoft.com/office/drawing/2014/main" id="{193B18E4-089C-DD90-623A-48519B1B0D5F}"/>
                </a:ext>
              </a:extLst>
            </p:cNvPr>
            <p:cNvSpPr/>
            <p:nvPr/>
          </p:nvSpPr>
          <p:spPr>
            <a:xfrm>
              <a:off x="3169499" y="3435766"/>
              <a:ext cx="254048" cy="174782"/>
            </a:xfrm>
            <a:custGeom>
              <a:avLst/>
              <a:gdLst/>
              <a:ahLst/>
              <a:cxnLst/>
              <a:rect l="l" t="t" r="r" b="b"/>
              <a:pathLst>
                <a:path w="9506" h="6540" extrusionOk="0">
                  <a:moveTo>
                    <a:pt x="4024" y="1"/>
                  </a:moveTo>
                  <a:cubicBezTo>
                    <a:pt x="2264" y="1"/>
                    <a:pt x="805" y="787"/>
                    <a:pt x="456" y="2074"/>
                  </a:cubicBezTo>
                  <a:cubicBezTo>
                    <a:pt x="1" y="3754"/>
                    <a:pt x="1609" y="5652"/>
                    <a:pt x="4048" y="6312"/>
                  </a:cubicBezTo>
                  <a:cubicBezTo>
                    <a:pt x="4618" y="6467"/>
                    <a:pt x="5182" y="6540"/>
                    <a:pt x="5719" y="6540"/>
                  </a:cubicBezTo>
                  <a:cubicBezTo>
                    <a:pt x="7479" y="6540"/>
                    <a:pt x="8938" y="5753"/>
                    <a:pt x="9286" y="4466"/>
                  </a:cubicBezTo>
                  <a:cubicBezTo>
                    <a:pt x="9505" y="3659"/>
                    <a:pt x="9250" y="2760"/>
                    <a:pt x="8576" y="1965"/>
                  </a:cubicBezTo>
                  <a:cubicBezTo>
                    <a:pt x="7903" y="1170"/>
                    <a:pt x="6867" y="546"/>
                    <a:pt x="5695" y="228"/>
                  </a:cubicBezTo>
                  <a:cubicBezTo>
                    <a:pt x="5125" y="74"/>
                    <a:pt x="4561" y="1"/>
                    <a:pt x="402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34791;p126">
              <a:extLst>
                <a:ext uri="{FF2B5EF4-FFF2-40B4-BE49-F238E27FC236}">
                  <a16:creationId xmlns:a16="http://schemas.microsoft.com/office/drawing/2014/main" id="{2FC288F1-5260-DF9A-E177-521256208C0B}"/>
                </a:ext>
              </a:extLst>
            </p:cNvPr>
            <p:cNvSpPr/>
            <p:nvPr/>
          </p:nvSpPr>
          <p:spPr>
            <a:xfrm>
              <a:off x="3194246" y="3452870"/>
              <a:ext cx="212891" cy="142952"/>
            </a:xfrm>
            <a:custGeom>
              <a:avLst/>
              <a:gdLst/>
              <a:ahLst/>
              <a:cxnLst/>
              <a:rect l="l" t="t" r="r" b="b"/>
              <a:pathLst>
                <a:path w="7966" h="5349" extrusionOk="0">
                  <a:moveTo>
                    <a:pt x="3292" y="1"/>
                  </a:moveTo>
                  <a:cubicBezTo>
                    <a:pt x="1852" y="1"/>
                    <a:pt x="659" y="644"/>
                    <a:pt x="373" y="1697"/>
                  </a:cubicBezTo>
                  <a:cubicBezTo>
                    <a:pt x="0" y="3070"/>
                    <a:pt x="1314" y="4622"/>
                    <a:pt x="3309" y="5162"/>
                  </a:cubicBezTo>
                  <a:cubicBezTo>
                    <a:pt x="3775" y="5288"/>
                    <a:pt x="4236" y="5348"/>
                    <a:pt x="4675" y="5348"/>
                  </a:cubicBezTo>
                  <a:cubicBezTo>
                    <a:pt x="6114" y="5348"/>
                    <a:pt x="7307" y="4705"/>
                    <a:pt x="7593" y="3652"/>
                  </a:cubicBezTo>
                  <a:cubicBezTo>
                    <a:pt x="7966" y="2279"/>
                    <a:pt x="6649" y="727"/>
                    <a:pt x="4657" y="187"/>
                  </a:cubicBezTo>
                  <a:cubicBezTo>
                    <a:pt x="4192" y="60"/>
                    <a:pt x="3730" y="1"/>
                    <a:pt x="329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34792;p126">
              <a:extLst>
                <a:ext uri="{FF2B5EF4-FFF2-40B4-BE49-F238E27FC236}">
                  <a16:creationId xmlns:a16="http://schemas.microsoft.com/office/drawing/2014/main" id="{1D63886E-CF19-42CA-4200-8979CF76E4E0}"/>
                </a:ext>
              </a:extLst>
            </p:cNvPr>
            <p:cNvSpPr/>
            <p:nvPr/>
          </p:nvSpPr>
          <p:spPr>
            <a:xfrm>
              <a:off x="3217175" y="3452870"/>
              <a:ext cx="189721" cy="130177"/>
            </a:xfrm>
            <a:custGeom>
              <a:avLst/>
              <a:gdLst/>
              <a:ahLst/>
              <a:cxnLst/>
              <a:rect l="l" t="t" r="r" b="b"/>
              <a:pathLst>
                <a:path w="7099" h="4871" extrusionOk="0">
                  <a:moveTo>
                    <a:pt x="2424" y="1"/>
                  </a:moveTo>
                  <a:cubicBezTo>
                    <a:pt x="1423" y="1"/>
                    <a:pt x="541" y="312"/>
                    <a:pt x="0" y="856"/>
                  </a:cubicBezTo>
                  <a:cubicBezTo>
                    <a:pt x="521" y="548"/>
                    <a:pt x="1195" y="379"/>
                    <a:pt x="1933" y="379"/>
                  </a:cubicBezTo>
                  <a:cubicBezTo>
                    <a:pt x="2372" y="379"/>
                    <a:pt x="2833" y="439"/>
                    <a:pt x="3298" y="565"/>
                  </a:cubicBezTo>
                  <a:cubicBezTo>
                    <a:pt x="5293" y="1105"/>
                    <a:pt x="6607" y="2657"/>
                    <a:pt x="6235" y="4030"/>
                  </a:cubicBezTo>
                  <a:cubicBezTo>
                    <a:pt x="6148" y="4351"/>
                    <a:pt x="5976" y="4632"/>
                    <a:pt x="5739" y="4870"/>
                  </a:cubicBezTo>
                  <a:cubicBezTo>
                    <a:pt x="6233" y="4579"/>
                    <a:pt x="6588" y="4164"/>
                    <a:pt x="6726" y="3651"/>
                  </a:cubicBezTo>
                  <a:cubicBezTo>
                    <a:pt x="7098" y="2279"/>
                    <a:pt x="5783" y="727"/>
                    <a:pt x="3790" y="187"/>
                  </a:cubicBezTo>
                  <a:cubicBezTo>
                    <a:pt x="3324" y="61"/>
                    <a:pt x="2863" y="1"/>
                    <a:pt x="24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34793;p126">
              <a:extLst>
                <a:ext uri="{FF2B5EF4-FFF2-40B4-BE49-F238E27FC236}">
                  <a16:creationId xmlns:a16="http://schemas.microsoft.com/office/drawing/2014/main" id="{27B33154-A96C-21D0-2976-9987B8EEB579}"/>
                </a:ext>
              </a:extLst>
            </p:cNvPr>
            <p:cNvSpPr/>
            <p:nvPr/>
          </p:nvSpPr>
          <p:spPr>
            <a:xfrm>
              <a:off x="1656671" y="3617946"/>
              <a:ext cx="204072" cy="137607"/>
            </a:xfrm>
            <a:custGeom>
              <a:avLst/>
              <a:gdLst/>
              <a:ahLst/>
              <a:cxnLst/>
              <a:rect l="l" t="t" r="r" b="b"/>
              <a:pathLst>
                <a:path w="7636" h="5149" extrusionOk="0">
                  <a:moveTo>
                    <a:pt x="3604" y="1"/>
                  </a:moveTo>
                  <a:cubicBezTo>
                    <a:pt x="1732" y="1"/>
                    <a:pt x="203" y="979"/>
                    <a:pt x="105" y="2299"/>
                  </a:cubicBezTo>
                  <a:cubicBezTo>
                    <a:pt x="0" y="3712"/>
                    <a:pt x="1577" y="4981"/>
                    <a:pt x="3627" y="5134"/>
                  </a:cubicBezTo>
                  <a:cubicBezTo>
                    <a:pt x="3762" y="5144"/>
                    <a:pt x="3897" y="5149"/>
                    <a:pt x="4029" y="5149"/>
                  </a:cubicBezTo>
                  <a:cubicBezTo>
                    <a:pt x="5901" y="5149"/>
                    <a:pt x="7431" y="4171"/>
                    <a:pt x="7529" y="2850"/>
                  </a:cubicBezTo>
                  <a:cubicBezTo>
                    <a:pt x="7635" y="1438"/>
                    <a:pt x="6058" y="168"/>
                    <a:pt x="4008" y="16"/>
                  </a:cubicBezTo>
                  <a:cubicBezTo>
                    <a:pt x="3872" y="6"/>
                    <a:pt x="3737" y="1"/>
                    <a:pt x="360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34794;p126">
              <a:extLst>
                <a:ext uri="{FF2B5EF4-FFF2-40B4-BE49-F238E27FC236}">
                  <a16:creationId xmlns:a16="http://schemas.microsoft.com/office/drawing/2014/main" id="{A0C21EA2-9FFA-80F4-ACF6-7A9212F05277}"/>
                </a:ext>
              </a:extLst>
            </p:cNvPr>
            <p:cNvSpPr/>
            <p:nvPr/>
          </p:nvSpPr>
          <p:spPr>
            <a:xfrm>
              <a:off x="1685613" y="3631415"/>
              <a:ext cx="157517" cy="92362"/>
            </a:xfrm>
            <a:custGeom>
              <a:avLst/>
              <a:gdLst/>
              <a:ahLst/>
              <a:cxnLst/>
              <a:rect l="l" t="t" r="r" b="b"/>
              <a:pathLst>
                <a:path w="5894" h="3456" extrusionOk="0">
                  <a:moveTo>
                    <a:pt x="2596" y="0"/>
                  </a:moveTo>
                  <a:cubicBezTo>
                    <a:pt x="1449" y="0"/>
                    <a:pt x="459" y="451"/>
                    <a:pt x="1" y="1130"/>
                  </a:cubicBezTo>
                  <a:cubicBezTo>
                    <a:pt x="526" y="667"/>
                    <a:pt x="1344" y="378"/>
                    <a:pt x="2263" y="378"/>
                  </a:cubicBezTo>
                  <a:cubicBezTo>
                    <a:pt x="2371" y="378"/>
                    <a:pt x="2481" y="382"/>
                    <a:pt x="2592" y="390"/>
                  </a:cubicBezTo>
                  <a:cubicBezTo>
                    <a:pt x="4268" y="515"/>
                    <a:pt x="5557" y="1553"/>
                    <a:pt x="5471" y="2708"/>
                  </a:cubicBezTo>
                  <a:cubicBezTo>
                    <a:pt x="5452" y="2978"/>
                    <a:pt x="5357" y="3230"/>
                    <a:pt x="5205" y="3456"/>
                  </a:cubicBezTo>
                  <a:cubicBezTo>
                    <a:pt x="5554" y="3147"/>
                    <a:pt x="5774" y="2761"/>
                    <a:pt x="5805" y="2330"/>
                  </a:cubicBezTo>
                  <a:cubicBezTo>
                    <a:pt x="5894" y="1175"/>
                    <a:pt x="4604" y="137"/>
                    <a:pt x="2926" y="12"/>
                  </a:cubicBezTo>
                  <a:cubicBezTo>
                    <a:pt x="2815" y="4"/>
                    <a:pt x="2705" y="0"/>
                    <a:pt x="259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34795;p126">
              <a:extLst>
                <a:ext uri="{FF2B5EF4-FFF2-40B4-BE49-F238E27FC236}">
                  <a16:creationId xmlns:a16="http://schemas.microsoft.com/office/drawing/2014/main" id="{B68D20C2-A6FB-89A1-AE15-8080148FCA15}"/>
                </a:ext>
              </a:extLst>
            </p:cNvPr>
            <p:cNvSpPr/>
            <p:nvPr/>
          </p:nvSpPr>
          <p:spPr>
            <a:xfrm>
              <a:off x="2970217" y="3088270"/>
              <a:ext cx="173900" cy="42386"/>
            </a:xfrm>
            <a:custGeom>
              <a:avLst/>
              <a:gdLst/>
              <a:ahLst/>
              <a:cxnLst/>
              <a:rect l="l" t="t" r="r" b="b"/>
              <a:pathLst>
                <a:path w="6507" h="1586" extrusionOk="0">
                  <a:moveTo>
                    <a:pt x="307" y="0"/>
                  </a:moveTo>
                  <a:cubicBezTo>
                    <a:pt x="143" y="0"/>
                    <a:pt x="47" y="20"/>
                    <a:pt x="38" y="61"/>
                  </a:cubicBezTo>
                  <a:cubicBezTo>
                    <a:pt x="1" y="229"/>
                    <a:pt x="1408" y="693"/>
                    <a:pt x="3183" y="1097"/>
                  </a:cubicBezTo>
                  <a:cubicBezTo>
                    <a:pt x="4523" y="1402"/>
                    <a:pt x="5689" y="1586"/>
                    <a:pt x="6197" y="1586"/>
                  </a:cubicBezTo>
                  <a:cubicBezTo>
                    <a:pt x="6362" y="1586"/>
                    <a:pt x="6458" y="1566"/>
                    <a:pt x="6467" y="1525"/>
                  </a:cubicBezTo>
                  <a:cubicBezTo>
                    <a:pt x="6506" y="1358"/>
                    <a:pt x="5097" y="895"/>
                    <a:pt x="3322" y="490"/>
                  </a:cubicBezTo>
                  <a:cubicBezTo>
                    <a:pt x="1982" y="185"/>
                    <a:pt x="815" y="0"/>
                    <a:pt x="30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34796;p126">
              <a:extLst>
                <a:ext uri="{FF2B5EF4-FFF2-40B4-BE49-F238E27FC236}">
                  <a16:creationId xmlns:a16="http://schemas.microsoft.com/office/drawing/2014/main" id="{A20CD0AA-8420-9E99-44C6-AD5D283D1E13}"/>
                </a:ext>
              </a:extLst>
            </p:cNvPr>
            <p:cNvSpPr/>
            <p:nvPr/>
          </p:nvSpPr>
          <p:spPr>
            <a:xfrm>
              <a:off x="1471606" y="3374488"/>
              <a:ext cx="259660" cy="253086"/>
            </a:xfrm>
            <a:custGeom>
              <a:avLst/>
              <a:gdLst/>
              <a:ahLst/>
              <a:cxnLst/>
              <a:rect l="l" t="t" r="r" b="b"/>
              <a:pathLst>
                <a:path w="9716" h="9470" extrusionOk="0">
                  <a:moveTo>
                    <a:pt x="4299" y="0"/>
                  </a:moveTo>
                  <a:lnTo>
                    <a:pt x="0" y="4998"/>
                  </a:lnTo>
                  <a:cubicBezTo>
                    <a:pt x="0" y="4998"/>
                    <a:pt x="1063" y="8633"/>
                    <a:pt x="1515" y="9470"/>
                  </a:cubicBezTo>
                  <a:lnTo>
                    <a:pt x="9716" y="2824"/>
                  </a:lnTo>
                  <a:lnTo>
                    <a:pt x="429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34797;p126">
              <a:extLst>
                <a:ext uri="{FF2B5EF4-FFF2-40B4-BE49-F238E27FC236}">
                  <a16:creationId xmlns:a16="http://schemas.microsoft.com/office/drawing/2014/main" id="{2D19B9E1-B0A9-05F8-536F-4292B9900EAD}"/>
                </a:ext>
              </a:extLst>
            </p:cNvPr>
            <p:cNvSpPr/>
            <p:nvPr/>
          </p:nvSpPr>
          <p:spPr>
            <a:xfrm>
              <a:off x="1468105" y="3374274"/>
              <a:ext cx="121893" cy="134053"/>
            </a:xfrm>
            <a:custGeom>
              <a:avLst/>
              <a:gdLst/>
              <a:ahLst/>
              <a:cxnLst/>
              <a:rect l="l" t="t" r="r" b="b"/>
              <a:pathLst>
                <a:path w="4561" h="5016" extrusionOk="0">
                  <a:moveTo>
                    <a:pt x="4404" y="1"/>
                  </a:moveTo>
                  <a:cubicBezTo>
                    <a:pt x="4191" y="1"/>
                    <a:pt x="3172" y="994"/>
                    <a:pt x="2043" y="2305"/>
                  </a:cubicBezTo>
                  <a:cubicBezTo>
                    <a:pt x="856" y="3685"/>
                    <a:pt x="0" y="4896"/>
                    <a:pt x="130" y="5007"/>
                  </a:cubicBezTo>
                  <a:cubicBezTo>
                    <a:pt x="137" y="5012"/>
                    <a:pt x="146" y="5015"/>
                    <a:pt x="157" y="5015"/>
                  </a:cubicBezTo>
                  <a:cubicBezTo>
                    <a:pt x="369" y="5015"/>
                    <a:pt x="1390" y="4022"/>
                    <a:pt x="2516" y="2711"/>
                  </a:cubicBezTo>
                  <a:cubicBezTo>
                    <a:pt x="3704" y="1330"/>
                    <a:pt x="4560" y="120"/>
                    <a:pt x="4430" y="9"/>
                  </a:cubicBezTo>
                  <a:cubicBezTo>
                    <a:pt x="4424" y="3"/>
                    <a:pt x="4415" y="1"/>
                    <a:pt x="440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34798;p126">
              <a:extLst>
                <a:ext uri="{FF2B5EF4-FFF2-40B4-BE49-F238E27FC236}">
                  <a16:creationId xmlns:a16="http://schemas.microsoft.com/office/drawing/2014/main" id="{927932D9-5C22-3039-9074-ABC28F80F73D}"/>
                </a:ext>
              </a:extLst>
            </p:cNvPr>
            <p:cNvSpPr/>
            <p:nvPr/>
          </p:nvSpPr>
          <p:spPr>
            <a:xfrm>
              <a:off x="1468239" y="3374327"/>
              <a:ext cx="119087" cy="134053"/>
            </a:xfrm>
            <a:custGeom>
              <a:avLst/>
              <a:gdLst/>
              <a:ahLst/>
              <a:cxnLst/>
              <a:rect l="l" t="t" r="r" b="b"/>
              <a:pathLst>
                <a:path w="4456" h="5016" extrusionOk="0">
                  <a:moveTo>
                    <a:pt x="4403" y="1"/>
                  </a:moveTo>
                  <a:cubicBezTo>
                    <a:pt x="4192" y="1"/>
                    <a:pt x="3171" y="994"/>
                    <a:pt x="2044" y="2305"/>
                  </a:cubicBezTo>
                  <a:cubicBezTo>
                    <a:pt x="857" y="3685"/>
                    <a:pt x="0" y="4896"/>
                    <a:pt x="130" y="5008"/>
                  </a:cubicBezTo>
                  <a:cubicBezTo>
                    <a:pt x="136" y="5013"/>
                    <a:pt x="145" y="5016"/>
                    <a:pt x="155" y="5016"/>
                  </a:cubicBezTo>
                  <a:cubicBezTo>
                    <a:pt x="189" y="5016"/>
                    <a:pt x="243" y="4990"/>
                    <a:pt x="314" y="4943"/>
                  </a:cubicBezTo>
                  <a:cubicBezTo>
                    <a:pt x="504" y="4533"/>
                    <a:pt x="1242" y="3539"/>
                    <a:pt x="2192" y="2434"/>
                  </a:cubicBezTo>
                  <a:cubicBezTo>
                    <a:pt x="3143" y="1328"/>
                    <a:pt x="4016" y="451"/>
                    <a:pt x="4393" y="201"/>
                  </a:cubicBezTo>
                  <a:cubicBezTo>
                    <a:pt x="4440" y="100"/>
                    <a:pt x="4456" y="32"/>
                    <a:pt x="4430" y="9"/>
                  </a:cubicBezTo>
                  <a:cubicBezTo>
                    <a:pt x="4423" y="4"/>
                    <a:pt x="4414" y="1"/>
                    <a:pt x="440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34799;p126">
              <a:extLst>
                <a:ext uri="{FF2B5EF4-FFF2-40B4-BE49-F238E27FC236}">
                  <a16:creationId xmlns:a16="http://schemas.microsoft.com/office/drawing/2014/main" id="{B844D692-B84D-18C8-07D9-2C4056C577CD}"/>
                </a:ext>
              </a:extLst>
            </p:cNvPr>
            <p:cNvSpPr/>
            <p:nvPr/>
          </p:nvSpPr>
          <p:spPr>
            <a:xfrm>
              <a:off x="1840907" y="3392045"/>
              <a:ext cx="151103" cy="85948"/>
            </a:xfrm>
            <a:custGeom>
              <a:avLst/>
              <a:gdLst/>
              <a:ahLst/>
              <a:cxnLst/>
              <a:rect l="l" t="t" r="r" b="b"/>
              <a:pathLst>
                <a:path w="5654" h="3216" extrusionOk="0">
                  <a:moveTo>
                    <a:pt x="2827" y="1"/>
                  </a:moveTo>
                  <a:cubicBezTo>
                    <a:pt x="1266" y="1"/>
                    <a:pt x="1" y="721"/>
                    <a:pt x="1" y="1609"/>
                  </a:cubicBezTo>
                  <a:cubicBezTo>
                    <a:pt x="1" y="2496"/>
                    <a:pt x="1266" y="3216"/>
                    <a:pt x="2827" y="3216"/>
                  </a:cubicBezTo>
                  <a:cubicBezTo>
                    <a:pt x="4388" y="3216"/>
                    <a:pt x="5654" y="2496"/>
                    <a:pt x="5654" y="1609"/>
                  </a:cubicBezTo>
                  <a:cubicBezTo>
                    <a:pt x="5654" y="721"/>
                    <a:pt x="4388" y="1"/>
                    <a:pt x="282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34800;p126">
              <a:extLst>
                <a:ext uri="{FF2B5EF4-FFF2-40B4-BE49-F238E27FC236}">
                  <a16:creationId xmlns:a16="http://schemas.microsoft.com/office/drawing/2014/main" id="{8D480213-FDD8-A25F-7503-D3EFD79946B8}"/>
                </a:ext>
              </a:extLst>
            </p:cNvPr>
            <p:cNvSpPr/>
            <p:nvPr/>
          </p:nvSpPr>
          <p:spPr>
            <a:xfrm>
              <a:off x="2933284" y="3310376"/>
              <a:ext cx="100005" cy="58073"/>
            </a:xfrm>
            <a:custGeom>
              <a:avLst/>
              <a:gdLst/>
              <a:ahLst/>
              <a:cxnLst/>
              <a:rect l="l" t="t" r="r" b="b"/>
              <a:pathLst>
                <a:path w="3742" h="2173" extrusionOk="0">
                  <a:moveTo>
                    <a:pt x="1370" y="1"/>
                  </a:moveTo>
                  <a:cubicBezTo>
                    <a:pt x="746" y="1"/>
                    <a:pt x="252" y="229"/>
                    <a:pt x="146" y="620"/>
                  </a:cubicBezTo>
                  <a:cubicBezTo>
                    <a:pt x="1" y="1160"/>
                    <a:pt x="654" y="1808"/>
                    <a:pt x="1606" y="2067"/>
                  </a:cubicBezTo>
                  <a:cubicBezTo>
                    <a:pt x="1871" y="2138"/>
                    <a:pt x="2131" y="2172"/>
                    <a:pt x="2372" y="2172"/>
                  </a:cubicBezTo>
                  <a:cubicBezTo>
                    <a:pt x="2996" y="2172"/>
                    <a:pt x="3489" y="1944"/>
                    <a:pt x="3595" y="1554"/>
                  </a:cubicBezTo>
                  <a:cubicBezTo>
                    <a:pt x="3742" y="1011"/>
                    <a:pt x="3089" y="364"/>
                    <a:pt x="2136" y="107"/>
                  </a:cubicBezTo>
                  <a:cubicBezTo>
                    <a:pt x="1871" y="35"/>
                    <a:pt x="1611" y="1"/>
                    <a:pt x="137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34801;p126">
              <a:extLst>
                <a:ext uri="{FF2B5EF4-FFF2-40B4-BE49-F238E27FC236}">
                  <a16:creationId xmlns:a16="http://schemas.microsoft.com/office/drawing/2014/main" id="{40260C57-ACEB-0747-7C19-3C9EACA335A6}"/>
                </a:ext>
              </a:extLst>
            </p:cNvPr>
            <p:cNvSpPr/>
            <p:nvPr/>
          </p:nvSpPr>
          <p:spPr>
            <a:xfrm>
              <a:off x="3151193" y="3704212"/>
              <a:ext cx="77903" cy="45219"/>
            </a:xfrm>
            <a:custGeom>
              <a:avLst/>
              <a:gdLst/>
              <a:ahLst/>
              <a:cxnLst/>
              <a:rect l="l" t="t" r="r" b="b"/>
              <a:pathLst>
                <a:path w="2915" h="1692" extrusionOk="0">
                  <a:moveTo>
                    <a:pt x="1068" y="1"/>
                  </a:moveTo>
                  <a:cubicBezTo>
                    <a:pt x="581" y="1"/>
                    <a:pt x="197" y="178"/>
                    <a:pt x="114" y="483"/>
                  </a:cubicBezTo>
                  <a:cubicBezTo>
                    <a:pt x="0" y="904"/>
                    <a:pt x="509" y="1408"/>
                    <a:pt x="1251" y="1610"/>
                  </a:cubicBezTo>
                  <a:cubicBezTo>
                    <a:pt x="1458" y="1665"/>
                    <a:pt x="1660" y="1692"/>
                    <a:pt x="1848" y="1692"/>
                  </a:cubicBezTo>
                  <a:cubicBezTo>
                    <a:pt x="2334" y="1692"/>
                    <a:pt x="2718" y="1514"/>
                    <a:pt x="2801" y="1210"/>
                  </a:cubicBezTo>
                  <a:cubicBezTo>
                    <a:pt x="2915" y="788"/>
                    <a:pt x="2406" y="284"/>
                    <a:pt x="1664" y="83"/>
                  </a:cubicBezTo>
                  <a:cubicBezTo>
                    <a:pt x="1458" y="27"/>
                    <a:pt x="1255" y="1"/>
                    <a:pt x="106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34802;p126">
              <a:extLst>
                <a:ext uri="{FF2B5EF4-FFF2-40B4-BE49-F238E27FC236}">
                  <a16:creationId xmlns:a16="http://schemas.microsoft.com/office/drawing/2014/main" id="{49BCA79F-383C-1E04-B3CD-185C652F2BF7}"/>
                </a:ext>
              </a:extLst>
            </p:cNvPr>
            <p:cNvSpPr/>
            <p:nvPr/>
          </p:nvSpPr>
          <p:spPr>
            <a:xfrm>
              <a:off x="2082841" y="3675243"/>
              <a:ext cx="54733" cy="30707"/>
            </a:xfrm>
            <a:custGeom>
              <a:avLst/>
              <a:gdLst/>
              <a:ahLst/>
              <a:cxnLst/>
              <a:rect l="l" t="t" r="r" b="b"/>
              <a:pathLst>
                <a:path w="2048" h="1149" extrusionOk="0">
                  <a:moveTo>
                    <a:pt x="939" y="1"/>
                  </a:moveTo>
                  <a:cubicBezTo>
                    <a:pt x="445" y="1"/>
                    <a:pt x="45" y="211"/>
                    <a:pt x="23" y="501"/>
                  </a:cubicBezTo>
                  <a:cubicBezTo>
                    <a:pt x="0" y="815"/>
                    <a:pt x="428" y="1102"/>
                    <a:pt x="982" y="1144"/>
                  </a:cubicBezTo>
                  <a:cubicBezTo>
                    <a:pt x="1025" y="1147"/>
                    <a:pt x="1068" y="1148"/>
                    <a:pt x="1109" y="1148"/>
                  </a:cubicBezTo>
                  <a:cubicBezTo>
                    <a:pt x="1604" y="1148"/>
                    <a:pt x="2003" y="939"/>
                    <a:pt x="2025" y="648"/>
                  </a:cubicBezTo>
                  <a:cubicBezTo>
                    <a:pt x="2048" y="336"/>
                    <a:pt x="1618" y="48"/>
                    <a:pt x="1066" y="5"/>
                  </a:cubicBezTo>
                  <a:cubicBezTo>
                    <a:pt x="1023" y="2"/>
                    <a:pt x="981" y="1"/>
                    <a:pt x="93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34803;p126">
              <a:extLst>
                <a:ext uri="{FF2B5EF4-FFF2-40B4-BE49-F238E27FC236}">
                  <a16:creationId xmlns:a16="http://schemas.microsoft.com/office/drawing/2014/main" id="{A6C7BB87-D937-1783-777B-31F7CB0AA8E3}"/>
                </a:ext>
              </a:extLst>
            </p:cNvPr>
            <p:cNvSpPr/>
            <p:nvPr/>
          </p:nvSpPr>
          <p:spPr>
            <a:xfrm>
              <a:off x="2148770" y="2601808"/>
              <a:ext cx="157811" cy="140493"/>
            </a:xfrm>
            <a:custGeom>
              <a:avLst/>
              <a:gdLst/>
              <a:ahLst/>
              <a:cxnLst/>
              <a:rect l="l" t="t" r="r" b="b"/>
              <a:pathLst>
                <a:path w="5905" h="5257" extrusionOk="0">
                  <a:moveTo>
                    <a:pt x="2951" y="1"/>
                  </a:moveTo>
                  <a:cubicBezTo>
                    <a:pt x="2675" y="1"/>
                    <a:pt x="2393" y="45"/>
                    <a:pt x="2117" y="137"/>
                  </a:cubicBezTo>
                  <a:cubicBezTo>
                    <a:pt x="742" y="600"/>
                    <a:pt x="1" y="2088"/>
                    <a:pt x="462" y="3464"/>
                  </a:cubicBezTo>
                  <a:cubicBezTo>
                    <a:pt x="831" y="4563"/>
                    <a:pt x="1855" y="5257"/>
                    <a:pt x="2953" y="5257"/>
                  </a:cubicBezTo>
                  <a:cubicBezTo>
                    <a:pt x="3230" y="5257"/>
                    <a:pt x="3511" y="5213"/>
                    <a:pt x="3788" y="5120"/>
                  </a:cubicBezTo>
                  <a:cubicBezTo>
                    <a:pt x="5163" y="4659"/>
                    <a:pt x="5905" y="3169"/>
                    <a:pt x="5444" y="1793"/>
                  </a:cubicBezTo>
                  <a:cubicBezTo>
                    <a:pt x="5074" y="694"/>
                    <a:pt x="4050" y="1"/>
                    <a:pt x="295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34804;p126">
              <a:extLst>
                <a:ext uri="{FF2B5EF4-FFF2-40B4-BE49-F238E27FC236}">
                  <a16:creationId xmlns:a16="http://schemas.microsoft.com/office/drawing/2014/main" id="{3F73E59D-346F-9C3D-89B9-7F843C7F4D9E}"/>
                </a:ext>
              </a:extLst>
            </p:cNvPr>
            <p:cNvSpPr/>
            <p:nvPr/>
          </p:nvSpPr>
          <p:spPr>
            <a:xfrm>
              <a:off x="2181106" y="2170745"/>
              <a:ext cx="311533" cy="499170"/>
            </a:xfrm>
            <a:custGeom>
              <a:avLst/>
              <a:gdLst/>
              <a:ahLst/>
              <a:cxnLst/>
              <a:rect l="l" t="t" r="r" b="b"/>
              <a:pathLst>
                <a:path w="11657" h="18678" extrusionOk="0">
                  <a:moveTo>
                    <a:pt x="7140" y="1"/>
                  </a:moveTo>
                  <a:cubicBezTo>
                    <a:pt x="7116" y="1"/>
                    <a:pt x="7092" y="15"/>
                    <a:pt x="7082" y="39"/>
                  </a:cubicBezTo>
                  <a:lnTo>
                    <a:pt x="5" y="16730"/>
                  </a:lnTo>
                  <a:cubicBezTo>
                    <a:pt x="1" y="16738"/>
                    <a:pt x="5" y="16745"/>
                    <a:pt x="12" y="16749"/>
                  </a:cubicBezTo>
                  <a:lnTo>
                    <a:pt x="4561" y="18677"/>
                  </a:lnTo>
                  <a:lnTo>
                    <a:pt x="11644" y="1972"/>
                  </a:lnTo>
                  <a:cubicBezTo>
                    <a:pt x="11657" y="1941"/>
                    <a:pt x="11642" y="1904"/>
                    <a:pt x="11611" y="1891"/>
                  </a:cubicBezTo>
                  <a:lnTo>
                    <a:pt x="7163" y="5"/>
                  </a:lnTo>
                  <a:cubicBezTo>
                    <a:pt x="7155" y="2"/>
                    <a:pt x="7148" y="1"/>
                    <a:pt x="714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34805;p126">
              <a:extLst>
                <a:ext uri="{FF2B5EF4-FFF2-40B4-BE49-F238E27FC236}">
                  <a16:creationId xmlns:a16="http://schemas.microsoft.com/office/drawing/2014/main" id="{696568B9-D739-6473-F486-AE922B249BB3}"/>
                </a:ext>
              </a:extLst>
            </p:cNvPr>
            <p:cNvSpPr/>
            <p:nvPr/>
          </p:nvSpPr>
          <p:spPr>
            <a:xfrm>
              <a:off x="2176857" y="2591492"/>
              <a:ext cx="138756" cy="86589"/>
            </a:xfrm>
            <a:custGeom>
              <a:avLst/>
              <a:gdLst/>
              <a:ahLst/>
              <a:cxnLst/>
              <a:rect l="l" t="t" r="r" b="b"/>
              <a:pathLst>
                <a:path w="5192" h="3240" extrusionOk="0">
                  <a:moveTo>
                    <a:pt x="869" y="1"/>
                  </a:moveTo>
                  <a:cubicBezTo>
                    <a:pt x="589" y="1"/>
                    <a:pt x="319" y="155"/>
                    <a:pt x="187" y="421"/>
                  </a:cubicBezTo>
                  <a:cubicBezTo>
                    <a:pt x="1" y="795"/>
                    <a:pt x="155" y="1254"/>
                    <a:pt x="528" y="1439"/>
                  </a:cubicBezTo>
                  <a:lnTo>
                    <a:pt x="3988" y="3161"/>
                  </a:lnTo>
                  <a:cubicBezTo>
                    <a:pt x="4095" y="3214"/>
                    <a:pt x="4210" y="3240"/>
                    <a:pt x="4323" y="3240"/>
                  </a:cubicBezTo>
                  <a:cubicBezTo>
                    <a:pt x="4603" y="3240"/>
                    <a:pt x="4872" y="3085"/>
                    <a:pt x="5006" y="2819"/>
                  </a:cubicBezTo>
                  <a:cubicBezTo>
                    <a:pt x="5191" y="2445"/>
                    <a:pt x="5038" y="1987"/>
                    <a:pt x="4664" y="1801"/>
                  </a:cubicBezTo>
                  <a:lnTo>
                    <a:pt x="1205" y="80"/>
                  </a:lnTo>
                  <a:cubicBezTo>
                    <a:pt x="1097" y="26"/>
                    <a:pt x="982" y="1"/>
                    <a:pt x="86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34806;p126">
              <a:extLst>
                <a:ext uri="{FF2B5EF4-FFF2-40B4-BE49-F238E27FC236}">
                  <a16:creationId xmlns:a16="http://schemas.microsoft.com/office/drawing/2014/main" id="{70904745-F77F-B9F8-6766-4AD26DDA3015}"/>
                </a:ext>
              </a:extLst>
            </p:cNvPr>
            <p:cNvSpPr/>
            <p:nvPr/>
          </p:nvSpPr>
          <p:spPr>
            <a:xfrm>
              <a:off x="2248130" y="2405304"/>
              <a:ext cx="150435" cy="93885"/>
            </a:xfrm>
            <a:custGeom>
              <a:avLst/>
              <a:gdLst/>
              <a:ahLst/>
              <a:cxnLst/>
              <a:rect l="l" t="t" r="r" b="b"/>
              <a:pathLst>
                <a:path w="5629" h="3513" extrusionOk="0">
                  <a:moveTo>
                    <a:pt x="940" y="0"/>
                  </a:moveTo>
                  <a:cubicBezTo>
                    <a:pt x="637" y="0"/>
                    <a:pt x="344" y="168"/>
                    <a:pt x="201" y="456"/>
                  </a:cubicBezTo>
                  <a:cubicBezTo>
                    <a:pt x="0" y="861"/>
                    <a:pt x="166" y="1358"/>
                    <a:pt x="572" y="1559"/>
                  </a:cubicBezTo>
                  <a:lnTo>
                    <a:pt x="4324" y="3427"/>
                  </a:lnTo>
                  <a:cubicBezTo>
                    <a:pt x="4441" y="3485"/>
                    <a:pt x="4565" y="3512"/>
                    <a:pt x="4688" y="3512"/>
                  </a:cubicBezTo>
                  <a:cubicBezTo>
                    <a:pt x="4991" y="3512"/>
                    <a:pt x="5284" y="3345"/>
                    <a:pt x="5428" y="3057"/>
                  </a:cubicBezTo>
                  <a:cubicBezTo>
                    <a:pt x="5628" y="2652"/>
                    <a:pt x="5462" y="2154"/>
                    <a:pt x="5057" y="1953"/>
                  </a:cubicBezTo>
                  <a:lnTo>
                    <a:pt x="1305" y="86"/>
                  </a:lnTo>
                  <a:cubicBezTo>
                    <a:pt x="1188" y="28"/>
                    <a:pt x="1063" y="0"/>
                    <a:pt x="9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34807;p126">
              <a:extLst>
                <a:ext uri="{FF2B5EF4-FFF2-40B4-BE49-F238E27FC236}">
                  <a16:creationId xmlns:a16="http://schemas.microsoft.com/office/drawing/2014/main" id="{21565301-1A9A-8051-4AFF-6B117A858EE8}"/>
                </a:ext>
              </a:extLst>
            </p:cNvPr>
            <p:cNvSpPr/>
            <p:nvPr/>
          </p:nvSpPr>
          <p:spPr>
            <a:xfrm>
              <a:off x="3112657" y="2367837"/>
              <a:ext cx="154123" cy="140413"/>
            </a:xfrm>
            <a:custGeom>
              <a:avLst/>
              <a:gdLst/>
              <a:ahLst/>
              <a:cxnLst/>
              <a:rect l="l" t="t" r="r" b="b"/>
              <a:pathLst>
                <a:path w="5767" h="5254" extrusionOk="0">
                  <a:moveTo>
                    <a:pt x="2883" y="0"/>
                  </a:moveTo>
                  <a:cubicBezTo>
                    <a:pt x="2211" y="0"/>
                    <a:pt x="1539" y="257"/>
                    <a:pt x="1026" y="770"/>
                  </a:cubicBezTo>
                  <a:cubicBezTo>
                    <a:pt x="0" y="1795"/>
                    <a:pt x="0" y="3459"/>
                    <a:pt x="1026" y="4485"/>
                  </a:cubicBezTo>
                  <a:cubicBezTo>
                    <a:pt x="1539" y="4997"/>
                    <a:pt x="2211" y="5254"/>
                    <a:pt x="2883" y="5254"/>
                  </a:cubicBezTo>
                  <a:cubicBezTo>
                    <a:pt x="3556" y="5254"/>
                    <a:pt x="4228" y="4997"/>
                    <a:pt x="4740" y="4485"/>
                  </a:cubicBezTo>
                  <a:cubicBezTo>
                    <a:pt x="5767" y="3459"/>
                    <a:pt x="5767" y="1795"/>
                    <a:pt x="4740" y="770"/>
                  </a:cubicBezTo>
                  <a:cubicBezTo>
                    <a:pt x="4228" y="257"/>
                    <a:pt x="3556" y="0"/>
                    <a:pt x="288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34808;p126">
              <a:extLst>
                <a:ext uri="{FF2B5EF4-FFF2-40B4-BE49-F238E27FC236}">
                  <a16:creationId xmlns:a16="http://schemas.microsoft.com/office/drawing/2014/main" id="{86965FCF-4BB6-E449-A7B0-E7594FC619C5}"/>
                </a:ext>
              </a:extLst>
            </p:cNvPr>
            <p:cNvSpPr/>
            <p:nvPr/>
          </p:nvSpPr>
          <p:spPr>
            <a:xfrm>
              <a:off x="2684509" y="2175930"/>
              <a:ext cx="498047" cy="318402"/>
            </a:xfrm>
            <a:custGeom>
              <a:avLst/>
              <a:gdLst/>
              <a:ahLst/>
              <a:cxnLst/>
              <a:rect l="l" t="t" r="r" b="b"/>
              <a:pathLst>
                <a:path w="18636" h="11914" extrusionOk="0">
                  <a:moveTo>
                    <a:pt x="2038" y="0"/>
                  </a:moveTo>
                  <a:cubicBezTo>
                    <a:pt x="2015" y="0"/>
                    <a:pt x="1992" y="14"/>
                    <a:pt x="1982" y="37"/>
                  </a:cubicBezTo>
                  <a:lnTo>
                    <a:pt x="14" y="4450"/>
                  </a:lnTo>
                  <a:cubicBezTo>
                    <a:pt x="1" y="4481"/>
                    <a:pt x="14" y="4517"/>
                    <a:pt x="45" y="4532"/>
                  </a:cubicBezTo>
                  <a:lnTo>
                    <a:pt x="16605" y="11912"/>
                  </a:lnTo>
                  <a:cubicBezTo>
                    <a:pt x="16607" y="11913"/>
                    <a:pt x="16609" y="11913"/>
                    <a:pt x="16611" y="11913"/>
                  </a:cubicBezTo>
                  <a:cubicBezTo>
                    <a:pt x="16616" y="11913"/>
                    <a:pt x="16622" y="11910"/>
                    <a:pt x="16624" y="11905"/>
                  </a:cubicBezTo>
                  <a:lnTo>
                    <a:pt x="18636" y="7392"/>
                  </a:lnTo>
                  <a:lnTo>
                    <a:pt x="2064" y="6"/>
                  </a:lnTo>
                  <a:cubicBezTo>
                    <a:pt x="2055" y="2"/>
                    <a:pt x="2047" y="0"/>
                    <a:pt x="203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34809;p126">
              <a:extLst>
                <a:ext uri="{FF2B5EF4-FFF2-40B4-BE49-F238E27FC236}">
                  <a16:creationId xmlns:a16="http://schemas.microsoft.com/office/drawing/2014/main" id="{EE74A34B-0EE6-CE09-A5C6-663DB44B4AAD}"/>
                </a:ext>
              </a:extLst>
            </p:cNvPr>
            <p:cNvSpPr/>
            <p:nvPr/>
          </p:nvSpPr>
          <p:spPr>
            <a:xfrm>
              <a:off x="2379506" y="2582754"/>
              <a:ext cx="157410" cy="560851"/>
            </a:xfrm>
            <a:custGeom>
              <a:avLst/>
              <a:gdLst/>
              <a:ahLst/>
              <a:cxnLst/>
              <a:rect l="l" t="t" r="r" b="b"/>
              <a:pathLst>
                <a:path w="5890" h="20986" extrusionOk="0">
                  <a:moveTo>
                    <a:pt x="1" y="1"/>
                  </a:moveTo>
                  <a:lnTo>
                    <a:pt x="1" y="20986"/>
                  </a:lnTo>
                  <a:lnTo>
                    <a:pt x="5889" y="20986"/>
                  </a:lnTo>
                  <a:lnTo>
                    <a:pt x="588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34810;p126">
              <a:extLst>
                <a:ext uri="{FF2B5EF4-FFF2-40B4-BE49-F238E27FC236}">
                  <a16:creationId xmlns:a16="http://schemas.microsoft.com/office/drawing/2014/main" id="{3B9334BB-30E8-A706-DF50-C67F95727DE2}"/>
                </a:ext>
              </a:extLst>
            </p:cNvPr>
            <p:cNvSpPr/>
            <p:nvPr/>
          </p:nvSpPr>
          <p:spPr>
            <a:xfrm>
              <a:off x="2361441" y="2866004"/>
              <a:ext cx="193623" cy="46608"/>
            </a:xfrm>
            <a:custGeom>
              <a:avLst/>
              <a:gdLst/>
              <a:ahLst/>
              <a:cxnLst/>
              <a:rect l="l" t="t" r="r" b="b"/>
              <a:pathLst>
                <a:path w="7245" h="1744" extrusionOk="0">
                  <a:moveTo>
                    <a:pt x="872" y="0"/>
                  </a:moveTo>
                  <a:cubicBezTo>
                    <a:pt x="393" y="0"/>
                    <a:pt x="0" y="393"/>
                    <a:pt x="0" y="872"/>
                  </a:cubicBezTo>
                  <a:cubicBezTo>
                    <a:pt x="0" y="1350"/>
                    <a:pt x="393" y="1743"/>
                    <a:pt x="872" y="1743"/>
                  </a:cubicBezTo>
                  <a:lnTo>
                    <a:pt x="6373" y="1743"/>
                  </a:lnTo>
                  <a:cubicBezTo>
                    <a:pt x="6852" y="1743"/>
                    <a:pt x="7245" y="1350"/>
                    <a:pt x="7245" y="872"/>
                  </a:cubicBezTo>
                  <a:cubicBezTo>
                    <a:pt x="7245" y="393"/>
                    <a:pt x="6852" y="0"/>
                    <a:pt x="637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34811;p126">
              <a:extLst>
                <a:ext uri="{FF2B5EF4-FFF2-40B4-BE49-F238E27FC236}">
                  <a16:creationId xmlns:a16="http://schemas.microsoft.com/office/drawing/2014/main" id="{E4DA46B8-AEF4-F7F9-9588-48ACE6C3D924}"/>
                </a:ext>
              </a:extLst>
            </p:cNvPr>
            <p:cNvSpPr/>
            <p:nvPr/>
          </p:nvSpPr>
          <p:spPr>
            <a:xfrm>
              <a:off x="2506874" y="2865978"/>
              <a:ext cx="48185" cy="46608"/>
            </a:xfrm>
            <a:custGeom>
              <a:avLst/>
              <a:gdLst/>
              <a:ahLst/>
              <a:cxnLst/>
              <a:rect l="l" t="t" r="r" b="b"/>
              <a:pathLst>
                <a:path w="1803" h="1744" extrusionOk="0">
                  <a:moveTo>
                    <a:pt x="1" y="0"/>
                  </a:moveTo>
                  <a:cubicBezTo>
                    <a:pt x="479" y="0"/>
                    <a:pt x="872" y="393"/>
                    <a:pt x="872" y="872"/>
                  </a:cubicBezTo>
                  <a:cubicBezTo>
                    <a:pt x="872" y="1350"/>
                    <a:pt x="479" y="1743"/>
                    <a:pt x="1" y="1743"/>
                  </a:cubicBezTo>
                  <a:lnTo>
                    <a:pt x="931" y="1743"/>
                  </a:lnTo>
                  <a:cubicBezTo>
                    <a:pt x="1410" y="1743"/>
                    <a:pt x="1803" y="1350"/>
                    <a:pt x="1803" y="872"/>
                  </a:cubicBezTo>
                  <a:cubicBezTo>
                    <a:pt x="1803" y="393"/>
                    <a:pt x="1410" y="0"/>
                    <a:pt x="93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34812;p126">
              <a:extLst>
                <a:ext uri="{FF2B5EF4-FFF2-40B4-BE49-F238E27FC236}">
                  <a16:creationId xmlns:a16="http://schemas.microsoft.com/office/drawing/2014/main" id="{194E64BD-47A7-CF37-B3C7-1EE06E0F8016}"/>
                </a:ext>
              </a:extLst>
            </p:cNvPr>
            <p:cNvSpPr/>
            <p:nvPr/>
          </p:nvSpPr>
          <p:spPr>
            <a:xfrm>
              <a:off x="2321328" y="3034154"/>
              <a:ext cx="215751" cy="107889"/>
            </a:xfrm>
            <a:custGeom>
              <a:avLst/>
              <a:gdLst/>
              <a:ahLst/>
              <a:cxnLst/>
              <a:rect l="l" t="t" r="r" b="b"/>
              <a:pathLst>
                <a:path w="8073" h="4037" extrusionOk="0">
                  <a:moveTo>
                    <a:pt x="4036" y="1"/>
                  </a:moveTo>
                  <a:cubicBezTo>
                    <a:pt x="1807" y="1"/>
                    <a:pt x="0" y="1808"/>
                    <a:pt x="0" y="4037"/>
                  </a:cubicBezTo>
                  <a:lnTo>
                    <a:pt x="8073" y="4037"/>
                  </a:lnTo>
                  <a:cubicBezTo>
                    <a:pt x="8072" y="1807"/>
                    <a:pt x="6264" y="1"/>
                    <a:pt x="40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4813;p126">
              <a:extLst>
                <a:ext uri="{FF2B5EF4-FFF2-40B4-BE49-F238E27FC236}">
                  <a16:creationId xmlns:a16="http://schemas.microsoft.com/office/drawing/2014/main" id="{86DEA6CD-E0C0-EFFD-8BB2-1D4228475559}"/>
                </a:ext>
              </a:extLst>
            </p:cNvPr>
            <p:cNvSpPr/>
            <p:nvPr/>
          </p:nvSpPr>
          <p:spPr>
            <a:xfrm>
              <a:off x="2313311" y="3142013"/>
              <a:ext cx="233603" cy="17745"/>
            </a:xfrm>
            <a:custGeom>
              <a:avLst/>
              <a:gdLst/>
              <a:ahLst/>
              <a:cxnLst/>
              <a:rect l="l" t="t" r="r" b="b"/>
              <a:pathLst>
                <a:path w="8741" h="664" extrusionOk="0">
                  <a:moveTo>
                    <a:pt x="15" y="1"/>
                  </a:moveTo>
                  <a:cubicBezTo>
                    <a:pt x="8" y="1"/>
                    <a:pt x="0" y="7"/>
                    <a:pt x="0" y="14"/>
                  </a:cubicBezTo>
                  <a:lnTo>
                    <a:pt x="0" y="650"/>
                  </a:lnTo>
                  <a:cubicBezTo>
                    <a:pt x="0" y="657"/>
                    <a:pt x="8" y="663"/>
                    <a:pt x="15" y="663"/>
                  </a:cubicBezTo>
                  <a:lnTo>
                    <a:pt x="8726" y="663"/>
                  </a:lnTo>
                  <a:cubicBezTo>
                    <a:pt x="8734" y="663"/>
                    <a:pt x="8740" y="657"/>
                    <a:pt x="8740" y="650"/>
                  </a:cubicBezTo>
                  <a:lnTo>
                    <a:pt x="8740" y="14"/>
                  </a:lnTo>
                  <a:cubicBezTo>
                    <a:pt x="8740" y="7"/>
                    <a:pt x="8734" y="1"/>
                    <a:pt x="872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4814;p126">
              <a:extLst>
                <a:ext uri="{FF2B5EF4-FFF2-40B4-BE49-F238E27FC236}">
                  <a16:creationId xmlns:a16="http://schemas.microsoft.com/office/drawing/2014/main" id="{87B38352-D7F4-35A3-57D7-D3923EFFE1E6}"/>
                </a:ext>
              </a:extLst>
            </p:cNvPr>
            <p:cNvSpPr/>
            <p:nvPr/>
          </p:nvSpPr>
          <p:spPr>
            <a:xfrm>
              <a:off x="2512753" y="2934552"/>
              <a:ext cx="24186" cy="72532"/>
            </a:xfrm>
            <a:custGeom>
              <a:avLst/>
              <a:gdLst/>
              <a:ahLst/>
              <a:cxnLst/>
              <a:rect l="l" t="t" r="r" b="b"/>
              <a:pathLst>
                <a:path w="905" h="2714" extrusionOk="0">
                  <a:moveTo>
                    <a:pt x="453" y="1"/>
                  </a:moveTo>
                  <a:cubicBezTo>
                    <a:pt x="203" y="1"/>
                    <a:pt x="1" y="205"/>
                    <a:pt x="1" y="453"/>
                  </a:cubicBezTo>
                  <a:lnTo>
                    <a:pt x="1" y="2262"/>
                  </a:lnTo>
                  <a:cubicBezTo>
                    <a:pt x="1" y="2510"/>
                    <a:pt x="205" y="2713"/>
                    <a:pt x="453" y="2713"/>
                  </a:cubicBezTo>
                  <a:cubicBezTo>
                    <a:pt x="701" y="2713"/>
                    <a:pt x="905" y="2509"/>
                    <a:pt x="905" y="2262"/>
                  </a:cubicBezTo>
                  <a:lnTo>
                    <a:pt x="905" y="453"/>
                  </a:lnTo>
                  <a:cubicBezTo>
                    <a:pt x="905" y="205"/>
                    <a:pt x="701" y="1"/>
                    <a:pt x="453" y="1"/>
                  </a:cubicBezTo>
                  <a:close/>
                </a:path>
              </a:pathLst>
            </a:custGeom>
            <a:solidFill>
              <a:srgbClr val="E1E4E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4815;p126">
              <a:extLst>
                <a:ext uri="{FF2B5EF4-FFF2-40B4-BE49-F238E27FC236}">
                  <a16:creationId xmlns:a16="http://schemas.microsoft.com/office/drawing/2014/main" id="{866ED258-9A01-0189-2F08-BA8B08384767}"/>
                </a:ext>
              </a:extLst>
            </p:cNvPr>
            <p:cNvSpPr/>
            <p:nvPr/>
          </p:nvSpPr>
          <p:spPr>
            <a:xfrm>
              <a:off x="2607009" y="2582754"/>
              <a:ext cx="157410" cy="560851"/>
            </a:xfrm>
            <a:custGeom>
              <a:avLst/>
              <a:gdLst/>
              <a:ahLst/>
              <a:cxnLst/>
              <a:rect l="l" t="t" r="r" b="b"/>
              <a:pathLst>
                <a:path w="5890" h="20986" extrusionOk="0">
                  <a:moveTo>
                    <a:pt x="0" y="1"/>
                  </a:moveTo>
                  <a:lnTo>
                    <a:pt x="0" y="20986"/>
                  </a:lnTo>
                  <a:lnTo>
                    <a:pt x="5889" y="20986"/>
                  </a:lnTo>
                  <a:lnTo>
                    <a:pt x="588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4816;p126">
              <a:extLst>
                <a:ext uri="{FF2B5EF4-FFF2-40B4-BE49-F238E27FC236}">
                  <a16:creationId xmlns:a16="http://schemas.microsoft.com/office/drawing/2014/main" id="{C8B699C1-B21B-9B95-6E72-013BB8DE3DD3}"/>
                </a:ext>
              </a:extLst>
            </p:cNvPr>
            <p:cNvSpPr/>
            <p:nvPr/>
          </p:nvSpPr>
          <p:spPr>
            <a:xfrm>
              <a:off x="2588917" y="2866004"/>
              <a:ext cx="193623" cy="46608"/>
            </a:xfrm>
            <a:custGeom>
              <a:avLst/>
              <a:gdLst/>
              <a:ahLst/>
              <a:cxnLst/>
              <a:rect l="l" t="t" r="r" b="b"/>
              <a:pathLst>
                <a:path w="7245" h="1744" extrusionOk="0">
                  <a:moveTo>
                    <a:pt x="872" y="0"/>
                  </a:moveTo>
                  <a:cubicBezTo>
                    <a:pt x="392" y="0"/>
                    <a:pt x="0" y="393"/>
                    <a:pt x="0" y="872"/>
                  </a:cubicBezTo>
                  <a:cubicBezTo>
                    <a:pt x="0" y="1350"/>
                    <a:pt x="392" y="1743"/>
                    <a:pt x="872" y="1743"/>
                  </a:cubicBezTo>
                  <a:lnTo>
                    <a:pt x="6373" y="1743"/>
                  </a:lnTo>
                  <a:cubicBezTo>
                    <a:pt x="6852" y="1743"/>
                    <a:pt x="7244" y="1350"/>
                    <a:pt x="7244" y="872"/>
                  </a:cubicBezTo>
                  <a:cubicBezTo>
                    <a:pt x="7244" y="393"/>
                    <a:pt x="6852" y="0"/>
                    <a:pt x="637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817;p126">
              <a:extLst>
                <a:ext uri="{FF2B5EF4-FFF2-40B4-BE49-F238E27FC236}">
                  <a16:creationId xmlns:a16="http://schemas.microsoft.com/office/drawing/2014/main" id="{276F6176-95B8-35AD-7316-DD3F296C47A1}"/>
                </a:ext>
              </a:extLst>
            </p:cNvPr>
            <p:cNvSpPr/>
            <p:nvPr/>
          </p:nvSpPr>
          <p:spPr>
            <a:xfrm>
              <a:off x="2734350" y="2865978"/>
              <a:ext cx="48185" cy="46608"/>
            </a:xfrm>
            <a:custGeom>
              <a:avLst/>
              <a:gdLst/>
              <a:ahLst/>
              <a:cxnLst/>
              <a:rect l="l" t="t" r="r" b="b"/>
              <a:pathLst>
                <a:path w="1803" h="1744" extrusionOk="0">
                  <a:moveTo>
                    <a:pt x="0" y="0"/>
                  </a:moveTo>
                  <a:cubicBezTo>
                    <a:pt x="479" y="0"/>
                    <a:pt x="871" y="393"/>
                    <a:pt x="871" y="872"/>
                  </a:cubicBezTo>
                  <a:cubicBezTo>
                    <a:pt x="871" y="1350"/>
                    <a:pt x="479" y="1743"/>
                    <a:pt x="0" y="1743"/>
                  </a:cubicBezTo>
                  <a:lnTo>
                    <a:pt x="931" y="1743"/>
                  </a:lnTo>
                  <a:cubicBezTo>
                    <a:pt x="1410" y="1743"/>
                    <a:pt x="1802" y="1350"/>
                    <a:pt x="1802" y="872"/>
                  </a:cubicBezTo>
                  <a:cubicBezTo>
                    <a:pt x="1802" y="393"/>
                    <a:pt x="1410" y="0"/>
                    <a:pt x="93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4818;p126">
              <a:extLst>
                <a:ext uri="{FF2B5EF4-FFF2-40B4-BE49-F238E27FC236}">
                  <a16:creationId xmlns:a16="http://schemas.microsoft.com/office/drawing/2014/main" id="{E8632DC9-3708-CA39-058D-9B2F77E05187}"/>
                </a:ext>
              </a:extLst>
            </p:cNvPr>
            <p:cNvSpPr/>
            <p:nvPr/>
          </p:nvSpPr>
          <p:spPr>
            <a:xfrm>
              <a:off x="2607704" y="3034154"/>
              <a:ext cx="215778" cy="107889"/>
            </a:xfrm>
            <a:custGeom>
              <a:avLst/>
              <a:gdLst/>
              <a:ahLst/>
              <a:cxnLst/>
              <a:rect l="l" t="t" r="r" b="b"/>
              <a:pathLst>
                <a:path w="8074" h="4037" extrusionOk="0">
                  <a:moveTo>
                    <a:pt x="4036" y="1"/>
                  </a:moveTo>
                  <a:cubicBezTo>
                    <a:pt x="1807" y="1"/>
                    <a:pt x="0" y="1808"/>
                    <a:pt x="0" y="4037"/>
                  </a:cubicBezTo>
                  <a:lnTo>
                    <a:pt x="8074" y="4037"/>
                  </a:lnTo>
                  <a:cubicBezTo>
                    <a:pt x="8074" y="1807"/>
                    <a:pt x="6266" y="1"/>
                    <a:pt x="40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4819;p126">
              <a:extLst>
                <a:ext uri="{FF2B5EF4-FFF2-40B4-BE49-F238E27FC236}">
                  <a16:creationId xmlns:a16="http://schemas.microsoft.com/office/drawing/2014/main" id="{C611B1F4-4923-6C06-257F-9777A88EA06A}"/>
                </a:ext>
              </a:extLst>
            </p:cNvPr>
            <p:cNvSpPr/>
            <p:nvPr/>
          </p:nvSpPr>
          <p:spPr>
            <a:xfrm>
              <a:off x="2599740" y="3142013"/>
              <a:ext cx="233603" cy="17745"/>
            </a:xfrm>
            <a:custGeom>
              <a:avLst/>
              <a:gdLst/>
              <a:ahLst/>
              <a:cxnLst/>
              <a:rect l="l" t="t" r="r" b="b"/>
              <a:pathLst>
                <a:path w="8741" h="664" extrusionOk="0">
                  <a:moveTo>
                    <a:pt x="15" y="1"/>
                  </a:moveTo>
                  <a:cubicBezTo>
                    <a:pt x="6" y="1"/>
                    <a:pt x="0" y="7"/>
                    <a:pt x="0" y="14"/>
                  </a:cubicBezTo>
                  <a:lnTo>
                    <a:pt x="0" y="650"/>
                  </a:lnTo>
                  <a:cubicBezTo>
                    <a:pt x="0" y="657"/>
                    <a:pt x="6" y="663"/>
                    <a:pt x="15" y="663"/>
                  </a:cubicBezTo>
                  <a:lnTo>
                    <a:pt x="8726" y="663"/>
                  </a:lnTo>
                  <a:cubicBezTo>
                    <a:pt x="8733" y="663"/>
                    <a:pt x="8740" y="657"/>
                    <a:pt x="8740" y="650"/>
                  </a:cubicBezTo>
                  <a:lnTo>
                    <a:pt x="8740" y="14"/>
                  </a:lnTo>
                  <a:cubicBezTo>
                    <a:pt x="8740" y="7"/>
                    <a:pt x="8733" y="1"/>
                    <a:pt x="872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4820;p126">
              <a:extLst>
                <a:ext uri="{FF2B5EF4-FFF2-40B4-BE49-F238E27FC236}">
                  <a16:creationId xmlns:a16="http://schemas.microsoft.com/office/drawing/2014/main" id="{BBEB7F64-85BD-968A-8D81-785B9657A40E}"/>
                </a:ext>
              </a:extLst>
            </p:cNvPr>
            <p:cNvSpPr/>
            <p:nvPr/>
          </p:nvSpPr>
          <p:spPr>
            <a:xfrm>
              <a:off x="2740229" y="2934552"/>
              <a:ext cx="24186" cy="72532"/>
            </a:xfrm>
            <a:custGeom>
              <a:avLst/>
              <a:gdLst/>
              <a:ahLst/>
              <a:cxnLst/>
              <a:rect l="l" t="t" r="r" b="b"/>
              <a:pathLst>
                <a:path w="905" h="2714" extrusionOk="0">
                  <a:moveTo>
                    <a:pt x="452" y="1"/>
                  </a:moveTo>
                  <a:cubicBezTo>
                    <a:pt x="203" y="1"/>
                    <a:pt x="0" y="205"/>
                    <a:pt x="0" y="453"/>
                  </a:cubicBezTo>
                  <a:lnTo>
                    <a:pt x="0" y="2262"/>
                  </a:lnTo>
                  <a:cubicBezTo>
                    <a:pt x="0" y="2510"/>
                    <a:pt x="204" y="2713"/>
                    <a:pt x="452" y="2713"/>
                  </a:cubicBezTo>
                  <a:cubicBezTo>
                    <a:pt x="702" y="2713"/>
                    <a:pt x="904" y="2509"/>
                    <a:pt x="904" y="2262"/>
                  </a:cubicBezTo>
                  <a:lnTo>
                    <a:pt x="904" y="453"/>
                  </a:lnTo>
                  <a:cubicBezTo>
                    <a:pt x="904" y="205"/>
                    <a:pt x="701" y="1"/>
                    <a:pt x="452" y="1"/>
                  </a:cubicBezTo>
                  <a:close/>
                </a:path>
              </a:pathLst>
            </a:custGeom>
            <a:solidFill>
              <a:srgbClr val="E1E4E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4821;p126">
              <a:extLst>
                <a:ext uri="{FF2B5EF4-FFF2-40B4-BE49-F238E27FC236}">
                  <a16:creationId xmlns:a16="http://schemas.microsoft.com/office/drawing/2014/main" id="{918CCF71-58BA-8CC8-5AFA-6DEB58069CCB}"/>
                </a:ext>
              </a:extLst>
            </p:cNvPr>
            <p:cNvSpPr/>
            <p:nvPr/>
          </p:nvSpPr>
          <p:spPr>
            <a:xfrm>
              <a:off x="2359597" y="2168741"/>
              <a:ext cx="422255" cy="492782"/>
            </a:xfrm>
            <a:custGeom>
              <a:avLst/>
              <a:gdLst/>
              <a:ahLst/>
              <a:cxnLst/>
              <a:rect l="l" t="t" r="r" b="b"/>
              <a:pathLst>
                <a:path w="15800" h="18439" extrusionOk="0">
                  <a:moveTo>
                    <a:pt x="148" y="0"/>
                  </a:moveTo>
                  <a:cubicBezTo>
                    <a:pt x="67" y="0"/>
                    <a:pt x="1" y="67"/>
                    <a:pt x="1" y="148"/>
                  </a:cubicBezTo>
                  <a:lnTo>
                    <a:pt x="1" y="18407"/>
                  </a:lnTo>
                  <a:cubicBezTo>
                    <a:pt x="1" y="18424"/>
                    <a:pt x="15" y="18439"/>
                    <a:pt x="32" y="18439"/>
                  </a:cubicBezTo>
                  <a:lnTo>
                    <a:pt x="15784" y="18439"/>
                  </a:lnTo>
                  <a:cubicBezTo>
                    <a:pt x="15792" y="18439"/>
                    <a:pt x="15799" y="18430"/>
                    <a:pt x="15799" y="18422"/>
                  </a:cubicBezTo>
                  <a:lnTo>
                    <a:pt x="15799" y="148"/>
                  </a:lnTo>
                  <a:cubicBezTo>
                    <a:pt x="15799" y="67"/>
                    <a:pt x="15733" y="0"/>
                    <a:pt x="1565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4822;p126">
              <a:extLst>
                <a:ext uri="{FF2B5EF4-FFF2-40B4-BE49-F238E27FC236}">
                  <a16:creationId xmlns:a16="http://schemas.microsoft.com/office/drawing/2014/main" id="{0517806A-9F5B-9ED8-2293-8A963FC4A6ED}"/>
                </a:ext>
              </a:extLst>
            </p:cNvPr>
            <p:cNvSpPr/>
            <p:nvPr/>
          </p:nvSpPr>
          <p:spPr>
            <a:xfrm>
              <a:off x="2349388" y="1740725"/>
              <a:ext cx="442619" cy="442619"/>
            </a:xfrm>
            <a:custGeom>
              <a:avLst/>
              <a:gdLst/>
              <a:ahLst/>
              <a:cxnLst/>
              <a:rect l="l" t="t" r="r" b="b"/>
              <a:pathLst>
                <a:path w="16562" h="16562" extrusionOk="0">
                  <a:moveTo>
                    <a:pt x="8281" y="1"/>
                  </a:moveTo>
                  <a:cubicBezTo>
                    <a:pt x="6085" y="1"/>
                    <a:pt x="3979" y="873"/>
                    <a:pt x="2426" y="2426"/>
                  </a:cubicBezTo>
                  <a:cubicBezTo>
                    <a:pt x="873" y="3979"/>
                    <a:pt x="1" y="6085"/>
                    <a:pt x="1" y="8281"/>
                  </a:cubicBezTo>
                  <a:cubicBezTo>
                    <a:pt x="1" y="10477"/>
                    <a:pt x="873" y="12583"/>
                    <a:pt x="2426" y="14136"/>
                  </a:cubicBezTo>
                  <a:cubicBezTo>
                    <a:pt x="3979" y="15689"/>
                    <a:pt x="6085" y="16562"/>
                    <a:pt x="8281" y="16562"/>
                  </a:cubicBezTo>
                  <a:cubicBezTo>
                    <a:pt x="10478" y="16562"/>
                    <a:pt x="12583" y="15689"/>
                    <a:pt x="14136" y="14136"/>
                  </a:cubicBezTo>
                  <a:cubicBezTo>
                    <a:pt x="15689" y="12583"/>
                    <a:pt x="16562" y="10477"/>
                    <a:pt x="16562" y="8281"/>
                  </a:cubicBezTo>
                  <a:cubicBezTo>
                    <a:pt x="16562" y="6085"/>
                    <a:pt x="15689" y="3979"/>
                    <a:pt x="14136" y="2426"/>
                  </a:cubicBezTo>
                  <a:cubicBezTo>
                    <a:pt x="12583" y="873"/>
                    <a:pt x="10478" y="1"/>
                    <a:pt x="828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34823;p126">
              <a:extLst>
                <a:ext uri="{FF2B5EF4-FFF2-40B4-BE49-F238E27FC236}">
                  <a16:creationId xmlns:a16="http://schemas.microsoft.com/office/drawing/2014/main" id="{62BF327B-A892-7B5E-5B08-D61465B9004A}"/>
                </a:ext>
              </a:extLst>
            </p:cNvPr>
            <p:cNvSpPr/>
            <p:nvPr/>
          </p:nvSpPr>
          <p:spPr>
            <a:xfrm>
              <a:off x="2413606" y="1826349"/>
              <a:ext cx="314179" cy="314206"/>
            </a:xfrm>
            <a:custGeom>
              <a:avLst/>
              <a:gdLst/>
              <a:ahLst/>
              <a:cxnLst/>
              <a:rect l="l" t="t" r="r" b="b"/>
              <a:pathLst>
                <a:path w="11756" h="11757" extrusionOk="0">
                  <a:moveTo>
                    <a:pt x="5879" y="0"/>
                  </a:moveTo>
                  <a:cubicBezTo>
                    <a:pt x="4319" y="0"/>
                    <a:pt x="2825" y="619"/>
                    <a:pt x="1722" y="1722"/>
                  </a:cubicBezTo>
                  <a:cubicBezTo>
                    <a:pt x="619" y="2824"/>
                    <a:pt x="0" y="4319"/>
                    <a:pt x="0" y="5879"/>
                  </a:cubicBezTo>
                  <a:cubicBezTo>
                    <a:pt x="0" y="7437"/>
                    <a:pt x="619" y="8933"/>
                    <a:pt x="1722" y="10035"/>
                  </a:cubicBezTo>
                  <a:cubicBezTo>
                    <a:pt x="2825" y="11137"/>
                    <a:pt x="4319" y="11756"/>
                    <a:pt x="5879" y="11756"/>
                  </a:cubicBezTo>
                  <a:cubicBezTo>
                    <a:pt x="7438" y="11756"/>
                    <a:pt x="8933" y="11137"/>
                    <a:pt x="10035" y="10035"/>
                  </a:cubicBezTo>
                  <a:cubicBezTo>
                    <a:pt x="11137" y="8933"/>
                    <a:pt x="11756" y="7437"/>
                    <a:pt x="11756" y="5879"/>
                  </a:cubicBezTo>
                  <a:cubicBezTo>
                    <a:pt x="11756" y="4319"/>
                    <a:pt x="11137" y="2824"/>
                    <a:pt x="10035" y="1722"/>
                  </a:cubicBezTo>
                  <a:cubicBezTo>
                    <a:pt x="8933" y="619"/>
                    <a:pt x="7438" y="0"/>
                    <a:pt x="587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34824;p126">
              <a:extLst>
                <a:ext uri="{FF2B5EF4-FFF2-40B4-BE49-F238E27FC236}">
                  <a16:creationId xmlns:a16="http://schemas.microsoft.com/office/drawing/2014/main" id="{4D95450B-0683-1CB9-6899-83BF401BB6F0}"/>
                </a:ext>
              </a:extLst>
            </p:cNvPr>
            <p:cNvSpPr/>
            <p:nvPr/>
          </p:nvSpPr>
          <p:spPr>
            <a:xfrm>
              <a:off x="2507168" y="1826349"/>
              <a:ext cx="220695" cy="311827"/>
            </a:xfrm>
            <a:custGeom>
              <a:avLst/>
              <a:gdLst/>
              <a:ahLst/>
              <a:cxnLst/>
              <a:rect l="l" t="t" r="r" b="b"/>
              <a:pathLst>
                <a:path w="8258" h="11668" extrusionOk="0">
                  <a:moveTo>
                    <a:pt x="2379" y="0"/>
                  </a:moveTo>
                  <a:cubicBezTo>
                    <a:pt x="1532" y="0"/>
                    <a:pt x="728" y="181"/>
                    <a:pt x="1" y="503"/>
                  </a:cubicBezTo>
                  <a:cubicBezTo>
                    <a:pt x="329" y="446"/>
                    <a:pt x="667" y="415"/>
                    <a:pt x="1013" y="415"/>
                  </a:cubicBezTo>
                  <a:cubicBezTo>
                    <a:pt x="4259" y="415"/>
                    <a:pt x="6891" y="3046"/>
                    <a:pt x="6891" y="6292"/>
                  </a:cubicBezTo>
                  <a:cubicBezTo>
                    <a:pt x="6891" y="8693"/>
                    <a:pt x="5452" y="10756"/>
                    <a:pt x="3390" y="11668"/>
                  </a:cubicBezTo>
                  <a:cubicBezTo>
                    <a:pt x="6155" y="11188"/>
                    <a:pt x="8257" y="8779"/>
                    <a:pt x="8257" y="5879"/>
                  </a:cubicBezTo>
                  <a:cubicBezTo>
                    <a:pt x="8257" y="2633"/>
                    <a:pt x="5625" y="0"/>
                    <a:pt x="237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34825;p126">
              <a:extLst>
                <a:ext uri="{FF2B5EF4-FFF2-40B4-BE49-F238E27FC236}">
                  <a16:creationId xmlns:a16="http://schemas.microsoft.com/office/drawing/2014/main" id="{5FD58693-A2B3-D321-E8BD-3A5C095EFA7E}"/>
                </a:ext>
              </a:extLst>
            </p:cNvPr>
            <p:cNvSpPr/>
            <p:nvPr/>
          </p:nvSpPr>
          <p:spPr>
            <a:xfrm>
              <a:off x="2389768" y="1855345"/>
              <a:ext cx="71463" cy="229220"/>
            </a:xfrm>
            <a:custGeom>
              <a:avLst/>
              <a:gdLst/>
              <a:ahLst/>
              <a:cxnLst/>
              <a:rect l="l" t="t" r="r" b="b"/>
              <a:pathLst>
                <a:path w="2674" h="8577" extrusionOk="0">
                  <a:moveTo>
                    <a:pt x="2045" y="1"/>
                  </a:moveTo>
                  <a:cubicBezTo>
                    <a:pt x="1937" y="1"/>
                    <a:pt x="1830" y="46"/>
                    <a:pt x="1753" y="131"/>
                  </a:cubicBezTo>
                  <a:cubicBezTo>
                    <a:pt x="665" y="1334"/>
                    <a:pt x="0" y="2928"/>
                    <a:pt x="0" y="4676"/>
                  </a:cubicBezTo>
                  <a:cubicBezTo>
                    <a:pt x="0" y="6053"/>
                    <a:pt x="413" y="7333"/>
                    <a:pt x="1120" y="8401"/>
                  </a:cubicBezTo>
                  <a:cubicBezTo>
                    <a:pt x="1194" y="8515"/>
                    <a:pt x="1318" y="8577"/>
                    <a:pt x="1445" y="8577"/>
                  </a:cubicBezTo>
                  <a:cubicBezTo>
                    <a:pt x="1512" y="8577"/>
                    <a:pt x="1580" y="8559"/>
                    <a:pt x="1642" y="8523"/>
                  </a:cubicBezTo>
                  <a:lnTo>
                    <a:pt x="1684" y="8498"/>
                  </a:lnTo>
                  <a:cubicBezTo>
                    <a:pt x="1874" y="8387"/>
                    <a:pt x="1931" y="8140"/>
                    <a:pt x="1813" y="7954"/>
                  </a:cubicBezTo>
                  <a:cubicBezTo>
                    <a:pt x="1231" y="7042"/>
                    <a:pt x="893" y="5958"/>
                    <a:pt x="893" y="4795"/>
                  </a:cubicBezTo>
                  <a:cubicBezTo>
                    <a:pt x="893" y="3229"/>
                    <a:pt x="1506" y="1804"/>
                    <a:pt x="2503" y="753"/>
                  </a:cubicBezTo>
                  <a:cubicBezTo>
                    <a:pt x="2674" y="574"/>
                    <a:pt x="2626" y="282"/>
                    <a:pt x="2414" y="157"/>
                  </a:cubicBezTo>
                  <a:lnTo>
                    <a:pt x="2243" y="55"/>
                  </a:lnTo>
                  <a:cubicBezTo>
                    <a:pt x="2181" y="18"/>
                    <a:pt x="2112" y="1"/>
                    <a:pt x="204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34826;p126">
              <a:extLst>
                <a:ext uri="{FF2B5EF4-FFF2-40B4-BE49-F238E27FC236}">
                  <a16:creationId xmlns:a16="http://schemas.microsoft.com/office/drawing/2014/main" id="{C423A357-3198-D28C-D43F-F7440E3A71CC}"/>
                </a:ext>
              </a:extLst>
            </p:cNvPr>
            <p:cNvSpPr/>
            <p:nvPr/>
          </p:nvSpPr>
          <p:spPr>
            <a:xfrm>
              <a:off x="2722297" y="2024911"/>
              <a:ext cx="57753" cy="77716"/>
            </a:xfrm>
            <a:custGeom>
              <a:avLst/>
              <a:gdLst/>
              <a:ahLst/>
              <a:cxnLst/>
              <a:rect l="l" t="t" r="r" b="b"/>
              <a:pathLst>
                <a:path w="2161" h="2908" extrusionOk="0">
                  <a:moveTo>
                    <a:pt x="1612" y="1"/>
                  </a:moveTo>
                  <a:cubicBezTo>
                    <a:pt x="1421" y="1"/>
                    <a:pt x="1245" y="117"/>
                    <a:pt x="1175" y="302"/>
                  </a:cubicBezTo>
                  <a:cubicBezTo>
                    <a:pt x="921" y="969"/>
                    <a:pt x="573" y="1591"/>
                    <a:pt x="146" y="2149"/>
                  </a:cubicBezTo>
                  <a:cubicBezTo>
                    <a:pt x="0" y="2340"/>
                    <a:pt x="22" y="2610"/>
                    <a:pt x="198" y="2774"/>
                  </a:cubicBezTo>
                  <a:cubicBezTo>
                    <a:pt x="199" y="2776"/>
                    <a:pt x="202" y="2777"/>
                    <a:pt x="204" y="2780"/>
                  </a:cubicBezTo>
                  <a:cubicBezTo>
                    <a:pt x="296" y="2866"/>
                    <a:pt x="412" y="2908"/>
                    <a:pt x="527" y="2908"/>
                  </a:cubicBezTo>
                  <a:cubicBezTo>
                    <a:pt x="666" y="2908"/>
                    <a:pt x="802" y="2847"/>
                    <a:pt x="894" y="2728"/>
                  </a:cubicBezTo>
                  <a:cubicBezTo>
                    <a:pt x="1378" y="2096"/>
                    <a:pt x="1772" y="1393"/>
                    <a:pt x="2060" y="635"/>
                  </a:cubicBezTo>
                  <a:cubicBezTo>
                    <a:pt x="2161" y="375"/>
                    <a:pt x="2004" y="85"/>
                    <a:pt x="1732" y="17"/>
                  </a:cubicBezTo>
                  <a:cubicBezTo>
                    <a:pt x="1729" y="16"/>
                    <a:pt x="1726" y="16"/>
                    <a:pt x="1722" y="14"/>
                  </a:cubicBezTo>
                  <a:cubicBezTo>
                    <a:pt x="1685" y="5"/>
                    <a:pt x="1648" y="1"/>
                    <a:pt x="1612" y="1"/>
                  </a:cubicBezTo>
                  <a:close/>
                </a:path>
              </a:pathLst>
            </a:custGeom>
            <a:solidFill>
              <a:srgbClr val="E1E4E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34827;p126">
              <a:extLst>
                <a:ext uri="{FF2B5EF4-FFF2-40B4-BE49-F238E27FC236}">
                  <a16:creationId xmlns:a16="http://schemas.microsoft.com/office/drawing/2014/main" id="{3B3D6CE6-D09E-1F85-52B7-5E43A5D8E2A4}"/>
                </a:ext>
              </a:extLst>
            </p:cNvPr>
            <p:cNvSpPr/>
            <p:nvPr/>
          </p:nvSpPr>
          <p:spPr>
            <a:xfrm>
              <a:off x="2779460" y="1918227"/>
              <a:ext cx="29932" cy="92495"/>
            </a:xfrm>
            <a:custGeom>
              <a:avLst/>
              <a:gdLst/>
              <a:ahLst/>
              <a:cxnLst/>
              <a:rect l="l" t="t" r="r" b="b"/>
              <a:pathLst>
                <a:path w="1120" h="3461" extrusionOk="0">
                  <a:moveTo>
                    <a:pt x="28" y="1"/>
                  </a:moveTo>
                  <a:cubicBezTo>
                    <a:pt x="13" y="1"/>
                    <a:pt x="0" y="14"/>
                    <a:pt x="0" y="30"/>
                  </a:cubicBezTo>
                  <a:lnTo>
                    <a:pt x="0" y="3433"/>
                  </a:lnTo>
                  <a:cubicBezTo>
                    <a:pt x="0" y="3448"/>
                    <a:pt x="13" y="3461"/>
                    <a:pt x="28" y="3461"/>
                  </a:cubicBezTo>
                  <a:lnTo>
                    <a:pt x="1092" y="3461"/>
                  </a:lnTo>
                  <a:cubicBezTo>
                    <a:pt x="1107" y="3461"/>
                    <a:pt x="1120" y="3448"/>
                    <a:pt x="1120" y="3433"/>
                  </a:cubicBezTo>
                  <a:lnTo>
                    <a:pt x="1120" y="30"/>
                  </a:lnTo>
                  <a:cubicBezTo>
                    <a:pt x="1120" y="14"/>
                    <a:pt x="1107" y="1"/>
                    <a:pt x="109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34828;p126">
              <a:extLst>
                <a:ext uri="{FF2B5EF4-FFF2-40B4-BE49-F238E27FC236}">
                  <a16:creationId xmlns:a16="http://schemas.microsoft.com/office/drawing/2014/main" id="{DB647AB4-510F-C2FB-F918-71B1CBFF2BDF}"/>
                </a:ext>
              </a:extLst>
            </p:cNvPr>
            <p:cNvSpPr/>
            <p:nvPr/>
          </p:nvSpPr>
          <p:spPr>
            <a:xfrm>
              <a:off x="2767274" y="1883967"/>
              <a:ext cx="29985" cy="156154"/>
            </a:xfrm>
            <a:custGeom>
              <a:avLst/>
              <a:gdLst/>
              <a:ahLst/>
              <a:cxnLst/>
              <a:rect l="l" t="t" r="r" b="b"/>
              <a:pathLst>
                <a:path w="1122" h="5843" extrusionOk="0">
                  <a:moveTo>
                    <a:pt x="561" y="1"/>
                  </a:moveTo>
                  <a:cubicBezTo>
                    <a:pt x="252" y="1"/>
                    <a:pt x="0" y="254"/>
                    <a:pt x="0" y="562"/>
                  </a:cubicBezTo>
                  <a:lnTo>
                    <a:pt x="0" y="5282"/>
                  </a:lnTo>
                  <a:cubicBezTo>
                    <a:pt x="0" y="5591"/>
                    <a:pt x="254" y="5843"/>
                    <a:pt x="561" y="5843"/>
                  </a:cubicBezTo>
                  <a:cubicBezTo>
                    <a:pt x="869" y="5843"/>
                    <a:pt x="1122" y="5589"/>
                    <a:pt x="1122" y="5282"/>
                  </a:cubicBezTo>
                  <a:lnTo>
                    <a:pt x="1122" y="562"/>
                  </a:lnTo>
                  <a:cubicBezTo>
                    <a:pt x="1122" y="253"/>
                    <a:pt x="869" y="1"/>
                    <a:pt x="56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34829;p126">
              <a:extLst>
                <a:ext uri="{FF2B5EF4-FFF2-40B4-BE49-F238E27FC236}">
                  <a16:creationId xmlns:a16="http://schemas.microsoft.com/office/drawing/2014/main" id="{C24BA817-A990-CAF1-1AF3-74D7E0EB7DC2}"/>
                </a:ext>
              </a:extLst>
            </p:cNvPr>
            <p:cNvSpPr/>
            <p:nvPr/>
          </p:nvSpPr>
          <p:spPr>
            <a:xfrm>
              <a:off x="2327287" y="1918227"/>
              <a:ext cx="29985" cy="92495"/>
            </a:xfrm>
            <a:custGeom>
              <a:avLst/>
              <a:gdLst/>
              <a:ahLst/>
              <a:cxnLst/>
              <a:rect l="l" t="t" r="r" b="b"/>
              <a:pathLst>
                <a:path w="1122" h="3461" extrusionOk="0">
                  <a:moveTo>
                    <a:pt x="30" y="1"/>
                  </a:moveTo>
                  <a:cubicBezTo>
                    <a:pt x="14" y="1"/>
                    <a:pt x="1" y="14"/>
                    <a:pt x="1" y="30"/>
                  </a:cubicBezTo>
                  <a:lnTo>
                    <a:pt x="1" y="3433"/>
                  </a:lnTo>
                  <a:cubicBezTo>
                    <a:pt x="1" y="3448"/>
                    <a:pt x="14" y="3461"/>
                    <a:pt x="30" y="3461"/>
                  </a:cubicBezTo>
                  <a:lnTo>
                    <a:pt x="1093" y="3461"/>
                  </a:lnTo>
                  <a:cubicBezTo>
                    <a:pt x="1108" y="3461"/>
                    <a:pt x="1122" y="3448"/>
                    <a:pt x="1122" y="3433"/>
                  </a:cubicBezTo>
                  <a:lnTo>
                    <a:pt x="1122" y="30"/>
                  </a:lnTo>
                  <a:cubicBezTo>
                    <a:pt x="1122" y="14"/>
                    <a:pt x="1108" y="1"/>
                    <a:pt x="109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34830;p126">
              <a:extLst>
                <a:ext uri="{FF2B5EF4-FFF2-40B4-BE49-F238E27FC236}">
                  <a16:creationId xmlns:a16="http://schemas.microsoft.com/office/drawing/2014/main" id="{90226883-5332-3DAF-9601-F349DA1A9046}"/>
                </a:ext>
              </a:extLst>
            </p:cNvPr>
            <p:cNvSpPr/>
            <p:nvPr/>
          </p:nvSpPr>
          <p:spPr>
            <a:xfrm>
              <a:off x="2339447" y="1883967"/>
              <a:ext cx="30012" cy="156154"/>
            </a:xfrm>
            <a:custGeom>
              <a:avLst/>
              <a:gdLst/>
              <a:ahLst/>
              <a:cxnLst/>
              <a:rect l="l" t="t" r="r" b="b"/>
              <a:pathLst>
                <a:path w="1123" h="5843" extrusionOk="0">
                  <a:moveTo>
                    <a:pt x="562" y="1"/>
                  </a:moveTo>
                  <a:cubicBezTo>
                    <a:pt x="253" y="1"/>
                    <a:pt x="1" y="253"/>
                    <a:pt x="1" y="562"/>
                  </a:cubicBezTo>
                  <a:lnTo>
                    <a:pt x="1" y="5282"/>
                  </a:lnTo>
                  <a:cubicBezTo>
                    <a:pt x="2" y="5589"/>
                    <a:pt x="253" y="5843"/>
                    <a:pt x="562" y="5843"/>
                  </a:cubicBezTo>
                  <a:cubicBezTo>
                    <a:pt x="869" y="5843"/>
                    <a:pt x="1123" y="5591"/>
                    <a:pt x="1123" y="5282"/>
                  </a:cubicBezTo>
                  <a:lnTo>
                    <a:pt x="1123" y="562"/>
                  </a:lnTo>
                  <a:cubicBezTo>
                    <a:pt x="1123" y="254"/>
                    <a:pt x="870" y="1"/>
                    <a:pt x="56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34831;p126">
              <a:extLst>
                <a:ext uri="{FF2B5EF4-FFF2-40B4-BE49-F238E27FC236}">
                  <a16:creationId xmlns:a16="http://schemas.microsoft.com/office/drawing/2014/main" id="{BCAC6E7E-7329-DDE9-08C4-08FFD2C35C08}"/>
                </a:ext>
              </a:extLst>
            </p:cNvPr>
            <p:cNvSpPr/>
            <p:nvPr/>
          </p:nvSpPr>
          <p:spPr>
            <a:xfrm>
              <a:off x="2413606" y="2140573"/>
              <a:ext cx="314259" cy="56416"/>
            </a:xfrm>
            <a:custGeom>
              <a:avLst/>
              <a:gdLst/>
              <a:ahLst/>
              <a:cxnLst/>
              <a:rect l="l" t="t" r="r" b="b"/>
              <a:pathLst>
                <a:path w="11759" h="2111" extrusionOk="0">
                  <a:moveTo>
                    <a:pt x="1056" y="0"/>
                  </a:moveTo>
                  <a:cubicBezTo>
                    <a:pt x="475" y="0"/>
                    <a:pt x="0" y="475"/>
                    <a:pt x="0" y="1055"/>
                  </a:cubicBezTo>
                  <a:cubicBezTo>
                    <a:pt x="0" y="1636"/>
                    <a:pt x="475" y="2111"/>
                    <a:pt x="1056" y="2111"/>
                  </a:cubicBezTo>
                  <a:lnTo>
                    <a:pt x="10702" y="2111"/>
                  </a:lnTo>
                  <a:cubicBezTo>
                    <a:pt x="11282" y="2111"/>
                    <a:pt x="11758" y="1636"/>
                    <a:pt x="11758" y="1055"/>
                  </a:cubicBezTo>
                  <a:cubicBezTo>
                    <a:pt x="11758" y="475"/>
                    <a:pt x="11282" y="0"/>
                    <a:pt x="1070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34832;p126">
              <a:extLst>
                <a:ext uri="{FF2B5EF4-FFF2-40B4-BE49-F238E27FC236}">
                  <a16:creationId xmlns:a16="http://schemas.microsoft.com/office/drawing/2014/main" id="{BD79691D-2BCB-7455-16E3-216A038B4575}"/>
                </a:ext>
              </a:extLst>
            </p:cNvPr>
            <p:cNvSpPr/>
            <p:nvPr/>
          </p:nvSpPr>
          <p:spPr>
            <a:xfrm>
              <a:off x="2359570" y="2380985"/>
              <a:ext cx="29317" cy="158239"/>
            </a:xfrm>
            <a:custGeom>
              <a:avLst/>
              <a:gdLst/>
              <a:ahLst/>
              <a:cxnLst/>
              <a:rect l="l" t="t" r="r" b="b"/>
              <a:pathLst>
                <a:path w="1097" h="5921" extrusionOk="0">
                  <a:moveTo>
                    <a:pt x="548" y="1"/>
                  </a:moveTo>
                  <a:cubicBezTo>
                    <a:pt x="246" y="1"/>
                    <a:pt x="1" y="191"/>
                    <a:pt x="1" y="426"/>
                  </a:cubicBezTo>
                  <a:lnTo>
                    <a:pt x="1" y="5496"/>
                  </a:lnTo>
                  <a:cubicBezTo>
                    <a:pt x="1" y="5731"/>
                    <a:pt x="246" y="5921"/>
                    <a:pt x="548" y="5921"/>
                  </a:cubicBezTo>
                  <a:cubicBezTo>
                    <a:pt x="851" y="5921"/>
                    <a:pt x="1097" y="5731"/>
                    <a:pt x="1097" y="5496"/>
                  </a:cubicBezTo>
                  <a:lnTo>
                    <a:pt x="1097" y="426"/>
                  </a:lnTo>
                  <a:cubicBezTo>
                    <a:pt x="1097" y="192"/>
                    <a:pt x="853" y="1"/>
                    <a:pt x="5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34833;p126">
              <a:extLst>
                <a:ext uri="{FF2B5EF4-FFF2-40B4-BE49-F238E27FC236}">
                  <a16:creationId xmlns:a16="http://schemas.microsoft.com/office/drawing/2014/main" id="{17B3BB14-313E-9B8C-F816-B46405B39412}"/>
                </a:ext>
              </a:extLst>
            </p:cNvPr>
            <p:cNvSpPr/>
            <p:nvPr/>
          </p:nvSpPr>
          <p:spPr>
            <a:xfrm>
              <a:off x="2434184" y="2277749"/>
              <a:ext cx="275481" cy="151958"/>
            </a:xfrm>
            <a:custGeom>
              <a:avLst/>
              <a:gdLst/>
              <a:ahLst/>
              <a:cxnLst/>
              <a:rect l="l" t="t" r="r" b="b"/>
              <a:pathLst>
                <a:path w="10308" h="5686" extrusionOk="0">
                  <a:moveTo>
                    <a:pt x="62" y="1"/>
                  </a:moveTo>
                  <a:cubicBezTo>
                    <a:pt x="29" y="1"/>
                    <a:pt x="0" y="29"/>
                    <a:pt x="0" y="63"/>
                  </a:cubicBezTo>
                  <a:lnTo>
                    <a:pt x="0" y="5623"/>
                  </a:lnTo>
                  <a:cubicBezTo>
                    <a:pt x="0" y="5657"/>
                    <a:pt x="27" y="5686"/>
                    <a:pt x="62" y="5686"/>
                  </a:cubicBezTo>
                  <a:lnTo>
                    <a:pt x="10243" y="5686"/>
                  </a:lnTo>
                  <a:cubicBezTo>
                    <a:pt x="10279" y="5686"/>
                    <a:pt x="10308" y="5657"/>
                    <a:pt x="10306" y="5623"/>
                  </a:cubicBezTo>
                  <a:lnTo>
                    <a:pt x="10306" y="63"/>
                  </a:lnTo>
                  <a:cubicBezTo>
                    <a:pt x="10306" y="30"/>
                    <a:pt x="10279" y="1"/>
                    <a:pt x="1024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34834;p126">
              <a:extLst>
                <a:ext uri="{FF2B5EF4-FFF2-40B4-BE49-F238E27FC236}">
                  <a16:creationId xmlns:a16="http://schemas.microsoft.com/office/drawing/2014/main" id="{FFE408F2-B025-B86E-ABA8-FFBAB3A20ADF}"/>
                </a:ext>
              </a:extLst>
            </p:cNvPr>
            <p:cNvSpPr/>
            <p:nvPr/>
          </p:nvSpPr>
          <p:spPr>
            <a:xfrm>
              <a:off x="2456258" y="2300625"/>
              <a:ext cx="28783" cy="28756"/>
            </a:xfrm>
            <a:custGeom>
              <a:avLst/>
              <a:gdLst/>
              <a:ahLst/>
              <a:cxnLst/>
              <a:rect l="l" t="t" r="r" b="b"/>
              <a:pathLst>
                <a:path w="1077" h="1076" extrusionOk="0">
                  <a:moveTo>
                    <a:pt x="539" y="1"/>
                  </a:moveTo>
                  <a:cubicBezTo>
                    <a:pt x="242" y="1"/>
                    <a:pt x="1" y="242"/>
                    <a:pt x="1" y="538"/>
                  </a:cubicBezTo>
                  <a:cubicBezTo>
                    <a:pt x="1" y="835"/>
                    <a:pt x="242" y="1076"/>
                    <a:pt x="539" y="1076"/>
                  </a:cubicBezTo>
                  <a:cubicBezTo>
                    <a:pt x="836" y="1076"/>
                    <a:pt x="1076" y="835"/>
                    <a:pt x="1076" y="538"/>
                  </a:cubicBezTo>
                  <a:cubicBezTo>
                    <a:pt x="1076" y="242"/>
                    <a:pt x="836" y="1"/>
                    <a:pt x="53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34835;p126">
              <a:extLst>
                <a:ext uri="{FF2B5EF4-FFF2-40B4-BE49-F238E27FC236}">
                  <a16:creationId xmlns:a16="http://schemas.microsoft.com/office/drawing/2014/main" id="{F1B5686D-45F6-2CBE-DC17-A785F679F7E5}"/>
                </a:ext>
              </a:extLst>
            </p:cNvPr>
            <p:cNvSpPr/>
            <p:nvPr/>
          </p:nvSpPr>
          <p:spPr>
            <a:xfrm>
              <a:off x="2456258" y="2335260"/>
              <a:ext cx="28783" cy="28783"/>
            </a:xfrm>
            <a:custGeom>
              <a:avLst/>
              <a:gdLst/>
              <a:ahLst/>
              <a:cxnLst/>
              <a:rect l="l" t="t" r="r" b="b"/>
              <a:pathLst>
                <a:path w="1077" h="1077" extrusionOk="0">
                  <a:moveTo>
                    <a:pt x="539" y="1"/>
                  </a:moveTo>
                  <a:cubicBezTo>
                    <a:pt x="242" y="1"/>
                    <a:pt x="1" y="241"/>
                    <a:pt x="1" y="538"/>
                  </a:cubicBezTo>
                  <a:cubicBezTo>
                    <a:pt x="1" y="835"/>
                    <a:pt x="242" y="1076"/>
                    <a:pt x="539" y="1076"/>
                  </a:cubicBezTo>
                  <a:cubicBezTo>
                    <a:pt x="836" y="1076"/>
                    <a:pt x="1076" y="835"/>
                    <a:pt x="1076" y="538"/>
                  </a:cubicBezTo>
                  <a:cubicBezTo>
                    <a:pt x="1076" y="241"/>
                    <a:pt x="836" y="1"/>
                    <a:pt x="53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34836;p126">
              <a:extLst>
                <a:ext uri="{FF2B5EF4-FFF2-40B4-BE49-F238E27FC236}">
                  <a16:creationId xmlns:a16="http://schemas.microsoft.com/office/drawing/2014/main" id="{501DA94B-6F5B-8CF4-2EE5-3D4EFCB5D5F6}"/>
                </a:ext>
              </a:extLst>
            </p:cNvPr>
            <p:cNvSpPr/>
            <p:nvPr/>
          </p:nvSpPr>
          <p:spPr>
            <a:xfrm>
              <a:off x="2461790" y="2369921"/>
              <a:ext cx="17745" cy="40622"/>
            </a:xfrm>
            <a:custGeom>
              <a:avLst/>
              <a:gdLst/>
              <a:ahLst/>
              <a:cxnLst/>
              <a:rect l="l" t="t" r="r" b="b"/>
              <a:pathLst>
                <a:path w="664" h="1520" extrusionOk="0">
                  <a:moveTo>
                    <a:pt x="332" y="0"/>
                  </a:moveTo>
                  <a:cubicBezTo>
                    <a:pt x="150" y="0"/>
                    <a:pt x="1" y="150"/>
                    <a:pt x="1" y="332"/>
                  </a:cubicBezTo>
                  <a:lnTo>
                    <a:pt x="1" y="1188"/>
                  </a:lnTo>
                  <a:cubicBezTo>
                    <a:pt x="1" y="1369"/>
                    <a:pt x="150" y="1519"/>
                    <a:pt x="332" y="1519"/>
                  </a:cubicBezTo>
                  <a:cubicBezTo>
                    <a:pt x="514" y="1519"/>
                    <a:pt x="663" y="1370"/>
                    <a:pt x="663" y="1188"/>
                  </a:cubicBezTo>
                  <a:lnTo>
                    <a:pt x="663" y="332"/>
                  </a:lnTo>
                  <a:cubicBezTo>
                    <a:pt x="663" y="150"/>
                    <a:pt x="514" y="0"/>
                    <a:pt x="33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34837;p126">
              <a:extLst>
                <a:ext uri="{FF2B5EF4-FFF2-40B4-BE49-F238E27FC236}">
                  <a16:creationId xmlns:a16="http://schemas.microsoft.com/office/drawing/2014/main" id="{318D0DB8-1E2D-9BAD-4FEA-86ADCDB30A20}"/>
                </a:ext>
              </a:extLst>
            </p:cNvPr>
            <p:cNvSpPr/>
            <p:nvPr/>
          </p:nvSpPr>
          <p:spPr>
            <a:xfrm>
              <a:off x="2349442" y="2609131"/>
              <a:ext cx="446281" cy="57699"/>
            </a:xfrm>
            <a:custGeom>
              <a:avLst/>
              <a:gdLst/>
              <a:ahLst/>
              <a:cxnLst/>
              <a:rect l="l" t="t" r="r" b="b"/>
              <a:pathLst>
                <a:path w="16699" h="2159" extrusionOk="0">
                  <a:moveTo>
                    <a:pt x="25" y="0"/>
                  </a:moveTo>
                  <a:cubicBezTo>
                    <a:pt x="12" y="0"/>
                    <a:pt x="1" y="11"/>
                    <a:pt x="1" y="24"/>
                  </a:cubicBezTo>
                  <a:lnTo>
                    <a:pt x="1" y="2135"/>
                  </a:lnTo>
                  <a:cubicBezTo>
                    <a:pt x="1" y="2148"/>
                    <a:pt x="11" y="2159"/>
                    <a:pt x="25" y="2159"/>
                  </a:cubicBezTo>
                  <a:lnTo>
                    <a:pt x="16674" y="2159"/>
                  </a:lnTo>
                  <a:cubicBezTo>
                    <a:pt x="16687" y="2159"/>
                    <a:pt x="16699" y="2148"/>
                    <a:pt x="16699" y="2135"/>
                  </a:cubicBezTo>
                  <a:lnTo>
                    <a:pt x="16699" y="24"/>
                  </a:lnTo>
                  <a:cubicBezTo>
                    <a:pt x="16699" y="12"/>
                    <a:pt x="16688" y="0"/>
                    <a:pt x="1667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34838;p126">
              <a:extLst>
                <a:ext uri="{FF2B5EF4-FFF2-40B4-BE49-F238E27FC236}">
                  <a16:creationId xmlns:a16="http://schemas.microsoft.com/office/drawing/2014/main" id="{1E7BFFB8-8AC8-5160-DC9C-F65DF1E35D0A}"/>
                </a:ext>
              </a:extLst>
            </p:cNvPr>
            <p:cNvSpPr/>
            <p:nvPr/>
          </p:nvSpPr>
          <p:spPr>
            <a:xfrm>
              <a:off x="2736701" y="2609131"/>
              <a:ext cx="59009" cy="57699"/>
            </a:xfrm>
            <a:custGeom>
              <a:avLst/>
              <a:gdLst/>
              <a:ahLst/>
              <a:cxnLst/>
              <a:rect l="l" t="t" r="r" b="b"/>
              <a:pathLst>
                <a:path w="2208" h="2159" extrusionOk="0">
                  <a:moveTo>
                    <a:pt x="0" y="0"/>
                  </a:moveTo>
                  <a:cubicBezTo>
                    <a:pt x="206" y="0"/>
                    <a:pt x="375" y="169"/>
                    <a:pt x="375" y="375"/>
                  </a:cubicBezTo>
                  <a:lnTo>
                    <a:pt x="375" y="1784"/>
                  </a:lnTo>
                  <a:cubicBezTo>
                    <a:pt x="375" y="1991"/>
                    <a:pt x="206" y="2159"/>
                    <a:pt x="0" y="2159"/>
                  </a:cubicBezTo>
                  <a:lnTo>
                    <a:pt x="1832" y="2159"/>
                  </a:lnTo>
                  <a:cubicBezTo>
                    <a:pt x="2039" y="2159"/>
                    <a:pt x="2208" y="1991"/>
                    <a:pt x="2208" y="1784"/>
                  </a:cubicBezTo>
                  <a:lnTo>
                    <a:pt x="2208" y="375"/>
                  </a:lnTo>
                  <a:cubicBezTo>
                    <a:pt x="2208" y="169"/>
                    <a:pt x="2039" y="0"/>
                    <a:pt x="183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34839;p126">
              <a:extLst>
                <a:ext uri="{FF2B5EF4-FFF2-40B4-BE49-F238E27FC236}">
                  <a16:creationId xmlns:a16="http://schemas.microsoft.com/office/drawing/2014/main" id="{4F6A5D65-B731-A795-7ED5-D3DDC055E968}"/>
                </a:ext>
              </a:extLst>
            </p:cNvPr>
            <p:cNvSpPr/>
            <p:nvPr/>
          </p:nvSpPr>
          <p:spPr>
            <a:xfrm>
              <a:off x="2506366" y="2589355"/>
              <a:ext cx="132235" cy="58688"/>
            </a:xfrm>
            <a:custGeom>
              <a:avLst/>
              <a:gdLst/>
              <a:ahLst/>
              <a:cxnLst/>
              <a:rect l="l" t="t" r="r" b="b"/>
              <a:pathLst>
                <a:path w="4948" h="2196" extrusionOk="0">
                  <a:moveTo>
                    <a:pt x="1099" y="1"/>
                  </a:moveTo>
                  <a:cubicBezTo>
                    <a:pt x="494" y="1"/>
                    <a:pt x="1" y="494"/>
                    <a:pt x="1" y="1099"/>
                  </a:cubicBezTo>
                  <a:cubicBezTo>
                    <a:pt x="1" y="1702"/>
                    <a:pt x="494" y="2196"/>
                    <a:pt x="1099" y="2196"/>
                  </a:cubicBezTo>
                  <a:lnTo>
                    <a:pt x="3849" y="2196"/>
                  </a:lnTo>
                  <a:cubicBezTo>
                    <a:pt x="4452" y="2196"/>
                    <a:pt x="4947" y="1702"/>
                    <a:pt x="4947" y="1099"/>
                  </a:cubicBezTo>
                  <a:cubicBezTo>
                    <a:pt x="4947" y="494"/>
                    <a:pt x="4454" y="1"/>
                    <a:pt x="384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34840;p126">
              <a:extLst>
                <a:ext uri="{FF2B5EF4-FFF2-40B4-BE49-F238E27FC236}">
                  <a16:creationId xmlns:a16="http://schemas.microsoft.com/office/drawing/2014/main" id="{91C43BDE-6F3D-183C-019A-78B8D940F9E4}"/>
                </a:ext>
              </a:extLst>
            </p:cNvPr>
            <p:cNvSpPr/>
            <p:nvPr/>
          </p:nvSpPr>
          <p:spPr>
            <a:xfrm>
              <a:off x="2753057" y="2159414"/>
              <a:ext cx="47571" cy="224009"/>
            </a:xfrm>
            <a:custGeom>
              <a:avLst/>
              <a:gdLst/>
              <a:ahLst/>
              <a:cxnLst/>
              <a:rect l="l" t="t" r="r" b="b"/>
              <a:pathLst>
                <a:path w="1780" h="8382" extrusionOk="0">
                  <a:moveTo>
                    <a:pt x="891" y="0"/>
                  </a:moveTo>
                  <a:cubicBezTo>
                    <a:pt x="401" y="0"/>
                    <a:pt x="0" y="400"/>
                    <a:pt x="0" y="890"/>
                  </a:cubicBezTo>
                  <a:lnTo>
                    <a:pt x="0" y="7492"/>
                  </a:lnTo>
                  <a:cubicBezTo>
                    <a:pt x="0" y="7981"/>
                    <a:pt x="401" y="8381"/>
                    <a:pt x="891" y="8381"/>
                  </a:cubicBezTo>
                  <a:cubicBezTo>
                    <a:pt x="1379" y="8381"/>
                    <a:pt x="1779" y="7981"/>
                    <a:pt x="1780" y="7492"/>
                  </a:cubicBezTo>
                  <a:lnTo>
                    <a:pt x="1780" y="890"/>
                  </a:lnTo>
                  <a:cubicBezTo>
                    <a:pt x="1780" y="400"/>
                    <a:pt x="1380" y="0"/>
                    <a:pt x="89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34841;p126">
              <a:extLst>
                <a:ext uri="{FF2B5EF4-FFF2-40B4-BE49-F238E27FC236}">
                  <a16:creationId xmlns:a16="http://schemas.microsoft.com/office/drawing/2014/main" id="{C5EDF6AF-F22A-39F0-A0B0-74B80628702C}"/>
                </a:ext>
              </a:extLst>
            </p:cNvPr>
            <p:cNvSpPr/>
            <p:nvPr/>
          </p:nvSpPr>
          <p:spPr>
            <a:xfrm>
              <a:off x="2343803" y="2159414"/>
              <a:ext cx="47597" cy="224009"/>
            </a:xfrm>
            <a:custGeom>
              <a:avLst/>
              <a:gdLst/>
              <a:ahLst/>
              <a:cxnLst/>
              <a:rect l="l" t="t" r="r" b="b"/>
              <a:pathLst>
                <a:path w="1781" h="8382" extrusionOk="0">
                  <a:moveTo>
                    <a:pt x="890" y="0"/>
                  </a:moveTo>
                  <a:cubicBezTo>
                    <a:pt x="401" y="0"/>
                    <a:pt x="1" y="400"/>
                    <a:pt x="1" y="890"/>
                  </a:cubicBezTo>
                  <a:lnTo>
                    <a:pt x="1" y="7492"/>
                  </a:lnTo>
                  <a:cubicBezTo>
                    <a:pt x="1" y="7981"/>
                    <a:pt x="401" y="8381"/>
                    <a:pt x="890" y="8381"/>
                  </a:cubicBezTo>
                  <a:cubicBezTo>
                    <a:pt x="1380" y="8381"/>
                    <a:pt x="1780" y="7981"/>
                    <a:pt x="1780" y="7492"/>
                  </a:cubicBezTo>
                  <a:lnTo>
                    <a:pt x="1780" y="890"/>
                  </a:lnTo>
                  <a:cubicBezTo>
                    <a:pt x="1780" y="400"/>
                    <a:pt x="1380" y="0"/>
                    <a:pt x="89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34842;p126">
              <a:extLst>
                <a:ext uri="{FF2B5EF4-FFF2-40B4-BE49-F238E27FC236}">
                  <a16:creationId xmlns:a16="http://schemas.microsoft.com/office/drawing/2014/main" id="{EBE34799-4E27-88CA-A7B8-CDDCFFA292BD}"/>
                </a:ext>
              </a:extLst>
            </p:cNvPr>
            <p:cNvSpPr/>
            <p:nvPr/>
          </p:nvSpPr>
          <p:spPr>
            <a:xfrm>
              <a:off x="2343990" y="2159441"/>
              <a:ext cx="47277" cy="220722"/>
            </a:xfrm>
            <a:custGeom>
              <a:avLst/>
              <a:gdLst/>
              <a:ahLst/>
              <a:cxnLst/>
              <a:rect l="l" t="t" r="r" b="b"/>
              <a:pathLst>
                <a:path w="1769" h="8259" extrusionOk="0">
                  <a:moveTo>
                    <a:pt x="878" y="0"/>
                  </a:moveTo>
                  <a:cubicBezTo>
                    <a:pt x="429" y="0"/>
                    <a:pt x="57" y="339"/>
                    <a:pt x="0" y="774"/>
                  </a:cubicBezTo>
                  <a:cubicBezTo>
                    <a:pt x="132" y="697"/>
                    <a:pt x="283" y="651"/>
                    <a:pt x="445" y="651"/>
                  </a:cubicBezTo>
                  <a:cubicBezTo>
                    <a:pt x="934" y="651"/>
                    <a:pt x="1334" y="1051"/>
                    <a:pt x="1334" y="1540"/>
                  </a:cubicBezTo>
                  <a:lnTo>
                    <a:pt x="1334" y="8143"/>
                  </a:lnTo>
                  <a:cubicBezTo>
                    <a:pt x="1334" y="8182"/>
                    <a:pt x="1328" y="8219"/>
                    <a:pt x="1322" y="8259"/>
                  </a:cubicBezTo>
                  <a:cubicBezTo>
                    <a:pt x="1587" y="8104"/>
                    <a:pt x="1768" y="7819"/>
                    <a:pt x="1768" y="7494"/>
                  </a:cubicBezTo>
                  <a:lnTo>
                    <a:pt x="1768" y="891"/>
                  </a:lnTo>
                  <a:cubicBezTo>
                    <a:pt x="1766" y="400"/>
                    <a:pt x="1366" y="0"/>
                    <a:pt x="87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34843;p126">
              <a:extLst>
                <a:ext uri="{FF2B5EF4-FFF2-40B4-BE49-F238E27FC236}">
                  <a16:creationId xmlns:a16="http://schemas.microsoft.com/office/drawing/2014/main" id="{3B4E3AB2-F8E4-8341-4A31-02FEF67D8249}"/>
                </a:ext>
              </a:extLst>
            </p:cNvPr>
            <p:cNvSpPr/>
            <p:nvPr/>
          </p:nvSpPr>
          <p:spPr>
            <a:xfrm>
              <a:off x="3099375" y="2363481"/>
              <a:ext cx="94019" cy="132155"/>
            </a:xfrm>
            <a:custGeom>
              <a:avLst/>
              <a:gdLst/>
              <a:ahLst/>
              <a:cxnLst/>
              <a:rect l="l" t="t" r="r" b="b"/>
              <a:pathLst>
                <a:path w="3518" h="4945" extrusionOk="0">
                  <a:moveTo>
                    <a:pt x="2654" y="0"/>
                  </a:moveTo>
                  <a:cubicBezTo>
                    <a:pt x="2380" y="0"/>
                    <a:pt x="2114" y="149"/>
                    <a:pt x="1979" y="408"/>
                  </a:cubicBezTo>
                  <a:lnTo>
                    <a:pt x="194" y="3835"/>
                  </a:lnTo>
                  <a:cubicBezTo>
                    <a:pt x="1" y="4206"/>
                    <a:pt x="146" y="4666"/>
                    <a:pt x="516" y="4859"/>
                  </a:cubicBezTo>
                  <a:cubicBezTo>
                    <a:pt x="627" y="4917"/>
                    <a:pt x="747" y="4945"/>
                    <a:pt x="865" y="4945"/>
                  </a:cubicBezTo>
                  <a:cubicBezTo>
                    <a:pt x="1139" y="4945"/>
                    <a:pt x="1405" y="4796"/>
                    <a:pt x="1539" y="4537"/>
                  </a:cubicBezTo>
                  <a:lnTo>
                    <a:pt x="3325" y="1109"/>
                  </a:lnTo>
                  <a:cubicBezTo>
                    <a:pt x="3517" y="739"/>
                    <a:pt x="3373" y="278"/>
                    <a:pt x="3003" y="86"/>
                  </a:cubicBezTo>
                  <a:cubicBezTo>
                    <a:pt x="2891" y="27"/>
                    <a:pt x="2772" y="0"/>
                    <a:pt x="265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34844;p126">
              <a:extLst>
                <a:ext uri="{FF2B5EF4-FFF2-40B4-BE49-F238E27FC236}">
                  <a16:creationId xmlns:a16="http://schemas.microsoft.com/office/drawing/2014/main" id="{F462ECDB-43C5-7880-F28B-6712D90E47AD}"/>
                </a:ext>
              </a:extLst>
            </p:cNvPr>
            <p:cNvSpPr/>
            <p:nvPr/>
          </p:nvSpPr>
          <p:spPr>
            <a:xfrm>
              <a:off x="2914284" y="2277455"/>
              <a:ext cx="101929" cy="143326"/>
            </a:xfrm>
            <a:custGeom>
              <a:avLst/>
              <a:gdLst/>
              <a:ahLst/>
              <a:cxnLst/>
              <a:rect l="l" t="t" r="r" b="b"/>
              <a:pathLst>
                <a:path w="3814" h="5363" extrusionOk="0">
                  <a:moveTo>
                    <a:pt x="2878" y="0"/>
                  </a:moveTo>
                  <a:cubicBezTo>
                    <a:pt x="2580" y="0"/>
                    <a:pt x="2292" y="161"/>
                    <a:pt x="2145" y="442"/>
                  </a:cubicBezTo>
                  <a:lnTo>
                    <a:pt x="209" y="4159"/>
                  </a:lnTo>
                  <a:cubicBezTo>
                    <a:pt x="0" y="4560"/>
                    <a:pt x="157" y="5060"/>
                    <a:pt x="559" y="5270"/>
                  </a:cubicBezTo>
                  <a:cubicBezTo>
                    <a:pt x="680" y="5333"/>
                    <a:pt x="809" y="5362"/>
                    <a:pt x="937" y="5362"/>
                  </a:cubicBezTo>
                  <a:cubicBezTo>
                    <a:pt x="1234" y="5362"/>
                    <a:pt x="1523" y="5201"/>
                    <a:pt x="1669" y="4920"/>
                  </a:cubicBezTo>
                  <a:lnTo>
                    <a:pt x="3605" y="1203"/>
                  </a:lnTo>
                  <a:cubicBezTo>
                    <a:pt x="3814" y="801"/>
                    <a:pt x="3657" y="303"/>
                    <a:pt x="3256" y="93"/>
                  </a:cubicBezTo>
                  <a:cubicBezTo>
                    <a:pt x="3135" y="30"/>
                    <a:pt x="3006" y="0"/>
                    <a:pt x="287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34845;p126">
              <a:extLst>
                <a:ext uri="{FF2B5EF4-FFF2-40B4-BE49-F238E27FC236}">
                  <a16:creationId xmlns:a16="http://schemas.microsoft.com/office/drawing/2014/main" id="{F54BA38B-4B4E-47E7-B374-BC96197DCF2D}"/>
                </a:ext>
              </a:extLst>
            </p:cNvPr>
            <p:cNvSpPr/>
            <p:nvPr/>
          </p:nvSpPr>
          <p:spPr>
            <a:xfrm>
              <a:off x="2981361" y="1950884"/>
              <a:ext cx="395557" cy="1213449"/>
            </a:xfrm>
            <a:custGeom>
              <a:avLst/>
              <a:gdLst/>
              <a:ahLst/>
              <a:cxnLst/>
              <a:rect l="l" t="t" r="r" b="b"/>
              <a:pathLst>
                <a:path w="14801" h="45405" extrusionOk="0">
                  <a:moveTo>
                    <a:pt x="14156" y="1"/>
                  </a:moveTo>
                  <a:cubicBezTo>
                    <a:pt x="13909" y="1"/>
                    <a:pt x="13678" y="162"/>
                    <a:pt x="13603" y="409"/>
                  </a:cubicBezTo>
                  <a:lnTo>
                    <a:pt x="94" y="44659"/>
                  </a:lnTo>
                  <a:cubicBezTo>
                    <a:pt x="0" y="44962"/>
                    <a:pt x="174" y="45286"/>
                    <a:pt x="477" y="45379"/>
                  </a:cubicBezTo>
                  <a:cubicBezTo>
                    <a:pt x="533" y="45396"/>
                    <a:pt x="589" y="45404"/>
                    <a:pt x="645" y="45404"/>
                  </a:cubicBezTo>
                  <a:cubicBezTo>
                    <a:pt x="892" y="45404"/>
                    <a:pt x="1122" y="45244"/>
                    <a:pt x="1198" y="44996"/>
                  </a:cubicBezTo>
                  <a:lnTo>
                    <a:pt x="14707" y="747"/>
                  </a:lnTo>
                  <a:cubicBezTo>
                    <a:pt x="14800" y="444"/>
                    <a:pt x="14627" y="119"/>
                    <a:pt x="14324" y="26"/>
                  </a:cubicBezTo>
                  <a:cubicBezTo>
                    <a:pt x="14268" y="9"/>
                    <a:pt x="14211" y="1"/>
                    <a:pt x="14156" y="1"/>
                  </a:cubicBezTo>
                  <a:close/>
                </a:path>
              </a:pathLst>
            </a:custGeom>
            <a:solidFill>
              <a:srgbClr val="CDCF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34846;p126">
              <a:extLst>
                <a:ext uri="{FF2B5EF4-FFF2-40B4-BE49-F238E27FC236}">
                  <a16:creationId xmlns:a16="http://schemas.microsoft.com/office/drawing/2014/main" id="{6B583776-740E-9DA7-98BF-586B5AB1F5C1}"/>
                </a:ext>
              </a:extLst>
            </p:cNvPr>
            <p:cNvSpPr/>
            <p:nvPr/>
          </p:nvSpPr>
          <p:spPr>
            <a:xfrm>
              <a:off x="2987641" y="1951045"/>
              <a:ext cx="389517" cy="1213368"/>
            </a:xfrm>
            <a:custGeom>
              <a:avLst/>
              <a:gdLst/>
              <a:ahLst/>
              <a:cxnLst/>
              <a:rect l="l" t="t" r="r" b="b"/>
              <a:pathLst>
                <a:path w="14575" h="45402" extrusionOk="0">
                  <a:moveTo>
                    <a:pt x="13940" y="1"/>
                  </a:moveTo>
                  <a:cubicBezTo>
                    <a:pt x="13892" y="1"/>
                    <a:pt x="13845" y="7"/>
                    <a:pt x="13799" y="18"/>
                  </a:cubicBezTo>
                  <a:cubicBezTo>
                    <a:pt x="13934" y="164"/>
                    <a:pt x="13992" y="373"/>
                    <a:pt x="13931" y="576"/>
                  </a:cubicBezTo>
                  <a:lnTo>
                    <a:pt x="422" y="44825"/>
                  </a:lnTo>
                  <a:cubicBezTo>
                    <a:pt x="359" y="45028"/>
                    <a:pt x="194" y="45169"/>
                    <a:pt x="1" y="45216"/>
                  </a:cubicBezTo>
                  <a:cubicBezTo>
                    <a:pt x="68" y="45289"/>
                    <a:pt x="153" y="45347"/>
                    <a:pt x="252" y="45377"/>
                  </a:cubicBezTo>
                  <a:cubicBezTo>
                    <a:pt x="308" y="45394"/>
                    <a:pt x="365" y="45402"/>
                    <a:pt x="420" y="45402"/>
                  </a:cubicBezTo>
                  <a:cubicBezTo>
                    <a:pt x="667" y="45402"/>
                    <a:pt x="897" y="45242"/>
                    <a:pt x="973" y="44993"/>
                  </a:cubicBezTo>
                  <a:lnTo>
                    <a:pt x="14482" y="745"/>
                  </a:lnTo>
                  <a:cubicBezTo>
                    <a:pt x="14575" y="441"/>
                    <a:pt x="14401" y="118"/>
                    <a:pt x="14099" y="24"/>
                  </a:cubicBezTo>
                  <a:cubicBezTo>
                    <a:pt x="14046" y="8"/>
                    <a:pt x="13993" y="1"/>
                    <a:pt x="1394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64" name="Google Shape;34847;p126">
              <a:extLst>
                <a:ext uri="{FF2B5EF4-FFF2-40B4-BE49-F238E27FC236}">
                  <a16:creationId xmlns:a16="http://schemas.microsoft.com/office/drawing/2014/main" id="{CF13ADCD-6F85-8726-5C79-D0CD351C8657}"/>
                </a:ext>
              </a:extLst>
            </p:cNvPr>
            <p:cNvSpPr/>
            <p:nvPr/>
          </p:nvSpPr>
          <p:spPr>
            <a:xfrm>
              <a:off x="3283772" y="1938645"/>
              <a:ext cx="494172" cy="353385"/>
            </a:xfrm>
            <a:custGeom>
              <a:avLst/>
              <a:gdLst/>
              <a:ahLst/>
              <a:cxnLst/>
              <a:rect l="l" t="t" r="r" b="b"/>
              <a:pathLst>
                <a:path w="18491" h="13223" extrusionOk="0">
                  <a:moveTo>
                    <a:pt x="2550" y="0"/>
                  </a:moveTo>
                  <a:lnTo>
                    <a:pt x="0" y="8356"/>
                  </a:lnTo>
                  <a:lnTo>
                    <a:pt x="15940" y="13223"/>
                  </a:lnTo>
                  <a:lnTo>
                    <a:pt x="12557" y="7623"/>
                  </a:lnTo>
                  <a:lnTo>
                    <a:pt x="18490" y="4867"/>
                  </a:lnTo>
                  <a:lnTo>
                    <a:pt x="255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65" name="Google Shape;34848;p126">
              <a:extLst>
                <a:ext uri="{FF2B5EF4-FFF2-40B4-BE49-F238E27FC236}">
                  <a16:creationId xmlns:a16="http://schemas.microsoft.com/office/drawing/2014/main" id="{FE15C7F4-E030-C782-9979-5983EECF369A}"/>
                </a:ext>
              </a:extLst>
            </p:cNvPr>
            <p:cNvSpPr/>
            <p:nvPr/>
          </p:nvSpPr>
          <p:spPr>
            <a:xfrm>
              <a:off x="3283718" y="1938618"/>
              <a:ext cx="98001" cy="232401"/>
            </a:xfrm>
            <a:custGeom>
              <a:avLst/>
              <a:gdLst/>
              <a:ahLst/>
              <a:cxnLst/>
              <a:rect l="l" t="t" r="r" b="b"/>
              <a:pathLst>
                <a:path w="3667" h="8696" extrusionOk="0">
                  <a:moveTo>
                    <a:pt x="2551" y="0"/>
                  </a:moveTo>
                  <a:lnTo>
                    <a:pt x="0" y="8355"/>
                  </a:lnTo>
                  <a:lnTo>
                    <a:pt x="1116" y="8696"/>
                  </a:lnTo>
                  <a:lnTo>
                    <a:pt x="3666" y="341"/>
                  </a:lnTo>
                  <a:lnTo>
                    <a:pt x="255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37" name="Google Shape;34849;p126">
              <a:extLst>
                <a:ext uri="{FF2B5EF4-FFF2-40B4-BE49-F238E27FC236}">
                  <a16:creationId xmlns:a16="http://schemas.microsoft.com/office/drawing/2014/main" id="{1913094A-18D0-9BA2-D7AB-FA8DA67BC3AC}"/>
                </a:ext>
              </a:extLst>
            </p:cNvPr>
            <p:cNvSpPr/>
            <p:nvPr/>
          </p:nvSpPr>
          <p:spPr>
            <a:xfrm>
              <a:off x="3170167" y="2378339"/>
              <a:ext cx="91506" cy="125768"/>
            </a:xfrm>
            <a:custGeom>
              <a:avLst/>
              <a:gdLst/>
              <a:ahLst/>
              <a:cxnLst/>
              <a:rect l="l" t="t" r="r" b="b"/>
              <a:pathLst>
                <a:path w="3424" h="4706" extrusionOk="0">
                  <a:moveTo>
                    <a:pt x="1712" y="0"/>
                  </a:moveTo>
                  <a:cubicBezTo>
                    <a:pt x="766" y="0"/>
                    <a:pt x="1" y="1053"/>
                    <a:pt x="1" y="2353"/>
                  </a:cubicBezTo>
                  <a:cubicBezTo>
                    <a:pt x="1" y="3652"/>
                    <a:pt x="766" y="4706"/>
                    <a:pt x="1712" y="4706"/>
                  </a:cubicBezTo>
                  <a:cubicBezTo>
                    <a:pt x="2657" y="4706"/>
                    <a:pt x="3423" y="3652"/>
                    <a:pt x="3423" y="2353"/>
                  </a:cubicBezTo>
                  <a:cubicBezTo>
                    <a:pt x="3423" y="1053"/>
                    <a:pt x="2657" y="0"/>
                    <a:pt x="171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38" name="Google Shape;34850;p126">
              <a:extLst>
                <a:ext uri="{FF2B5EF4-FFF2-40B4-BE49-F238E27FC236}">
                  <a16:creationId xmlns:a16="http://schemas.microsoft.com/office/drawing/2014/main" id="{AC5366BA-E553-08B9-9EB4-5E220D55D501}"/>
                </a:ext>
              </a:extLst>
            </p:cNvPr>
            <p:cNvSpPr/>
            <p:nvPr/>
          </p:nvSpPr>
          <p:spPr>
            <a:xfrm>
              <a:off x="2884540" y="3089874"/>
              <a:ext cx="259500" cy="202415"/>
            </a:xfrm>
            <a:custGeom>
              <a:avLst/>
              <a:gdLst/>
              <a:ahLst/>
              <a:cxnLst/>
              <a:rect l="l" t="t" r="r" b="b"/>
              <a:pathLst>
                <a:path w="9710" h="7574" extrusionOk="0">
                  <a:moveTo>
                    <a:pt x="3246" y="1"/>
                  </a:moveTo>
                  <a:cubicBezTo>
                    <a:pt x="3246" y="1"/>
                    <a:pt x="530" y="2639"/>
                    <a:pt x="1" y="3431"/>
                  </a:cubicBezTo>
                  <a:lnTo>
                    <a:pt x="9709" y="7573"/>
                  </a:lnTo>
                  <a:lnTo>
                    <a:pt x="9674" y="1465"/>
                  </a:lnTo>
                  <a:lnTo>
                    <a:pt x="324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8939" name="Google Shape;5139;p40">
            <a:extLst>
              <a:ext uri="{FF2B5EF4-FFF2-40B4-BE49-F238E27FC236}">
                <a16:creationId xmlns:a16="http://schemas.microsoft.com/office/drawing/2014/main" id="{90EEA464-D163-CB72-3899-60561CF4D431}"/>
              </a:ext>
            </a:extLst>
          </p:cNvPr>
          <p:cNvGrpSpPr/>
          <p:nvPr/>
        </p:nvGrpSpPr>
        <p:grpSpPr>
          <a:xfrm>
            <a:off x="4157364" y="3030146"/>
            <a:ext cx="1346039" cy="591952"/>
            <a:chOff x="5101219" y="968224"/>
            <a:chExt cx="3832564" cy="3447392"/>
          </a:xfrm>
        </p:grpSpPr>
        <p:sp>
          <p:nvSpPr>
            <p:cNvPr id="28940" name="Google Shape;5140;p40">
              <a:extLst>
                <a:ext uri="{FF2B5EF4-FFF2-40B4-BE49-F238E27FC236}">
                  <a16:creationId xmlns:a16="http://schemas.microsoft.com/office/drawing/2014/main" id="{4872482E-435B-7D86-2B77-92A32187CEBF}"/>
                </a:ext>
              </a:extLst>
            </p:cNvPr>
            <p:cNvSpPr/>
            <p:nvPr/>
          </p:nvSpPr>
          <p:spPr>
            <a:xfrm rot="-10462489">
              <a:off x="5101219" y="968224"/>
              <a:ext cx="3832564" cy="3447392"/>
            </a:xfrm>
            <a:custGeom>
              <a:avLst/>
              <a:gdLst/>
              <a:ahLst/>
              <a:cxnLst/>
              <a:rect l="l" t="t" r="r" b="b"/>
              <a:pathLst>
                <a:path w="38859" h="23548" extrusionOk="0">
                  <a:moveTo>
                    <a:pt x="15534" y="1"/>
                  </a:moveTo>
                  <a:cubicBezTo>
                    <a:pt x="9411" y="1"/>
                    <a:pt x="4085" y="1651"/>
                    <a:pt x="1672" y="4742"/>
                  </a:cubicBezTo>
                  <a:cubicBezTo>
                    <a:pt x="1" y="7140"/>
                    <a:pt x="474" y="9859"/>
                    <a:pt x="2532" y="12684"/>
                  </a:cubicBezTo>
                  <a:cubicBezTo>
                    <a:pt x="5591" y="16549"/>
                    <a:pt x="12442" y="19489"/>
                    <a:pt x="19379" y="19927"/>
                  </a:cubicBezTo>
                  <a:cubicBezTo>
                    <a:pt x="19767" y="19947"/>
                    <a:pt x="20149" y="19956"/>
                    <a:pt x="20526" y="19956"/>
                  </a:cubicBezTo>
                  <a:cubicBezTo>
                    <a:pt x="27679" y="19956"/>
                    <a:pt x="32698" y="16508"/>
                    <a:pt x="29904" y="12260"/>
                  </a:cubicBezTo>
                  <a:cubicBezTo>
                    <a:pt x="28674" y="10336"/>
                    <a:pt x="25993" y="8646"/>
                    <a:pt x="22557" y="7751"/>
                  </a:cubicBezTo>
                  <a:cubicBezTo>
                    <a:pt x="21093" y="7353"/>
                    <a:pt x="19718" y="7185"/>
                    <a:pt x="18445" y="7185"/>
                  </a:cubicBezTo>
                  <a:cubicBezTo>
                    <a:pt x="15907" y="7185"/>
                    <a:pt x="13772" y="7855"/>
                    <a:pt x="12133" y="8718"/>
                  </a:cubicBezTo>
                  <a:cubicBezTo>
                    <a:pt x="10903" y="6792"/>
                    <a:pt x="14096" y="5853"/>
                    <a:pt x="16572" y="5507"/>
                  </a:cubicBezTo>
                  <a:cubicBezTo>
                    <a:pt x="17469" y="5356"/>
                    <a:pt x="18397" y="5284"/>
                    <a:pt x="19341" y="5284"/>
                  </a:cubicBezTo>
                  <a:cubicBezTo>
                    <a:pt x="23199" y="5284"/>
                    <a:pt x="27319" y="6490"/>
                    <a:pt x="30652" y="8419"/>
                  </a:cubicBezTo>
                  <a:cubicBezTo>
                    <a:pt x="36013" y="11798"/>
                    <a:pt x="37622" y="15898"/>
                    <a:pt x="34981" y="19153"/>
                  </a:cubicBezTo>
                  <a:cubicBezTo>
                    <a:pt x="32341" y="21923"/>
                    <a:pt x="27046" y="23404"/>
                    <a:pt x="20862" y="23404"/>
                  </a:cubicBezTo>
                  <a:cubicBezTo>
                    <a:pt x="20546" y="23404"/>
                    <a:pt x="20228" y="23400"/>
                    <a:pt x="19908" y="23392"/>
                  </a:cubicBezTo>
                  <a:lnTo>
                    <a:pt x="19908" y="23392"/>
                  </a:lnTo>
                  <a:cubicBezTo>
                    <a:pt x="20947" y="23497"/>
                    <a:pt x="21966" y="23547"/>
                    <a:pt x="22957" y="23547"/>
                  </a:cubicBezTo>
                  <a:cubicBezTo>
                    <a:pt x="32101" y="23547"/>
                    <a:pt x="38859" y="19266"/>
                    <a:pt x="37030" y="13786"/>
                  </a:cubicBezTo>
                  <a:cubicBezTo>
                    <a:pt x="35917" y="11254"/>
                    <a:pt x="33569" y="8896"/>
                    <a:pt x="29942" y="6913"/>
                  </a:cubicBezTo>
                  <a:cubicBezTo>
                    <a:pt x="26291" y="5000"/>
                    <a:pt x="21679" y="3969"/>
                    <a:pt x="17510" y="3969"/>
                  </a:cubicBezTo>
                  <a:cubicBezTo>
                    <a:pt x="15028" y="3969"/>
                    <a:pt x="12703" y="4334"/>
                    <a:pt x="10831" y="5098"/>
                  </a:cubicBezTo>
                  <a:cubicBezTo>
                    <a:pt x="6456" y="6954"/>
                    <a:pt x="6268" y="11012"/>
                    <a:pt x="11282" y="14113"/>
                  </a:cubicBezTo>
                  <a:cubicBezTo>
                    <a:pt x="13767" y="15545"/>
                    <a:pt x="16776" y="16321"/>
                    <a:pt x="19690" y="16321"/>
                  </a:cubicBezTo>
                  <a:cubicBezTo>
                    <a:pt x="20372" y="16321"/>
                    <a:pt x="21049" y="16279"/>
                    <a:pt x="21712" y="16192"/>
                  </a:cubicBezTo>
                  <a:cubicBezTo>
                    <a:pt x="24188" y="15845"/>
                    <a:pt x="25024" y="14647"/>
                    <a:pt x="26033" y="13588"/>
                  </a:cubicBezTo>
                  <a:lnTo>
                    <a:pt x="26033" y="13588"/>
                  </a:lnTo>
                  <a:cubicBezTo>
                    <a:pt x="29288" y="16443"/>
                    <a:pt x="24062" y="18550"/>
                    <a:pt x="19828" y="18652"/>
                  </a:cubicBezTo>
                  <a:cubicBezTo>
                    <a:pt x="19773" y="18653"/>
                    <a:pt x="19719" y="18653"/>
                    <a:pt x="19665" y="18653"/>
                  </a:cubicBezTo>
                  <a:cubicBezTo>
                    <a:pt x="11082" y="18653"/>
                    <a:pt x="2715" y="13741"/>
                    <a:pt x="1869" y="8876"/>
                  </a:cubicBezTo>
                  <a:cubicBezTo>
                    <a:pt x="798" y="3380"/>
                    <a:pt x="7898" y="245"/>
                    <a:pt x="16480" y="245"/>
                  </a:cubicBezTo>
                  <a:cubicBezTo>
                    <a:pt x="19156" y="245"/>
                    <a:pt x="21975" y="549"/>
                    <a:pt x="24736" y="1182"/>
                  </a:cubicBezTo>
                  <a:cubicBezTo>
                    <a:pt x="24596" y="1140"/>
                    <a:pt x="24318" y="1070"/>
                    <a:pt x="23903" y="978"/>
                  </a:cubicBezTo>
                  <a:cubicBezTo>
                    <a:pt x="21079" y="321"/>
                    <a:pt x="18229" y="1"/>
                    <a:pt x="15534" y="1"/>
                  </a:cubicBezTo>
                  <a:close/>
                </a:path>
              </a:pathLst>
            </a:custGeom>
            <a:solidFill>
              <a:srgbClr val="B89EE6">
                <a:alpha val="44030"/>
              </a:srgbClr>
            </a:solidFill>
            <a:ln>
              <a:noFill/>
            </a:ln>
            <a:effectLst>
              <a:outerShdw blurRad="228600" dist="19050" dir="5400000" algn="bl" rotWithShape="0">
                <a:schemeClr val="dk1">
                  <a:alpha val="62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41" name="Google Shape;5141;p40">
              <a:extLst>
                <a:ext uri="{FF2B5EF4-FFF2-40B4-BE49-F238E27FC236}">
                  <a16:creationId xmlns:a16="http://schemas.microsoft.com/office/drawing/2014/main" id="{3222D9C4-E05D-21C8-ACB0-44E4134A3914}"/>
                </a:ext>
              </a:extLst>
            </p:cNvPr>
            <p:cNvSpPr/>
            <p:nvPr/>
          </p:nvSpPr>
          <p:spPr>
            <a:xfrm>
              <a:off x="5877132" y="1648438"/>
              <a:ext cx="2160482" cy="2160482"/>
            </a:xfrm>
            <a:custGeom>
              <a:avLst/>
              <a:gdLst/>
              <a:ahLst/>
              <a:cxnLst/>
              <a:rect l="l" t="t" r="r" b="b"/>
              <a:pathLst>
                <a:path w="31008" h="31008" extrusionOk="0">
                  <a:moveTo>
                    <a:pt x="15505" y="0"/>
                  </a:moveTo>
                  <a:cubicBezTo>
                    <a:pt x="11393" y="0"/>
                    <a:pt x="7449" y="1634"/>
                    <a:pt x="4542" y="4541"/>
                  </a:cubicBezTo>
                  <a:cubicBezTo>
                    <a:pt x="1634" y="7448"/>
                    <a:pt x="1" y="11392"/>
                    <a:pt x="1" y="15503"/>
                  </a:cubicBezTo>
                  <a:cubicBezTo>
                    <a:pt x="1" y="19616"/>
                    <a:pt x="1634" y="23558"/>
                    <a:pt x="4542" y="26467"/>
                  </a:cubicBezTo>
                  <a:cubicBezTo>
                    <a:pt x="7449" y="29374"/>
                    <a:pt x="11393" y="31007"/>
                    <a:pt x="15505" y="31007"/>
                  </a:cubicBezTo>
                  <a:cubicBezTo>
                    <a:pt x="19616" y="31007"/>
                    <a:pt x="23560" y="29374"/>
                    <a:pt x="26467" y="26467"/>
                  </a:cubicBezTo>
                  <a:cubicBezTo>
                    <a:pt x="29374" y="23558"/>
                    <a:pt x="31008" y="19616"/>
                    <a:pt x="31008" y="15503"/>
                  </a:cubicBezTo>
                  <a:cubicBezTo>
                    <a:pt x="31008" y="11392"/>
                    <a:pt x="29374" y="7448"/>
                    <a:pt x="26467" y="4541"/>
                  </a:cubicBezTo>
                  <a:cubicBezTo>
                    <a:pt x="23560" y="1634"/>
                    <a:pt x="19616" y="0"/>
                    <a:pt x="15505" y="0"/>
                  </a:cubicBezTo>
                  <a:close/>
                </a:path>
              </a:pathLst>
            </a:custGeom>
            <a:solidFill>
              <a:srgbClr val="FFFCFB">
                <a:alpha val="202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42" name="Google Shape;5142;p40">
              <a:extLst>
                <a:ext uri="{FF2B5EF4-FFF2-40B4-BE49-F238E27FC236}">
                  <a16:creationId xmlns:a16="http://schemas.microsoft.com/office/drawing/2014/main" id="{1A9AAB45-245B-5EE1-FCBA-EF67E9C25B97}"/>
                </a:ext>
              </a:extLst>
            </p:cNvPr>
            <p:cNvSpPr/>
            <p:nvPr/>
          </p:nvSpPr>
          <p:spPr>
            <a:xfrm>
              <a:off x="6048533" y="1819629"/>
              <a:ext cx="1817960" cy="1818030"/>
            </a:xfrm>
            <a:custGeom>
              <a:avLst/>
              <a:gdLst/>
              <a:ahLst/>
              <a:cxnLst/>
              <a:rect l="l" t="t" r="r" b="b"/>
              <a:pathLst>
                <a:path w="26092" h="26093" extrusionOk="0">
                  <a:moveTo>
                    <a:pt x="13046" y="0"/>
                  </a:moveTo>
                  <a:cubicBezTo>
                    <a:pt x="9586" y="0"/>
                    <a:pt x="6268" y="1375"/>
                    <a:pt x="3822" y="3822"/>
                  </a:cubicBezTo>
                  <a:cubicBezTo>
                    <a:pt x="1375" y="6268"/>
                    <a:pt x="0" y="9586"/>
                    <a:pt x="0" y="13046"/>
                  </a:cubicBezTo>
                  <a:cubicBezTo>
                    <a:pt x="0" y="16507"/>
                    <a:pt x="1375" y="19825"/>
                    <a:pt x="3822" y="22272"/>
                  </a:cubicBezTo>
                  <a:cubicBezTo>
                    <a:pt x="6268" y="24718"/>
                    <a:pt x="9586" y="26092"/>
                    <a:pt x="13046" y="26092"/>
                  </a:cubicBezTo>
                  <a:cubicBezTo>
                    <a:pt x="16506" y="26092"/>
                    <a:pt x="19825" y="24718"/>
                    <a:pt x="22271" y="22272"/>
                  </a:cubicBezTo>
                  <a:cubicBezTo>
                    <a:pt x="24718" y="19825"/>
                    <a:pt x="26092" y="16507"/>
                    <a:pt x="26092" y="13046"/>
                  </a:cubicBezTo>
                  <a:cubicBezTo>
                    <a:pt x="26092" y="9586"/>
                    <a:pt x="24718" y="6268"/>
                    <a:pt x="22271" y="3822"/>
                  </a:cubicBezTo>
                  <a:cubicBezTo>
                    <a:pt x="19825" y="1375"/>
                    <a:pt x="16506" y="0"/>
                    <a:pt x="13046" y="0"/>
                  </a:cubicBezTo>
                  <a:close/>
                </a:path>
              </a:pathLst>
            </a:custGeom>
            <a:solidFill>
              <a:srgbClr val="FFFCFB">
                <a:alpha val="202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43" name="Google Shape;5143;p40">
              <a:extLst>
                <a:ext uri="{FF2B5EF4-FFF2-40B4-BE49-F238E27FC236}">
                  <a16:creationId xmlns:a16="http://schemas.microsoft.com/office/drawing/2014/main" id="{FB5105FA-519C-43E8-D397-C82D65E12F4A}"/>
                </a:ext>
              </a:extLst>
            </p:cNvPr>
            <p:cNvSpPr/>
            <p:nvPr/>
          </p:nvSpPr>
          <p:spPr>
            <a:xfrm>
              <a:off x="6363741" y="2136926"/>
              <a:ext cx="1187607" cy="1187606"/>
            </a:xfrm>
            <a:custGeom>
              <a:avLst/>
              <a:gdLst/>
              <a:ahLst/>
              <a:cxnLst/>
              <a:rect l="l" t="t" r="r" b="b"/>
              <a:pathLst>
                <a:path w="31008" h="31008" extrusionOk="0">
                  <a:moveTo>
                    <a:pt x="15505" y="0"/>
                  </a:moveTo>
                  <a:cubicBezTo>
                    <a:pt x="11393" y="0"/>
                    <a:pt x="7449" y="1634"/>
                    <a:pt x="4542" y="4541"/>
                  </a:cubicBezTo>
                  <a:cubicBezTo>
                    <a:pt x="1634" y="7448"/>
                    <a:pt x="1" y="11392"/>
                    <a:pt x="1" y="15503"/>
                  </a:cubicBezTo>
                  <a:cubicBezTo>
                    <a:pt x="1" y="19616"/>
                    <a:pt x="1634" y="23558"/>
                    <a:pt x="4542" y="26467"/>
                  </a:cubicBezTo>
                  <a:cubicBezTo>
                    <a:pt x="7449" y="29374"/>
                    <a:pt x="11393" y="31007"/>
                    <a:pt x="15505" y="31007"/>
                  </a:cubicBezTo>
                  <a:cubicBezTo>
                    <a:pt x="19616" y="31007"/>
                    <a:pt x="23560" y="29374"/>
                    <a:pt x="26467" y="26467"/>
                  </a:cubicBezTo>
                  <a:cubicBezTo>
                    <a:pt x="29374" y="23558"/>
                    <a:pt x="31008" y="19616"/>
                    <a:pt x="31008" y="15503"/>
                  </a:cubicBezTo>
                  <a:cubicBezTo>
                    <a:pt x="31008" y="11392"/>
                    <a:pt x="29374" y="7448"/>
                    <a:pt x="26467" y="4541"/>
                  </a:cubicBezTo>
                  <a:cubicBezTo>
                    <a:pt x="23560" y="1634"/>
                    <a:pt x="19616" y="0"/>
                    <a:pt x="15505" y="0"/>
                  </a:cubicBezTo>
                  <a:close/>
                </a:path>
              </a:pathLst>
            </a:custGeom>
            <a:solidFill>
              <a:schemeClr val="tx1"/>
            </a:solidFill>
            <a:ln w="19050" cap="flat" cmpd="sng">
              <a:solidFill>
                <a:schemeClr val="tx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28944" name="Google Shape;5139;p40">
            <a:extLst>
              <a:ext uri="{FF2B5EF4-FFF2-40B4-BE49-F238E27FC236}">
                <a16:creationId xmlns:a16="http://schemas.microsoft.com/office/drawing/2014/main" id="{2559E8CF-CDB9-BE3F-AB5F-906C98FE693C}"/>
              </a:ext>
            </a:extLst>
          </p:cNvPr>
          <p:cNvGrpSpPr/>
          <p:nvPr/>
        </p:nvGrpSpPr>
        <p:grpSpPr>
          <a:xfrm>
            <a:off x="5279630" y="3132704"/>
            <a:ext cx="1255923" cy="481096"/>
            <a:chOff x="5101219" y="968224"/>
            <a:chExt cx="3832564" cy="3447392"/>
          </a:xfrm>
        </p:grpSpPr>
        <p:sp>
          <p:nvSpPr>
            <p:cNvPr id="28945" name="Google Shape;5140;p40">
              <a:extLst>
                <a:ext uri="{FF2B5EF4-FFF2-40B4-BE49-F238E27FC236}">
                  <a16:creationId xmlns:a16="http://schemas.microsoft.com/office/drawing/2014/main" id="{9378B63A-8058-A0ED-28EF-AD94C8F949F1}"/>
                </a:ext>
              </a:extLst>
            </p:cNvPr>
            <p:cNvSpPr/>
            <p:nvPr/>
          </p:nvSpPr>
          <p:spPr>
            <a:xfrm rot="-10462489">
              <a:off x="5101219" y="968224"/>
              <a:ext cx="3832564" cy="3447392"/>
            </a:xfrm>
            <a:custGeom>
              <a:avLst/>
              <a:gdLst/>
              <a:ahLst/>
              <a:cxnLst/>
              <a:rect l="l" t="t" r="r" b="b"/>
              <a:pathLst>
                <a:path w="38859" h="23548" extrusionOk="0">
                  <a:moveTo>
                    <a:pt x="15534" y="1"/>
                  </a:moveTo>
                  <a:cubicBezTo>
                    <a:pt x="9411" y="1"/>
                    <a:pt x="4085" y="1651"/>
                    <a:pt x="1672" y="4742"/>
                  </a:cubicBezTo>
                  <a:cubicBezTo>
                    <a:pt x="1" y="7140"/>
                    <a:pt x="474" y="9859"/>
                    <a:pt x="2532" y="12684"/>
                  </a:cubicBezTo>
                  <a:cubicBezTo>
                    <a:pt x="5591" y="16549"/>
                    <a:pt x="12442" y="19489"/>
                    <a:pt x="19379" y="19927"/>
                  </a:cubicBezTo>
                  <a:cubicBezTo>
                    <a:pt x="19767" y="19947"/>
                    <a:pt x="20149" y="19956"/>
                    <a:pt x="20526" y="19956"/>
                  </a:cubicBezTo>
                  <a:cubicBezTo>
                    <a:pt x="27679" y="19956"/>
                    <a:pt x="32698" y="16508"/>
                    <a:pt x="29904" y="12260"/>
                  </a:cubicBezTo>
                  <a:cubicBezTo>
                    <a:pt x="28674" y="10336"/>
                    <a:pt x="25993" y="8646"/>
                    <a:pt x="22557" y="7751"/>
                  </a:cubicBezTo>
                  <a:cubicBezTo>
                    <a:pt x="21093" y="7353"/>
                    <a:pt x="19718" y="7185"/>
                    <a:pt x="18445" y="7185"/>
                  </a:cubicBezTo>
                  <a:cubicBezTo>
                    <a:pt x="15907" y="7185"/>
                    <a:pt x="13772" y="7855"/>
                    <a:pt x="12133" y="8718"/>
                  </a:cubicBezTo>
                  <a:cubicBezTo>
                    <a:pt x="10903" y="6792"/>
                    <a:pt x="14096" y="5853"/>
                    <a:pt x="16572" y="5507"/>
                  </a:cubicBezTo>
                  <a:cubicBezTo>
                    <a:pt x="17469" y="5356"/>
                    <a:pt x="18397" y="5284"/>
                    <a:pt x="19341" y="5284"/>
                  </a:cubicBezTo>
                  <a:cubicBezTo>
                    <a:pt x="23199" y="5284"/>
                    <a:pt x="27319" y="6490"/>
                    <a:pt x="30652" y="8419"/>
                  </a:cubicBezTo>
                  <a:cubicBezTo>
                    <a:pt x="36013" y="11798"/>
                    <a:pt x="37622" y="15898"/>
                    <a:pt x="34981" y="19153"/>
                  </a:cubicBezTo>
                  <a:cubicBezTo>
                    <a:pt x="32341" y="21923"/>
                    <a:pt x="27046" y="23404"/>
                    <a:pt x="20862" y="23404"/>
                  </a:cubicBezTo>
                  <a:cubicBezTo>
                    <a:pt x="20546" y="23404"/>
                    <a:pt x="20228" y="23400"/>
                    <a:pt x="19908" y="23392"/>
                  </a:cubicBezTo>
                  <a:lnTo>
                    <a:pt x="19908" y="23392"/>
                  </a:lnTo>
                  <a:cubicBezTo>
                    <a:pt x="20947" y="23497"/>
                    <a:pt x="21966" y="23547"/>
                    <a:pt x="22957" y="23547"/>
                  </a:cubicBezTo>
                  <a:cubicBezTo>
                    <a:pt x="32101" y="23547"/>
                    <a:pt x="38859" y="19266"/>
                    <a:pt x="37030" y="13786"/>
                  </a:cubicBezTo>
                  <a:cubicBezTo>
                    <a:pt x="35917" y="11254"/>
                    <a:pt x="33569" y="8896"/>
                    <a:pt x="29942" y="6913"/>
                  </a:cubicBezTo>
                  <a:cubicBezTo>
                    <a:pt x="26291" y="5000"/>
                    <a:pt x="21679" y="3969"/>
                    <a:pt x="17510" y="3969"/>
                  </a:cubicBezTo>
                  <a:cubicBezTo>
                    <a:pt x="15028" y="3969"/>
                    <a:pt x="12703" y="4334"/>
                    <a:pt x="10831" y="5098"/>
                  </a:cubicBezTo>
                  <a:cubicBezTo>
                    <a:pt x="6456" y="6954"/>
                    <a:pt x="6268" y="11012"/>
                    <a:pt x="11282" y="14113"/>
                  </a:cubicBezTo>
                  <a:cubicBezTo>
                    <a:pt x="13767" y="15545"/>
                    <a:pt x="16776" y="16321"/>
                    <a:pt x="19690" y="16321"/>
                  </a:cubicBezTo>
                  <a:cubicBezTo>
                    <a:pt x="20372" y="16321"/>
                    <a:pt x="21049" y="16279"/>
                    <a:pt x="21712" y="16192"/>
                  </a:cubicBezTo>
                  <a:cubicBezTo>
                    <a:pt x="24188" y="15845"/>
                    <a:pt x="25024" y="14647"/>
                    <a:pt x="26033" y="13588"/>
                  </a:cubicBezTo>
                  <a:lnTo>
                    <a:pt x="26033" y="13588"/>
                  </a:lnTo>
                  <a:cubicBezTo>
                    <a:pt x="29288" y="16443"/>
                    <a:pt x="24062" y="18550"/>
                    <a:pt x="19828" y="18652"/>
                  </a:cubicBezTo>
                  <a:cubicBezTo>
                    <a:pt x="19773" y="18653"/>
                    <a:pt x="19719" y="18653"/>
                    <a:pt x="19665" y="18653"/>
                  </a:cubicBezTo>
                  <a:cubicBezTo>
                    <a:pt x="11082" y="18653"/>
                    <a:pt x="2715" y="13741"/>
                    <a:pt x="1869" y="8876"/>
                  </a:cubicBezTo>
                  <a:cubicBezTo>
                    <a:pt x="798" y="3380"/>
                    <a:pt x="7898" y="245"/>
                    <a:pt x="16480" y="245"/>
                  </a:cubicBezTo>
                  <a:cubicBezTo>
                    <a:pt x="19156" y="245"/>
                    <a:pt x="21975" y="549"/>
                    <a:pt x="24736" y="1182"/>
                  </a:cubicBezTo>
                  <a:cubicBezTo>
                    <a:pt x="24596" y="1140"/>
                    <a:pt x="24318" y="1070"/>
                    <a:pt x="23903" y="978"/>
                  </a:cubicBezTo>
                  <a:cubicBezTo>
                    <a:pt x="21079" y="321"/>
                    <a:pt x="18229" y="1"/>
                    <a:pt x="15534" y="1"/>
                  </a:cubicBezTo>
                  <a:close/>
                </a:path>
              </a:pathLst>
            </a:custGeom>
            <a:solidFill>
              <a:srgbClr val="B89EE6">
                <a:alpha val="44030"/>
              </a:srgbClr>
            </a:solidFill>
            <a:ln>
              <a:noFill/>
            </a:ln>
            <a:effectLst>
              <a:outerShdw blurRad="228600" dist="19050" dir="5400000" algn="bl" rotWithShape="0">
                <a:schemeClr val="dk1">
                  <a:alpha val="62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46" name="Google Shape;5141;p40">
              <a:extLst>
                <a:ext uri="{FF2B5EF4-FFF2-40B4-BE49-F238E27FC236}">
                  <a16:creationId xmlns:a16="http://schemas.microsoft.com/office/drawing/2014/main" id="{3C343060-D4B8-B3F2-31AF-D95DD7F1882E}"/>
                </a:ext>
              </a:extLst>
            </p:cNvPr>
            <p:cNvSpPr/>
            <p:nvPr/>
          </p:nvSpPr>
          <p:spPr>
            <a:xfrm>
              <a:off x="5877132" y="1648438"/>
              <a:ext cx="2160482" cy="2160482"/>
            </a:xfrm>
            <a:custGeom>
              <a:avLst/>
              <a:gdLst/>
              <a:ahLst/>
              <a:cxnLst/>
              <a:rect l="l" t="t" r="r" b="b"/>
              <a:pathLst>
                <a:path w="31008" h="31008" extrusionOk="0">
                  <a:moveTo>
                    <a:pt x="15505" y="0"/>
                  </a:moveTo>
                  <a:cubicBezTo>
                    <a:pt x="11393" y="0"/>
                    <a:pt x="7449" y="1634"/>
                    <a:pt x="4542" y="4541"/>
                  </a:cubicBezTo>
                  <a:cubicBezTo>
                    <a:pt x="1634" y="7448"/>
                    <a:pt x="1" y="11392"/>
                    <a:pt x="1" y="15503"/>
                  </a:cubicBezTo>
                  <a:cubicBezTo>
                    <a:pt x="1" y="19616"/>
                    <a:pt x="1634" y="23558"/>
                    <a:pt x="4542" y="26467"/>
                  </a:cubicBezTo>
                  <a:cubicBezTo>
                    <a:pt x="7449" y="29374"/>
                    <a:pt x="11393" y="31007"/>
                    <a:pt x="15505" y="31007"/>
                  </a:cubicBezTo>
                  <a:cubicBezTo>
                    <a:pt x="19616" y="31007"/>
                    <a:pt x="23560" y="29374"/>
                    <a:pt x="26467" y="26467"/>
                  </a:cubicBezTo>
                  <a:cubicBezTo>
                    <a:pt x="29374" y="23558"/>
                    <a:pt x="31008" y="19616"/>
                    <a:pt x="31008" y="15503"/>
                  </a:cubicBezTo>
                  <a:cubicBezTo>
                    <a:pt x="31008" y="11392"/>
                    <a:pt x="29374" y="7448"/>
                    <a:pt x="26467" y="4541"/>
                  </a:cubicBezTo>
                  <a:cubicBezTo>
                    <a:pt x="23560" y="1634"/>
                    <a:pt x="19616" y="0"/>
                    <a:pt x="15505" y="0"/>
                  </a:cubicBezTo>
                  <a:close/>
                </a:path>
              </a:pathLst>
            </a:custGeom>
            <a:solidFill>
              <a:srgbClr val="FFFCFB">
                <a:alpha val="202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47" name="Google Shape;5142;p40">
              <a:extLst>
                <a:ext uri="{FF2B5EF4-FFF2-40B4-BE49-F238E27FC236}">
                  <a16:creationId xmlns:a16="http://schemas.microsoft.com/office/drawing/2014/main" id="{59E4A9AF-DE35-53F3-5DB6-C2DC4252BCD8}"/>
                </a:ext>
              </a:extLst>
            </p:cNvPr>
            <p:cNvSpPr/>
            <p:nvPr/>
          </p:nvSpPr>
          <p:spPr>
            <a:xfrm>
              <a:off x="6048533" y="1819629"/>
              <a:ext cx="1817960" cy="1818030"/>
            </a:xfrm>
            <a:custGeom>
              <a:avLst/>
              <a:gdLst/>
              <a:ahLst/>
              <a:cxnLst/>
              <a:rect l="l" t="t" r="r" b="b"/>
              <a:pathLst>
                <a:path w="26092" h="26093" extrusionOk="0">
                  <a:moveTo>
                    <a:pt x="13046" y="0"/>
                  </a:moveTo>
                  <a:cubicBezTo>
                    <a:pt x="9586" y="0"/>
                    <a:pt x="6268" y="1375"/>
                    <a:pt x="3822" y="3822"/>
                  </a:cubicBezTo>
                  <a:cubicBezTo>
                    <a:pt x="1375" y="6268"/>
                    <a:pt x="0" y="9586"/>
                    <a:pt x="0" y="13046"/>
                  </a:cubicBezTo>
                  <a:cubicBezTo>
                    <a:pt x="0" y="16507"/>
                    <a:pt x="1375" y="19825"/>
                    <a:pt x="3822" y="22272"/>
                  </a:cubicBezTo>
                  <a:cubicBezTo>
                    <a:pt x="6268" y="24718"/>
                    <a:pt x="9586" y="26092"/>
                    <a:pt x="13046" y="26092"/>
                  </a:cubicBezTo>
                  <a:cubicBezTo>
                    <a:pt x="16506" y="26092"/>
                    <a:pt x="19825" y="24718"/>
                    <a:pt x="22271" y="22272"/>
                  </a:cubicBezTo>
                  <a:cubicBezTo>
                    <a:pt x="24718" y="19825"/>
                    <a:pt x="26092" y="16507"/>
                    <a:pt x="26092" y="13046"/>
                  </a:cubicBezTo>
                  <a:cubicBezTo>
                    <a:pt x="26092" y="9586"/>
                    <a:pt x="24718" y="6268"/>
                    <a:pt x="22271" y="3822"/>
                  </a:cubicBezTo>
                  <a:cubicBezTo>
                    <a:pt x="19825" y="1375"/>
                    <a:pt x="16506" y="0"/>
                    <a:pt x="13046" y="0"/>
                  </a:cubicBezTo>
                  <a:close/>
                </a:path>
              </a:pathLst>
            </a:custGeom>
            <a:solidFill>
              <a:srgbClr val="FFFCFB">
                <a:alpha val="202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48" name="Google Shape;5143;p40">
              <a:extLst>
                <a:ext uri="{FF2B5EF4-FFF2-40B4-BE49-F238E27FC236}">
                  <a16:creationId xmlns:a16="http://schemas.microsoft.com/office/drawing/2014/main" id="{09C782D8-8693-062E-4DEC-B8B0CD2DF6DA}"/>
                </a:ext>
              </a:extLst>
            </p:cNvPr>
            <p:cNvSpPr/>
            <p:nvPr/>
          </p:nvSpPr>
          <p:spPr>
            <a:xfrm>
              <a:off x="6363742" y="2136929"/>
              <a:ext cx="1187606" cy="1187606"/>
            </a:xfrm>
            <a:custGeom>
              <a:avLst/>
              <a:gdLst/>
              <a:ahLst/>
              <a:cxnLst/>
              <a:rect l="l" t="t" r="r" b="b"/>
              <a:pathLst>
                <a:path w="31008" h="31008" extrusionOk="0">
                  <a:moveTo>
                    <a:pt x="15505" y="0"/>
                  </a:moveTo>
                  <a:cubicBezTo>
                    <a:pt x="11393" y="0"/>
                    <a:pt x="7449" y="1634"/>
                    <a:pt x="4542" y="4541"/>
                  </a:cubicBezTo>
                  <a:cubicBezTo>
                    <a:pt x="1634" y="7448"/>
                    <a:pt x="1" y="11392"/>
                    <a:pt x="1" y="15503"/>
                  </a:cubicBezTo>
                  <a:cubicBezTo>
                    <a:pt x="1" y="19616"/>
                    <a:pt x="1634" y="23558"/>
                    <a:pt x="4542" y="26467"/>
                  </a:cubicBezTo>
                  <a:cubicBezTo>
                    <a:pt x="7449" y="29374"/>
                    <a:pt x="11393" y="31007"/>
                    <a:pt x="15505" y="31007"/>
                  </a:cubicBezTo>
                  <a:cubicBezTo>
                    <a:pt x="19616" y="31007"/>
                    <a:pt x="23560" y="29374"/>
                    <a:pt x="26467" y="26467"/>
                  </a:cubicBezTo>
                  <a:cubicBezTo>
                    <a:pt x="29374" y="23558"/>
                    <a:pt x="31008" y="19616"/>
                    <a:pt x="31008" y="15503"/>
                  </a:cubicBezTo>
                  <a:cubicBezTo>
                    <a:pt x="31008" y="11392"/>
                    <a:pt x="29374" y="7448"/>
                    <a:pt x="26467" y="4541"/>
                  </a:cubicBezTo>
                  <a:cubicBezTo>
                    <a:pt x="23560" y="1634"/>
                    <a:pt x="19616" y="0"/>
                    <a:pt x="15505" y="0"/>
                  </a:cubicBezTo>
                  <a:close/>
                </a:path>
              </a:pathLst>
            </a:custGeom>
            <a:solidFill>
              <a:schemeClr val="tx1"/>
            </a:solidFill>
            <a:ln w="19050" cap="flat" cmpd="sng">
              <a:solidFill>
                <a:schemeClr val="tx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28951" name="Google Shape;28871;p99">
            <a:extLst>
              <a:ext uri="{FF2B5EF4-FFF2-40B4-BE49-F238E27FC236}">
                <a16:creationId xmlns:a16="http://schemas.microsoft.com/office/drawing/2014/main" id="{91C4C065-7B39-2383-44A1-1137E81E0679}"/>
              </a:ext>
            </a:extLst>
          </p:cNvPr>
          <p:cNvGrpSpPr/>
          <p:nvPr/>
        </p:nvGrpSpPr>
        <p:grpSpPr>
          <a:xfrm>
            <a:off x="7275201" y="1126609"/>
            <a:ext cx="490125" cy="480811"/>
            <a:chOff x="6553311" y="322653"/>
            <a:chExt cx="2303088" cy="2879970"/>
          </a:xfrm>
        </p:grpSpPr>
        <p:sp>
          <p:nvSpPr>
            <p:cNvPr id="28952" name="Google Shape;28872;p99">
              <a:extLst>
                <a:ext uri="{FF2B5EF4-FFF2-40B4-BE49-F238E27FC236}">
                  <a16:creationId xmlns:a16="http://schemas.microsoft.com/office/drawing/2014/main" id="{71DED018-5F60-F4C0-7854-478A61FF08E3}"/>
                </a:ext>
              </a:extLst>
            </p:cNvPr>
            <p:cNvSpPr/>
            <p:nvPr/>
          </p:nvSpPr>
          <p:spPr>
            <a:xfrm flipH="1">
              <a:off x="6746529" y="420875"/>
              <a:ext cx="1863333" cy="1863333"/>
            </a:xfrm>
            <a:custGeom>
              <a:avLst/>
              <a:gdLst/>
              <a:ahLst/>
              <a:cxnLst/>
              <a:rect l="l" t="t" r="r" b="b"/>
              <a:pathLst>
                <a:path w="38002" h="38002" extrusionOk="0">
                  <a:moveTo>
                    <a:pt x="19017" y="0"/>
                  </a:moveTo>
                  <a:cubicBezTo>
                    <a:pt x="8500" y="0"/>
                    <a:pt x="1" y="8531"/>
                    <a:pt x="1" y="19017"/>
                  </a:cubicBezTo>
                  <a:cubicBezTo>
                    <a:pt x="1" y="29502"/>
                    <a:pt x="8500" y="38002"/>
                    <a:pt x="19017" y="38002"/>
                  </a:cubicBezTo>
                  <a:cubicBezTo>
                    <a:pt x="29502" y="38002"/>
                    <a:pt x="38002" y="29502"/>
                    <a:pt x="38002" y="19017"/>
                  </a:cubicBezTo>
                  <a:cubicBezTo>
                    <a:pt x="38002" y="8531"/>
                    <a:pt x="29502" y="0"/>
                    <a:pt x="19017" y="0"/>
                  </a:cubicBezTo>
                  <a:close/>
                </a:path>
              </a:pathLst>
            </a:custGeom>
            <a:solidFill>
              <a:schemeClr val="accent2">
                <a:alpha val="3743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53" name="Google Shape;28873;p99">
              <a:extLst>
                <a:ext uri="{FF2B5EF4-FFF2-40B4-BE49-F238E27FC236}">
                  <a16:creationId xmlns:a16="http://schemas.microsoft.com/office/drawing/2014/main" id="{5450A18D-B524-C705-3932-EE3ECB2EC057}"/>
                </a:ext>
              </a:extLst>
            </p:cNvPr>
            <p:cNvSpPr/>
            <p:nvPr/>
          </p:nvSpPr>
          <p:spPr>
            <a:xfrm flipH="1">
              <a:off x="6899772" y="574118"/>
              <a:ext cx="1556847" cy="1556847"/>
            </a:xfrm>
            <a:custGeom>
              <a:avLst/>
              <a:gdLst/>
              <a:ahLst/>
              <a:cxnLst/>
              <a:rect l="l" t="t" r="r" b="b"/>
              <a:pathLst>
                <a:path w="38002" h="38002" extrusionOk="0">
                  <a:moveTo>
                    <a:pt x="19017" y="0"/>
                  </a:moveTo>
                  <a:cubicBezTo>
                    <a:pt x="8500" y="0"/>
                    <a:pt x="1" y="8531"/>
                    <a:pt x="1" y="19017"/>
                  </a:cubicBezTo>
                  <a:cubicBezTo>
                    <a:pt x="1" y="29502"/>
                    <a:pt x="8500" y="38002"/>
                    <a:pt x="19017" y="38002"/>
                  </a:cubicBezTo>
                  <a:cubicBezTo>
                    <a:pt x="29502" y="38002"/>
                    <a:pt x="38002" y="29502"/>
                    <a:pt x="38002" y="19017"/>
                  </a:cubicBezTo>
                  <a:cubicBezTo>
                    <a:pt x="38002" y="8531"/>
                    <a:pt x="29502" y="0"/>
                    <a:pt x="1901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54" name="Google Shape;28874;p99">
              <a:extLst>
                <a:ext uri="{FF2B5EF4-FFF2-40B4-BE49-F238E27FC236}">
                  <a16:creationId xmlns:a16="http://schemas.microsoft.com/office/drawing/2014/main" id="{F8A6C880-AA3C-BC40-B1A4-C0E17CF8632E}"/>
                </a:ext>
              </a:extLst>
            </p:cNvPr>
            <p:cNvSpPr/>
            <p:nvPr/>
          </p:nvSpPr>
          <p:spPr>
            <a:xfrm flipH="1">
              <a:off x="7076688" y="751042"/>
              <a:ext cx="1203014" cy="1203000"/>
            </a:xfrm>
            <a:custGeom>
              <a:avLst/>
              <a:gdLst/>
              <a:ahLst/>
              <a:cxnLst/>
              <a:rect l="l" t="t" r="r" b="b"/>
              <a:pathLst>
                <a:path w="87476" h="87475" extrusionOk="0">
                  <a:moveTo>
                    <a:pt x="43736" y="0"/>
                  </a:moveTo>
                  <a:cubicBezTo>
                    <a:pt x="33048" y="0"/>
                    <a:pt x="23251" y="3837"/>
                    <a:pt x="15651" y="10208"/>
                  </a:cubicBezTo>
                  <a:cubicBezTo>
                    <a:pt x="14799" y="10925"/>
                    <a:pt x="13973" y="11668"/>
                    <a:pt x="13177" y="12450"/>
                  </a:cubicBezTo>
                  <a:cubicBezTo>
                    <a:pt x="10268" y="15290"/>
                    <a:pt x="7767" y="18521"/>
                    <a:pt x="5748" y="22051"/>
                  </a:cubicBezTo>
                  <a:cubicBezTo>
                    <a:pt x="5383" y="22684"/>
                    <a:pt x="5036" y="23327"/>
                    <a:pt x="4709" y="23983"/>
                  </a:cubicBezTo>
                  <a:cubicBezTo>
                    <a:pt x="3176" y="26997"/>
                    <a:pt x="2003" y="30182"/>
                    <a:pt x="1217" y="33470"/>
                  </a:cubicBezTo>
                  <a:cubicBezTo>
                    <a:pt x="1044" y="34179"/>
                    <a:pt x="889" y="34895"/>
                    <a:pt x="753" y="35620"/>
                  </a:cubicBezTo>
                  <a:cubicBezTo>
                    <a:pt x="252" y="38297"/>
                    <a:pt x="0" y="41013"/>
                    <a:pt x="1" y="43735"/>
                  </a:cubicBezTo>
                  <a:cubicBezTo>
                    <a:pt x="0" y="44639"/>
                    <a:pt x="28" y="45536"/>
                    <a:pt x="84" y="46427"/>
                  </a:cubicBezTo>
                  <a:cubicBezTo>
                    <a:pt x="133" y="47209"/>
                    <a:pt x="198" y="47983"/>
                    <a:pt x="290" y="48753"/>
                  </a:cubicBezTo>
                  <a:cubicBezTo>
                    <a:pt x="764" y="52941"/>
                    <a:pt x="1847" y="57039"/>
                    <a:pt x="3506" y="60914"/>
                  </a:cubicBezTo>
                  <a:cubicBezTo>
                    <a:pt x="3943" y="61941"/>
                    <a:pt x="4415" y="62941"/>
                    <a:pt x="4931" y="63924"/>
                  </a:cubicBezTo>
                  <a:cubicBezTo>
                    <a:pt x="7457" y="68776"/>
                    <a:pt x="10865" y="73088"/>
                    <a:pt x="14943" y="76664"/>
                  </a:cubicBezTo>
                  <a:cubicBezTo>
                    <a:pt x="15732" y="77352"/>
                    <a:pt x="16546" y="78013"/>
                    <a:pt x="17386" y="78647"/>
                  </a:cubicBezTo>
                  <a:cubicBezTo>
                    <a:pt x="24714" y="84188"/>
                    <a:pt x="33843" y="87474"/>
                    <a:pt x="43736" y="87474"/>
                  </a:cubicBezTo>
                  <a:cubicBezTo>
                    <a:pt x="55858" y="87474"/>
                    <a:pt x="66828" y="82545"/>
                    <a:pt x="74750" y="74579"/>
                  </a:cubicBezTo>
                  <a:cubicBezTo>
                    <a:pt x="75390" y="73934"/>
                    <a:pt x="76008" y="73272"/>
                    <a:pt x="76607" y="72590"/>
                  </a:cubicBezTo>
                  <a:cubicBezTo>
                    <a:pt x="79005" y="69864"/>
                    <a:pt x="81053" y="66851"/>
                    <a:pt x="82708" y="63618"/>
                  </a:cubicBezTo>
                  <a:cubicBezTo>
                    <a:pt x="83036" y="62968"/>
                    <a:pt x="83354" y="62312"/>
                    <a:pt x="83652" y="61643"/>
                  </a:cubicBezTo>
                  <a:cubicBezTo>
                    <a:pt x="85078" y="58477"/>
                    <a:pt x="86116" y="55149"/>
                    <a:pt x="86745" y="51733"/>
                  </a:cubicBezTo>
                  <a:cubicBezTo>
                    <a:pt x="86877" y="51016"/>
                    <a:pt x="86994" y="50295"/>
                    <a:pt x="87090" y="49569"/>
                  </a:cubicBezTo>
                  <a:cubicBezTo>
                    <a:pt x="87347" y="47636"/>
                    <a:pt x="87475" y="45686"/>
                    <a:pt x="87475" y="43735"/>
                  </a:cubicBezTo>
                  <a:cubicBezTo>
                    <a:pt x="87475" y="42001"/>
                    <a:pt x="87374" y="40268"/>
                    <a:pt x="87170" y="38545"/>
                  </a:cubicBezTo>
                  <a:lnTo>
                    <a:pt x="87170" y="38539"/>
                  </a:lnTo>
                  <a:cubicBezTo>
                    <a:pt x="87078" y="37757"/>
                    <a:pt x="86964" y="36983"/>
                    <a:pt x="86833" y="36219"/>
                  </a:cubicBezTo>
                  <a:cubicBezTo>
                    <a:pt x="86078" y="31871"/>
                    <a:pt x="84666" y="27662"/>
                    <a:pt x="82647" y="23738"/>
                  </a:cubicBezTo>
                  <a:cubicBezTo>
                    <a:pt x="82096" y="22668"/>
                    <a:pt x="81497" y="21619"/>
                    <a:pt x="80859" y="20600"/>
                  </a:cubicBezTo>
                  <a:cubicBezTo>
                    <a:pt x="77856" y="15790"/>
                    <a:pt x="73949" y="11608"/>
                    <a:pt x="69354" y="8286"/>
                  </a:cubicBezTo>
                  <a:cubicBezTo>
                    <a:pt x="68519" y="7678"/>
                    <a:pt x="67658" y="7102"/>
                    <a:pt x="66779" y="6555"/>
                  </a:cubicBezTo>
                  <a:cubicBezTo>
                    <a:pt x="60089" y="2400"/>
                    <a:pt x="52192" y="0"/>
                    <a:pt x="4373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55" name="Google Shape;28875;p99">
              <a:extLst>
                <a:ext uri="{FF2B5EF4-FFF2-40B4-BE49-F238E27FC236}">
                  <a16:creationId xmlns:a16="http://schemas.microsoft.com/office/drawing/2014/main" id="{6E1B8CE2-C5DC-9E37-8F51-4C57F28062B8}"/>
                </a:ext>
              </a:extLst>
            </p:cNvPr>
            <p:cNvSpPr/>
            <p:nvPr/>
          </p:nvSpPr>
          <p:spPr>
            <a:xfrm flipH="1">
              <a:off x="6971281" y="2530008"/>
              <a:ext cx="137971" cy="83485"/>
            </a:xfrm>
            <a:custGeom>
              <a:avLst/>
              <a:gdLst/>
              <a:ahLst/>
              <a:cxnLst/>
              <a:rect l="l" t="t" r="r" b="b"/>
              <a:pathLst>
                <a:path w="10881" h="6584" extrusionOk="0">
                  <a:moveTo>
                    <a:pt x="5449" y="0"/>
                  </a:moveTo>
                  <a:cubicBezTo>
                    <a:pt x="5336" y="0"/>
                    <a:pt x="5220" y="3"/>
                    <a:pt x="5100" y="9"/>
                  </a:cubicBezTo>
                  <a:cubicBezTo>
                    <a:pt x="1631" y="186"/>
                    <a:pt x="1" y="3883"/>
                    <a:pt x="2618" y="5753"/>
                  </a:cubicBezTo>
                  <a:cubicBezTo>
                    <a:pt x="2888" y="5950"/>
                    <a:pt x="3158" y="6106"/>
                    <a:pt x="3418" y="6231"/>
                  </a:cubicBezTo>
                  <a:cubicBezTo>
                    <a:pt x="3949" y="6475"/>
                    <a:pt x="4465" y="6584"/>
                    <a:pt x="4953" y="6584"/>
                  </a:cubicBezTo>
                  <a:cubicBezTo>
                    <a:pt x="8758" y="6584"/>
                    <a:pt x="10881" y="0"/>
                    <a:pt x="544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56" name="Google Shape;28876;p99">
              <a:extLst>
                <a:ext uri="{FF2B5EF4-FFF2-40B4-BE49-F238E27FC236}">
                  <a16:creationId xmlns:a16="http://schemas.microsoft.com/office/drawing/2014/main" id="{A859BDFE-1EDA-D6F5-9D03-C5FB8FB73A8C}"/>
                </a:ext>
              </a:extLst>
            </p:cNvPr>
            <p:cNvSpPr/>
            <p:nvPr/>
          </p:nvSpPr>
          <p:spPr>
            <a:xfrm flipH="1">
              <a:off x="8232772" y="2412842"/>
              <a:ext cx="69284" cy="41831"/>
            </a:xfrm>
            <a:custGeom>
              <a:avLst/>
              <a:gdLst/>
              <a:ahLst/>
              <a:cxnLst/>
              <a:rect l="l" t="t" r="r" b="b"/>
              <a:pathLst>
                <a:path w="5464" h="3299" extrusionOk="0">
                  <a:moveTo>
                    <a:pt x="2745" y="0"/>
                  </a:moveTo>
                  <a:cubicBezTo>
                    <a:pt x="2687" y="0"/>
                    <a:pt x="2627" y="2"/>
                    <a:pt x="2565" y="5"/>
                  </a:cubicBezTo>
                  <a:cubicBezTo>
                    <a:pt x="820" y="88"/>
                    <a:pt x="0" y="1947"/>
                    <a:pt x="1319" y="2882"/>
                  </a:cubicBezTo>
                  <a:cubicBezTo>
                    <a:pt x="1454" y="2985"/>
                    <a:pt x="1589" y="3059"/>
                    <a:pt x="1724" y="3121"/>
                  </a:cubicBezTo>
                  <a:cubicBezTo>
                    <a:pt x="1992" y="3244"/>
                    <a:pt x="2251" y="3298"/>
                    <a:pt x="2496" y="3298"/>
                  </a:cubicBezTo>
                  <a:cubicBezTo>
                    <a:pt x="4404" y="3298"/>
                    <a:pt x="5464" y="0"/>
                    <a:pt x="274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57" name="Google Shape;28877;p99">
              <a:extLst>
                <a:ext uri="{FF2B5EF4-FFF2-40B4-BE49-F238E27FC236}">
                  <a16:creationId xmlns:a16="http://schemas.microsoft.com/office/drawing/2014/main" id="{C1BD5CD4-EF2B-54E3-E115-139BD4F89534}"/>
                </a:ext>
              </a:extLst>
            </p:cNvPr>
            <p:cNvSpPr/>
            <p:nvPr/>
          </p:nvSpPr>
          <p:spPr>
            <a:xfrm flipH="1">
              <a:off x="6901957" y="420866"/>
              <a:ext cx="69309" cy="41971"/>
            </a:xfrm>
            <a:custGeom>
              <a:avLst/>
              <a:gdLst/>
              <a:ahLst/>
              <a:cxnLst/>
              <a:rect l="l" t="t" r="r" b="b"/>
              <a:pathLst>
                <a:path w="5466" h="3310" extrusionOk="0">
                  <a:moveTo>
                    <a:pt x="2747" y="1"/>
                  </a:moveTo>
                  <a:cubicBezTo>
                    <a:pt x="2688" y="1"/>
                    <a:pt x="2629" y="2"/>
                    <a:pt x="2567" y="5"/>
                  </a:cubicBezTo>
                  <a:cubicBezTo>
                    <a:pt x="822" y="88"/>
                    <a:pt x="1" y="1948"/>
                    <a:pt x="1320" y="2893"/>
                  </a:cubicBezTo>
                  <a:cubicBezTo>
                    <a:pt x="1455" y="2987"/>
                    <a:pt x="1591" y="3070"/>
                    <a:pt x="1725" y="3132"/>
                  </a:cubicBezTo>
                  <a:cubicBezTo>
                    <a:pt x="1992" y="3255"/>
                    <a:pt x="2250" y="3309"/>
                    <a:pt x="2495" y="3309"/>
                  </a:cubicBezTo>
                  <a:cubicBezTo>
                    <a:pt x="4404" y="3309"/>
                    <a:pt x="5465" y="1"/>
                    <a:pt x="274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58" name="Google Shape;28878;p99">
              <a:extLst>
                <a:ext uri="{FF2B5EF4-FFF2-40B4-BE49-F238E27FC236}">
                  <a16:creationId xmlns:a16="http://schemas.microsoft.com/office/drawing/2014/main" id="{60EE8980-7ECB-8724-DF5A-AEBB305C5093}"/>
                </a:ext>
              </a:extLst>
            </p:cNvPr>
            <p:cNvSpPr/>
            <p:nvPr/>
          </p:nvSpPr>
          <p:spPr>
            <a:xfrm flipH="1">
              <a:off x="8693448" y="2130977"/>
              <a:ext cx="162951" cy="98409"/>
            </a:xfrm>
            <a:custGeom>
              <a:avLst/>
              <a:gdLst/>
              <a:ahLst/>
              <a:cxnLst/>
              <a:rect l="l" t="t" r="r" b="b"/>
              <a:pathLst>
                <a:path w="12851" h="7761" extrusionOk="0">
                  <a:moveTo>
                    <a:pt x="6453" y="1"/>
                  </a:moveTo>
                  <a:cubicBezTo>
                    <a:pt x="6318" y="1"/>
                    <a:pt x="6179" y="4"/>
                    <a:pt x="6036" y="11"/>
                  </a:cubicBezTo>
                  <a:cubicBezTo>
                    <a:pt x="1933" y="208"/>
                    <a:pt x="1" y="4570"/>
                    <a:pt x="3096" y="6783"/>
                  </a:cubicBezTo>
                  <a:cubicBezTo>
                    <a:pt x="3418" y="7012"/>
                    <a:pt x="3730" y="7199"/>
                    <a:pt x="4042" y="7344"/>
                  </a:cubicBezTo>
                  <a:cubicBezTo>
                    <a:pt x="4668" y="7633"/>
                    <a:pt x="5277" y="7761"/>
                    <a:pt x="5853" y="7761"/>
                  </a:cubicBezTo>
                  <a:cubicBezTo>
                    <a:pt x="10339" y="7761"/>
                    <a:pt x="12850" y="1"/>
                    <a:pt x="6453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59" name="Google Shape;28879;p99">
              <a:extLst>
                <a:ext uri="{FF2B5EF4-FFF2-40B4-BE49-F238E27FC236}">
                  <a16:creationId xmlns:a16="http://schemas.microsoft.com/office/drawing/2014/main" id="{B4F83E7B-641C-5E6D-179C-4D515150DDE1}"/>
                </a:ext>
              </a:extLst>
            </p:cNvPr>
            <p:cNvSpPr/>
            <p:nvPr/>
          </p:nvSpPr>
          <p:spPr>
            <a:xfrm flipH="1">
              <a:off x="8736377" y="1714673"/>
              <a:ext cx="77069" cy="76689"/>
            </a:xfrm>
            <a:custGeom>
              <a:avLst/>
              <a:gdLst/>
              <a:ahLst/>
              <a:cxnLst/>
              <a:rect l="l" t="t" r="r" b="b"/>
              <a:pathLst>
                <a:path w="6078" h="6048" extrusionOk="0">
                  <a:moveTo>
                    <a:pt x="2177" y="1"/>
                  </a:moveTo>
                  <a:cubicBezTo>
                    <a:pt x="2172" y="1"/>
                    <a:pt x="2166" y="2"/>
                    <a:pt x="2161" y="3"/>
                  </a:cubicBezTo>
                  <a:cubicBezTo>
                    <a:pt x="2099" y="24"/>
                    <a:pt x="2047" y="96"/>
                    <a:pt x="1985" y="283"/>
                  </a:cubicBezTo>
                  <a:cubicBezTo>
                    <a:pt x="1902" y="553"/>
                    <a:pt x="1902" y="854"/>
                    <a:pt x="1828" y="1134"/>
                  </a:cubicBezTo>
                  <a:cubicBezTo>
                    <a:pt x="1694" y="1748"/>
                    <a:pt x="1486" y="2246"/>
                    <a:pt x="998" y="2672"/>
                  </a:cubicBezTo>
                  <a:cubicBezTo>
                    <a:pt x="707" y="2932"/>
                    <a:pt x="374" y="3150"/>
                    <a:pt x="104" y="3420"/>
                  </a:cubicBezTo>
                  <a:cubicBezTo>
                    <a:pt x="74" y="3451"/>
                    <a:pt x="42" y="3472"/>
                    <a:pt x="32" y="3513"/>
                  </a:cubicBezTo>
                  <a:cubicBezTo>
                    <a:pt x="0" y="3597"/>
                    <a:pt x="74" y="3690"/>
                    <a:pt x="157" y="3742"/>
                  </a:cubicBezTo>
                  <a:cubicBezTo>
                    <a:pt x="717" y="4033"/>
                    <a:pt x="1413" y="4095"/>
                    <a:pt x="2015" y="4261"/>
                  </a:cubicBezTo>
                  <a:cubicBezTo>
                    <a:pt x="2109" y="4282"/>
                    <a:pt x="2202" y="4313"/>
                    <a:pt x="2285" y="4354"/>
                  </a:cubicBezTo>
                  <a:cubicBezTo>
                    <a:pt x="2462" y="4458"/>
                    <a:pt x="2556" y="4635"/>
                    <a:pt x="2691" y="4770"/>
                  </a:cubicBezTo>
                  <a:cubicBezTo>
                    <a:pt x="3054" y="5123"/>
                    <a:pt x="3376" y="5455"/>
                    <a:pt x="3657" y="5882"/>
                  </a:cubicBezTo>
                  <a:cubicBezTo>
                    <a:pt x="3698" y="5965"/>
                    <a:pt x="3771" y="6048"/>
                    <a:pt x="3854" y="6048"/>
                  </a:cubicBezTo>
                  <a:cubicBezTo>
                    <a:pt x="4176" y="6037"/>
                    <a:pt x="4104" y="5445"/>
                    <a:pt x="4083" y="5248"/>
                  </a:cubicBezTo>
                  <a:cubicBezTo>
                    <a:pt x="4051" y="4874"/>
                    <a:pt x="4155" y="4490"/>
                    <a:pt x="4249" y="4116"/>
                  </a:cubicBezTo>
                  <a:cubicBezTo>
                    <a:pt x="4467" y="3243"/>
                    <a:pt x="5267" y="2651"/>
                    <a:pt x="5932" y="2132"/>
                  </a:cubicBezTo>
                  <a:cubicBezTo>
                    <a:pt x="5994" y="2080"/>
                    <a:pt x="6077" y="2007"/>
                    <a:pt x="6045" y="1924"/>
                  </a:cubicBezTo>
                  <a:cubicBezTo>
                    <a:pt x="6025" y="1882"/>
                    <a:pt x="5994" y="1852"/>
                    <a:pt x="5952" y="1831"/>
                  </a:cubicBezTo>
                  <a:cubicBezTo>
                    <a:pt x="5696" y="1688"/>
                    <a:pt x="5399" y="1671"/>
                    <a:pt x="5096" y="1671"/>
                  </a:cubicBezTo>
                  <a:cubicBezTo>
                    <a:pt x="5004" y="1671"/>
                    <a:pt x="4911" y="1673"/>
                    <a:pt x="4818" y="1673"/>
                  </a:cubicBezTo>
                  <a:cubicBezTo>
                    <a:pt x="4685" y="1673"/>
                    <a:pt x="4553" y="1669"/>
                    <a:pt x="4425" y="1654"/>
                  </a:cubicBezTo>
                  <a:cubicBezTo>
                    <a:pt x="3647" y="1540"/>
                    <a:pt x="3065" y="854"/>
                    <a:pt x="2546" y="314"/>
                  </a:cubicBezTo>
                  <a:cubicBezTo>
                    <a:pt x="2389" y="158"/>
                    <a:pt x="2269" y="1"/>
                    <a:pt x="217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60" name="Google Shape;28880;p99">
              <a:extLst>
                <a:ext uri="{FF2B5EF4-FFF2-40B4-BE49-F238E27FC236}">
                  <a16:creationId xmlns:a16="http://schemas.microsoft.com/office/drawing/2014/main" id="{AC41F23D-38B0-F364-3BA4-F1520CB51FA6}"/>
                </a:ext>
              </a:extLst>
            </p:cNvPr>
            <p:cNvSpPr/>
            <p:nvPr/>
          </p:nvSpPr>
          <p:spPr>
            <a:xfrm flipH="1">
              <a:off x="6686461" y="2977442"/>
              <a:ext cx="60065" cy="60281"/>
            </a:xfrm>
            <a:custGeom>
              <a:avLst/>
              <a:gdLst/>
              <a:ahLst/>
              <a:cxnLst/>
              <a:rect l="l" t="t" r="r" b="b"/>
              <a:pathLst>
                <a:path w="4737" h="4754" extrusionOk="0">
                  <a:moveTo>
                    <a:pt x="4174" y="0"/>
                  </a:moveTo>
                  <a:cubicBezTo>
                    <a:pt x="4123" y="0"/>
                    <a:pt x="4056" y="11"/>
                    <a:pt x="3968" y="36"/>
                  </a:cubicBezTo>
                  <a:cubicBezTo>
                    <a:pt x="3687" y="108"/>
                    <a:pt x="3438" y="253"/>
                    <a:pt x="3168" y="347"/>
                  </a:cubicBezTo>
                  <a:cubicBezTo>
                    <a:pt x="2797" y="475"/>
                    <a:pt x="2453" y="560"/>
                    <a:pt x="2099" y="560"/>
                  </a:cubicBezTo>
                  <a:cubicBezTo>
                    <a:pt x="1878" y="560"/>
                    <a:pt x="1652" y="527"/>
                    <a:pt x="1413" y="451"/>
                  </a:cubicBezTo>
                  <a:cubicBezTo>
                    <a:pt x="1039" y="336"/>
                    <a:pt x="686" y="170"/>
                    <a:pt x="301" y="77"/>
                  </a:cubicBezTo>
                  <a:cubicBezTo>
                    <a:pt x="270" y="66"/>
                    <a:pt x="229" y="66"/>
                    <a:pt x="197" y="66"/>
                  </a:cubicBezTo>
                  <a:cubicBezTo>
                    <a:pt x="104" y="87"/>
                    <a:pt x="62" y="202"/>
                    <a:pt x="62" y="295"/>
                  </a:cubicBezTo>
                  <a:cubicBezTo>
                    <a:pt x="114" y="918"/>
                    <a:pt x="426" y="1552"/>
                    <a:pt x="602" y="2155"/>
                  </a:cubicBezTo>
                  <a:cubicBezTo>
                    <a:pt x="623" y="2248"/>
                    <a:pt x="654" y="2342"/>
                    <a:pt x="654" y="2435"/>
                  </a:cubicBezTo>
                  <a:cubicBezTo>
                    <a:pt x="665" y="2632"/>
                    <a:pt x="561" y="2808"/>
                    <a:pt x="519" y="2995"/>
                  </a:cubicBezTo>
                  <a:cubicBezTo>
                    <a:pt x="405" y="3494"/>
                    <a:pt x="291" y="3930"/>
                    <a:pt x="72" y="4398"/>
                  </a:cubicBezTo>
                  <a:cubicBezTo>
                    <a:pt x="42" y="4481"/>
                    <a:pt x="0" y="4585"/>
                    <a:pt x="52" y="4657"/>
                  </a:cubicBezTo>
                  <a:cubicBezTo>
                    <a:pt x="97" y="4726"/>
                    <a:pt x="160" y="4753"/>
                    <a:pt x="232" y="4753"/>
                  </a:cubicBezTo>
                  <a:cubicBezTo>
                    <a:pt x="442" y="4753"/>
                    <a:pt x="725" y="4522"/>
                    <a:pt x="841" y="4429"/>
                  </a:cubicBezTo>
                  <a:cubicBezTo>
                    <a:pt x="1153" y="4211"/>
                    <a:pt x="1537" y="4096"/>
                    <a:pt x="1900" y="3983"/>
                  </a:cubicBezTo>
                  <a:cubicBezTo>
                    <a:pt x="2111" y="3916"/>
                    <a:pt x="2326" y="3888"/>
                    <a:pt x="2543" y="3888"/>
                  </a:cubicBezTo>
                  <a:cubicBezTo>
                    <a:pt x="3201" y="3888"/>
                    <a:pt x="3872" y="4148"/>
                    <a:pt x="4466" y="4366"/>
                  </a:cubicBezTo>
                  <a:cubicBezTo>
                    <a:pt x="4510" y="4377"/>
                    <a:pt x="4560" y="4391"/>
                    <a:pt x="4605" y="4391"/>
                  </a:cubicBezTo>
                  <a:cubicBezTo>
                    <a:pt x="4644" y="4391"/>
                    <a:pt x="4680" y="4380"/>
                    <a:pt x="4705" y="4346"/>
                  </a:cubicBezTo>
                  <a:cubicBezTo>
                    <a:pt x="4726" y="4315"/>
                    <a:pt x="4736" y="4263"/>
                    <a:pt x="4726" y="4221"/>
                  </a:cubicBezTo>
                  <a:cubicBezTo>
                    <a:pt x="4705" y="3713"/>
                    <a:pt x="4300" y="3307"/>
                    <a:pt x="4082" y="2829"/>
                  </a:cubicBezTo>
                  <a:cubicBezTo>
                    <a:pt x="3760" y="2102"/>
                    <a:pt x="4051" y="1250"/>
                    <a:pt x="4227" y="523"/>
                  </a:cubicBezTo>
                  <a:cubicBezTo>
                    <a:pt x="4289" y="295"/>
                    <a:pt x="4362" y="108"/>
                    <a:pt x="4289" y="36"/>
                  </a:cubicBezTo>
                  <a:cubicBezTo>
                    <a:pt x="4267" y="14"/>
                    <a:pt x="4231" y="0"/>
                    <a:pt x="417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61" name="Google Shape;28881;p99">
              <a:extLst>
                <a:ext uri="{FF2B5EF4-FFF2-40B4-BE49-F238E27FC236}">
                  <a16:creationId xmlns:a16="http://schemas.microsoft.com/office/drawing/2014/main" id="{5444C061-C73A-34D5-2ACC-E57C0D26CD30}"/>
                </a:ext>
              </a:extLst>
            </p:cNvPr>
            <p:cNvSpPr/>
            <p:nvPr/>
          </p:nvSpPr>
          <p:spPr>
            <a:xfrm flipH="1">
              <a:off x="7703244" y="2403666"/>
              <a:ext cx="60065" cy="60205"/>
            </a:xfrm>
            <a:custGeom>
              <a:avLst/>
              <a:gdLst/>
              <a:ahLst/>
              <a:cxnLst/>
              <a:rect l="l" t="t" r="r" b="b"/>
              <a:pathLst>
                <a:path w="4737" h="4748" extrusionOk="0">
                  <a:moveTo>
                    <a:pt x="4185" y="0"/>
                  </a:moveTo>
                  <a:cubicBezTo>
                    <a:pt x="4134" y="0"/>
                    <a:pt x="4067" y="11"/>
                    <a:pt x="3978" y="35"/>
                  </a:cubicBezTo>
                  <a:cubicBezTo>
                    <a:pt x="3698" y="108"/>
                    <a:pt x="3438" y="254"/>
                    <a:pt x="3168" y="347"/>
                  </a:cubicBezTo>
                  <a:cubicBezTo>
                    <a:pt x="2805" y="474"/>
                    <a:pt x="2461" y="555"/>
                    <a:pt x="2108" y="555"/>
                  </a:cubicBezTo>
                  <a:cubicBezTo>
                    <a:pt x="1886" y="555"/>
                    <a:pt x="1660" y="523"/>
                    <a:pt x="1423" y="450"/>
                  </a:cubicBezTo>
                  <a:cubicBezTo>
                    <a:pt x="1049" y="337"/>
                    <a:pt x="686" y="170"/>
                    <a:pt x="312" y="77"/>
                  </a:cubicBezTo>
                  <a:cubicBezTo>
                    <a:pt x="290" y="70"/>
                    <a:pt x="263" y="62"/>
                    <a:pt x="234" y="62"/>
                  </a:cubicBezTo>
                  <a:cubicBezTo>
                    <a:pt x="222" y="62"/>
                    <a:pt x="210" y="63"/>
                    <a:pt x="197" y="67"/>
                  </a:cubicBezTo>
                  <a:cubicBezTo>
                    <a:pt x="104" y="87"/>
                    <a:pt x="63" y="201"/>
                    <a:pt x="73" y="295"/>
                  </a:cubicBezTo>
                  <a:cubicBezTo>
                    <a:pt x="114" y="918"/>
                    <a:pt x="437" y="1551"/>
                    <a:pt x="603" y="2154"/>
                  </a:cubicBezTo>
                  <a:cubicBezTo>
                    <a:pt x="634" y="2237"/>
                    <a:pt x="665" y="2331"/>
                    <a:pt x="665" y="2435"/>
                  </a:cubicBezTo>
                  <a:cubicBezTo>
                    <a:pt x="675" y="2632"/>
                    <a:pt x="571" y="2798"/>
                    <a:pt x="530" y="2985"/>
                  </a:cubicBezTo>
                  <a:cubicBezTo>
                    <a:pt x="416" y="3483"/>
                    <a:pt x="301" y="3930"/>
                    <a:pt x="84" y="4397"/>
                  </a:cubicBezTo>
                  <a:cubicBezTo>
                    <a:pt x="42" y="4481"/>
                    <a:pt x="0" y="4574"/>
                    <a:pt x="52" y="4658"/>
                  </a:cubicBezTo>
                  <a:cubicBezTo>
                    <a:pt x="96" y="4722"/>
                    <a:pt x="158" y="4747"/>
                    <a:pt x="228" y="4747"/>
                  </a:cubicBezTo>
                  <a:cubicBezTo>
                    <a:pt x="442" y="4747"/>
                    <a:pt x="735" y="4515"/>
                    <a:pt x="852" y="4429"/>
                  </a:cubicBezTo>
                  <a:cubicBezTo>
                    <a:pt x="1153" y="4210"/>
                    <a:pt x="1538" y="4086"/>
                    <a:pt x="1901" y="3972"/>
                  </a:cubicBezTo>
                  <a:cubicBezTo>
                    <a:pt x="2114" y="3905"/>
                    <a:pt x="2331" y="3877"/>
                    <a:pt x="2549" y="3877"/>
                  </a:cubicBezTo>
                  <a:cubicBezTo>
                    <a:pt x="3212" y="3877"/>
                    <a:pt x="3883" y="4137"/>
                    <a:pt x="4477" y="4356"/>
                  </a:cubicBezTo>
                  <a:cubicBezTo>
                    <a:pt x="4515" y="4373"/>
                    <a:pt x="4563" y="4386"/>
                    <a:pt x="4606" y="4386"/>
                  </a:cubicBezTo>
                  <a:cubicBezTo>
                    <a:pt x="4645" y="4386"/>
                    <a:pt x="4681" y="4375"/>
                    <a:pt x="4705" y="4346"/>
                  </a:cubicBezTo>
                  <a:cubicBezTo>
                    <a:pt x="4737" y="4314"/>
                    <a:pt x="4737" y="4263"/>
                    <a:pt x="4737" y="4221"/>
                  </a:cubicBezTo>
                  <a:cubicBezTo>
                    <a:pt x="4716" y="3702"/>
                    <a:pt x="4301" y="3296"/>
                    <a:pt x="4093" y="2829"/>
                  </a:cubicBezTo>
                  <a:cubicBezTo>
                    <a:pt x="3770" y="2102"/>
                    <a:pt x="4061" y="1251"/>
                    <a:pt x="4238" y="524"/>
                  </a:cubicBezTo>
                  <a:cubicBezTo>
                    <a:pt x="4301" y="295"/>
                    <a:pt x="4373" y="108"/>
                    <a:pt x="4301" y="35"/>
                  </a:cubicBezTo>
                  <a:cubicBezTo>
                    <a:pt x="4279" y="13"/>
                    <a:pt x="4242" y="0"/>
                    <a:pt x="4185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62" name="Google Shape;28882;p99">
              <a:extLst>
                <a:ext uri="{FF2B5EF4-FFF2-40B4-BE49-F238E27FC236}">
                  <a16:creationId xmlns:a16="http://schemas.microsoft.com/office/drawing/2014/main" id="{CE1558DC-7035-13D3-3F2B-45223E0F806F}"/>
                </a:ext>
              </a:extLst>
            </p:cNvPr>
            <p:cNvSpPr/>
            <p:nvPr/>
          </p:nvSpPr>
          <p:spPr>
            <a:xfrm flipH="1">
              <a:off x="7309611" y="2794647"/>
              <a:ext cx="59938" cy="60205"/>
            </a:xfrm>
            <a:custGeom>
              <a:avLst/>
              <a:gdLst/>
              <a:ahLst/>
              <a:cxnLst/>
              <a:rect l="l" t="t" r="r" b="b"/>
              <a:pathLst>
                <a:path w="4727" h="4748" extrusionOk="0">
                  <a:moveTo>
                    <a:pt x="4175" y="0"/>
                  </a:moveTo>
                  <a:cubicBezTo>
                    <a:pt x="4124" y="0"/>
                    <a:pt x="4056" y="11"/>
                    <a:pt x="3968" y="35"/>
                  </a:cubicBezTo>
                  <a:cubicBezTo>
                    <a:pt x="3688" y="108"/>
                    <a:pt x="3439" y="253"/>
                    <a:pt x="3158" y="347"/>
                  </a:cubicBezTo>
                  <a:cubicBezTo>
                    <a:pt x="2794" y="475"/>
                    <a:pt x="2449" y="559"/>
                    <a:pt x="2094" y="559"/>
                  </a:cubicBezTo>
                  <a:cubicBezTo>
                    <a:pt x="1873" y="559"/>
                    <a:pt x="1649" y="527"/>
                    <a:pt x="1413" y="451"/>
                  </a:cubicBezTo>
                  <a:cubicBezTo>
                    <a:pt x="1039" y="336"/>
                    <a:pt x="686" y="170"/>
                    <a:pt x="302" y="77"/>
                  </a:cubicBezTo>
                  <a:cubicBezTo>
                    <a:pt x="280" y="69"/>
                    <a:pt x="252" y="62"/>
                    <a:pt x="227" y="62"/>
                  </a:cubicBezTo>
                  <a:cubicBezTo>
                    <a:pt x="217" y="62"/>
                    <a:pt x="207" y="63"/>
                    <a:pt x="198" y="66"/>
                  </a:cubicBezTo>
                  <a:cubicBezTo>
                    <a:pt x="104" y="87"/>
                    <a:pt x="63" y="202"/>
                    <a:pt x="63" y="295"/>
                  </a:cubicBezTo>
                  <a:cubicBezTo>
                    <a:pt x="104" y="918"/>
                    <a:pt x="427" y="1552"/>
                    <a:pt x="603" y="2154"/>
                  </a:cubicBezTo>
                  <a:cubicBezTo>
                    <a:pt x="624" y="2247"/>
                    <a:pt x="655" y="2341"/>
                    <a:pt x="655" y="2434"/>
                  </a:cubicBezTo>
                  <a:cubicBezTo>
                    <a:pt x="665" y="2632"/>
                    <a:pt x="561" y="2798"/>
                    <a:pt x="520" y="2985"/>
                  </a:cubicBezTo>
                  <a:cubicBezTo>
                    <a:pt x="406" y="3484"/>
                    <a:pt x="291" y="3930"/>
                    <a:pt x="73" y="4398"/>
                  </a:cubicBezTo>
                  <a:cubicBezTo>
                    <a:pt x="32" y="4481"/>
                    <a:pt x="0" y="4585"/>
                    <a:pt x="42" y="4657"/>
                  </a:cubicBezTo>
                  <a:cubicBezTo>
                    <a:pt x="86" y="4722"/>
                    <a:pt x="148" y="4747"/>
                    <a:pt x="219" y="4747"/>
                  </a:cubicBezTo>
                  <a:cubicBezTo>
                    <a:pt x="432" y="4747"/>
                    <a:pt x="725" y="4515"/>
                    <a:pt x="842" y="4429"/>
                  </a:cubicBezTo>
                  <a:cubicBezTo>
                    <a:pt x="1143" y="4211"/>
                    <a:pt x="1528" y="4096"/>
                    <a:pt x="1891" y="3972"/>
                  </a:cubicBezTo>
                  <a:cubicBezTo>
                    <a:pt x="2101" y="3906"/>
                    <a:pt x="2315" y="3878"/>
                    <a:pt x="2529" y="3878"/>
                  </a:cubicBezTo>
                  <a:cubicBezTo>
                    <a:pt x="3196" y="3878"/>
                    <a:pt x="3870" y="4144"/>
                    <a:pt x="4467" y="4356"/>
                  </a:cubicBezTo>
                  <a:cubicBezTo>
                    <a:pt x="4505" y="4372"/>
                    <a:pt x="4555" y="4386"/>
                    <a:pt x="4601" y="4386"/>
                  </a:cubicBezTo>
                  <a:cubicBezTo>
                    <a:pt x="4643" y="4386"/>
                    <a:pt x="4681" y="4375"/>
                    <a:pt x="4706" y="4345"/>
                  </a:cubicBezTo>
                  <a:cubicBezTo>
                    <a:pt x="4727" y="4315"/>
                    <a:pt x="4727" y="4262"/>
                    <a:pt x="4727" y="4221"/>
                  </a:cubicBezTo>
                  <a:cubicBezTo>
                    <a:pt x="4706" y="3701"/>
                    <a:pt x="4290" y="3297"/>
                    <a:pt x="4083" y="2829"/>
                  </a:cubicBezTo>
                  <a:cubicBezTo>
                    <a:pt x="3760" y="2102"/>
                    <a:pt x="4051" y="1250"/>
                    <a:pt x="4228" y="523"/>
                  </a:cubicBezTo>
                  <a:cubicBezTo>
                    <a:pt x="4290" y="295"/>
                    <a:pt x="4363" y="108"/>
                    <a:pt x="4290" y="35"/>
                  </a:cubicBezTo>
                  <a:cubicBezTo>
                    <a:pt x="4269" y="13"/>
                    <a:pt x="4232" y="0"/>
                    <a:pt x="417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63" name="Google Shape;28883;p99">
              <a:extLst>
                <a:ext uri="{FF2B5EF4-FFF2-40B4-BE49-F238E27FC236}">
                  <a16:creationId xmlns:a16="http://schemas.microsoft.com/office/drawing/2014/main" id="{A685E95B-1708-3649-2CDF-FCE7BBA81997}"/>
                </a:ext>
              </a:extLst>
            </p:cNvPr>
            <p:cNvSpPr/>
            <p:nvPr/>
          </p:nvSpPr>
          <p:spPr>
            <a:xfrm flipH="1">
              <a:off x="8435218" y="2322226"/>
              <a:ext cx="60065" cy="60205"/>
            </a:xfrm>
            <a:custGeom>
              <a:avLst/>
              <a:gdLst/>
              <a:ahLst/>
              <a:cxnLst/>
              <a:rect l="l" t="t" r="r" b="b"/>
              <a:pathLst>
                <a:path w="4737" h="4748" extrusionOk="0">
                  <a:moveTo>
                    <a:pt x="4181" y="0"/>
                  </a:moveTo>
                  <a:cubicBezTo>
                    <a:pt x="4129" y="0"/>
                    <a:pt x="4062" y="11"/>
                    <a:pt x="3979" y="36"/>
                  </a:cubicBezTo>
                  <a:cubicBezTo>
                    <a:pt x="3698" y="109"/>
                    <a:pt x="3439" y="254"/>
                    <a:pt x="3169" y="347"/>
                  </a:cubicBezTo>
                  <a:cubicBezTo>
                    <a:pt x="2799" y="475"/>
                    <a:pt x="2457" y="555"/>
                    <a:pt x="2103" y="555"/>
                  </a:cubicBezTo>
                  <a:cubicBezTo>
                    <a:pt x="1881" y="555"/>
                    <a:pt x="1654" y="523"/>
                    <a:pt x="1413" y="451"/>
                  </a:cubicBezTo>
                  <a:cubicBezTo>
                    <a:pt x="1050" y="337"/>
                    <a:pt x="686" y="171"/>
                    <a:pt x="312" y="77"/>
                  </a:cubicBezTo>
                  <a:cubicBezTo>
                    <a:pt x="283" y="70"/>
                    <a:pt x="259" y="63"/>
                    <a:pt x="233" y="63"/>
                  </a:cubicBezTo>
                  <a:cubicBezTo>
                    <a:pt x="222" y="63"/>
                    <a:pt x="211" y="64"/>
                    <a:pt x="198" y="67"/>
                  </a:cubicBezTo>
                  <a:cubicBezTo>
                    <a:pt x="105" y="88"/>
                    <a:pt x="63" y="202"/>
                    <a:pt x="74" y="296"/>
                  </a:cubicBezTo>
                  <a:cubicBezTo>
                    <a:pt x="115" y="919"/>
                    <a:pt x="427" y="1552"/>
                    <a:pt x="603" y="2154"/>
                  </a:cubicBezTo>
                  <a:cubicBezTo>
                    <a:pt x="635" y="2238"/>
                    <a:pt x="655" y="2331"/>
                    <a:pt x="665" y="2435"/>
                  </a:cubicBezTo>
                  <a:cubicBezTo>
                    <a:pt x="676" y="2632"/>
                    <a:pt x="572" y="2798"/>
                    <a:pt x="531" y="2985"/>
                  </a:cubicBezTo>
                  <a:cubicBezTo>
                    <a:pt x="416" y="3484"/>
                    <a:pt x="302" y="3931"/>
                    <a:pt x="84" y="4398"/>
                  </a:cubicBezTo>
                  <a:cubicBezTo>
                    <a:pt x="42" y="4481"/>
                    <a:pt x="1" y="4575"/>
                    <a:pt x="53" y="4658"/>
                  </a:cubicBezTo>
                  <a:cubicBezTo>
                    <a:pt x="97" y="4722"/>
                    <a:pt x="158" y="4748"/>
                    <a:pt x="229" y="4748"/>
                  </a:cubicBezTo>
                  <a:cubicBezTo>
                    <a:pt x="442" y="4748"/>
                    <a:pt x="736" y="4515"/>
                    <a:pt x="852" y="4430"/>
                  </a:cubicBezTo>
                  <a:cubicBezTo>
                    <a:pt x="1154" y="4211"/>
                    <a:pt x="1538" y="4086"/>
                    <a:pt x="1902" y="3973"/>
                  </a:cubicBezTo>
                  <a:cubicBezTo>
                    <a:pt x="2112" y="3906"/>
                    <a:pt x="2328" y="3878"/>
                    <a:pt x="2544" y="3878"/>
                  </a:cubicBezTo>
                  <a:cubicBezTo>
                    <a:pt x="3203" y="3878"/>
                    <a:pt x="3875" y="4138"/>
                    <a:pt x="4478" y="4356"/>
                  </a:cubicBezTo>
                  <a:cubicBezTo>
                    <a:pt x="4516" y="4373"/>
                    <a:pt x="4563" y="4387"/>
                    <a:pt x="4606" y="4387"/>
                  </a:cubicBezTo>
                  <a:cubicBezTo>
                    <a:pt x="4645" y="4387"/>
                    <a:pt x="4682" y="4376"/>
                    <a:pt x="4706" y="4346"/>
                  </a:cubicBezTo>
                  <a:cubicBezTo>
                    <a:pt x="4737" y="4315"/>
                    <a:pt x="4737" y="4263"/>
                    <a:pt x="4737" y="4222"/>
                  </a:cubicBezTo>
                  <a:cubicBezTo>
                    <a:pt x="4716" y="3702"/>
                    <a:pt x="4301" y="3297"/>
                    <a:pt x="4093" y="2830"/>
                  </a:cubicBezTo>
                  <a:cubicBezTo>
                    <a:pt x="3771" y="2103"/>
                    <a:pt x="4051" y="1251"/>
                    <a:pt x="4238" y="524"/>
                  </a:cubicBezTo>
                  <a:cubicBezTo>
                    <a:pt x="4291" y="296"/>
                    <a:pt x="4374" y="109"/>
                    <a:pt x="4301" y="36"/>
                  </a:cubicBezTo>
                  <a:cubicBezTo>
                    <a:pt x="4279" y="14"/>
                    <a:pt x="4239" y="0"/>
                    <a:pt x="418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64" name="Google Shape;28884;p99">
              <a:extLst>
                <a:ext uri="{FF2B5EF4-FFF2-40B4-BE49-F238E27FC236}">
                  <a16:creationId xmlns:a16="http://schemas.microsoft.com/office/drawing/2014/main" id="{00EBD45C-1B23-3F7F-DC4A-99B3EBF16398}"/>
                </a:ext>
              </a:extLst>
            </p:cNvPr>
            <p:cNvSpPr/>
            <p:nvPr/>
          </p:nvSpPr>
          <p:spPr>
            <a:xfrm flipH="1">
              <a:off x="8349504" y="322653"/>
              <a:ext cx="59951" cy="60205"/>
            </a:xfrm>
            <a:custGeom>
              <a:avLst/>
              <a:gdLst/>
              <a:ahLst/>
              <a:cxnLst/>
              <a:rect l="l" t="t" r="r" b="b"/>
              <a:pathLst>
                <a:path w="4728" h="4748" extrusionOk="0">
                  <a:moveTo>
                    <a:pt x="4175" y="1"/>
                  </a:moveTo>
                  <a:cubicBezTo>
                    <a:pt x="4124" y="1"/>
                    <a:pt x="4057" y="11"/>
                    <a:pt x="3969" y="36"/>
                  </a:cubicBezTo>
                  <a:cubicBezTo>
                    <a:pt x="3689" y="108"/>
                    <a:pt x="3439" y="254"/>
                    <a:pt x="3159" y="348"/>
                  </a:cubicBezTo>
                  <a:cubicBezTo>
                    <a:pt x="2794" y="476"/>
                    <a:pt x="2453" y="560"/>
                    <a:pt x="2099" y="560"/>
                  </a:cubicBezTo>
                  <a:cubicBezTo>
                    <a:pt x="1879" y="560"/>
                    <a:pt x="1653" y="527"/>
                    <a:pt x="1414" y="452"/>
                  </a:cubicBezTo>
                  <a:cubicBezTo>
                    <a:pt x="1040" y="337"/>
                    <a:pt x="686" y="171"/>
                    <a:pt x="303" y="78"/>
                  </a:cubicBezTo>
                  <a:cubicBezTo>
                    <a:pt x="280" y="70"/>
                    <a:pt x="253" y="63"/>
                    <a:pt x="228" y="63"/>
                  </a:cubicBezTo>
                  <a:cubicBezTo>
                    <a:pt x="217" y="63"/>
                    <a:pt x="208" y="64"/>
                    <a:pt x="199" y="67"/>
                  </a:cubicBezTo>
                  <a:cubicBezTo>
                    <a:pt x="105" y="88"/>
                    <a:pt x="63" y="202"/>
                    <a:pt x="63" y="295"/>
                  </a:cubicBezTo>
                  <a:cubicBezTo>
                    <a:pt x="116" y="919"/>
                    <a:pt x="427" y="1553"/>
                    <a:pt x="603" y="2155"/>
                  </a:cubicBezTo>
                  <a:cubicBezTo>
                    <a:pt x="624" y="2248"/>
                    <a:pt x="656" y="2342"/>
                    <a:pt x="656" y="2435"/>
                  </a:cubicBezTo>
                  <a:cubicBezTo>
                    <a:pt x="666" y="2633"/>
                    <a:pt x="562" y="2799"/>
                    <a:pt x="520" y="2986"/>
                  </a:cubicBezTo>
                  <a:cubicBezTo>
                    <a:pt x="406" y="3484"/>
                    <a:pt x="292" y="3931"/>
                    <a:pt x="74" y="4398"/>
                  </a:cubicBezTo>
                  <a:cubicBezTo>
                    <a:pt x="43" y="4482"/>
                    <a:pt x="1" y="4585"/>
                    <a:pt x="43" y="4658"/>
                  </a:cubicBezTo>
                  <a:cubicBezTo>
                    <a:pt x="87" y="4722"/>
                    <a:pt x="148" y="4748"/>
                    <a:pt x="219" y="4748"/>
                  </a:cubicBezTo>
                  <a:cubicBezTo>
                    <a:pt x="433" y="4748"/>
                    <a:pt x="725" y="4515"/>
                    <a:pt x="843" y="4429"/>
                  </a:cubicBezTo>
                  <a:cubicBezTo>
                    <a:pt x="1143" y="4212"/>
                    <a:pt x="1538" y="4087"/>
                    <a:pt x="1902" y="3972"/>
                  </a:cubicBezTo>
                  <a:cubicBezTo>
                    <a:pt x="2113" y="3906"/>
                    <a:pt x="2327" y="3877"/>
                    <a:pt x="2543" y="3877"/>
                  </a:cubicBezTo>
                  <a:cubicBezTo>
                    <a:pt x="3202" y="3877"/>
                    <a:pt x="3873" y="4138"/>
                    <a:pt x="4467" y="4357"/>
                  </a:cubicBezTo>
                  <a:cubicBezTo>
                    <a:pt x="4511" y="4373"/>
                    <a:pt x="4560" y="4387"/>
                    <a:pt x="4605" y="4387"/>
                  </a:cubicBezTo>
                  <a:cubicBezTo>
                    <a:pt x="4645" y="4387"/>
                    <a:pt x="4682" y="4376"/>
                    <a:pt x="4707" y="4346"/>
                  </a:cubicBezTo>
                  <a:cubicBezTo>
                    <a:pt x="4727" y="4315"/>
                    <a:pt x="4727" y="4263"/>
                    <a:pt x="4727" y="4222"/>
                  </a:cubicBezTo>
                  <a:cubicBezTo>
                    <a:pt x="4707" y="3702"/>
                    <a:pt x="4291" y="3298"/>
                    <a:pt x="4083" y="2830"/>
                  </a:cubicBezTo>
                  <a:cubicBezTo>
                    <a:pt x="3761" y="2103"/>
                    <a:pt x="4052" y="1251"/>
                    <a:pt x="4229" y="524"/>
                  </a:cubicBezTo>
                  <a:cubicBezTo>
                    <a:pt x="4291" y="295"/>
                    <a:pt x="4363" y="108"/>
                    <a:pt x="4291" y="36"/>
                  </a:cubicBezTo>
                  <a:cubicBezTo>
                    <a:pt x="4269" y="14"/>
                    <a:pt x="4233" y="1"/>
                    <a:pt x="417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65" name="Google Shape;28885;p99">
              <a:extLst>
                <a:ext uri="{FF2B5EF4-FFF2-40B4-BE49-F238E27FC236}">
                  <a16:creationId xmlns:a16="http://schemas.microsoft.com/office/drawing/2014/main" id="{18537381-9F68-BDEC-774C-58EAACB85D68}"/>
                </a:ext>
              </a:extLst>
            </p:cNvPr>
            <p:cNvSpPr/>
            <p:nvPr/>
          </p:nvSpPr>
          <p:spPr>
            <a:xfrm flipH="1">
              <a:off x="6553311" y="1372167"/>
              <a:ext cx="60065" cy="60281"/>
            </a:xfrm>
            <a:custGeom>
              <a:avLst/>
              <a:gdLst/>
              <a:ahLst/>
              <a:cxnLst/>
              <a:rect l="l" t="t" r="r" b="b"/>
              <a:pathLst>
                <a:path w="4737" h="4754" extrusionOk="0">
                  <a:moveTo>
                    <a:pt x="4174" y="0"/>
                  </a:moveTo>
                  <a:cubicBezTo>
                    <a:pt x="4123" y="0"/>
                    <a:pt x="4056" y="11"/>
                    <a:pt x="3968" y="36"/>
                  </a:cubicBezTo>
                  <a:cubicBezTo>
                    <a:pt x="3687" y="108"/>
                    <a:pt x="3438" y="253"/>
                    <a:pt x="3168" y="347"/>
                  </a:cubicBezTo>
                  <a:cubicBezTo>
                    <a:pt x="2797" y="475"/>
                    <a:pt x="2453" y="560"/>
                    <a:pt x="2099" y="560"/>
                  </a:cubicBezTo>
                  <a:cubicBezTo>
                    <a:pt x="1878" y="560"/>
                    <a:pt x="1652" y="527"/>
                    <a:pt x="1413" y="451"/>
                  </a:cubicBezTo>
                  <a:cubicBezTo>
                    <a:pt x="1039" y="336"/>
                    <a:pt x="686" y="170"/>
                    <a:pt x="301" y="77"/>
                  </a:cubicBezTo>
                  <a:cubicBezTo>
                    <a:pt x="270" y="66"/>
                    <a:pt x="229" y="66"/>
                    <a:pt x="197" y="66"/>
                  </a:cubicBezTo>
                  <a:cubicBezTo>
                    <a:pt x="104" y="87"/>
                    <a:pt x="62" y="202"/>
                    <a:pt x="62" y="295"/>
                  </a:cubicBezTo>
                  <a:cubicBezTo>
                    <a:pt x="114" y="918"/>
                    <a:pt x="426" y="1552"/>
                    <a:pt x="602" y="2155"/>
                  </a:cubicBezTo>
                  <a:cubicBezTo>
                    <a:pt x="623" y="2248"/>
                    <a:pt x="654" y="2342"/>
                    <a:pt x="654" y="2435"/>
                  </a:cubicBezTo>
                  <a:cubicBezTo>
                    <a:pt x="665" y="2632"/>
                    <a:pt x="561" y="2808"/>
                    <a:pt x="519" y="2995"/>
                  </a:cubicBezTo>
                  <a:cubicBezTo>
                    <a:pt x="405" y="3494"/>
                    <a:pt x="291" y="3930"/>
                    <a:pt x="72" y="4398"/>
                  </a:cubicBezTo>
                  <a:cubicBezTo>
                    <a:pt x="42" y="4481"/>
                    <a:pt x="0" y="4585"/>
                    <a:pt x="52" y="4657"/>
                  </a:cubicBezTo>
                  <a:cubicBezTo>
                    <a:pt x="97" y="4726"/>
                    <a:pt x="160" y="4753"/>
                    <a:pt x="232" y="4753"/>
                  </a:cubicBezTo>
                  <a:cubicBezTo>
                    <a:pt x="442" y="4753"/>
                    <a:pt x="725" y="4522"/>
                    <a:pt x="841" y="4429"/>
                  </a:cubicBezTo>
                  <a:cubicBezTo>
                    <a:pt x="1153" y="4211"/>
                    <a:pt x="1537" y="4096"/>
                    <a:pt x="1900" y="3983"/>
                  </a:cubicBezTo>
                  <a:cubicBezTo>
                    <a:pt x="2111" y="3916"/>
                    <a:pt x="2326" y="3888"/>
                    <a:pt x="2543" y="3888"/>
                  </a:cubicBezTo>
                  <a:cubicBezTo>
                    <a:pt x="3201" y="3888"/>
                    <a:pt x="3872" y="4148"/>
                    <a:pt x="4466" y="4366"/>
                  </a:cubicBezTo>
                  <a:cubicBezTo>
                    <a:pt x="4510" y="4377"/>
                    <a:pt x="4560" y="4391"/>
                    <a:pt x="4605" y="4391"/>
                  </a:cubicBezTo>
                  <a:cubicBezTo>
                    <a:pt x="4644" y="4391"/>
                    <a:pt x="4680" y="4380"/>
                    <a:pt x="4705" y="4346"/>
                  </a:cubicBezTo>
                  <a:cubicBezTo>
                    <a:pt x="4726" y="4315"/>
                    <a:pt x="4736" y="4263"/>
                    <a:pt x="4726" y="4221"/>
                  </a:cubicBezTo>
                  <a:cubicBezTo>
                    <a:pt x="4705" y="3713"/>
                    <a:pt x="4300" y="3307"/>
                    <a:pt x="4082" y="2829"/>
                  </a:cubicBezTo>
                  <a:cubicBezTo>
                    <a:pt x="3760" y="2102"/>
                    <a:pt x="4051" y="1250"/>
                    <a:pt x="4227" y="523"/>
                  </a:cubicBezTo>
                  <a:cubicBezTo>
                    <a:pt x="4289" y="295"/>
                    <a:pt x="4362" y="108"/>
                    <a:pt x="4289" y="36"/>
                  </a:cubicBezTo>
                  <a:cubicBezTo>
                    <a:pt x="4267" y="14"/>
                    <a:pt x="4231" y="0"/>
                    <a:pt x="417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66" name="Google Shape;28886;p99">
              <a:extLst>
                <a:ext uri="{FF2B5EF4-FFF2-40B4-BE49-F238E27FC236}">
                  <a16:creationId xmlns:a16="http://schemas.microsoft.com/office/drawing/2014/main" id="{A89DF8F2-0728-111D-F5A5-897C9B628BA5}"/>
                </a:ext>
              </a:extLst>
            </p:cNvPr>
            <p:cNvSpPr/>
            <p:nvPr/>
          </p:nvSpPr>
          <p:spPr>
            <a:xfrm flipH="1">
              <a:off x="6906648" y="2130984"/>
              <a:ext cx="59938" cy="60205"/>
            </a:xfrm>
            <a:custGeom>
              <a:avLst/>
              <a:gdLst/>
              <a:ahLst/>
              <a:cxnLst/>
              <a:rect l="l" t="t" r="r" b="b"/>
              <a:pathLst>
                <a:path w="4727" h="4748" extrusionOk="0">
                  <a:moveTo>
                    <a:pt x="4175" y="0"/>
                  </a:moveTo>
                  <a:cubicBezTo>
                    <a:pt x="4124" y="0"/>
                    <a:pt x="4056" y="11"/>
                    <a:pt x="3968" y="35"/>
                  </a:cubicBezTo>
                  <a:cubicBezTo>
                    <a:pt x="3688" y="108"/>
                    <a:pt x="3439" y="253"/>
                    <a:pt x="3158" y="347"/>
                  </a:cubicBezTo>
                  <a:cubicBezTo>
                    <a:pt x="2794" y="475"/>
                    <a:pt x="2449" y="559"/>
                    <a:pt x="2094" y="559"/>
                  </a:cubicBezTo>
                  <a:cubicBezTo>
                    <a:pt x="1873" y="559"/>
                    <a:pt x="1649" y="527"/>
                    <a:pt x="1413" y="451"/>
                  </a:cubicBezTo>
                  <a:cubicBezTo>
                    <a:pt x="1039" y="336"/>
                    <a:pt x="686" y="170"/>
                    <a:pt x="302" y="77"/>
                  </a:cubicBezTo>
                  <a:cubicBezTo>
                    <a:pt x="280" y="69"/>
                    <a:pt x="252" y="62"/>
                    <a:pt x="227" y="62"/>
                  </a:cubicBezTo>
                  <a:cubicBezTo>
                    <a:pt x="217" y="62"/>
                    <a:pt x="207" y="63"/>
                    <a:pt x="198" y="66"/>
                  </a:cubicBezTo>
                  <a:cubicBezTo>
                    <a:pt x="104" y="87"/>
                    <a:pt x="63" y="202"/>
                    <a:pt x="63" y="295"/>
                  </a:cubicBezTo>
                  <a:cubicBezTo>
                    <a:pt x="104" y="918"/>
                    <a:pt x="427" y="1552"/>
                    <a:pt x="603" y="2154"/>
                  </a:cubicBezTo>
                  <a:cubicBezTo>
                    <a:pt x="624" y="2247"/>
                    <a:pt x="655" y="2341"/>
                    <a:pt x="655" y="2434"/>
                  </a:cubicBezTo>
                  <a:cubicBezTo>
                    <a:pt x="665" y="2632"/>
                    <a:pt x="561" y="2798"/>
                    <a:pt x="520" y="2985"/>
                  </a:cubicBezTo>
                  <a:cubicBezTo>
                    <a:pt x="406" y="3484"/>
                    <a:pt x="291" y="3930"/>
                    <a:pt x="73" y="4398"/>
                  </a:cubicBezTo>
                  <a:cubicBezTo>
                    <a:pt x="32" y="4481"/>
                    <a:pt x="0" y="4585"/>
                    <a:pt x="42" y="4657"/>
                  </a:cubicBezTo>
                  <a:cubicBezTo>
                    <a:pt x="86" y="4722"/>
                    <a:pt x="148" y="4747"/>
                    <a:pt x="219" y="4747"/>
                  </a:cubicBezTo>
                  <a:cubicBezTo>
                    <a:pt x="432" y="4747"/>
                    <a:pt x="725" y="4515"/>
                    <a:pt x="842" y="4429"/>
                  </a:cubicBezTo>
                  <a:cubicBezTo>
                    <a:pt x="1143" y="4211"/>
                    <a:pt x="1528" y="4096"/>
                    <a:pt x="1891" y="3972"/>
                  </a:cubicBezTo>
                  <a:cubicBezTo>
                    <a:pt x="2101" y="3906"/>
                    <a:pt x="2315" y="3878"/>
                    <a:pt x="2529" y="3878"/>
                  </a:cubicBezTo>
                  <a:cubicBezTo>
                    <a:pt x="3196" y="3878"/>
                    <a:pt x="3870" y="4144"/>
                    <a:pt x="4467" y="4356"/>
                  </a:cubicBezTo>
                  <a:cubicBezTo>
                    <a:pt x="4505" y="4372"/>
                    <a:pt x="4555" y="4386"/>
                    <a:pt x="4601" y="4386"/>
                  </a:cubicBezTo>
                  <a:cubicBezTo>
                    <a:pt x="4643" y="4386"/>
                    <a:pt x="4681" y="4375"/>
                    <a:pt x="4706" y="4345"/>
                  </a:cubicBezTo>
                  <a:cubicBezTo>
                    <a:pt x="4727" y="4315"/>
                    <a:pt x="4727" y="4262"/>
                    <a:pt x="4727" y="4221"/>
                  </a:cubicBezTo>
                  <a:cubicBezTo>
                    <a:pt x="4706" y="3701"/>
                    <a:pt x="4290" y="3297"/>
                    <a:pt x="4083" y="2829"/>
                  </a:cubicBezTo>
                  <a:cubicBezTo>
                    <a:pt x="3760" y="2102"/>
                    <a:pt x="4051" y="1250"/>
                    <a:pt x="4228" y="523"/>
                  </a:cubicBezTo>
                  <a:cubicBezTo>
                    <a:pt x="4290" y="295"/>
                    <a:pt x="4363" y="108"/>
                    <a:pt x="4290" y="35"/>
                  </a:cubicBezTo>
                  <a:cubicBezTo>
                    <a:pt x="4269" y="13"/>
                    <a:pt x="4232" y="0"/>
                    <a:pt x="417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67" name="Google Shape;28887;p99">
              <a:extLst>
                <a:ext uri="{FF2B5EF4-FFF2-40B4-BE49-F238E27FC236}">
                  <a16:creationId xmlns:a16="http://schemas.microsoft.com/office/drawing/2014/main" id="{E3A1846D-C136-4AFB-FBC9-B56BCFB85A29}"/>
                </a:ext>
              </a:extLst>
            </p:cNvPr>
            <p:cNvSpPr/>
            <p:nvPr/>
          </p:nvSpPr>
          <p:spPr>
            <a:xfrm flipH="1">
              <a:off x="7852110" y="2831385"/>
              <a:ext cx="237611" cy="143601"/>
            </a:xfrm>
            <a:custGeom>
              <a:avLst/>
              <a:gdLst/>
              <a:ahLst/>
              <a:cxnLst/>
              <a:rect l="l" t="t" r="r" b="b"/>
              <a:pathLst>
                <a:path w="18739" h="11325" extrusionOk="0">
                  <a:moveTo>
                    <a:pt x="9395" y="1"/>
                  </a:moveTo>
                  <a:cubicBezTo>
                    <a:pt x="9201" y="1"/>
                    <a:pt x="9002" y="6"/>
                    <a:pt x="8798" y="16"/>
                  </a:cubicBezTo>
                  <a:cubicBezTo>
                    <a:pt x="2815" y="306"/>
                    <a:pt x="1" y="6674"/>
                    <a:pt x="4508" y="9904"/>
                  </a:cubicBezTo>
                  <a:cubicBezTo>
                    <a:pt x="4975" y="10236"/>
                    <a:pt x="5443" y="10506"/>
                    <a:pt x="5900" y="10714"/>
                  </a:cubicBezTo>
                  <a:cubicBezTo>
                    <a:pt x="6817" y="11137"/>
                    <a:pt x="7707" y="11325"/>
                    <a:pt x="8548" y="11325"/>
                  </a:cubicBezTo>
                  <a:cubicBezTo>
                    <a:pt x="15091" y="11325"/>
                    <a:pt x="18739" y="1"/>
                    <a:pt x="939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68" name="Google Shape;28888;p99">
              <a:extLst>
                <a:ext uri="{FF2B5EF4-FFF2-40B4-BE49-F238E27FC236}">
                  <a16:creationId xmlns:a16="http://schemas.microsoft.com/office/drawing/2014/main" id="{7C5546BB-21E5-7435-1BB6-1F3D4797A8BE}"/>
                </a:ext>
              </a:extLst>
            </p:cNvPr>
            <p:cNvSpPr/>
            <p:nvPr/>
          </p:nvSpPr>
          <p:spPr>
            <a:xfrm flipH="1">
              <a:off x="7511230" y="2977472"/>
              <a:ext cx="60065" cy="60230"/>
            </a:xfrm>
            <a:custGeom>
              <a:avLst/>
              <a:gdLst/>
              <a:ahLst/>
              <a:cxnLst/>
              <a:rect l="l" t="t" r="r" b="b"/>
              <a:pathLst>
                <a:path w="4737" h="4750" extrusionOk="0">
                  <a:moveTo>
                    <a:pt x="4194" y="1"/>
                  </a:moveTo>
                  <a:cubicBezTo>
                    <a:pt x="4142" y="1"/>
                    <a:pt x="4072" y="11"/>
                    <a:pt x="3979" y="32"/>
                  </a:cubicBezTo>
                  <a:cubicBezTo>
                    <a:pt x="3698" y="104"/>
                    <a:pt x="3449" y="260"/>
                    <a:pt x="3169" y="354"/>
                  </a:cubicBezTo>
                  <a:cubicBezTo>
                    <a:pt x="2801" y="476"/>
                    <a:pt x="2453" y="559"/>
                    <a:pt x="2095" y="559"/>
                  </a:cubicBezTo>
                  <a:cubicBezTo>
                    <a:pt x="1877" y="559"/>
                    <a:pt x="1656" y="528"/>
                    <a:pt x="1424" y="457"/>
                  </a:cubicBezTo>
                  <a:cubicBezTo>
                    <a:pt x="1050" y="344"/>
                    <a:pt x="686" y="177"/>
                    <a:pt x="312" y="83"/>
                  </a:cubicBezTo>
                  <a:cubicBezTo>
                    <a:pt x="290" y="76"/>
                    <a:pt x="263" y="69"/>
                    <a:pt x="238" y="69"/>
                  </a:cubicBezTo>
                  <a:cubicBezTo>
                    <a:pt x="228" y="69"/>
                    <a:pt x="217" y="70"/>
                    <a:pt x="208" y="74"/>
                  </a:cubicBezTo>
                  <a:cubicBezTo>
                    <a:pt x="115" y="94"/>
                    <a:pt x="63" y="198"/>
                    <a:pt x="74" y="302"/>
                  </a:cubicBezTo>
                  <a:cubicBezTo>
                    <a:pt x="115" y="925"/>
                    <a:pt x="437" y="1558"/>
                    <a:pt x="603" y="2151"/>
                  </a:cubicBezTo>
                  <a:cubicBezTo>
                    <a:pt x="634" y="2244"/>
                    <a:pt x="665" y="2338"/>
                    <a:pt x="665" y="2431"/>
                  </a:cubicBezTo>
                  <a:cubicBezTo>
                    <a:pt x="676" y="2639"/>
                    <a:pt x="572" y="2805"/>
                    <a:pt x="531" y="2992"/>
                  </a:cubicBezTo>
                  <a:cubicBezTo>
                    <a:pt x="416" y="3490"/>
                    <a:pt x="302" y="3937"/>
                    <a:pt x="84" y="4394"/>
                  </a:cubicBezTo>
                  <a:cubicBezTo>
                    <a:pt x="42" y="4477"/>
                    <a:pt x="0" y="4581"/>
                    <a:pt x="53" y="4654"/>
                  </a:cubicBezTo>
                  <a:cubicBezTo>
                    <a:pt x="98" y="4723"/>
                    <a:pt x="162" y="4750"/>
                    <a:pt x="235" y="4750"/>
                  </a:cubicBezTo>
                  <a:cubicBezTo>
                    <a:pt x="448" y="4750"/>
                    <a:pt x="736" y="4521"/>
                    <a:pt x="852" y="4436"/>
                  </a:cubicBezTo>
                  <a:cubicBezTo>
                    <a:pt x="1154" y="4207"/>
                    <a:pt x="1538" y="4093"/>
                    <a:pt x="1902" y="3979"/>
                  </a:cubicBezTo>
                  <a:cubicBezTo>
                    <a:pt x="2115" y="3912"/>
                    <a:pt x="2332" y="3884"/>
                    <a:pt x="2550" y="3884"/>
                  </a:cubicBezTo>
                  <a:cubicBezTo>
                    <a:pt x="3212" y="3884"/>
                    <a:pt x="3883" y="4144"/>
                    <a:pt x="4477" y="4363"/>
                  </a:cubicBezTo>
                  <a:cubicBezTo>
                    <a:pt x="4516" y="4379"/>
                    <a:pt x="4563" y="4393"/>
                    <a:pt x="4606" y="4393"/>
                  </a:cubicBezTo>
                  <a:cubicBezTo>
                    <a:pt x="4645" y="4393"/>
                    <a:pt x="4681" y="4382"/>
                    <a:pt x="4706" y="4353"/>
                  </a:cubicBezTo>
                  <a:cubicBezTo>
                    <a:pt x="4737" y="4311"/>
                    <a:pt x="4737" y="4270"/>
                    <a:pt x="4737" y="4228"/>
                  </a:cubicBezTo>
                  <a:cubicBezTo>
                    <a:pt x="4716" y="3709"/>
                    <a:pt x="4301" y="3303"/>
                    <a:pt x="4093" y="2826"/>
                  </a:cubicBezTo>
                  <a:cubicBezTo>
                    <a:pt x="3771" y="2109"/>
                    <a:pt x="4062" y="1247"/>
                    <a:pt x="4238" y="520"/>
                  </a:cubicBezTo>
                  <a:cubicBezTo>
                    <a:pt x="4301" y="291"/>
                    <a:pt x="4374" y="104"/>
                    <a:pt x="4301" y="32"/>
                  </a:cubicBezTo>
                  <a:cubicBezTo>
                    <a:pt x="4280" y="11"/>
                    <a:pt x="4246" y="1"/>
                    <a:pt x="419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69" name="Google Shape;28889;p99">
              <a:extLst>
                <a:ext uri="{FF2B5EF4-FFF2-40B4-BE49-F238E27FC236}">
                  <a16:creationId xmlns:a16="http://schemas.microsoft.com/office/drawing/2014/main" id="{6F0B0D6F-C989-76B4-E259-52A34040479E}"/>
                </a:ext>
              </a:extLst>
            </p:cNvPr>
            <p:cNvSpPr/>
            <p:nvPr/>
          </p:nvSpPr>
          <p:spPr>
            <a:xfrm flipH="1">
              <a:off x="7205938" y="3160779"/>
              <a:ext cx="69284" cy="41844"/>
            </a:xfrm>
            <a:custGeom>
              <a:avLst/>
              <a:gdLst/>
              <a:ahLst/>
              <a:cxnLst/>
              <a:rect l="l" t="t" r="r" b="b"/>
              <a:pathLst>
                <a:path w="5464" h="3300" extrusionOk="0">
                  <a:moveTo>
                    <a:pt x="2746" y="1"/>
                  </a:moveTo>
                  <a:cubicBezTo>
                    <a:pt x="2688" y="1"/>
                    <a:pt x="2628" y="2"/>
                    <a:pt x="2566" y="6"/>
                  </a:cubicBezTo>
                  <a:cubicBezTo>
                    <a:pt x="821" y="89"/>
                    <a:pt x="0" y="1947"/>
                    <a:pt x="1309" y="2882"/>
                  </a:cubicBezTo>
                  <a:cubicBezTo>
                    <a:pt x="1454" y="2986"/>
                    <a:pt x="1590" y="3059"/>
                    <a:pt x="1714" y="3122"/>
                  </a:cubicBezTo>
                  <a:cubicBezTo>
                    <a:pt x="1981" y="3245"/>
                    <a:pt x="2241" y="3299"/>
                    <a:pt x="2486" y="3299"/>
                  </a:cubicBezTo>
                  <a:cubicBezTo>
                    <a:pt x="4396" y="3299"/>
                    <a:pt x="5463" y="1"/>
                    <a:pt x="274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35" name="Google Shape;27535;p92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3"/>
                </a:solidFill>
                <a:latin typeface="Goudy Old Style" panose="02020502050305020303" pitchFamily="18" charset="77"/>
              </a:rPr>
              <a:t>Real System Comparisons</a:t>
            </a:r>
            <a:endParaRPr b="1" dirty="0">
              <a:solidFill>
                <a:schemeClr val="accent3"/>
              </a:solidFill>
              <a:latin typeface="Goudy Old Style" panose="02020502050305020303" pitchFamily="18" charset="77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6EF33310-3F11-7ABF-F366-9618F71EB223}"/>
                  </a:ext>
                </a:extLst>
              </p:cNvPr>
              <p:cNvSpPr txBox="1"/>
              <p:nvPr/>
            </p:nvSpPr>
            <p:spPr>
              <a:xfrm>
                <a:off x="567889" y="1222408"/>
                <a:ext cx="6102417" cy="35534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  <a:buClr>
                    <a:schemeClr val="accent4"/>
                  </a:buClr>
                </a:pPr>
                <a:r>
                  <a:rPr lang="en-CA" sz="1800" dirty="0">
                    <a:solidFill>
                      <a:schemeClr val="accent4"/>
                    </a:solidFill>
                    <a:latin typeface="Goudy Old Style" panose="02020502050305020303" pitchFamily="18" charset="77"/>
                  </a:rPr>
                  <a:t>PSR B1913+16 (neutron stars)</a:t>
                </a:r>
              </a:p>
              <a:p>
                <a:pPr marL="285750" indent="-285750">
                  <a:lnSpc>
                    <a:spcPct val="150000"/>
                  </a:lnSpc>
                  <a:buClr>
                    <a:schemeClr val="accent4"/>
                  </a:buClr>
                  <a:buFont typeface="System Font Regular"/>
                  <a:buChar char="★"/>
                </a:pPr>
                <a:r>
                  <a:rPr lang="en-US" sz="1600" dirty="0">
                    <a:solidFill>
                      <a:schemeClr val="accent3"/>
                    </a:solidFill>
                    <a:latin typeface="Goudy Old Style" panose="02020502050305020303" pitchFamily="18" charset="77"/>
                  </a:rPr>
                  <a:t>Required </a:t>
                </a:r>
                <a:r>
                  <a:rPr lang="en-US" sz="1600" dirty="0" err="1">
                    <a:solidFill>
                      <a:schemeClr val="accent3"/>
                    </a:solidFill>
                    <a:latin typeface="Goudy Old Style" panose="02020502050305020303" pitchFamily="18" charset="77"/>
                  </a:rPr>
                  <a:t>outspiral</a:t>
                </a:r>
                <a:r>
                  <a:rPr lang="en-US" sz="1600" dirty="0">
                    <a:solidFill>
                      <a:schemeClr val="accent3"/>
                    </a:solidFill>
                    <a:latin typeface="Goudy Old Style" panose="02020502050305020303" pitchFamily="18" charset="77"/>
                  </a:rPr>
                  <a:t> strain: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16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CA" sz="1600" b="0" i="0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req</m:t>
                        </m:r>
                      </m:sub>
                    </m:sSub>
                    <m:r>
                      <a:rPr lang="en-CA" sz="1600" b="0" i="1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∼1</m:t>
                    </m:r>
                    <m:sSup>
                      <m:sSupPr>
                        <m:ctrlPr>
                          <a:rPr lang="en-CA" sz="16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sz="16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e>
                      <m:sup>
                        <m:r>
                          <a:rPr lang="en-CA" sz="16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−13</m:t>
                        </m:r>
                      </m:sup>
                    </m:sSup>
                  </m:oMath>
                </a14:m>
                <a:endParaRPr lang="en-US" sz="1600" dirty="0">
                  <a:solidFill>
                    <a:schemeClr val="accent2"/>
                  </a:solidFill>
                  <a:latin typeface="Goudy Old Style" panose="02020502050305020303" pitchFamily="18" charset="77"/>
                </a:endParaRPr>
              </a:p>
              <a:p>
                <a:pPr marL="285750" indent="-285750">
                  <a:lnSpc>
                    <a:spcPct val="150000"/>
                  </a:lnSpc>
                  <a:buClr>
                    <a:schemeClr val="accent4"/>
                  </a:buClr>
                  <a:buFont typeface="System Font Regular"/>
                  <a:buChar char="★"/>
                </a:pPr>
                <a:r>
                  <a:rPr lang="en-US" sz="1600" dirty="0">
                    <a:solidFill>
                      <a:schemeClr val="accent3"/>
                    </a:solidFill>
                    <a:latin typeface="Goudy Old Style" panose="02020502050305020303" pitchFamily="18" charset="77"/>
                  </a:rPr>
                  <a:t>Critical bandwidth: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CA" sz="1600" b="0" i="0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CA" sz="16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16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CA" sz="1600" b="0" i="0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crit</m:t>
                        </m:r>
                      </m:sub>
                    </m:sSub>
                    <m:r>
                      <a:rPr lang="en-CA" sz="1600" b="0" i="1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∼</m:t>
                    </m:r>
                    <m:sSup>
                      <m:sSupPr>
                        <m:ctrlPr>
                          <a:rPr lang="en-CA" sz="16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sz="16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CA" sz="16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−10</m:t>
                        </m:r>
                      </m:sup>
                    </m:sSup>
                    <m:r>
                      <a:rPr lang="en-CA" sz="1600" b="0" i="1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CA" sz="1600" b="0" i="0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Hz</m:t>
                    </m:r>
                  </m:oMath>
                </a14:m>
                <a:r>
                  <a:rPr lang="en-US" sz="1600" dirty="0">
                    <a:solidFill>
                      <a:schemeClr val="accent2"/>
                    </a:solidFill>
                    <a:latin typeface="Goudy Old Style" panose="02020502050305020303" pitchFamily="18" charset="77"/>
                  </a:rPr>
                  <a:t>.</a:t>
                </a:r>
              </a:p>
              <a:p>
                <a:pPr marL="285750" indent="-285750">
                  <a:lnSpc>
                    <a:spcPct val="150000"/>
                  </a:lnSpc>
                  <a:buClr>
                    <a:schemeClr val="accent4"/>
                  </a:buClr>
                  <a:buFont typeface="System Font Regular"/>
                  <a:buChar char="★"/>
                </a:pPr>
                <a:r>
                  <a:rPr lang="en-CA" sz="1600" dirty="0">
                    <a:solidFill>
                      <a:schemeClr val="accent3"/>
                    </a:solidFill>
                    <a:latin typeface="Goudy Old Style" panose="02020502050305020303" pitchFamily="18" charset="77"/>
                  </a:rPr>
                  <a:t>Detunes from resonance in </a:t>
                </a:r>
                <a14:m>
                  <m:oMath xmlns:m="http://schemas.openxmlformats.org/officeDocument/2006/math">
                    <m:r>
                      <a:rPr lang="en-CA" sz="1600" b="0" i="1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∼4 </m:t>
                    </m:r>
                    <m:r>
                      <m:rPr>
                        <m:sty m:val="p"/>
                      </m:rPr>
                      <a:rPr lang="en-CA" sz="1600" b="0" i="0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ms</m:t>
                    </m:r>
                    <m:r>
                      <a:rPr lang="en-CA" sz="1600" b="0" i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US" sz="1600" dirty="0">
                  <a:solidFill>
                    <a:schemeClr val="accent4"/>
                  </a:solidFill>
                  <a:latin typeface="Goudy Old Style" panose="02020502050305020303" pitchFamily="18" charset="77"/>
                </a:endParaRPr>
              </a:p>
              <a:p>
                <a:pPr marL="285750" indent="-285750">
                  <a:lnSpc>
                    <a:spcPct val="150000"/>
                  </a:lnSpc>
                  <a:buClr>
                    <a:schemeClr val="accent4"/>
                  </a:buClr>
                  <a:buFont typeface="System Font Regular"/>
                  <a:buChar char="★"/>
                </a:pPr>
                <a:endParaRPr lang="en-US" sz="1600" dirty="0">
                  <a:solidFill>
                    <a:schemeClr val="accent2"/>
                  </a:solidFill>
                  <a:latin typeface="Goudy Old Style" panose="02020502050305020303" pitchFamily="18" charset="77"/>
                </a:endParaRPr>
              </a:p>
              <a:p>
                <a:pPr>
                  <a:lnSpc>
                    <a:spcPct val="150000"/>
                  </a:lnSpc>
                  <a:buClr>
                    <a:schemeClr val="accent4"/>
                  </a:buClr>
                </a:pPr>
                <a:r>
                  <a:rPr lang="en-CA" sz="1800" dirty="0">
                    <a:solidFill>
                      <a:schemeClr val="accent4"/>
                    </a:solidFill>
                    <a:latin typeface="Goudy Old Style" panose="02020502050305020303" pitchFamily="18" charset="77"/>
                  </a:rPr>
                  <a:t>OJ 287 (SMBHs)</a:t>
                </a:r>
              </a:p>
              <a:p>
                <a:pPr marL="285750" indent="-285750">
                  <a:lnSpc>
                    <a:spcPct val="150000"/>
                  </a:lnSpc>
                  <a:buClr>
                    <a:schemeClr val="accent4"/>
                  </a:buClr>
                  <a:buFont typeface="System Font Regular"/>
                  <a:buChar char="★"/>
                </a:pPr>
                <a:r>
                  <a:rPr lang="en-CA" sz="1600" dirty="0">
                    <a:solidFill>
                      <a:schemeClr val="accent3"/>
                    </a:solidFill>
                    <a:latin typeface="Goudy Old Style" panose="02020502050305020303" pitchFamily="18" charset="77"/>
                  </a:rPr>
                  <a:t>Required </a:t>
                </a:r>
                <a:r>
                  <a:rPr lang="en-CA" sz="1600" dirty="0" err="1">
                    <a:solidFill>
                      <a:schemeClr val="accent3"/>
                    </a:solidFill>
                    <a:latin typeface="Goudy Old Style" panose="02020502050305020303" pitchFamily="18" charset="77"/>
                  </a:rPr>
                  <a:t>outspiral</a:t>
                </a:r>
                <a:r>
                  <a:rPr lang="en-CA" sz="1600" dirty="0">
                    <a:solidFill>
                      <a:schemeClr val="accent3"/>
                    </a:solidFill>
                    <a:latin typeface="Goudy Old Style" panose="02020502050305020303" pitchFamily="18" charset="77"/>
                  </a:rPr>
                  <a:t> strain: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16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CA" sz="160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req</m:t>
                        </m:r>
                      </m:sub>
                    </m:sSub>
                    <m:r>
                      <a:rPr lang="en-CA" sz="1600" i="1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∼1</m:t>
                    </m:r>
                    <m:sSup>
                      <m:sSupPr>
                        <m:ctrlPr>
                          <a:rPr lang="en-CA" sz="16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sz="16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e>
                      <m:sup>
                        <m:r>
                          <a:rPr lang="en-CA" sz="16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CA" sz="16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CA" sz="1600" dirty="0">
                    <a:solidFill>
                      <a:schemeClr val="accent2"/>
                    </a:solidFill>
                    <a:latin typeface="Goudy Old Style" panose="02020502050305020303" pitchFamily="18" charset="77"/>
                  </a:rPr>
                  <a:t>.</a:t>
                </a:r>
              </a:p>
              <a:p>
                <a:pPr marL="285750" indent="-285750">
                  <a:lnSpc>
                    <a:spcPct val="150000"/>
                  </a:lnSpc>
                  <a:buClr>
                    <a:schemeClr val="accent4"/>
                  </a:buClr>
                  <a:buFont typeface="System Font Regular"/>
                  <a:buChar char="★"/>
                </a:pPr>
                <a:r>
                  <a:rPr lang="en-US" sz="1600" dirty="0">
                    <a:solidFill>
                      <a:schemeClr val="accent3"/>
                    </a:solidFill>
                    <a:latin typeface="Goudy Old Style" panose="02020502050305020303" pitchFamily="18" charset="77"/>
                  </a:rPr>
                  <a:t>Critical bandwidth: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CA" sz="1600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CA" sz="16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16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CA" sz="160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crit</m:t>
                        </m:r>
                      </m:sub>
                    </m:sSub>
                    <m:r>
                      <a:rPr lang="en-CA" sz="1600" i="1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∼</m:t>
                    </m:r>
                    <m:sSup>
                      <m:sSupPr>
                        <m:ctrlPr>
                          <a:rPr lang="en-CA" sz="16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sz="16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CA" sz="16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  <m:r>
                          <a:rPr lang="en-CA" sz="16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</m:sSup>
                    <m:r>
                      <a:rPr lang="en-CA" sz="1600" i="1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CA" sz="1600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Hz</m:t>
                    </m:r>
                  </m:oMath>
                </a14:m>
                <a:r>
                  <a:rPr lang="en-US" sz="1600" dirty="0">
                    <a:solidFill>
                      <a:schemeClr val="accent4"/>
                    </a:solidFill>
                    <a:latin typeface="Goudy Old Style" panose="02020502050305020303" pitchFamily="18" charset="77"/>
                  </a:rPr>
                  <a:t> </a:t>
                </a:r>
                <a14:m>
                  <m:oMath xmlns:m="http://schemas.openxmlformats.org/officeDocument/2006/math">
                    <m:r>
                      <a:rPr lang="en-CA" sz="1600" i="1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1600" dirty="0">
                    <a:solidFill>
                      <a:schemeClr val="accent3"/>
                    </a:solidFill>
                    <a:latin typeface="Goudy Old Style" panose="02020502050305020303" pitchFamily="18" charset="77"/>
                  </a:rPr>
                  <a:t> even smaller than NS-NS</a:t>
                </a:r>
                <a:r>
                  <a:rPr lang="en-US" sz="1600" dirty="0">
                    <a:solidFill>
                      <a:schemeClr val="accent2"/>
                    </a:solidFill>
                    <a:latin typeface="Goudy Old Style" panose="02020502050305020303" pitchFamily="18" charset="77"/>
                  </a:rPr>
                  <a:t>.</a:t>
                </a:r>
              </a:p>
              <a:p>
                <a:pPr marL="285750" indent="-285750">
                  <a:lnSpc>
                    <a:spcPct val="150000"/>
                  </a:lnSpc>
                  <a:buClr>
                    <a:schemeClr val="accent4"/>
                  </a:buClr>
                  <a:buFont typeface="System Font Regular"/>
                  <a:buChar char="★"/>
                </a:pPr>
                <a:r>
                  <a:rPr lang="en-CA" sz="1600" dirty="0">
                    <a:solidFill>
                      <a:schemeClr val="accent3"/>
                    </a:solidFill>
                    <a:latin typeface="Goudy Old Style" panose="02020502050305020303" pitchFamily="18" charset="77"/>
                  </a:rPr>
                  <a:t>Detunes over </a:t>
                </a:r>
                <a14:m>
                  <m:oMath xmlns:m="http://schemas.openxmlformats.org/officeDocument/2006/math">
                    <m:r>
                      <a:rPr lang="en-CA" sz="1600" i="1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∼</m:t>
                    </m:r>
                    <m:r>
                      <a:rPr lang="en-CA" sz="1600" b="0" i="1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1.6</m:t>
                    </m:r>
                  </m:oMath>
                </a14:m>
                <a:r>
                  <a:rPr lang="en-CA" sz="1600" dirty="0">
                    <a:solidFill>
                      <a:schemeClr val="accent4"/>
                    </a:solidFill>
                    <a:latin typeface="Goudy Old Style" panose="02020502050305020303" pitchFamily="18" charset="77"/>
                  </a:rPr>
                  <a:t> </a:t>
                </a:r>
                <a:r>
                  <a:rPr lang="en-CA" sz="1600" dirty="0">
                    <a:solidFill>
                      <a:schemeClr val="accent3"/>
                    </a:solidFill>
                    <a:latin typeface="Goudy Old Style" panose="02020502050305020303" pitchFamily="18" charset="77"/>
                  </a:rPr>
                  <a:t>years due to slow evolution.</a:t>
                </a: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6EF33310-3F11-7ABF-F366-9618F71EB2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7889" y="1222408"/>
                <a:ext cx="6102417" cy="3553473"/>
              </a:xfrm>
              <a:prstGeom prst="rect">
                <a:avLst/>
              </a:prstGeom>
              <a:blipFill>
                <a:blip r:embed="rId3"/>
                <a:stretch>
                  <a:fillRect l="-830" b="-17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2D011F0D-642C-4FEF-04B4-7904758B65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80010" y="1352928"/>
            <a:ext cx="3696101" cy="2437643"/>
          </a:xfrm>
          <a:prstGeom prst="rect">
            <a:avLst/>
          </a:prstGeom>
          <a:ln w="28575">
            <a:solidFill>
              <a:schemeClr val="accent2"/>
            </a:solidFill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6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700" name="Google Shape;28700;p96"/>
          <p:cNvGrpSpPr/>
          <p:nvPr/>
        </p:nvGrpSpPr>
        <p:grpSpPr>
          <a:xfrm>
            <a:off x="5791813" y="1787616"/>
            <a:ext cx="3158344" cy="3930409"/>
            <a:chOff x="2992213" y="1406616"/>
            <a:chExt cx="3158344" cy="3930409"/>
          </a:xfrm>
        </p:grpSpPr>
        <p:sp>
          <p:nvSpPr>
            <p:cNvPr id="28701" name="Google Shape;28701;p96"/>
            <p:cNvSpPr/>
            <p:nvPr/>
          </p:nvSpPr>
          <p:spPr>
            <a:xfrm>
              <a:off x="5125026" y="2250615"/>
              <a:ext cx="1025532" cy="3086410"/>
            </a:xfrm>
            <a:custGeom>
              <a:avLst/>
              <a:gdLst/>
              <a:ahLst/>
              <a:cxnLst/>
              <a:rect l="l" t="t" r="r" b="b"/>
              <a:pathLst>
                <a:path w="52170" h="119247" extrusionOk="0">
                  <a:moveTo>
                    <a:pt x="32629" y="0"/>
                  </a:moveTo>
                  <a:cubicBezTo>
                    <a:pt x="25818" y="0"/>
                    <a:pt x="18763" y="3654"/>
                    <a:pt x="13825" y="8420"/>
                  </a:cubicBezTo>
                  <a:cubicBezTo>
                    <a:pt x="13328" y="8885"/>
                    <a:pt x="13828" y="9593"/>
                    <a:pt x="14373" y="9593"/>
                  </a:cubicBezTo>
                  <a:cubicBezTo>
                    <a:pt x="14523" y="9593"/>
                    <a:pt x="14678" y="9539"/>
                    <a:pt x="14815" y="9410"/>
                  </a:cubicBezTo>
                  <a:cubicBezTo>
                    <a:pt x="19212" y="5172"/>
                    <a:pt x="24639" y="1804"/>
                    <a:pt x="30818" y="1408"/>
                  </a:cubicBezTo>
                  <a:cubicBezTo>
                    <a:pt x="31205" y="1385"/>
                    <a:pt x="31589" y="1373"/>
                    <a:pt x="31973" y="1373"/>
                  </a:cubicBezTo>
                  <a:cubicBezTo>
                    <a:pt x="37367" y="1373"/>
                    <a:pt x="42408" y="3712"/>
                    <a:pt x="45515" y="8261"/>
                  </a:cubicBezTo>
                  <a:cubicBezTo>
                    <a:pt x="52170" y="17927"/>
                    <a:pt x="48486" y="30048"/>
                    <a:pt x="43019" y="39278"/>
                  </a:cubicBezTo>
                  <a:cubicBezTo>
                    <a:pt x="36800" y="49775"/>
                    <a:pt x="28798" y="59243"/>
                    <a:pt x="20757" y="68314"/>
                  </a:cubicBezTo>
                  <a:cubicBezTo>
                    <a:pt x="13983" y="75919"/>
                    <a:pt x="6695" y="83565"/>
                    <a:pt x="3090" y="93270"/>
                  </a:cubicBezTo>
                  <a:cubicBezTo>
                    <a:pt x="1149" y="98340"/>
                    <a:pt x="0" y="104480"/>
                    <a:pt x="2773" y="109471"/>
                  </a:cubicBezTo>
                  <a:cubicBezTo>
                    <a:pt x="5308" y="113947"/>
                    <a:pt x="9982" y="116720"/>
                    <a:pt x="14300" y="119137"/>
                  </a:cubicBezTo>
                  <a:cubicBezTo>
                    <a:pt x="14428" y="119213"/>
                    <a:pt x="14554" y="119247"/>
                    <a:pt x="14672" y="119247"/>
                  </a:cubicBezTo>
                  <a:cubicBezTo>
                    <a:pt x="15283" y="119247"/>
                    <a:pt x="15677" y="118347"/>
                    <a:pt x="15013" y="117948"/>
                  </a:cubicBezTo>
                  <a:cubicBezTo>
                    <a:pt x="10339" y="115334"/>
                    <a:pt x="4952" y="112204"/>
                    <a:pt x="3129" y="106817"/>
                  </a:cubicBezTo>
                  <a:cubicBezTo>
                    <a:pt x="1149" y="100955"/>
                    <a:pt x="3842" y="93903"/>
                    <a:pt x="6655" y="88714"/>
                  </a:cubicBezTo>
                  <a:cubicBezTo>
                    <a:pt x="12359" y="78217"/>
                    <a:pt x="21510" y="69898"/>
                    <a:pt x="29076" y="60787"/>
                  </a:cubicBezTo>
                  <a:cubicBezTo>
                    <a:pt x="36483" y="51875"/>
                    <a:pt x="44524" y="42130"/>
                    <a:pt x="48525" y="31118"/>
                  </a:cubicBezTo>
                  <a:cubicBezTo>
                    <a:pt x="51655" y="22403"/>
                    <a:pt x="51377" y="11510"/>
                    <a:pt x="44326" y="4696"/>
                  </a:cubicBezTo>
                  <a:cubicBezTo>
                    <a:pt x="40881" y="1371"/>
                    <a:pt x="36801" y="0"/>
                    <a:pt x="3262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02" name="Google Shape;28702;p96"/>
            <p:cNvSpPr/>
            <p:nvPr/>
          </p:nvSpPr>
          <p:spPr>
            <a:xfrm>
              <a:off x="3981134" y="1959044"/>
              <a:ext cx="1518444" cy="1604091"/>
            </a:xfrm>
            <a:custGeom>
              <a:avLst/>
              <a:gdLst/>
              <a:ahLst/>
              <a:cxnLst/>
              <a:rect l="l" t="t" r="r" b="b"/>
              <a:pathLst>
                <a:path w="77245" h="81602" extrusionOk="0">
                  <a:moveTo>
                    <a:pt x="36087" y="0"/>
                  </a:moveTo>
                  <a:lnTo>
                    <a:pt x="0" y="54349"/>
                  </a:lnTo>
                  <a:lnTo>
                    <a:pt x="36206" y="81602"/>
                  </a:lnTo>
                  <a:lnTo>
                    <a:pt x="77245" y="24520"/>
                  </a:lnTo>
                  <a:lnTo>
                    <a:pt x="3608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03" name="Google Shape;28703;p96"/>
            <p:cNvSpPr/>
            <p:nvPr/>
          </p:nvSpPr>
          <p:spPr>
            <a:xfrm>
              <a:off x="4685378" y="2440608"/>
              <a:ext cx="869628" cy="1147625"/>
            </a:xfrm>
            <a:custGeom>
              <a:avLst/>
              <a:gdLst/>
              <a:ahLst/>
              <a:cxnLst/>
              <a:rect l="l" t="t" r="r" b="b"/>
              <a:pathLst>
                <a:path w="44239" h="58381" extrusionOk="0">
                  <a:moveTo>
                    <a:pt x="40875" y="0"/>
                  </a:moveTo>
                  <a:cubicBezTo>
                    <a:pt x="37188" y="0"/>
                    <a:pt x="30283" y="4254"/>
                    <a:pt x="28069" y="6955"/>
                  </a:cubicBezTo>
                  <a:cubicBezTo>
                    <a:pt x="16067" y="21611"/>
                    <a:pt x="6679" y="38209"/>
                    <a:pt x="341" y="56074"/>
                  </a:cubicBezTo>
                  <a:cubicBezTo>
                    <a:pt x="0" y="57775"/>
                    <a:pt x="1406" y="58380"/>
                    <a:pt x="3149" y="58380"/>
                  </a:cubicBezTo>
                  <a:cubicBezTo>
                    <a:pt x="4653" y="58380"/>
                    <a:pt x="6409" y="57929"/>
                    <a:pt x="7510" y="57342"/>
                  </a:cubicBezTo>
                  <a:cubicBezTo>
                    <a:pt x="9887" y="56114"/>
                    <a:pt x="11472" y="53816"/>
                    <a:pt x="12977" y="51558"/>
                  </a:cubicBezTo>
                  <a:lnTo>
                    <a:pt x="33655" y="20660"/>
                  </a:lnTo>
                  <a:cubicBezTo>
                    <a:pt x="36705" y="16105"/>
                    <a:pt x="39755" y="11510"/>
                    <a:pt x="42052" y="6479"/>
                  </a:cubicBezTo>
                  <a:cubicBezTo>
                    <a:pt x="44238" y="1680"/>
                    <a:pt x="43192" y="0"/>
                    <a:pt x="40875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04" name="Google Shape;28704;p96"/>
            <p:cNvSpPr/>
            <p:nvPr/>
          </p:nvSpPr>
          <p:spPr>
            <a:xfrm>
              <a:off x="3410364" y="1997199"/>
              <a:ext cx="273338" cy="256236"/>
            </a:xfrm>
            <a:custGeom>
              <a:avLst/>
              <a:gdLst/>
              <a:ahLst/>
              <a:cxnLst/>
              <a:rect l="l" t="t" r="r" b="b"/>
              <a:pathLst>
                <a:path w="13905" h="13035" extrusionOk="0">
                  <a:moveTo>
                    <a:pt x="5665" y="0"/>
                  </a:moveTo>
                  <a:cubicBezTo>
                    <a:pt x="5031" y="40"/>
                    <a:pt x="4873" y="951"/>
                    <a:pt x="4992" y="1585"/>
                  </a:cubicBezTo>
                  <a:cubicBezTo>
                    <a:pt x="5177" y="2583"/>
                    <a:pt x="5568" y="3512"/>
                    <a:pt x="6135" y="4372"/>
                  </a:cubicBezTo>
                  <a:lnTo>
                    <a:pt x="6135" y="4372"/>
                  </a:lnTo>
                  <a:cubicBezTo>
                    <a:pt x="5311" y="3193"/>
                    <a:pt x="4170" y="2273"/>
                    <a:pt x="2813" y="1783"/>
                  </a:cubicBezTo>
                  <a:cubicBezTo>
                    <a:pt x="2646" y="1720"/>
                    <a:pt x="2457" y="1669"/>
                    <a:pt x="2281" y="1669"/>
                  </a:cubicBezTo>
                  <a:cubicBezTo>
                    <a:pt x="2122" y="1669"/>
                    <a:pt x="1975" y="1710"/>
                    <a:pt x="1862" y="1822"/>
                  </a:cubicBezTo>
                  <a:cubicBezTo>
                    <a:pt x="1704" y="2100"/>
                    <a:pt x="1743" y="2417"/>
                    <a:pt x="1902" y="2694"/>
                  </a:cubicBezTo>
                  <a:cubicBezTo>
                    <a:pt x="2417" y="3843"/>
                    <a:pt x="3170" y="4873"/>
                    <a:pt x="4081" y="5744"/>
                  </a:cubicBezTo>
                  <a:cubicBezTo>
                    <a:pt x="3249" y="5150"/>
                    <a:pt x="2219" y="4833"/>
                    <a:pt x="1189" y="4833"/>
                  </a:cubicBezTo>
                  <a:cubicBezTo>
                    <a:pt x="714" y="4833"/>
                    <a:pt x="1" y="5110"/>
                    <a:pt x="119" y="5586"/>
                  </a:cubicBezTo>
                  <a:cubicBezTo>
                    <a:pt x="199" y="5784"/>
                    <a:pt x="317" y="5942"/>
                    <a:pt x="476" y="6021"/>
                  </a:cubicBezTo>
                  <a:cubicBezTo>
                    <a:pt x="1743" y="7091"/>
                    <a:pt x="3051" y="8081"/>
                    <a:pt x="4398" y="9032"/>
                  </a:cubicBezTo>
                  <a:cubicBezTo>
                    <a:pt x="4134" y="8936"/>
                    <a:pt x="3870" y="8884"/>
                    <a:pt x="3615" y="8884"/>
                  </a:cubicBezTo>
                  <a:cubicBezTo>
                    <a:pt x="3449" y="8884"/>
                    <a:pt x="3286" y="8906"/>
                    <a:pt x="3130" y="8953"/>
                  </a:cubicBezTo>
                  <a:cubicBezTo>
                    <a:pt x="2615" y="9032"/>
                    <a:pt x="2140" y="9586"/>
                    <a:pt x="2377" y="10022"/>
                  </a:cubicBezTo>
                  <a:cubicBezTo>
                    <a:pt x="2456" y="10260"/>
                    <a:pt x="2655" y="10418"/>
                    <a:pt x="2853" y="10537"/>
                  </a:cubicBezTo>
                  <a:cubicBezTo>
                    <a:pt x="4605" y="11626"/>
                    <a:pt x="6731" y="13034"/>
                    <a:pt x="8693" y="13034"/>
                  </a:cubicBezTo>
                  <a:cubicBezTo>
                    <a:pt x="9659" y="13034"/>
                    <a:pt x="10586" y="12693"/>
                    <a:pt x="11409" y="11805"/>
                  </a:cubicBezTo>
                  <a:lnTo>
                    <a:pt x="11449" y="11765"/>
                  </a:lnTo>
                  <a:cubicBezTo>
                    <a:pt x="13548" y="9468"/>
                    <a:pt x="13073" y="5982"/>
                    <a:pt x="13706" y="3169"/>
                  </a:cubicBezTo>
                  <a:cubicBezTo>
                    <a:pt x="13865" y="2615"/>
                    <a:pt x="13904" y="2020"/>
                    <a:pt x="13786" y="1466"/>
                  </a:cubicBezTo>
                  <a:cubicBezTo>
                    <a:pt x="13672" y="899"/>
                    <a:pt x="13162" y="512"/>
                    <a:pt x="12600" y="512"/>
                  </a:cubicBezTo>
                  <a:cubicBezTo>
                    <a:pt x="12573" y="512"/>
                    <a:pt x="12545" y="513"/>
                    <a:pt x="12518" y="515"/>
                  </a:cubicBezTo>
                  <a:cubicBezTo>
                    <a:pt x="12043" y="634"/>
                    <a:pt x="11726" y="1109"/>
                    <a:pt x="11528" y="1585"/>
                  </a:cubicBezTo>
                  <a:cubicBezTo>
                    <a:pt x="11013" y="2615"/>
                    <a:pt x="10617" y="3684"/>
                    <a:pt x="10300" y="4793"/>
                  </a:cubicBezTo>
                  <a:cubicBezTo>
                    <a:pt x="9468" y="3209"/>
                    <a:pt x="7765" y="1704"/>
                    <a:pt x="6497" y="436"/>
                  </a:cubicBezTo>
                  <a:cubicBezTo>
                    <a:pt x="6299" y="198"/>
                    <a:pt x="5982" y="40"/>
                    <a:pt x="566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05" name="Google Shape;28705;p96"/>
            <p:cNvSpPr/>
            <p:nvPr/>
          </p:nvSpPr>
          <p:spPr>
            <a:xfrm>
              <a:off x="3564536" y="2166173"/>
              <a:ext cx="881501" cy="394035"/>
            </a:xfrm>
            <a:custGeom>
              <a:avLst/>
              <a:gdLst/>
              <a:ahLst/>
              <a:cxnLst/>
              <a:rect l="l" t="t" r="r" b="b"/>
              <a:pathLst>
                <a:path w="44843" h="20045" extrusionOk="0">
                  <a:moveTo>
                    <a:pt x="7606" y="0"/>
                  </a:moveTo>
                  <a:cubicBezTo>
                    <a:pt x="3685" y="1307"/>
                    <a:pt x="238" y="4595"/>
                    <a:pt x="1" y="8517"/>
                  </a:cubicBezTo>
                  <a:cubicBezTo>
                    <a:pt x="278" y="8715"/>
                    <a:pt x="516" y="8913"/>
                    <a:pt x="793" y="9151"/>
                  </a:cubicBezTo>
                  <a:cubicBezTo>
                    <a:pt x="1150" y="9428"/>
                    <a:pt x="1506" y="9705"/>
                    <a:pt x="1863" y="10022"/>
                  </a:cubicBezTo>
                  <a:cubicBezTo>
                    <a:pt x="5150" y="12518"/>
                    <a:pt x="8755" y="14657"/>
                    <a:pt x="12518" y="16360"/>
                  </a:cubicBezTo>
                  <a:cubicBezTo>
                    <a:pt x="12914" y="16558"/>
                    <a:pt x="13311" y="16717"/>
                    <a:pt x="13667" y="16875"/>
                  </a:cubicBezTo>
                  <a:cubicBezTo>
                    <a:pt x="18183" y="18776"/>
                    <a:pt x="22619" y="19886"/>
                    <a:pt x="26581" y="20044"/>
                  </a:cubicBezTo>
                  <a:lnTo>
                    <a:pt x="27848" y="20044"/>
                  </a:lnTo>
                  <a:cubicBezTo>
                    <a:pt x="28205" y="20044"/>
                    <a:pt x="28561" y="20004"/>
                    <a:pt x="28878" y="20004"/>
                  </a:cubicBezTo>
                  <a:cubicBezTo>
                    <a:pt x="30859" y="19925"/>
                    <a:pt x="32800" y="19450"/>
                    <a:pt x="34582" y="18578"/>
                  </a:cubicBezTo>
                  <a:cubicBezTo>
                    <a:pt x="40683" y="15330"/>
                    <a:pt x="44287" y="7883"/>
                    <a:pt x="44842" y="1307"/>
                  </a:cubicBezTo>
                  <a:lnTo>
                    <a:pt x="44842" y="1307"/>
                  </a:lnTo>
                  <a:cubicBezTo>
                    <a:pt x="42544" y="3407"/>
                    <a:pt x="39851" y="5071"/>
                    <a:pt x="36959" y="6180"/>
                  </a:cubicBezTo>
                  <a:cubicBezTo>
                    <a:pt x="34662" y="7051"/>
                    <a:pt x="32285" y="7606"/>
                    <a:pt x="29829" y="7843"/>
                  </a:cubicBezTo>
                  <a:cubicBezTo>
                    <a:pt x="29235" y="7923"/>
                    <a:pt x="28680" y="7962"/>
                    <a:pt x="28086" y="7962"/>
                  </a:cubicBezTo>
                  <a:lnTo>
                    <a:pt x="26303" y="7962"/>
                  </a:lnTo>
                  <a:cubicBezTo>
                    <a:pt x="24917" y="7923"/>
                    <a:pt x="23531" y="7764"/>
                    <a:pt x="22184" y="7487"/>
                  </a:cubicBezTo>
                  <a:cubicBezTo>
                    <a:pt x="21906" y="7447"/>
                    <a:pt x="21590" y="7368"/>
                    <a:pt x="21273" y="7328"/>
                  </a:cubicBezTo>
                  <a:cubicBezTo>
                    <a:pt x="17034" y="6378"/>
                    <a:pt x="13033" y="4476"/>
                    <a:pt x="9627" y="1783"/>
                  </a:cubicBezTo>
                  <a:cubicBezTo>
                    <a:pt x="9270" y="1505"/>
                    <a:pt x="8874" y="1149"/>
                    <a:pt x="8557" y="872"/>
                  </a:cubicBezTo>
                  <a:cubicBezTo>
                    <a:pt x="8240" y="594"/>
                    <a:pt x="7923" y="277"/>
                    <a:pt x="760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06" name="Google Shape;28706;p96"/>
            <p:cNvSpPr/>
            <p:nvPr/>
          </p:nvSpPr>
          <p:spPr>
            <a:xfrm>
              <a:off x="4150876" y="2286869"/>
              <a:ext cx="140197" cy="69705"/>
            </a:xfrm>
            <a:custGeom>
              <a:avLst/>
              <a:gdLst/>
              <a:ahLst/>
              <a:cxnLst/>
              <a:rect l="l" t="t" r="r" b="b"/>
              <a:pathLst>
                <a:path w="7132" h="3546" extrusionOk="0">
                  <a:moveTo>
                    <a:pt x="7131" y="0"/>
                  </a:moveTo>
                  <a:lnTo>
                    <a:pt x="7131" y="0"/>
                  </a:lnTo>
                  <a:cubicBezTo>
                    <a:pt x="4834" y="872"/>
                    <a:pt x="2457" y="1466"/>
                    <a:pt x="1" y="1703"/>
                  </a:cubicBezTo>
                  <a:cubicBezTo>
                    <a:pt x="516" y="2535"/>
                    <a:pt x="1308" y="3129"/>
                    <a:pt x="2259" y="3367"/>
                  </a:cubicBezTo>
                  <a:cubicBezTo>
                    <a:pt x="2673" y="3489"/>
                    <a:pt x="3069" y="3545"/>
                    <a:pt x="3443" y="3545"/>
                  </a:cubicBezTo>
                  <a:cubicBezTo>
                    <a:pt x="5499" y="3545"/>
                    <a:pt x="6897" y="1844"/>
                    <a:pt x="713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07" name="Google Shape;28707;p96"/>
            <p:cNvSpPr/>
            <p:nvPr/>
          </p:nvSpPr>
          <p:spPr>
            <a:xfrm>
              <a:off x="3232052" y="2193418"/>
              <a:ext cx="1845485" cy="2045618"/>
            </a:xfrm>
            <a:custGeom>
              <a:avLst/>
              <a:gdLst/>
              <a:ahLst/>
              <a:cxnLst/>
              <a:rect l="l" t="t" r="r" b="b"/>
              <a:pathLst>
                <a:path w="93882" h="104063" extrusionOk="0">
                  <a:moveTo>
                    <a:pt x="61479" y="1"/>
                  </a:moveTo>
                  <a:lnTo>
                    <a:pt x="41435" y="29076"/>
                  </a:lnTo>
                  <a:lnTo>
                    <a:pt x="38187" y="33750"/>
                  </a:lnTo>
                  <a:lnTo>
                    <a:pt x="37632" y="34543"/>
                  </a:lnTo>
                  <a:lnTo>
                    <a:pt x="35850" y="37157"/>
                  </a:lnTo>
                  <a:lnTo>
                    <a:pt x="35770" y="37276"/>
                  </a:lnTo>
                  <a:cubicBezTo>
                    <a:pt x="35770" y="37276"/>
                    <a:pt x="35374" y="37157"/>
                    <a:pt x="34701" y="36959"/>
                  </a:cubicBezTo>
                  <a:cubicBezTo>
                    <a:pt x="33710" y="36642"/>
                    <a:pt x="32126" y="36206"/>
                    <a:pt x="30145" y="35731"/>
                  </a:cubicBezTo>
                  <a:cubicBezTo>
                    <a:pt x="29313" y="35533"/>
                    <a:pt x="28442" y="35335"/>
                    <a:pt x="27491" y="35176"/>
                  </a:cubicBezTo>
                  <a:cubicBezTo>
                    <a:pt x="26778" y="35018"/>
                    <a:pt x="25986" y="34899"/>
                    <a:pt x="25194" y="34741"/>
                  </a:cubicBezTo>
                  <a:cubicBezTo>
                    <a:pt x="22916" y="34384"/>
                    <a:pt x="20500" y="34137"/>
                    <a:pt x="18177" y="34137"/>
                  </a:cubicBezTo>
                  <a:cubicBezTo>
                    <a:pt x="15855" y="34137"/>
                    <a:pt x="13627" y="34384"/>
                    <a:pt x="11726" y="35018"/>
                  </a:cubicBezTo>
                  <a:lnTo>
                    <a:pt x="11527" y="35097"/>
                  </a:lnTo>
                  <a:cubicBezTo>
                    <a:pt x="11290" y="35176"/>
                    <a:pt x="11052" y="35295"/>
                    <a:pt x="10814" y="35454"/>
                  </a:cubicBezTo>
                  <a:cubicBezTo>
                    <a:pt x="2892" y="40009"/>
                    <a:pt x="0" y="67421"/>
                    <a:pt x="0" y="67421"/>
                  </a:cubicBezTo>
                  <a:lnTo>
                    <a:pt x="5744" y="69402"/>
                  </a:lnTo>
                  <a:lnTo>
                    <a:pt x="11409" y="71422"/>
                  </a:lnTo>
                  <a:cubicBezTo>
                    <a:pt x="11409" y="71422"/>
                    <a:pt x="15330" y="55735"/>
                    <a:pt x="19014" y="50506"/>
                  </a:cubicBezTo>
                  <a:cubicBezTo>
                    <a:pt x="19173" y="50269"/>
                    <a:pt x="19331" y="50031"/>
                    <a:pt x="19490" y="49833"/>
                  </a:cubicBezTo>
                  <a:cubicBezTo>
                    <a:pt x="19727" y="49556"/>
                    <a:pt x="20044" y="49279"/>
                    <a:pt x="20361" y="49080"/>
                  </a:cubicBezTo>
                  <a:cubicBezTo>
                    <a:pt x="21438" y="48486"/>
                    <a:pt x="22655" y="48205"/>
                    <a:pt x="23880" y="48205"/>
                  </a:cubicBezTo>
                  <a:cubicBezTo>
                    <a:pt x="23961" y="48205"/>
                    <a:pt x="24043" y="48207"/>
                    <a:pt x="24124" y="48209"/>
                  </a:cubicBezTo>
                  <a:cubicBezTo>
                    <a:pt x="24916" y="48209"/>
                    <a:pt x="25669" y="48249"/>
                    <a:pt x="26461" y="48328"/>
                  </a:cubicBezTo>
                  <a:cubicBezTo>
                    <a:pt x="30858" y="48803"/>
                    <a:pt x="35850" y="50467"/>
                    <a:pt x="37711" y="51140"/>
                  </a:cubicBezTo>
                  <a:cubicBezTo>
                    <a:pt x="38187" y="51299"/>
                    <a:pt x="38464" y="51418"/>
                    <a:pt x="38464" y="51418"/>
                  </a:cubicBezTo>
                  <a:cubicBezTo>
                    <a:pt x="38464" y="51418"/>
                    <a:pt x="38504" y="51457"/>
                    <a:pt x="38543" y="51616"/>
                  </a:cubicBezTo>
                  <a:cubicBezTo>
                    <a:pt x="38939" y="52527"/>
                    <a:pt x="40920" y="56726"/>
                    <a:pt x="45158" y="58548"/>
                  </a:cubicBezTo>
                  <a:cubicBezTo>
                    <a:pt x="45119" y="58627"/>
                    <a:pt x="44881" y="58984"/>
                    <a:pt x="44485" y="59538"/>
                  </a:cubicBezTo>
                  <a:cubicBezTo>
                    <a:pt x="42584" y="62628"/>
                    <a:pt x="40960" y="65837"/>
                    <a:pt x="39573" y="69204"/>
                  </a:cubicBezTo>
                  <a:cubicBezTo>
                    <a:pt x="39296" y="69877"/>
                    <a:pt x="39018" y="70630"/>
                    <a:pt x="38702" y="71382"/>
                  </a:cubicBezTo>
                  <a:cubicBezTo>
                    <a:pt x="37870" y="73561"/>
                    <a:pt x="37038" y="75977"/>
                    <a:pt x="36285" y="78671"/>
                  </a:cubicBezTo>
                  <a:cubicBezTo>
                    <a:pt x="36087" y="79344"/>
                    <a:pt x="36048" y="80018"/>
                    <a:pt x="36087" y="80691"/>
                  </a:cubicBezTo>
                  <a:cubicBezTo>
                    <a:pt x="36127" y="80968"/>
                    <a:pt x="36127" y="81246"/>
                    <a:pt x="36166" y="81523"/>
                  </a:cubicBezTo>
                  <a:cubicBezTo>
                    <a:pt x="37157" y="89406"/>
                    <a:pt x="46386" y="104063"/>
                    <a:pt x="46386" y="104063"/>
                  </a:cubicBezTo>
                  <a:lnTo>
                    <a:pt x="50863" y="102320"/>
                  </a:lnTo>
                  <a:lnTo>
                    <a:pt x="57636" y="99705"/>
                  </a:lnTo>
                  <a:cubicBezTo>
                    <a:pt x="57636" y="99705"/>
                    <a:pt x="51338" y="89921"/>
                    <a:pt x="52289" y="81008"/>
                  </a:cubicBezTo>
                  <a:cubicBezTo>
                    <a:pt x="52328" y="80770"/>
                    <a:pt x="52368" y="80493"/>
                    <a:pt x="52407" y="80216"/>
                  </a:cubicBezTo>
                  <a:cubicBezTo>
                    <a:pt x="52645" y="78433"/>
                    <a:pt x="53279" y="76690"/>
                    <a:pt x="54230" y="75145"/>
                  </a:cubicBezTo>
                  <a:cubicBezTo>
                    <a:pt x="54705" y="74432"/>
                    <a:pt x="55220" y="73759"/>
                    <a:pt x="55814" y="73165"/>
                  </a:cubicBezTo>
                  <a:cubicBezTo>
                    <a:pt x="56686" y="72293"/>
                    <a:pt x="57636" y="71541"/>
                    <a:pt x="58666" y="70907"/>
                  </a:cubicBezTo>
                  <a:cubicBezTo>
                    <a:pt x="59300" y="70511"/>
                    <a:pt x="59934" y="70075"/>
                    <a:pt x="60568" y="69639"/>
                  </a:cubicBezTo>
                  <a:cubicBezTo>
                    <a:pt x="61756" y="68768"/>
                    <a:pt x="62905" y="67817"/>
                    <a:pt x="64014" y="66827"/>
                  </a:cubicBezTo>
                  <a:cubicBezTo>
                    <a:pt x="64252" y="66629"/>
                    <a:pt x="64450" y="66431"/>
                    <a:pt x="64687" y="66193"/>
                  </a:cubicBezTo>
                  <a:cubicBezTo>
                    <a:pt x="65559" y="65361"/>
                    <a:pt x="66470" y="64450"/>
                    <a:pt x="67341" y="63499"/>
                  </a:cubicBezTo>
                  <a:lnTo>
                    <a:pt x="67936" y="62826"/>
                  </a:lnTo>
                  <a:cubicBezTo>
                    <a:pt x="70708" y="59697"/>
                    <a:pt x="73283" y="56330"/>
                    <a:pt x="75581" y="52804"/>
                  </a:cubicBezTo>
                  <a:cubicBezTo>
                    <a:pt x="86633" y="36088"/>
                    <a:pt x="93882" y="15687"/>
                    <a:pt x="93882" y="15687"/>
                  </a:cubicBezTo>
                  <a:lnTo>
                    <a:pt x="61479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08" name="Google Shape;28708;p96"/>
            <p:cNvSpPr/>
            <p:nvPr/>
          </p:nvSpPr>
          <p:spPr>
            <a:xfrm>
              <a:off x="4680385" y="2654401"/>
              <a:ext cx="201686" cy="179119"/>
            </a:xfrm>
            <a:custGeom>
              <a:avLst/>
              <a:gdLst/>
              <a:ahLst/>
              <a:cxnLst/>
              <a:rect l="l" t="t" r="r" b="b"/>
              <a:pathLst>
                <a:path w="10260" h="9112" extrusionOk="0">
                  <a:moveTo>
                    <a:pt x="2377" y="0"/>
                  </a:moveTo>
                  <a:lnTo>
                    <a:pt x="0" y="4952"/>
                  </a:lnTo>
                  <a:lnTo>
                    <a:pt x="7170" y="9111"/>
                  </a:lnTo>
                  <a:lnTo>
                    <a:pt x="10260" y="4754"/>
                  </a:lnTo>
                  <a:lnTo>
                    <a:pt x="237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09" name="Google Shape;28709;p96"/>
            <p:cNvSpPr/>
            <p:nvPr/>
          </p:nvSpPr>
          <p:spPr>
            <a:xfrm>
              <a:off x="4374104" y="2453346"/>
              <a:ext cx="80065" cy="47827"/>
            </a:xfrm>
            <a:custGeom>
              <a:avLst/>
              <a:gdLst/>
              <a:ahLst/>
              <a:cxnLst/>
              <a:rect l="l" t="t" r="r" b="b"/>
              <a:pathLst>
                <a:path w="4073" h="2433" extrusionOk="0">
                  <a:moveTo>
                    <a:pt x="614" y="0"/>
                  </a:moveTo>
                  <a:cubicBezTo>
                    <a:pt x="237" y="0"/>
                    <a:pt x="1" y="562"/>
                    <a:pt x="410" y="800"/>
                  </a:cubicBezTo>
                  <a:lnTo>
                    <a:pt x="3302" y="2385"/>
                  </a:lnTo>
                  <a:cubicBezTo>
                    <a:pt x="3368" y="2418"/>
                    <a:pt x="3431" y="2433"/>
                    <a:pt x="3491" y="2433"/>
                  </a:cubicBezTo>
                  <a:cubicBezTo>
                    <a:pt x="3861" y="2433"/>
                    <a:pt x="4073" y="1871"/>
                    <a:pt x="3698" y="1632"/>
                  </a:cubicBezTo>
                  <a:lnTo>
                    <a:pt x="806" y="48"/>
                  </a:lnTo>
                  <a:cubicBezTo>
                    <a:pt x="740" y="15"/>
                    <a:pt x="675" y="0"/>
                    <a:pt x="61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10" name="Google Shape;28710;p96"/>
            <p:cNvSpPr/>
            <p:nvPr/>
          </p:nvSpPr>
          <p:spPr>
            <a:xfrm>
              <a:off x="4355233" y="2490125"/>
              <a:ext cx="79593" cy="47414"/>
            </a:xfrm>
            <a:custGeom>
              <a:avLst/>
              <a:gdLst/>
              <a:ahLst/>
              <a:cxnLst/>
              <a:rect l="l" t="t" r="r" b="b"/>
              <a:pathLst>
                <a:path w="4049" h="2412" extrusionOk="0">
                  <a:moveTo>
                    <a:pt x="597" y="1"/>
                  </a:moveTo>
                  <a:cubicBezTo>
                    <a:pt x="221" y="1"/>
                    <a:pt x="1" y="516"/>
                    <a:pt x="379" y="791"/>
                  </a:cubicBezTo>
                  <a:lnTo>
                    <a:pt x="3232" y="2376"/>
                  </a:lnTo>
                  <a:cubicBezTo>
                    <a:pt x="3291" y="2400"/>
                    <a:pt x="3349" y="2412"/>
                    <a:pt x="3405" y="2412"/>
                  </a:cubicBezTo>
                  <a:cubicBezTo>
                    <a:pt x="3793" y="2412"/>
                    <a:pt x="4049" y="1866"/>
                    <a:pt x="3667" y="1623"/>
                  </a:cubicBezTo>
                  <a:lnTo>
                    <a:pt x="776" y="39"/>
                  </a:lnTo>
                  <a:cubicBezTo>
                    <a:pt x="713" y="13"/>
                    <a:pt x="653" y="1"/>
                    <a:pt x="5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11" name="Google Shape;28711;p96"/>
            <p:cNvSpPr/>
            <p:nvPr/>
          </p:nvSpPr>
          <p:spPr>
            <a:xfrm>
              <a:off x="3461764" y="2860367"/>
              <a:ext cx="170548" cy="301369"/>
            </a:xfrm>
            <a:custGeom>
              <a:avLst/>
              <a:gdLst/>
              <a:ahLst/>
              <a:cxnLst/>
              <a:rect l="l" t="t" r="r" b="b"/>
              <a:pathLst>
                <a:path w="8676" h="15331" extrusionOk="0">
                  <a:moveTo>
                    <a:pt x="713" y="0"/>
                  </a:moveTo>
                  <a:cubicBezTo>
                    <a:pt x="476" y="79"/>
                    <a:pt x="238" y="198"/>
                    <a:pt x="0" y="357"/>
                  </a:cubicBezTo>
                  <a:cubicBezTo>
                    <a:pt x="2179" y="5546"/>
                    <a:pt x="4912" y="10537"/>
                    <a:pt x="8081" y="15211"/>
                  </a:cubicBezTo>
                  <a:lnTo>
                    <a:pt x="8200" y="15330"/>
                  </a:lnTo>
                  <a:cubicBezTo>
                    <a:pt x="8359" y="15093"/>
                    <a:pt x="8517" y="14895"/>
                    <a:pt x="8676" y="14696"/>
                  </a:cubicBezTo>
                  <a:cubicBezTo>
                    <a:pt x="8398" y="14300"/>
                    <a:pt x="8161" y="13944"/>
                    <a:pt x="7883" y="13508"/>
                  </a:cubicBezTo>
                  <a:cubicBezTo>
                    <a:pt x="5071" y="9230"/>
                    <a:pt x="2694" y="4714"/>
                    <a:pt x="71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12" name="Google Shape;28712;p96"/>
            <p:cNvSpPr/>
            <p:nvPr/>
          </p:nvSpPr>
          <p:spPr>
            <a:xfrm>
              <a:off x="3941427" y="3771012"/>
              <a:ext cx="320830" cy="28543"/>
            </a:xfrm>
            <a:custGeom>
              <a:avLst/>
              <a:gdLst/>
              <a:ahLst/>
              <a:cxnLst/>
              <a:rect l="l" t="t" r="r" b="b"/>
              <a:pathLst>
                <a:path w="16321" h="1452" extrusionOk="0">
                  <a:moveTo>
                    <a:pt x="16320" y="0"/>
                  </a:moveTo>
                  <a:lnTo>
                    <a:pt x="15964" y="40"/>
                  </a:lnTo>
                  <a:cubicBezTo>
                    <a:pt x="12518" y="451"/>
                    <a:pt x="9056" y="663"/>
                    <a:pt x="5599" y="663"/>
                  </a:cubicBezTo>
                  <a:cubicBezTo>
                    <a:pt x="3730" y="663"/>
                    <a:pt x="1863" y="601"/>
                    <a:pt x="0" y="476"/>
                  </a:cubicBezTo>
                  <a:lnTo>
                    <a:pt x="0" y="476"/>
                  </a:lnTo>
                  <a:cubicBezTo>
                    <a:pt x="0" y="753"/>
                    <a:pt x="40" y="991"/>
                    <a:pt x="79" y="1268"/>
                  </a:cubicBezTo>
                  <a:cubicBezTo>
                    <a:pt x="1920" y="1390"/>
                    <a:pt x="3761" y="1452"/>
                    <a:pt x="5600" y="1452"/>
                  </a:cubicBezTo>
                  <a:cubicBezTo>
                    <a:pt x="9143" y="1452"/>
                    <a:pt x="12681" y="1223"/>
                    <a:pt x="16202" y="753"/>
                  </a:cubicBezTo>
                  <a:cubicBezTo>
                    <a:pt x="16241" y="515"/>
                    <a:pt x="16281" y="238"/>
                    <a:pt x="163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13" name="Google Shape;28713;p96"/>
            <p:cNvSpPr/>
            <p:nvPr/>
          </p:nvSpPr>
          <p:spPr>
            <a:xfrm>
              <a:off x="4199940" y="2605336"/>
              <a:ext cx="598040" cy="515872"/>
            </a:xfrm>
            <a:custGeom>
              <a:avLst/>
              <a:gdLst/>
              <a:ahLst/>
              <a:cxnLst/>
              <a:rect l="l" t="t" r="r" b="b"/>
              <a:pathLst>
                <a:path w="30423" h="26243" extrusionOk="0">
                  <a:moveTo>
                    <a:pt x="6933" y="1"/>
                  </a:moveTo>
                  <a:lnTo>
                    <a:pt x="1387" y="7923"/>
                  </a:lnTo>
                  <a:cubicBezTo>
                    <a:pt x="1" y="9943"/>
                    <a:pt x="317" y="12677"/>
                    <a:pt x="2179" y="14301"/>
                  </a:cubicBezTo>
                  <a:lnTo>
                    <a:pt x="14340" y="25036"/>
                  </a:lnTo>
                  <a:cubicBezTo>
                    <a:pt x="15243" y="25844"/>
                    <a:pt x="16378" y="26242"/>
                    <a:pt x="17511" y="26242"/>
                  </a:cubicBezTo>
                  <a:cubicBezTo>
                    <a:pt x="18766" y="26242"/>
                    <a:pt x="20019" y="25755"/>
                    <a:pt x="20955" y="24798"/>
                  </a:cubicBezTo>
                  <a:lnTo>
                    <a:pt x="30423" y="15014"/>
                  </a:lnTo>
                  <a:lnTo>
                    <a:pt x="6933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14" name="Google Shape;28714;p96"/>
            <p:cNvSpPr/>
            <p:nvPr/>
          </p:nvSpPr>
          <p:spPr>
            <a:xfrm>
              <a:off x="3365978" y="2829724"/>
              <a:ext cx="198580" cy="165988"/>
            </a:xfrm>
            <a:custGeom>
              <a:avLst/>
              <a:gdLst/>
              <a:ahLst/>
              <a:cxnLst/>
              <a:rect l="l" t="t" r="r" b="b"/>
              <a:pathLst>
                <a:path w="10102" h="8444" extrusionOk="0">
                  <a:moveTo>
                    <a:pt x="6585" y="0"/>
                  </a:moveTo>
                  <a:cubicBezTo>
                    <a:pt x="6136" y="0"/>
                    <a:pt x="5686" y="102"/>
                    <a:pt x="5269" y="311"/>
                  </a:cubicBezTo>
                  <a:cubicBezTo>
                    <a:pt x="3526" y="1222"/>
                    <a:pt x="1783" y="2292"/>
                    <a:pt x="753" y="3955"/>
                  </a:cubicBezTo>
                  <a:cubicBezTo>
                    <a:pt x="159" y="4827"/>
                    <a:pt x="1" y="5896"/>
                    <a:pt x="238" y="6926"/>
                  </a:cubicBezTo>
                  <a:cubicBezTo>
                    <a:pt x="357" y="7164"/>
                    <a:pt x="476" y="7402"/>
                    <a:pt x="674" y="7600"/>
                  </a:cubicBezTo>
                  <a:cubicBezTo>
                    <a:pt x="1172" y="8133"/>
                    <a:pt x="1894" y="8443"/>
                    <a:pt x="2639" y="8443"/>
                  </a:cubicBezTo>
                  <a:cubicBezTo>
                    <a:pt x="2723" y="8443"/>
                    <a:pt x="2808" y="8439"/>
                    <a:pt x="2892" y="8431"/>
                  </a:cubicBezTo>
                  <a:cubicBezTo>
                    <a:pt x="3685" y="8352"/>
                    <a:pt x="4477" y="8115"/>
                    <a:pt x="5229" y="7758"/>
                  </a:cubicBezTo>
                  <a:cubicBezTo>
                    <a:pt x="6101" y="7322"/>
                    <a:pt x="7012" y="6887"/>
                    <a:pt x="7844" y="6411"/>
                  </a:cubicBezTo>
                  <a:cubicBezTo>
                    <a:pt x="8557" y="6094"/>
                    <a:pt x="9151" y="5579"/>
                    <a:pt x="9587" y="4906"/>
                  </a:cubicBezTo>
                  <a:cubicBezTo>
                    <a:pt x="10102" y="3836"/>
                    <a:pt x="10023" y="2608"/>
                    <a:pt x="9349" y="1618"/>
                  </a:cubicBezTo>
                  <a:cubicBezTo>
                    <a:pt x="9151" y="1301"/>
                    <a:pt x="8913" y="1024"/>
                    <a:pt x="8636" y="826"/>
                  </a:cubicBezTo>
                  <a:cubicBezTo>
                    <a:pt x="8067" y="282"/>
                    <a:pt x="7329" y="0"/>
                    <a:pt x="658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15" name="Google Shape;28715;p96"/>
            <p:cNvSpPr/>
            <p:nvPr/>
          </p:nvSpPr>
          <p:spPr>
            <a:xfrm>
              <a:off x="3893915" y="3674672"/>
              <a:ext cx="130840" cy="207446"/>
            </a:xfrm>
            <a:custGeom>
              <a:avLst/>
              <a:gdLst/>
              <a:ahLst/>
              <a:cxnLst/>
              <a:rect l="l" t="t" r="r" b="b"/>
              <a:pathLst>
                <a:path w="6656" h="10553" extrusionOk="0">
                  <a:moveTo>
                    <a:pt x="3477" y="1"/>
                  </a:moveTo>
                  <a:cubicBezTo>
                    <a:pt x="3336" y="1"/>
                    <a:pt x="3194" y="10"/>
                    <a:pt x="3051" y="29"/>
                  </a:cubicBezTo>
                  <a:cubicBezTo>
                    <a:pt x="2694" y="29"/>
                    <a:pt x="2338" y="148"/>
                    <a:pt x="2021" y="267"/>
                  </a:cubicBezTo>
                  <a:cubicBezTo>
                    <a:pt x="833" y="663"/>
                    <a:pt x="40" y="1772"/>
                    <a:pt x="1" y="3040"/>
                  </a:cubicBezTo>
                  <a:cubicBezTo>
                    <a:pt x="1" y="4981"/>
                    <a:pt x="159" y="7041"/>
                    <a:pt x="1150" y="8704"/>
                  </a:cubicBezTo>
                  <a:cubicBezTo>
                    <a:pt x="1625" y="9615"/>
                    <a:pt x="2536" y="10289"/>
                    <a:pt x="3566" y="10526"/>
                  </a:cubicBezTo>
                  <a:cubicBezTo>
                    <a:pt x="3681" y="10543"/>
                    <a:pt x="3789" y="10552"/>
                    <a:pt x="3896" y="10552"/>
                  </a:cubicBezTo>
                  <a:cubicBezTo>
                    <a:pt x="4047" y="10552"/>
                    <a:pt x="4196" y="10533"/>
                    <a:pt x="4358" y="10487"/>
                  </a:cubicBezTo>
                  <a:cubicBezTo>
                    <a:pt x="5150" y="10249"/>
                    <a:pt x="5784" y="9655"/>
                    <a:pt x="6101" y="8902"/>
                  </a:cubicBezTo>
                  <a:cubicBezTo>
                    <a:pt x="6418" y="8110"/>
                    <a:pt x="6576" y="7318"/>
                    <a:pt x="6576" y="6486"/>
                  </a:cubicBezTo>
                  <a:cubicBezTo>
                    <a:pt x="6656" y="5535"/>
                    <a:pt x="6656" y="4545"/>
                    <a:pt x="6616" y="3555"/>
                  </a:cubicBezTo>
                  <a:cubicBezTo>
                    <a:pt x="6656" y="2762"/>
                    <a:pt x="6458" y="2010"/>
                    <a:pt x="6062" y="1336"/>
                  </a:cubicBezTo>
                  <a:cubicBezTo>
                    <a:pt x="5469" y="500"/>
                    <a:pt x="4509" y="1"/>
                    <a:pt x="347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16" name="Google Shape;28716;p96"/>
            <p:cNvSpPr/>
            <p:nvPr/>
          </p:nvSpPr>
          <p:spPr>
            <a:xfrm>
              <a:off x="2992213" y="3461882"/>
              <a:ext cx="488253" cy="429064"/>
            </a:xfrm>
            <a:custGeom>
              <a:avLst/>
              <a:gdLst/>
              <a:ahLst/>
              <a:cxnLst/>
              <a:rect l="l" t="t" r="r" b="b"/>
              <a:pathLst>
                <a:path w="24838" h="21827" extrusionOk="0">
                  <a:moveTo>
                    <a:pt x="12162" y="0"/>
                  </a:moveTo>
                  <a:lnTo>
                    <a:pt x="10379" y="9587"/>
                  </a:lnTo>
                  <a:lnTo>
                    <a:pt x="10300" y="10101"/>
                  </a:lnTo>
                  <a:lnTo>
                    <a:pt x="9825" y="9983"/>
                  </a:lnTo>
                  <a:cubicBezTo>
                    <a:pt x="8764" y="9739"/>
                    <a:pt x="7818" y="9632"/>
                    <a:pt x="6973" y="9632"/>
                  </a:cubicBezTo>
                  <a:cubicBezTo>
                    <a:pt x="2454" y="9632"/>
                    <a:pt x="852" y="12715"/>
                    <a:pt x="318" y="14617"/>
                  </a:cubicBezTo>
                  <a:cubicBezTo>
                    <a:pt x="238" y="14895"/>
                    <a:pt x="159" y="15093"/>
                    <a:pt x="120" y="15291"/>
                  </a:cubicBezTo>
                  <a:cubicBezTo>
                    <a:pt x="80" y="15568"/>
                    <a:pt x="40" y="15885"/>
                    <a:pt x="1" y="16162"/>
                  </a:cubicBezTo>
                  <a:cubicBezTo>
                    <a:pt x="6378" y="19014"/>
                    <a:pt x="13112" y="20916"/>
                    <a:pt x="20045" y="21827"/>
                  </a:cubicBezTo>
                  <a:lnTo>
                    <a:pt x="20361" y="20599"/>
                  </a:lnTo>
                  <a:lnTo>
                    <a:pt x="20560" y="19925"/>
                  </a:lnTo>
                  <a:lnTo>
                    <a:pt x="24838" y="3605"/>
                  </a:lnTo>
                  <a:lnTo>
                    <a:pt x="12162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17" name="Google Shape;28717;p96"/>
            <p:cNvSpPr/>
            <p:nvPr/>
          </p:nvSpPr>
          <p:spPr>
            <a:xfrm>
              <a:off x="4080030" y="4073911"/>
              <a:ext cx="423619" cy="508500"/>
            </a:xfrm>
            <a:custGeom>
              <a:avLst/>
              <a:gdLst/>
              <a:ahLst/>
              <a:cxnLst/>
              <a:rect l="l" t="t" r="r" b="b"/>
              <a:pathLst>
                <a:path w="21550" h="25868" extrusionOk="0">
                  <a:moveTo>
                    <a:pt x="13033" y="1"/>
                  </a:moveTo>
                  <a:lnTo>
                    <a:pt x="1189" y="5745"/>
                  </a:lnTo>
                  <a:lnTo>
                    <a:pt x="6219" y="14063"/>
                  </a:lnTo>
                  <a:lnTo>
                    <a:pt x="6497" y="14539"/>
                  </a:lnTo>
                  <a:lnTo>
                    <a:pt x="6061" y="14737"/>
                  </a:lnTo>
                  <a:cubicBezTo>
                    <a:pt x="0" y="18064"/>
                    <a:pt x="990" y="22421"/>
                    <a:pt x="2020" y="24560"/>
                  </a:cubicBezTo>
                  <a:cubicBezTo>
                    <a:pt x="2139" y="24759"/>
                    <a:pt x="2258" y="24957"/>
                    <a:pt x="2377" y="25155"/>
                  </a:cubicBezTo>
                  <a:cubicBezTo>
                    <a:pt x="2496" y="25392"/>
                    <a:pt x="2654" y="25630"/>
                    <a:pt x="2813" y="25868"/>
                  </a:cubicBezTo>
                  <a:cubicBezTo>
                    <a:pt x="9468" y="23768"/>
                    <a:pt x="15806" y="20718"/>
                    <a:pt x="21549" y="16796"/>
                  </a:cubicBezTo>
                  <a:lnTo>
                    <a:pt x="20995" y="15687"/>
                  </a:lnTo>
                  <a:lnTo>
                    <a:pt x="20678" y="15053"/>
                  </a:lnTo>
                  <a:lnTo>
                    <a:pt x="13033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18" name="Google Shape;28718;p96"/>
            <p:cNvSpPr/>
            <p:nvPr/>
          </p:nvSpPr>
          <p:spPr>
            <a:xfrm>
              <a:off x="4931980" y="3386536"/>
              <a:ext cx="290381" cy="275598"/>
            </a:xfrm>
            <a:custGeom>
              <a:avLst/>
              <a:gdLst/>
              <a:ahLst/>
              <a:cxnLst/>
              <a:rect l="l" t="t" r="r" b="b"/>
              <a:pathLst>
                <a:path w="14772" h="14020" extrusionOk="0">
                  <a:moveTo>
                    <a:pt x="2716" y="1"/>
                  </a:moveTo>
                  <a:cubicBezTo>
                    <a:pt x="2573" y="1"/>
                    <a:pt x="2432" y="11"/>
                    <a:pt x="2294" y="31"/>
                  </a:cubicBezTo>
                  <a:cubicBezTo>
                    <a:pt x="1699" y="70"/>
                    <a:pt x="1224" y="585"/>
                    <a:pt x="1224" y="1179"/>
                  </a:cubicBezTo>
                  <a:cubicBezTo>
                    <a:pt x="1383" y="1694"/>
                    <a:pt x="1699" y="2090"/>
                    <a:pt x="2175" y="2288"/>
                  </a:cubicBezTo>
                  <a:cubicBezTo>
                    <a:pt x="3165" y="2883"/>
                    <a:pt x="4195" y="3398"/>
                    <a:pt x="5265" y="3833"/>
                  </a:cubicBezTo>
                  <a:cubicBezTo>
                    <a:pt x="3601" y="4507"/>
                    <a:pt x="1937" y="6052"/>
                    <a:pt x="551" y="7200"/>
                  </a:cubicBezTo>
                  <a:cubicBezTo>
                    <a:pt x="273" y="7359"/>
                    <a:pt x="115" y="7676"/>
                    <a:pt x="36" y="7993"/>
                  </a:cubicBezTo>
                  <a:cubicBezTo>
                    <a:pt x="1" y="8556"/>
                    <a:pt x="685" y="8838"/>
                    <a:pt x="1311" y="8838"/>
                  </a:cubicBezTo>
                  <a:cubicBezTo>
                    <a:pt x="1389" y="8838"/>
                    <a:pt x="1466" y="8833"/>
                    <a:pt x="1541" y="8824"/>
                  </a:cubicBezTo>
                  <a:cubicBezTo>
                    <a:pt x="2434" y="8725"/>
                    <a:pt x="3327" y="8488"/>
                    <a:pt x="4127" y="8090"/>
                  </a:cubicBezTo>
                  <a:lnTo>
                    <a:pt x="4127" y="8090"/>
                  </a:lnTo>
                  <a:cubicBezTo>
                    <a:pt x="2998" y="8772"/>
                    <a:pt x="2096" y="9775"/>
                    <a:pt x="1501" y="10964"/>
                  </a:cubicBezTo>
                  <a:cubicBezTo>
                    <a:pt x="1343" y="11280"/>
                    <a:pt x="1224" y="11677"/>
                    <a:pt x="1462" y="11914"/>
                  </a:cubicBezTo>
                  <a:cubicBezTo>
                    <a:pt x="1593" y="12027"/>
                    <a:pt x="1733" y="12068"/>
                    <a:pt x="1873" y="12068"/>
                  </a:cubicBezTo>
                  <a:cubicBezTo>
                    <a:pt x="2030" y="12068"/>
                    <a:pt x="2187" y="12017"/>
                    <a:pt x="2333" y="11954"/>
                  </a:cubicBezTo>
                  <a:cubicBezTo>
                    <a:pt x="3522" y="11558"/>
                    <a:pt x="4631" y="10924"/>
                    <a:pt x="5581" y="10132"/>
                  </a:cubicBezTo>
                  <a:lnTo>
                    <a:pt x="5581" y="10132"/>
                  </a:lnTo>
                  <a:cubicBezTo>
                    <a:pt x="4908" y="10884"/>
                    <a:pt x="4472" y="11875"/>
                    <a:pt x="4393" y="12905"/>
                  </a:cubicBezTo>
                  <a:cubicBezTo>
                    <a:pt x="4318" y="13355"/>
                    <a:pt x="4528" y="14020"/>
                    <a:pt x="4955" y="14020"/>
                  </a:cubicBezTo>
                  <a:cubicBezTo>
                    <a:pt x="4978" y="14020"/>
                    <a:pt x="5002" y="14018"/>
                    <a:pt x="5027" y="14014"/>
                  </a:cubicBezTo>
                  <a:cubicBezTo>
                    <a:pt x="5225" y="13974"/>
                    <a:pt x="5423" y="13855"/>
                    <a:pt x="5542" y="13697"/>
                  </a:cubicBezTo>
                  <a:cubicBezTo>
                    <a:pt x="6730" y="12548"/>
                    <a:pt x="7839" y="11360"/>
                    <a:pt x="8909" y="10132"/>
                  </a:cubicBezTo>
                  <a:lnTo>
                    <a:pt x="8909" y="10132"/>
                  </a:lnTo>
                  <a:cubicBezTo>
                    <a:pt x="8711" y="10528"/>
                    <a:pt x="8632" y="10964"/>
                    <a:pt x="8711" y="11399"/>
                  </a:cubicBezTo>
                  <a:cubicBezTo>
                    <a:pt x="8745" y="11815"/>
                    <a:pt x="9113" y="12260"/>
                    <a:pt x="9522" y="12260"/>
                  </a:cubicBezTo>
                  <a:cubicBezTo>
                    <a:pt x="9581" y="12260"/>
                    <a:pt x="9641" y="12251"/>
                    <a:pt x="9701" y="12231"/>
                  </a:cubicBezTo>
                  <a:cubicBezTo>
                    <a:pt x="9899" y="12152"/>
                    <a:pt x="10097" y="11993"/>
                    <a:pt x="10216" y="11756"/>
                  </a:cubicBezTo>
                  <a:cubicBezTo>
                    <a:pt x="12118" y="9339"/>
                    <a:pt x="14772" y="6131"/>
                    <a:pt x="12316" y="3358"/>
                  </a:cubicBezTo>
                  <a:cubicBezTo>
                    <a:pt x="10216" y="1021"/>
                    <a:pt x="6730" y="1179"/>
                    <a:pt x="3997" y="268"/>
                  </a:cubicBezTo>
                  <a:cubicBezTo>
                    <a:pt x="3581" y="90"/>
                    <a:pt x="3143" y="1"/>
                    <a:pt x="271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19" name="Google Shape;28719;p96"/>
            <p:cNvSpPr/>
            <p:nvPr/>
          </p:nvSpPr>
          <p:spPr>
            <a:xfrm>
              <a:off x="4923330" y="2507227"/>
              <a:ext cx="545869" cy="1000626"/>
            </a:xfrm>
            <a:custGeom>
              <a:avLst/>
              <a:gdLst/>
              <a:ahLst/>
              <a:cxnLst/>
              <a:rect l="l" t="t" r="r" b="b"/>
              <a:pathLst>
                <a:path w="27769" h="50903" extrusionOk="0">
                  <a:moveTo>
                    <a:pt x="7963" y="0"/>
                  </a:moveTo>
                  <a:cubicBezTo>
                    <a:pt x="4477" y="159"/>
                    <a:pt x="0" y="10220"/>
                    <a:pt x="2417" y="12439"/>
                  </a:cubicBezTo>
                  <a:cubicBezTo>
                    <a:pt x="11963" y="21272"/>
                    <a:pt x="15727" y="27412"/>
                    <a:pt x="16479" y="31888"/>
                  </a:cubicBezTo>
                  <a:cubicBezTo>
                    <a:pt x="16519" y="32166"/>
                    <a:pt x="16558" y="32483"/>
                    <a:pt x="16558" y="32800"/>
                  </a:cubicBezTo>
                  <a:cubicBezTo>
                    <a:pt x="16915" y="37474"/>
                    <a:pt x="13825" y="40167"/>
                    <a:pt x="10973" y="42227"/>
                  </a:cubicBezTo>
                  <a:lnTo>
                    <a:pt x="9824" y="43059"/>
                  </a:lnTo>
                  <a:cubicBezTo>
                    <a:pt x="9190" y="43535"/>
                    <a:pt x="8636" y="43931"/>
                    <a:pt x="8121" y="44366"/>
                  </a:cubicBezTo>
                  <a:cubicBezTo>
                    <a:pt x="7804" y="47298"/>
                    <a:pt x="9904" y="49674"/>
                    <a:pt x="14102" y="50902"/>
                  </a:cubicBezTo>
                  <a:cubicBezTo>
                    <a:pt x="15291" y="50665"/>
                    <a:pt x="16440" y="50269"/>
                    <a:pt x="17549" y="49714"/>
                  </a:cubicBezTo>
                  <a:cubicBezTo>
                    <a:pt x="18024" y="49476"/>
                    <a:pt x="18460" y="49199"/>
                    <a:pt x="18935" y="48922"/>
                  </a:cubicBezTo>
                  <a:cubicBezTo>
                    <a:pt x="21827" y="46862"/>
                    <a:pt x="24124" y="44129"/>
                    <a:pt x="25590" y="40920"/>
                  </a:cubicBezTo>
                  <a:cubicBezTo>
                    <a:pt x="25748" y="40603"/>
                    <a:pt x="25907" y="40286"/>
                    <a:pt x="26026" y="39969"/>
                  </a:cubicBezTo>
                  <a:cubicBezTo>
                    <a:pt x="26422" y="39019"/>
                    <a:pt x="26699" y="38028"/>
                    <a:pt x="26937" y="37038"/>
                  </a:cubicBezTo>
                  <a:cubicBezTo>
                    <a:pt x="27769" y="32879"/>
                    <a:pt x="27293" y="28561"/>
                    <a:pt x="26026" y="24441"/>
                  </a:cubicBezTo>
                  <a:cubicBezTo>
                    <a:pt x="25947" y="24164"/>
                    <a:pt x="25867" y="23847"/>
                    <a:pt x="25748" y="23530"/>
                  </a:cubicBezTo>
                  <a:cubicBezTo>
                    <a:pt x="25194" y="21946"/>
                    <a:pt x="24560" y="20401"/>
                    <a:pt x="23847" y="18896"/>
                  </a:cubicBezTo>
                  <a:cubicBezTo>
                    <a:pt x="20203" y="11369"/>
                    <a:pt x="14736" y="4833"/>
                    <a:pt x="796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20" name="Google Shape;28720;p96"/>
            <p:cNvSpPr/>
            <p:nvPr/>
          </p:nvSpPr>
          <p:spPr>
            <a:xfrm>
              <a:off x="4440546" y="2125679"/>
              <a:ext cx="665013" cy="376146"/>
            </a:xfrm>
            <a:custGeom>
              <a:avLst/>
              <a:gdLst/>
              <a:ahLst/>
              <a:cxnLst/>
              <a:rect l="l" t="t" r="r" b="b"/>
              <a:pathLst>
                <a:path w="33830" h="19135" extrusionOk="0">
                  <a:moveTo>
                    <a:pt x="1783" y="0"/>
                  </a:moveTo>
                  <a:lnTo>
                    <a:pt x="1" y="3447"/>
                  </a:lnTo>
                  <a:cubicBezTo>
                    <a:pt x="1" y="3447"/>
                    <a:pt x="13963" y="19134"/>
                    <a:pt x="32131" y="19134"/>
                  </a:cubicBezTo>
                  <a:cubicBezTo>
                    <a:pt x="32222" y="19134"/>
                    <a:pt x="32313" y="19134"/>
                    <a:pt x="32404" y="19133"/>
                  </a:cubicBezTo>
                  <a:lnTo>
                    <a:pt x="33830" y="15845"/>
                  </a:lnTo>
                  <a:lnTo>
                    <a:pt x="178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21" name="Google Shape;28721;p96"/>
            <p:cNvSpPr/>
            <p:nvPr/>
          </p:nvSpPr>
          <p:spPr>
            <a:xfrm>
              <a:off x="4932825" y="2433984"/>
              <a:ext cx="68526" cy="47316"/>
            </a:xfrm>
            <a:custGeom>
              <a:avLst/>
              <a:gdLst/>
              <a:ahLst/>
              <a:cxnLst/>
              <a:rect l="l" t="t" r="r" b="b"/>
              <a:pathLst>
                <a:path w="3486" h="2407" extrusionOk="0">
                  <a:moveTo>
                    <a:pt x="1750" y="1"/>
                  </a:moveTo>
                  <a:cubicBezTo>
                    <a:pt x="688" y="1"/>
                    <a:pt x="0" y="1620"/>
                    <a:pt x="1181" y="2261"/>
                  </a:cubicBezTo>
                  <a:cubicBezTo>
                    <a:pt x="1372" y="2362"/>
                    <a:pt x="1559" y="2406"/>
                    <a:pt x="1735" y="2406"/>
                  </a:cubicBezTo>
                  <a:cubicBezTo>
                    <a:pt x="2804" y="2406"/>
                    <a:pt x="3486" y="773"/>
                    <a:pt x="2330" y="161"/>
                  </a:cubicBezTo>
                  <a:cubicBezTo>
                    <a:pt x="2130" y="50"/>
                    <a:pt x="1934" y="1"/>
                    <a:pt x="175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22" name="Google Shape;28722;p96"/>
            <p:cNvSpPr/>
            <p:nvPr/>
          </p:nvSpPr>
          <p:spPr>
            <a:xfrm>
              <a:off x="4853272" y="2402060"/>
              <a:ext cx="67759" cy="47551"/>
            </a:xfrm>
            <a:custGeom>
              <a:avLst/>
              <a:gdLst/>
              <a:ahLst/>
              <a:cxnLst/>
              <a:rect l="l" t="t" r="r" b="b"/>
              <a:pathLst>
                <a:path w="3447" h="2419" extrusionOk="0">
                  <a:moveTo>
                    <a:pt x="1719" y="1"/>
                  </a:moveTo>
                  <a:cubicBezTo>
                    <a:pt x="664" y="1"/>
                    <a:pt x="1" y="1619"/>
                    <a:pt x="1148" y="2261"/>
                  </a:cubicBezTo>
                  <a:cubicBezTo>
                    <a:pt x="1351" y="2371"/>
                    <a:pt x="1547" y="2419"/>
                    <a:pt x="1731" y="2419"/>
                  </a:cubicBezTo>
                  <a:cubicBezTo>
                    <a:pt x="2806" y="2419"/>
                    <a:pt x="3447" y="770"/>
                    <a:pt x="2297" y="161"/>
                  </a:cubicBezTo>
                  <a:cubicBezTo>
                    <a:pt x="2097" y="50"/>
                    <a:pt x="1902" y="1"/>
                    <a:pt x="171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23" name="Google Shape;28723;p96"/>
            <p:cNvSpPr/>
            <p:nvPr/>
          </p:nvSpPr>
          <p:spPr>
            <a:xfrm>
              <a:off x="4386036" y="1407147"/>
              <a:ext cx="1208543" cy="1030033"/>
            </a:xfrm>
            <a:custGeom>
              <a:avLst/>
              <a:gdLst/>
              <a:ahLst/>
              <a:cxnLst/>
              <a:rect l="l" t="t" r="r" b="b"/>
              <a:pathLst>
                <a:path w="61480" h="52399" extrusionOk="0">
                  <a:moveTo>
                    <a:pt x="29507" y="1"/>
                  </a:moveTo>
                  <a:cubicBezTo>
                    <a:pt x="29146" y="1"/>
                    <a:pt x="28779" y="11"/>
                    <a:pt x="28403" y="31"/>
                  </a:cubicBezTo>
                  <a:cubicBezTo>
                    <a:pt x="27967" y="31"/>
                    <a:pt x="27492" y="70"/>
                    <a:pt x="27056" y="110"/>
                  </a:cubicBezTo>
                  <a:cubicBezTo>
                    <a:pt x="11172" y="1496"/>
                    <a:pt x="1" y="16430"/>
                    <a:pt x="3249" y="32077"/>
                  </a:cubicBezTo>
                  <a:cubicBezTo>
                    <a:pt x="3526" y="33582"/>
                    <a:pt x="4002" y="35088"/>
                    <a:pt x="4556" y="36553"/>
                  </a:cubicBezTo>
                  <a:cubicBezTo>
                    <a:pt x="4556" y="36553"/>
                    <a:pt x="16321" y="46853"/>
                    <a:pt x="36603" y="52398"/>
                  </a:cubicBezTo>
                  <a:cubicBezTo>
                    <a:pt x="53715" y="47605"/>
                    <a:pt x="61479" y="27720"/>
                    <a:pt x="52091" y="12588"/>
                  </a:cubicBezTo>
                  <a:cubicBezTo>
                    <a:pt x="51893" y="12271"/>
                    <a:pt x="51655" y="11954"/>
                    <a:pt x="51457" y="11637"/>
                  </a:cubicBezTo>
                  <a:cubicBezTo>
                    <a:pt x="51259" y="11320"/>
                    <a:pt x="50982" y="10884"/>
                    <a:pt x="50665" y="10528"/>
                  </a:cubicBezTo>
                  <a:cubicBezTo>
                    <a:pt x="50507" y="10330"/>
                    <a:pt x="50309" y="10092"/>
                    <a:pt x="50150" y="9854"/>
                  </a:cubicBezTo>
                  <a:cubicBezTo>
                    <a:pt x="47734" y="6884"/>
                    <a:pt x="44684" y="4428"/>
                    <a:pt x="41237" y="2724"/>
                  </a:cubicBezTo>
                  <a:cubicBezTo>
                    <a:pt x="40564" y="2407"/>
                    <a:pt x="39891" y="2090"/>
                    <a:pt x="39178" y="1813"/>
                  </a:cubicBezTo>
                  <a:cubicBezTo>
                    <a:pt x="38148" y="1417"/>
                    <a:pt x="37118" y="1100"/>
                    <a:pt x="36048" y="823"/>
                  </a:cubicBezTo>
                  <a:cubicBezTo>
                    <a:pt x="34266" y="387"/>
                    <a:pt x="32404" y="110"/>
                    <a:pt x="30582" y="31"/>
                  </a:cubicBezTo>
                  <a:cubicBezTo>
                    <a:pt x="30225" y="11"/>
                    <a:pt x="29869" y="1"/>
                    <a:pt x="2950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24" name="Google Shape;28724;p96"/>
            <p:cNvSpPr/>
            <p:nvPr/>
          </p:nvSpPr>
          <p:spPr>
            <a:xfrm>
              <a:off x="4425764" y="1406616"/>
              <a:ext cx="956239" cy="835267"/>
            </a:xfrm>
            <a:custGeom>
              <a:avLst/>
              <a:gdLst/>
              <a:ahLst/>
              <a:cxnLst/>
              <a:rect l="l" t="t" r="r" b="b"/>
              <a:pathLst>
                <a:path w="48645" h="42491" extrusionOk="0">
                  <a:moveTo>
                    <a:pt x="27135" y="0"/>
                  </a:moveTo>
                  <a:cubicBezTo>
                    <a:pt x="26897" y="0"/>
                    <a:pt x="26659" y="5"/>
                    <a:pt x="26422" y="18"/>
                  </a:cubicBezTo>
                  <a:cubicBezTo>
                    <a:pt x="25946" y="18"/>
                    <a:pt x="25510" y="58"/>
                    <a:pt x="25035" y="97"/>
                  </a:cubicBezTo>
                  <a:cubicBezTo>
                    <a:pt x="17509" y="771"/>
                    <a:pt x="10656" y="4573"/>
                    <a:pt x="6100" y="10555"/>
                  </a:cubicBezTo>
                  <a:cubicBezTo>
                    <a:pt x="5070" y="11902"/>
                    <a:pt x="4199" y="13328"/>
                    <a:pt x="3446" y="14833"/>
                  </a:cubicBezTo>
                  <a:cubicBezTo>
                    <a:pt x="792" y="20181"/>
                    <a:pt x="0" y="26241"/>
                    <a:pt x="1188" y="32064"/>
                  </a:cubicBezTo>
                  <a:cubicBezTo>
                    <a:pt x="2575" y="33847"/>
                    <a:pt x="4199" y="35432"/>
                    <a:pt x="5982" y="36778"/>
                  </a:cubicBezTo>
                  <a:cubicBezTo>
                    <a:pt x="7368" y="37848"/>
                    <a:pt x="8873" y="38759"/>
                    <a:pt x="10418" y="39512"/>
                  </a:cubicBezTo>
                  <a:cubicBezTo>
                    <a:pt x="14481" y="41530"/>
                    <a:pt x="18821" y="42490"/>
                    <a:pt x="23026" y="42490"/>
                  </a:cubicBezTo>
                  <a:cubicBezTo>
                    <a:pt x="31534" y="42490"/>
                    <a:pt x="39492" y="38561"/>
                    <a:pt x="43495" y="31510"/>
                  </a:cubicBezTo>
                  <a:cubicBezTo>
                    <a:pt x="43811" y="30955"/>
                    <a:pt x="44089" y="30401"/>
                    <a:pt x="44366" y="29846"/>
                  </a:cubicBezTo>
                  <a:cubicBezTo>
                    <a:pt x="48644" y="20141"/>
                    <a:pt x="44208" y="8574"/>
                    <a:pt x="33829" y="2474"/>
                  </a:cubicBezTo>
                  <a:cubicBezTo>
                    <a:pt x="33275" y="2117"/>
                    <a:pt x="32641" y="1761"/>
                    <a:pt x="32047" y="1484"/>
                  </a:cubicBezTo>
                  <a:cubicBezTo>
                    <a:pt x="30898" y="889"/>
                    <a:pt x="29749" y="414"/>
                    <a:pt x="28561" y="18"/>
                  </a:cubicBezTo>
                  <a:cubicBezTo>
                    <a:pt x="28085" y="18"/>
                    <a:pt x="27610" y="0"/>
                    <a:pt x="2713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25" name="Google Shape;28725;p96"/>
            <p:cNvSpPr/>
            <p:nvPr/>
          </p:nvSpPr>
          <p:spPr>
            <a:xfrm>
              <a:off x="4523087" y="1466138"/>
              <a:ext cx="343417" cy="306814"/>
            </a:xfrm>
            <a:custGeom>
              <a:avLst/>
              <a:gdLst/>
              <a:ahLst/>
              <a:cxnLst/>
              <a:rect l="l" t="t" r="r" b="b"/>
              <a:pathLst>
                <a:path w="17470" h="15608" extrusionOk="0">
                  <a:moveTo>
                    <a:pt x="17192" y="1"/>
                  </a:moveTo>
                  <a:cubicBezTo>
                    <a:pt x="5388" y="1427"/>
                    <a:pt x="1" y="15014"/>
                    <a:pt x="1" y="15014"/>
                  </a:cubicBezTo>
                  <a:lnTo>
                    <a:pt x="4120" y="15608"/>
                  </a:lnTo>
                  <a:cubicBezTo>
                    <a:pt x="6735" y="6774"/>
                    <a:pt x="17470" y="2536"/>
                    <a:pt x="17470" y="2536"/>
                  </a:cubicBezTo>
                  <a:lnTo>
                    <a:pt x="1719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26" name="Google Shape;28726;p96"/>
            <p:cNvSpPr/>
            <p:nvPr/>
          </p:nvSpPr>
          <p:spPr>
            <a:xfrm>
              <a:off x="4926436" y="1454953"/>
              <a:ext cx="125395" cy="47807"/>
            </a:xfrm>
            <a:custGeom>
              <a:avLst/>
              <a:gdLst/>
              <a:ahLst/>
              <a:cxnLst/>
              <a:rect l="l" t="t" r="r" b="b"/>
              <a:pathLst>
                <a:path w="6379" h="2432" extrusionOk="0">
                  <a:moveTo>
                    <a:pt x="785" y="0"/>
                  </a:moveTo>
                  <a:cubicBezTo>
                    <a:pt x="523" y="0"/>
                    <a:pt x="261" y="17"/>
                    <a:pt x="1" y="55"/>
                  </a:cubicBezTo>
                  <a:lnTo>
                    <a:pt x="278" y="2431"/>
                  </a:lnTo>
                  <a:cubicBezTo>
                    <a:pt x="1962" y="2101"/>
                    <a:pt x="3673" y="1936"/>
                    <a:pt x="5365" y="1936"/>
                  </a:cubicBezTo>
                  <a:cubicBezTo>
                    <a:pt x="5704" y="1936"/>
                    <a:pt x="6042" y="1943"/>
                    <a:pt x="6378" y="1956"/>
                  </a:cubicBezTo>
                  <a:cubicBezTo>
                    <a:pt x="6378" y="1956"/>
                    <a:pt x="3594" y="0"/>
                    <a:pt x="78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8737" name="Google Shape;28737;p96"/>
          <p:cNvSpPr/>
          <p:nvPr/>
        </p:nvSpPr>
        <p:spPr>
          <a:xfrm>
            <a:off x="6321287" y="2421874"/>
            <a:ext cx="213900" cy="213900"/>
          </a:xfrm>
          <a:prstGeom prst="ellipse">
            <a:avLst/>
          </a:prstGeom>
          <a:solidFill>
            <a:schemeClr val="accent5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739" name="Google Shape;28739;p96"/>
          <p:cNvSpPr/>
          <p:nvPr/>
        </p:nvSpPr>
        <p:spPr>
          <a:xfrm>
            <a:off x="7574837" y="2129724"/>
            <a:ext cx="213900" cy="213900"/>
          </a:xfrm>
          <a:prstGeom prst="ellipse">
            <a:avLst/>
          </a:prstGeom>
          <a:solidFill>
            <a:schemeClr val="l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740" name="Google Shape;28740;p96"/>
          <p:cNvSpPr/>
          <p:nvPr/>
        </p:nvSpPr>
        <p:spPr>
          <a:xfrm>
            <a:off x="8039962" y="2800874"/>
            <a:ext cx="213900" cy="213900"/>
          </a:xfrm>
          <a:prstGeom prst="ellipse">
            <a:avLst/>
          </a:prstGeom>
          <a:solidFill>
            <a:schemeClr val="accent2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741" name="Google Shape;28741;p96"/>
          <p:cNvSpPr/>
          <p:nvPr/>
        </p:nvSpPr>
        <p:spPr>
          <a:xfrm>
            <a:off x="7064312" y="3228674"/>
            <a:ext cx="213900" cy="213900"/>
          </a:xfrm>
          <a:prstGeom prst="ellipse">
            <a:avLst/>
          </a:prstGeom>
          <a:solidFill>
            <a:schemeClr val="accent4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Google Shape;28866;p99">
            <a:extLst>
              <a:ext uri="{FF2B5EF4-FFF2-40B4-BE49-F238E27FC236}">
                <a16:creationId xmlns:a16="http://schemas.microsoft.com/office/drawing/2014/main" id="{7F37FB31-AA82-B9CF-2A22-CA5DD39D172E}"/>
              </a:ext>
            </a:extLst>
          </p:cNvPr>
          <p:cNvSpPr txBox="1">
            <a:spLocks/>
          </p:cNvSpPr>
          <p:nvPr/>
        </p:nvSpPr>
        <p:spPr>
          <a:xfrm>
            <a:off x="1848637" y="3109712"/>
            <a:ext cx="2170800" cy="53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Big Shoulders Text"/>
              <a:buNone/>
              <a:defRPr sz="3000" b="0" i="0" u="none" strike="noStrike" cap="none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Big Shoulders Text"/>
              <a:buNone/>
              <a:defRPr sz="2800" b="0" i="0" u="none" strike="noStrike" cap="none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Big Shoulders Text"/>
              <a:buNone/>
              <a:defRPr sz="2800" b="0" i="0" u="none" strike="noStrike" cap="none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Big Shoulders Text"/>
              <a:buNone/>
              <a:defRPr sz="2800" b="0" i="0" u="none" strike="noStrike" cap="none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Big Shoulders Text"/>
              <a:buNone/>
              <a:defRPr sz="2800" b="0" i="0" u="none" strike="noStrike" cap="none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Big Shoulders Text"/>
              <a:buNone/>
              <a:defRPr sz="2800" b="0" i="0" u="none" strike="noStrike" cap="none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Big Shoulders Text"/>
              <a:buNone/>
              <a:defRPr sz="2800" b="0" i="0" u="none" strike="noStrike" cap="none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Big Shoulders Text"/>
              <a:buNone/>
              <a:defRPr sz="2800" b="0" i="0" u="none" strike="noStrike" cap="none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Big Shoulders Text"/>
              <a:buNone/>
              <a:defRPr sz="2800" b="0" i="0" u="none" strike="noStrike" cap="none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r>
              <a:rPr lang="en-CA" dirty="0">
                <a:solidFill>
                  <a:schemeClr val="accent4"/>
                </a:solidFill>
                <a:latin typeface="Goudy Old Style" panose="02020502050305020303" pitchFamily="18" charset="77"/>
              </a:rPr>
              <a:t>Conclusions</a:t>
            </a:r>
          </a:p>
        </p:txBody>
      </p:sp>
      <p:cxnSp>
        <p:nvCxnSpPr>
          <p:cNvPr id="25" name="Google Shape;28867;p99">
            <a:extLst>
              <a:ext uri="{FF2B5EF4-FFF2-40B4-BE49-F238E27FC236}">
                <a16:creationId xmlns:a16="http://schemas.microsoft.com/office/drawing/2014/main" id="{D92392DE-A4A2-214B-DD0B-5950DA68CC92}"/>
              </a:ext>
            </a:extLst>
          </p:cNvPr>
          <p:cNvCxnSpPr/>
          <p:nvPr/>
        </p:nvCxnSpPr>
        <p:spPr>
          <a:xfrm>
            <a:off x="1973162" y="2878898"/>
            <a:ext cx="1928400" cy="0"/>
          </a:xfrm>
          <a:prstGeom prst="straightConnector1">
            <a:avLst/>
          </a:prstGeom>
          <a:noFill/>
          <a:ln w="19050" cap="flat" cmpd="sng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6" name="Google Shape;28869;p99">
            <a:extLst>
              <a:ext uri="{FF2B5EF4-FFF2-40B4-BE49-F238E27FC236}">
                <a16:creationId xmlns:a16="http://schemas.microsoft.com/office/drawing/2014/main" id="{0DC6C718-AD93-C71F-D7BA-69209BBD91DA}"/>
              </a:ext>
            </a:extLst>
          </p:cNvPr>
          <p:cNvSpPr txBox="1">
            <a:spLocks/>
          </p:cNvSpPr>
          <p:nvPr/>
        </p:nvSpPr>
        <p:spPr>
          <a:xfrm>
            <a:off x="1848637" y="1099473"/>
            <a:ext cx="2170800" cy="165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Roboto Light"/>
              <a:buNone/>
              <a:defRPr sz="1400" b="0" i="0" u="none" strike="noStrike" cap="none">
                <a:solidFill>
                  <a:schemeClr val="accent3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Roboto"/>
              <a:buNone/>
              <a:defRPr sz="1400" b="0" i="0" u="none" strike="noStrike" cap="none">
                <a:solidFill>
                  <a:schemeClr val="accent3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Roboto"/>
              <a:buNone/>
              <a:defRPr sz="1400" b="0" i="0" u="none" strike="noStrike" cap="none">
                <a:solidFill>
                  <a:schemeClr val="accent3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Roboto"/>
              <a:buNone/>
              <a:defRPr sz="1400" b="0" i="0" u="none" strike="noStrike" cap="none">
                <a:solidFill>
                  <a:schemeClr val="accent3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Roboto"/>
              <a:buNone/>
              <a:defRPr sz="1400" b="0" i="0" u="none" strike="noStrike" cap="none">
                <a:solidFill>
                  <a:schemeClr val="accent3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Roboto"/>
              <a:buNone/>
              <a:defRPr sz="1400" b="0" i="0" u="none" strike="noStrike" cap="none">
                <a:solidFill>
                  <a:schemeClr val="accent3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Roboto"/>
              <a:buNone/>
              <a:defRPr sz="1400" b="0" i="0" u="none" strike="noStrike" cap="none">
                <a:solidFill>
                  <a:schemeClr val="accent3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Roboto"/>
              <a:buNone/>
              <a:defRPr sz="1400" b="0" i="0" u="none" strike="noStrike" cap="none">
                <a:solidFill>
                  <a:schemeClr val="accent3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3"/>
              </a:buClr>
              <a:buSzPts val="1400"/>
              <a:buFont typeface="Roboto"/>
              <a:buNone/>
              <a:defRPr sz="1400" b="0" i="0" u="none" strike="noStrike" cap="none">
                <a:solidFill>
                  <a:schemeClr val="accent3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indent="0" algn="ctr"/>
            <a:r>
              <a:rPr lang="en" sz="12000" dirty="0">
                <a:solidFill>
                  <a:schemeClr val="accent4"/>
                </a:solidFill>
                <a:latin typeface="Goudy Old Style" panose="02020502050305020303" pitchFamily="18" charset="77"/>
              </a:rPr>
              <a:t>05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6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51" name="Google Shape;25651;p72"/>
          <p:cNvSpPr txBox="1">
            <a:spLocks noGrp="1"/>
          </p:cNvSpPr>
          <p:nvPr>
            <p:ph type="title"/>
          </p:nvPr>
        </p:nvSpPr>
        <p:spPr>
          <a:xfrm>
            <a:off x="4974131" y="3133398"/>
            <a:ext cx="3157295" cy="53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dirty="0">
                <a:solidFill>
                  <a:schemeClr val="accent3"/>
                </a:solidFill>
                <a:latin typeface="Goudy Old Style" panose="02020502050305020303" pitchFamily="18" charset="77"/>
              </a:rPr>
              <a:t>Motivation &amp; Research Goals</a:t>
            </a:r>
            <a:endParaRPr dirty="0">
              <a:solidFill>
                <a:schemeClr val="accent3"/>
              </a:solidFill>
              <a:latin typeface="Goudy Old Style" panose="02020502050305020303" pitchFamily="18" charset="77"/>
            </a:endParaRPr>
          </a:p>
        </p:txBody>
      </p:sp>
      <p:sp>
        <p:nvSpPr>
          <p:cNvPr id="25653" name="Google Shape;25653;p72"/>
          <p:cNvSpPr txBox="1">
            <a:spLocks noGrp="1"/>
          </p:cNvSpPr>
          <p:nvPr>
            <p:ph type="title" idx="2"/>
          </p:nvPr>
        </p:nvSpPr>
        <p:spPr>
          <a:xfrm>
            <a:off x="5438050" y="1047550"/>
            <a:ext cx="2170800" cy="165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accent3"/>
                </a:solidFill>
                <a:latin typeface="Goudy Old Style" panose="02020502050305020303" pitchFamily="18" charset="77"/>
              </a:rPr>
              <a:t>01</a:t>
            </a:r>
            <a:endParaRPr dirty="0">
              <a:solidFill>
                <a:schemeClr val="accent3"/>
              </a:solidFill>
              <a:latin typeface="Goudy Old Style" panose="02020502050305020303" pitchFamily="18" charset="77"/>
            </a:endParaRPr>
          </a:p>
        </p:txBody>
      </p:sp>
      <p:cxnSp>
        <p:nvCxnSpPr>
          <p:cNvPr id="25654" name="Google Shape;25654;p72"/>
          <p:cNvCxnSpPr/>
          <p:nvPr/>
        </p:nvCxnSpPr>
        <p:spPr>
          <a:xfrm>
            <a:off x="5562575" y="2826975"/>
            <a:ext cx="1928400" cy="0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25655" name="Google Shape;25655;p72"/>
          <p:cNvGrpSpPr/>
          <p:nvPr/>
        </p:nvGrpSpPr>
        <p:grpSpPr>
          <a:xfrm>
            <a:off x="-127795" y="281209"/>
            <a:ext cx="5275007" cy="4642595"/>
            <a:chOff x="-127795" y="281209"/>
            <a:chExt cx="5275007" cy="4642595"/>
          </a:xfrm>
        </p:grpSpPr>
        <p:grpSp>
          <p:nvGrpSpPr>
            <p:cNvPr id="25656" name="Google Shape;25656;p72"/>
            <p:cNvGrpSpPr/>
            <p:nvPr/>
          </p:nvGrpSpPr>
          <p:grpSpPr>
            <a:xfrm>
              <a:off x="-127795" y="2341431"/>
              <a:ext cx="3801027" cy="2582373"/>
              <a:chOff x="-127795" y="2341431"/>
              <a:chExt cx="3801027" cy="2582373"/>
            </a:xfrm>
          </p:grpSpPr>
          <p:grpSp>
            <p:nvGrpSpPr>
              <p:cNvPr id="25657" name="Google Shape;25657;p72"/>
              <p:cNvGrpSpPr/>
              <p:nvPr/>
            </p:nvGrpSpPr>
            <p:grpSpPr>
              <a:xfrm rot="344637" flipH="1">
                <a:off x="1871076" y="2421072"/>
                <a:ext cx="1699089" cy="2145056"/>
                <a:chOff x="146217" y="2712579"/>
                <a:chExt cx="1552966" cy="1960401"/>
              </a:xfrm>
            </p:grpSpPr>
            <p:grpSp>
              <p:nvGrpSpPr>
                <p:cNvPr id="25658" name="Google Shape;25658;p72"/>
                <p:cNvGrpSpPr/>
                <p:nvPr/>
              </p:nvGrpSpPr>
              <p:grpSpPr>
                <a:xfrm>
                  <a:off x="146217" y="2712579"/>
                  <a:ext cx="1134008" cy="607901"/>
                  <a:chOff x="5206900" y="826150"/>
                  <a:chExt cx="599275" cy="321250"/>
                </a:xfrm>
              </p:grpSpPr>
              <p:sp>
                <p:nvSpPr>
                  <p:cNvPr id="25659" name="Google Shape;25659;p72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660" name="Google Shape;25660;p72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661" name="Google Shape;25661;p72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662" name="Google Shape;25662;p72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663" name="Google Shape;25663;p72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664" name="Google Shape;25664;p72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665" name="Google Shape;25665;p72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666" name="Google Shape;25666;p72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667" name="Google Shape;25667;p72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668" name="Google Shape;25668;p72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669" name="Google Shape;25669;p72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670" name="Google Shape;25670;p72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671" name="Google Shape;25671;p72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672" name="Google Shape;25672;p72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25673" name="Google Shape;25673;p72"/>
                <p:cNvGrpSpPr/>
                <p:nvPr/>
              </p:nvGrpSpPr>
              <p:grpSpPr>
                <a:xfrm rot="-9256633">
                  <a:off x="489429" y="3110262"/>
                  <a:ext cx="1134020" cy="607908"/>
                  <a:chOff x="5206900" y="826150"/>
                  <a:chExt cx="599275" cy="321250"/>
                </a:xfrm>
              </p:grpSpPr>
              <p:sp>
                <p:nvSpPr>
                  <p:cNvPr id="25674" name="Google Shape;25674;p72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675" name="Google Shape;25675;p72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676" name="Google Shape;25676;p72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677" name="Google Shape;25677;p72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678" name="Google Shape;25678;p72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679" name="Google Shape;25679;p72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680" name="Google Shape;25680;p72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681" name="Google Shape;25681;p72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682" name="Google Shape;25682;p72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683" name="Google Shape;25683;p72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684" name="Google Shape;25684;p72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685" name="Google Shape;25685;p72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686" name="Google Shape;25686;p72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687" name="Google Shape;25687;p72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25688" name="Google Shape;25688;p72"/>
                <p:cNvGrpSpPr/>
                <p:nvPr/>
              </p:nvGrpSpPr>
              <p:grpSpPr>
                <a:xfrm rot="7120513" flipH="1">
                  <a:off x="538618" y="3725726"/>
                  <a:ext cx="1133997" cy="607895"/>
                  <a:chOff x="5206900" y="826150"/>
                  <a:chExt cx="599275" cy="321250"/>
                </a:xfrm>
              </p:grpSpPr>
              <p:sp>
                <p:nvSpPr>
                  <p:cNvPr id="25689" name="Google Shape;25689;p72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690" name="Google Shape;25690;p72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691" name="Google Shape;25691;p72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692" name="Google Shape;25692;p72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693" name="Google Shape;25693;p72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694" name="Google Shape;25694;p72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695" name="Google Shape;25695;p72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696" name="Google Shape;25696;p72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697" name="Google Shape;25697;p72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698" name="Google Shape;25698;p72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699" name="Google Shape;25699;p72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700" name="Google Shape;25700;p72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701" name="Google Shape;25701;p72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702" name="Google Shape;25702;p72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25703" name="Google Shape;25703;p72"/>
              <p:cNvGrpSpPr/>
              <p:nvPr/>
            </p:nvGrpSpPr>
            <p:grpSpPr>
              <a:xfrm rot="-3764223" flipH="1">
                <a:off x="365235" y="2604752"/>
                <a:ext cx="1699169" cy="2145136"/>
                <a:chOff x="146217" y="2712579"/>
                <a:chExt cx="1552966" cy="1960401"/>
              </a:xfrm>
            </p:grpSpPr>
            <p:grpSp>
              <p:nvGrpSpPr>
                <p:cNvPr id="25704" name="Google Shape;25704;p72"/>
                <p:cNvGrpSpPr/>
                <p:nvPr/>
              </p:nvGrpSpPr>
              <p:grpSpPr>
                <a:xfrm>
                  <a:off x="146217" y="2712579"/>
                  <a:ext cx="1134008" cy="607901"/>
                  <a:chOff x="5206900" y="826150"/>
                  <a:chExt cx="599275" cy="321250"/>
                </a:xfrm>
              </p:grpSpPr>
              <p:sp>
                <p:nvSpPr>
                  <p:cNvPr id="25705" name="Google Shape;25705;p72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706" name="Google Shape;25706;p72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707" name="Google Shape;25707;p72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708" name="Google Shape;25708;p72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709" name="Google Shape;25709;p72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710" name="Google Shape;25710;p72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711" name="Google Shape;25711;p72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712" name="Google Shape;25712;p72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713" name="Google Shape;25713;p72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714" name="Google Shape;25714;p72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715" name="Google Shape;25715;p72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716" name="Google Shape;25716;p72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717" name="Google Shape;25717;p72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718" name="Google Shape;25718;p72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25719" name="Google Shape;25719;p72"/>
                <p:cNvGrpSpPr/>
                <p:nvPr/>
              </p:nvGrpSpPr>
              <p:grpSpPr>
                <a:xfrm rot="-9256633">
                  <a:off x="489429" y="3110262"/>
                  <a:ext cx="1134020" cy="607908"/>
                  <a:chOff x="5206900" y="826150"/>
                  <a:chExt cx="599275" cy="321250"/>
                </a:xfrm>
              </p:grpSpPr>
              <p:sp>
                <p:nvSpPr>
                  <p:cNvPr id="25720" name="Google Shape;25720;p72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721" name="Google Shape;25721;p72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722" name="Google Shape;25722;p72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723" name="Google Shape;25723;p72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724" name="Google Shape;25724;p72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725" name="Google Shape;25725;p72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726" name="Google Shape;25726;p72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727" name="Google Shape;25727;p72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728" name="Google Shape;25728;p72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729" name="Google Shape;25729;p72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730" name="Google Shape;25730;p72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731" name="Google Shape;25731;p72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732" name="Google Shape;25732;p72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733" name="Google Shape;25733;p72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25734" name="Google Shape;25734;p72"/>
                <p:cNvGrpSpPr/>
                <p:nvPr/>
              </p:nvGrpSpPr>
              <p:grpSpPr>
                <a:xfrm rot="7120513" flipH="1">
                  <a:off x="538618" y="3725726"/>
                  <a:ext cx="1133997" cy="607895"/>
                  <a:chOff x="5206900" y="826150"/>
                  <a:chExt cx="599275" cy="321250"/>
                </a:xfrm>
              </p:grpSpPr>
              <p:sp>
                <p:nvSpPr>
                  <p:cNvPr id="25735" name="Google Shape;25735;p72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736" name="Google Shape;25736;p72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737" name="Google Shape;25737;p72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738" name="Google Shape;25738;p72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739" name="Google Shape;25739;p72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740" name="Google Shape;25740;p72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741" name="Google Shape;25741;p72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742" name="Google Shape;25742;p72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743" name="Google Shape;25743;p72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744" name="Google Shape;25744;p72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745" name="Google Shape;25745;p72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746" name="Google Shape;25746;p72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747" name="Google Shape;25747;p72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748" name="Google Shape;25748;p72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</p:grpSp>
        <p:grpSp>
          <p:nvGrpSpPr>
            <p:cNvPr id="25749" name="Google Shape;25749;p72"/>
            <p:cNvGrpSpPr/>
            <p:nvPr/>
          </p:nvGrpSpPr>
          <p:grpSpPr>
            <a:xfrm>
              <a:off x="170191" y="281209"/>
              <a:ext cx="4977020" cy="3781607"/>
              <a:chOff x="103591" y="148009"/>
              <a:chExt cx="4977020" cy="3781607"/>
            </a:xfrm>
          </p:grpSpPr>
          <p:sp>
            <p:nvSpPr>
              <p:cNvPr id="25750" name="Google Shape;25750;p72"/>
              <p:cNvSpPr/>
              <p:nvPr/>
            </p:nvSpPr>
            <p:spPr>
              <a:xfrm>
                <a:off x="482056" y="1976701"/>
                <a:ext cx="3895680" cy="1547326"/>
              </a:xfrm>
              <a:custGeom>
                <a:avLst/>
                <a:gdLst/>
                <a:ahLst/>
                <a:cxnLst/>
                <a:rect l="l" t="t" r="r" b="b"/>
                <a:pathLst>
                  <a:path w="112470" h="44672" extrusionOk="0">
                    <a:moveTo>
                      <a:pt x="25394" y="0"/>
                    </a:moveTo>
                    <a:cubicBezTo>
                      <a:pt x="27142" y="2914"/>
                      <a:pt x="29553" y="6939"/>
                      <a:pt x="27867" y="9889"/>
                    </a:cubicBezTo>
                    <a:cubicBezTo>
                      <a:pt x="23714" y="17156"/>
                      <a:pt x="12388" y="16926"/>
                      <a:pt x="6166" y="22525"/>
                    </a:cubicBezTo>
                    <a:cubicBezTo>
                      <a:pt x="1174" y="27017"/>
                      <a:pt x="-2579" y="37709"/>
                      <a:pt x="2321" y="42302"/>
                    </a:cubicBezTo>
                    <a:cubicBezTo>
                      <a:pt x="8046" y="47669"/>
                      <a:pt x="19489" y="42800"/>
                      <a:pt x="25394" y="37632"/>
                    </a:cubicBezTo>
                    <a:cubicBezTo>
                      <a:pt x="31485" y="32302"/>
                      <a:pt x="34871" y="23231"/>
                      <a:pt x="42425" y="20327"/>
                    </a:cubicBezTo>
                    <a:cubicBezTo>
                      <a:pt x="48121" y="18137"/>
                      <a:pt x="53603" y="25385"/>
                      <a:pt x="58631" y="28843"/>
                    </a:cubicBezTo>
                    <a:cubicBezTo>
                      <a:pt x="62109" y="31234"/>
                      <a:pt x="66778" y="31823"/>
                      <a:pt x="70992" y="31589"/>
                    </a:cubicBezTo>
                    <a:cubicBezTo>
                      <a:pt x="80337" y="31071"/>
                      <a:pt x="85933" y="18844"/>
                      <a:pt x="95165" y="17306"/>
                    </a:cubicBezTo>
                    <a:cubicBezTo>
                      <a:pt x="101905" y="16183"/>
                      <a:pt x="107639" y="23462"/>
                      <a:pt x="112470" y="28293"/>
                    </a:cubicBezTo>
                  </a:path>
                </a:pathLst>
              </a:custGeom>
              <a:noFill/>
              <a:ln w="19050" cap="flat" cmpd="sng">
                <a:solidFill>
                  <a:srgbClr val="FFD69C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25751" name="Google Shape;25751;p72"/>
              <p:cNvGrpSpPr/>
              <p:nvPr/>
            </p:nvGrpSpPr>
            <p:grpSpPr>
              <a:xfrm rot="2225965" flipH="1">
                <a:off x="3715870" y="2338854"/>
                <a:ext cx="1041820" cy="1420290"/>
                <a:chOff x="1062200" y="1206225"/>
                <a:chExt cx="640075" cy="872600"/>
              </a:xfrm>
            </p:grpSpPr>
            <p:sp>
              <p:nvSpPr>
                <p:cNvPr id="25752" name="Google Shape;25752;p72"/>
                <p:cNvSpPr/>
                <p:nvPr/>
              </p:nvSpPr>
              <p:spPr>
                <a:xfrm>
                  <a:off x="1599050" y="1404525"/>
                  <a:ext cx="103225" cy="177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29" h="7096" extrusionOk="0">
                      <a:moveTo>
                        <a:pt x="1067" y="0"/>
                      </a:moveTo>
                      <a:cubicBezTo>
                        <a:pt x="1054" y="0"/>
                        <a:pt x="1047" y="1"/>
                        <a:pt x="1047" y="1"/>
                      </a:cubicBezTo>
                      <a:lnTo>
                        <a:pt x="1" y="1104"/>
                      </a:lnTo>
                      <a:lnTo>
                        <a:pt x="1503" y="7095"/>
                      </a:lnTo>
                      <a:cubicBezTo>
                        <a:pt x="1503" y="7095"/>
                        <a:pt x="4128" y="2587"/>
                        <a:pt x="3748" y="1275"/>
                      </a:cubicBezTo>
                      <a:cubicBezTo>
                        <a:pt x="3388" y="34"/>
                        <a:pt x="1295" y="0"/>
                        <a:pt x="1067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753" name="Google Shape;25753;p72"/>
                <p:cNvSpPr/>
                <p:nvPr/>
              </p:nvSpPr>
              <p:spPr>
                <a:xfrm>
                  <a:off x="1128300" y="1376475"/>
                  <a:ext cx="299600" cy="120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984" h="4813" extrusionOk="0">
                      <a:moveTo>
                        <a:pt x="11108" y="856"/>
                      </a:moveTo>
                      <a:cubicBezTo>
                        <a:pt x="11108" y="856"/>
                        <a:pt x="7951" y="0"/>
                        <a:pt x="6543" y="0"/>
                      </a:cubicBezTo>
                      <a:cubicBezTo>
                        <a:pt x="5155" y="0"/>
                        <a:pt x="2244" y="723"/>
                        <a:pt x="1027" y="1104"/>
                      </a:cubicBezTo>
                      <a:cubicBezTo>
                        <a:pt x="1027" y="1104"/>
                        <a:pt x="0" y="2910"/>
                        <a:pt x="1408" y="3938"/>
                      </a:cubicBezTo>
                      <a:cubicBezTo>
                        <a:pt x="1408" y="3938"/>
                        <a:pt x="5497" y="3557"/>
                        <a:pt x="6600" y="3938"/>
                      </a:cubicBezTo>
                      <a:cubicBezTo>
                        <a:pt x="7684" y="4299"/>
                        <a:pt x="9301" y="4813"/>
                        <a:pt x="9301" y="4813"/>
                      </a:cubicBezTo>
                      <a:lnTo>
                        <a:pt x="11983" y="1769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754" name="Google Shape;25754;p72"/>
                <p:cNvSpPr/>
                <p:nvPr/>
              </p:nvSpPr>
              <p:spPr>
                <a:xfrm>
                  <a:off x="1062200" y="1389775"/>
                  <a:ext cx="101300" cy="114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52" h="4566" extrusionOk="0">
                      <a:moveTo>
                        <a:pt x="3671" y="553"/>
                      </a:moveTo>
                      <a:cubicBezTo>
                        <a:pt x="3671" y="553"/>
                        <a:pt x="1636" y="1"/>
                        <a:pt x="1046" y="267"/>
                      </a:cubicBezTo>
                      <a:cubicBezTo>
                        <a:pt x="457" y="514"/>
                        <a:pt x="2073" y="857"/>
                        <a:pt x="2073" y="857"/>
                      </a:cubicBezTo>
                      <a:cubicBezTo>
                        <a:pt x="2073" y="857"/>
                        <a:pt x="0" y="971"/>
                        <a:pt x="0" y="1351"/>
                      </a:cubicBezTo>
                      <a:cubicBezTo>
                        <a:pt x="0" y="1732"/>
                        <a:pt x="2111" y="1561"/>
                        <a:pt x="2111" y="1561"/>
                      </a:cubicBezTo>
                      <a:cubicBezTo>
                        <a:pt x="2111" y="1561"/>
                        <a:pt x="0" y="1599"/>
                        <a:pt x="0" y="1998"/>
                      </a:cubicBezTo>
                      <a:cubicBezTo>
                        <a:pt x="0" y="2378"/>
                        <a:pt x="2016" y="2245"/>
                        <a:pt x="2016" y="2245"/>
                      </a:cubicBezTo>
                      <a:cubicBezTo>
                        <a:pt x="2016" y="2245"/>
                        <a:pt x="419" y="2683"/>
                        <a:pt x="381" y="3044"/>
                      </a:cubicBezTo>
                      <a:cubicBezTo>
                        <a:pt x="323" y="3387"/>
                        <a:pt x="2283" y="3044"/>
                        <a:pt x="2283" y="3044"/>
                      </a:cubicBezTo>
                      <a:cubicBezTo>
                        <a:pt x="2149" y="3387"/>
                        <a:pt x="2016" y="3729"/>
                        <a:pt x="1826" y="4052"/>
                      </a:cubicBezTo>
                      <a:cubicBezTo>
                        <a:pt x="1560" y="4566"/>
                        <a:pt x="2739" y="4490"/>
                        <a:pt x="4052" y="3387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755" name="Google Shape;25755;p72"/>
                <p:cNvSpPr/>
                <p:nvPr/>
              </p:nvSpPr>
              <p:spPr>
                <a:xfrm>
                  <a:off x="1133525" y="1394750"/>
                  <a:ext cx="39950" cy="88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98" h="3549" extrusionOk="0">
                      <a:moveTo>
                        <a:pt x="793" y="0"/>
                      </a:moveTo>
                      <a:cubicBezTo>
                        <a:pt x="681" y="0"/>
                        <a:pt x="568" y="54"/>
                        <a:pt x="495" y="182"/>
                      </a:cubicBezTo>
                      <a:cubicBezTo>
                        <a:pt x="0" y="1247"/>
                        <a:pt x="152" y="2503"/>
                        <a:pt x="894" y="3397"/>
                      </a:cubicBezTo>
                      <a:cubicBezTo>
                        <a:pt x="970" y="3492"/>
                        <a:pt x="1084" y="3549"/>
                        <a:pt x="1199" y="3549"/>
                      </a:cubicBezTo>
                      <a:cubicBezTo>
                        <a:pt x="1275" y="3549"/>
                        <a:pt x="1351" y="3530"/>
                        <a:pt x="1408" y="3492"/>
                      </a:cubicBezTo>
                      <a:cubicBezTo>
                        <a:pt x="1579" y="3359"/>
                        <a:pt x="1598" y="3131"/>
                        <a:pt x="1484" y="2978"/>
                      </a:cubicBezTo>
                      <a:cubicBezTo>
                        <a:pt x="913" y="2275"/>
                        <a:pt x="780" y="1343"/>
                        <a:pt x="1141" y="525"/>
                      </a:cubicBezTo>
                      <a:cubicBezTo>
                        <a:pt x="1271" y="241"/>
                        <a:pt x="1032" y="0"/>
                        <a:pt x="793" y="0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756" name="Google Shape;25756;p72"/>
                <p:cNvSpPr/>
                <p:nvPr/>
              </p:nvSpPr>
              <p:spPr>
                <a:xfrm>
                  <a:off x="1267625" y="1371250"/>
                  <a:ext cx="51375" cy="108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55" h="4356" extrusionOk="0">
                      <a:moveTo>
                        <a:pt x="190" y="247"/>
                      </a:moveTo>
                      <a:cubicBezTo>
                        <a:pt x="190" y="247"/>
                        <a:pt x="0" y="2720"/>
                        <a:pt x="190" y="3994"/>
                      </a:cubicBezTo>
                      <a:cubicBezTo>
                        <a:pt x="190" y="3994"/>
                        <a:pt x="362" y="4356"/>
                        <a:pt x="1027" y="4128"/>
                      </a:cubicBezTo>
                      <a:cubicBezTo>
                        <a:pt x="1027" y="4128"/>
                        <a:pt x="2054" y="2226"/>
                        <a:pt x="1921" y="285"/>
                      </a:cubicBezTo>
                      <a:cubicBezTo>
                        <a:pt x="1370" y="19"/>
                        <a:pt x="742" y="0"/>
                        <a:pt x="190" y="247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757" name="Google Shape;25757;p72"/>
                <p:cNvSpPr/>
                <p:nvPr/>
              </p:nvSpPr>
              <p:spPr>
                <a:xfrm>
                  <a:off x="1125425" y="1418325"/>
                  <a:ext cx="447500" cy="660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900" h="26420" extrusionOk="0">
                      <a:moveTo>
                        <a:pt x="11775" y="0"/>
                      </a:moveTo>
                      <a:cubicBezTo>
                        <a:pt x="11775" y="0"/>
                        <a:pt x="7590" y="3139"/>
                        <a:pt x="8827" y="8997"/>
                      </a:cubicBezTo>
                      <a:cubicBezTo>
                        <a:pt x="8827" y="8997"/>
                        <a:pt x="5232" y="10785"/>
                        <a:pt x="4300" y="11755"/>
                      </a:cubicBezTo>
                      <a:cubicBezTo>
                        <a:pt x="3368" y="12706"/>
                        <a:pt x="2321" y="16738"/>
                        <a:pt x="2321" y="16738"/>
                      </a:cubicBezTo>
                      <a:cubicBezTo>
                        <a:pt x="2321" y="16738"/>
                        <a:pt x="324" y="17499"/>
                        <a:pt x="172" y="18774"/>
                      </a:cubicBezTo>
                      <a:cubicBezTo>
                        <a:pt x="1" y="20029"/>
                        <a:pt x="3672" y="20067"/>
                        <a:pt x="5650" y="18774"/>
                      </a:cubicBezTo>
                      <a:cubicBezTo>
                        <a:pt x="5650" y="18774"/>
                        <a:pt x="6886" y="15559"/>
                        <a:pt x="7134" y="14494"/>
                      </a:cubicBezTo>
                      <a:lnTo>
                        <a:pt x="10386" y="13790"/>
                      </a:lnTo>
                      <a:lnTo>
                        <a:pt x="10329" y="14152"/>
                      </a:lnTo>
                      <a:cubicBezTo>
                        <a:pt x="10215" y="14779"/>
                        <a:pt x="10158" y="15426"/>
                        <a:pt x="10139" y="16073"/>
                      </a:cubicBezTo>
                      <a:cubicBezTo>
                        <a:pt x="10196" y="17670"/>
                        <a:pt x="10653" y="19249"/>
                        <a:pt x="11489" y="20638"/>
                      </a:cubicBezTo>
                      <a:cubicBezTo>
                        <a:pt x="11489" y="20638"/>
                        <a:pt x="10595" y="23795"/>
                        <a:pt x="11775" y="25108"/>
                      </a:cubicBezTo>
                      <a:cubicBezTo>
                        <a:pt x="12954" y="26420"/>
                        <a:pt x="15446" y="23339"/>
                        <a:pt x="15160" y="20105"/>
                      </a:cubicBezTo>
                      <a:cubicBezTo>
                        <a:pt x="15160" y="20105"/>
                        <a:pt x="14095" y="17708"/>
                        <a:pt x="14190" y="16643"/>
                      </a:cubicBezTo>
                      <a:lnTo>
                        <a:pt x="16473" y="11793"/>
                      </a:lnTo>
                      <a:cubicBezTo>
                        <a:pt x="16473" y="11793"/>
                        <a:pt x="17671" y="10899"/>
                        <a:pt x="17652" y="8198"/>
                      </a:cubicBezTo>
                      <a:lnTo>
                        <a:pt x="17899" y="1446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758" name="Google Shape;25758;p72"/>
                <p:cNvSpPr/>
                <p:nvPr/>
              </p:nvSpPr>
              <p:spPr>
                <a:xfrm>
                  <a:off x="1364150" y="1505325"/>
                  <a:ext cx="48050" cy="48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22" h="1923" extrusionOk="0">
                      <a:moveTo>
                        <a:pt x="1921" y="819"/>
                      </a:moveTo>
                      <a:cubicBezTo>
                        <a:pt x="1921" y="1542"/>
                        <a:pt x="1046" y="1922"/>
                        <a:pt x="533" y="1389"/>
                      </a:cubicBezTo>
                      <a:cubicBezTo>
                        <a:pt x="0" y="876"/>
                        <a:pt x="381" y="1"/>
                        <a:pt x="1104" y="1"/>
                      </a:cubicBezTo>
                      <a:cubicBezTo>
                        <a:pt x="1560" y="1"/>
                        <a:pt x="1921" y="362"/>
                        <a:pt x="1921" y="819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759" name="Google Shape;25759;p72"/>
                <p:cNvSpPr/>
                <p:nvPr/>
              </p:nvSpPr>
              <p:spPr>
                <a:xfrm>
                  <a:off x="1173650" y="1827450"/>
                  <a:ext cx="104925" cy="69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97" h="2771" extrusionOk="0">
                      <a:moveTo>
                        <a:pt x="399" y="0"/>
                      </a:moveTo>
                      <a:cubicBezTo>
                        <a:pt x="201" y="0"/>
                        <a:pt x="0" y="145"/>
                        <a:pt x="31" y="411"/>
                      </a:cubicBezTo>
                      <a:cubicBezTo>
                        <a:pt x="31" y="564"/>
                        <a:pt x="221" y="1914"/>
                        <a:pt x="3645" y="2751"/>
                      </a:cubicBezTo>
                      <a:cubicBezTo>
                        <a:pt x="3654" y="2761"/>
                        <a:pt x="3669" y="2765"/>
                        <a:pt x="3683" y="2765"/>
                      </a:cubicBezTo>
                      <a:cubicBezTo>
                        <a:pt x="3697" y="2765"/>
                        <a:pt x="3712" y="2761"/>
                        <a:pt x="3721" y="2751"/>
                      </a:cubicBezTo>
                      <a:lnTo>
                        <a:pt x="3721" y="2770"/>
                      </a:lnTo>
                      <a:cubicBezTo>
                        <a:pt x="4121" y="2732"/>
                        <a:pt x="4197" y="2180"/>
                        <a:pt x="3816" y="2047"/>
                      </a:cubicBezTo>
                      <a:cubicBezTo>
                        <a:pt x="1001" y="1363"/>
                        <a:pt x="754" y="392"/>
                        <a:pt x="754" y="335"/>
                      </a:cubicBezTo>
                      <a:cubicBezTo>
                        <a:pt x="736" y="107"/>
                        <a:pt x="569" y="0"/>
                        <a:pt x="399" y="0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760" name="Google Shape;25760;p72"/>
                <p:cNvSpPr/>
                <p:nvPr/>
              </p:nvSpPr>
              <p:spPr>
                <a:xfrm>
                  <a:off x="1216725" y="1696500"/>
                  <a:ext cx="91325" cy="118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53" h="4756" extrusionOk="0">
                      <a:moveTo>
                        <a:pt x="1427" y="0"/>
                      </a:moveTo>
                      <a:cubicBezTo>
                        <a:pt x="1427" y="0"/>
                        <a:pt x="3311" y="1978"/>
                        <a:pt x="3482" y="3367"/>
                      </a:cubicBezTo>
                      <a:cubicBezTo>
                        <a:pt x="3653" y="4755"/>
                        <a:pt x="1" y="1674"/>
                        <a:pt x="1" y="1674"/>
                      </a:cubicBezTo>
                      <a:cubicBezTo>
                        <a:pt x="1" y="1674"/>
                        <a:pt x="1" y="438"/>
                        <a:pt x="1427" y="0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761" name="Google Shape;25761;p72"/>
                <p:cNvSpPr/>
                <p:nvPr/>
              </p:nvSpPr>
              <p:spPr>
                <a:xfrm>
                  <a:off x="1332800" y="1633800"/>
                  <a:ext cx="77500" cy="81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00" h="3251" extrusionOk="0">
                      <a:moveTo>
                        <a:pt x="513" y="0"/>
                      </a:moveTo>
                      <a:cubicBezTo>
                        <a:pt x="124" y="0"/>
                        <a:pt x="1" y="617"/>
                        <a:pt x="436" y="739"/>
                      </a:cubicBezTo>
                      <a:cubicBezTo>
                        <a:pt x="474" y="758"/>
                        <a:pt x="1768" y="1158"/>
                        <a:pt x="2339" y="2984"/>
                      </a:cubicBezTo>
                      <a:cubicBezTo>
                        <a:pt x="2377" y="3136"/>
                        <a:pt x="2510" y="3250"/>
                        <a:pt x="2681" y="3250"/>
                      </a:cubicBezTo>
                      <a:cubicBezTo>
                        <a:pt x="2719" y="3250"/>
                        <a:pt x="2757" y="3231"/>
                        <a:pt x="2795" y="3212"/>
                      </a:cubicBezTo>
                      <a:cubicBezTo>
                        <a:pt x="2985" y="3155"/>
                        <a:pt x="3099" y="2946"/>
                        <a:pt x="3042" y="2756"/>
                      </a:cubicBezTo>
                      <a:cubicBezTo>
                        <a:pt x="2358" y="530"/>
                        <a:pt x="703" y="36"/>
                        <a:pt x="627" y="17"/>
                      </a:cubicBezTo>
                      <a:cubicBezTo>
                        <a:pt x="587" y="5"/>
                        <a:pt x="549" y="0"/>
                        <a:pt x="513" y="0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762" name="Google Shape;25762;p72"/>
                <p:cNvSpPr/>
                <p:nvPr/>
              </p:nvSpPr>
              <p:spPr>
                <a:xfrm>
                  <a:off x="1398775" y="1912200"/>
                  <a:ext cx="117800" cy="40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12" h="1606" extrusionOk="0">
                      <a:moveTo>
                        <a:pt x="4203" y="1"/>
                      </a:moveTo>
                      <a:cubicBezTo>
                        <a:pt x="4130" y="1"/>
                        <a:pt x="4053" y="25"/>
                        <a:pt x="3979" y="84"/>
                      </a:cubicBezTo>
                      <a:cubicBezTo>
                        <a:pt x="3260" y="704"/>
                        <a:pt x="2566" y="882"/>
                        <a:pt x="2006" y="882"/>
                      </a:cubicBezTo>
                      <a:cubicBezTo>
                        <a:pt x="1278" y="882"/>
                        <a:pt x="778" y="581"/>
                        <a:pt x="746" y="559"/>
                      </a:cubicBezTo>
                      <a:cubicBezTo>
                        <a:pt x="673" y="513"/>
                        <a:pt x="601" y="493"/>
                        <a:pt x="534" y="493"/>
                      </a:cubicBezTo>
                      <a:cubicBezTo>
                        <a:pt x="213" y="493"/>
                        <a:pt x="0" y="948"/>
                        <a:pt x="346" y="1168"/>
                      </a:cubicBezTo>
                      <a:cubicBezTo>
                        <a:pt x="746" y="1396"/>
                        <a:pt x="1183" y="1529"/>
                        <a:pt x="1621" y="1586"/>
                      </a:cubicBezTo>
                      <a:cubicBezTo>
                        <a:pt x="1754" y="1605"/>
                        <a:pt x="1887" y="1605"/>
                        <a:pt x="2020" y="1605"/>
                      </a:cubicBezTo>
                      <a:cubicBezTo>
                        <a:pt x="2914" y="1586"/>
                        <a:pt x="3789" y="1244"/>
                        <a:pt x="4455" y="635"/>
                      </a:cubicBezTo>
                      <a:cubicBezTo>
                        <a:pt x="4712" y="378"/>
                        <a:pt x="4488" y="1"/>
                        <a:pt x="4203" y="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763" name="Google Shape;25763;p72"/>
                <p:cNvSpPr/>
                <p:nvPr/>
              </p:nvSpPr>
              <p:spPr>
                <a:xfrm>
                  <a:off x="1377450" y="1801575"/>
                  <a:ext cx="106075" cy="69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43" h="2797" extrusionOk="0">
                      <a:moveTo>
                        <a:pt x="4166" y="1732"/>
                      </a:moveTo>
                      <a:cubicBezTo>
                        <a:pt x="2949" y="2797"/>
                        <a:pt x="267" y="2797"/>
                        <a:pt x="153" y="2188"/>
                      </a:cubicBezTo>
                      <a:cubicBezTo>
                        <a:pt x="39" y="1846"/>
                        <a:pt x="1" y="1485"/>
                        <a:pt x="20" y="1104"/>
                      </a:cubicBezTo>
                      <a:cubicBezTo>
                        <a:pt x="1922" y="1"/>
                        <a:pt x="4128" y="1085"/>
                        <a:pt x="4128" y="1085"/>
                      </a:cubicBezTo>
                      <a:cubicBezTo>
                        <a:pt x="4224" y="1294"/>
                        <a:pt x="4243" y="1523"/>
                        <a:pt x="4166" y="1732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764" name="Google Shape;25764;p72"/>
                <p:cNvSpPr/>
                <p:nvPr/>
              </p:nvSpPr>
              <p:spPr>
                <a:xfrm>
                  <a:off x="1381275" y="1679375"/>
                  <a:ext cx="168350" cy="42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734" h="1713" extrusionOk="0">
                      <a:moveTo>
                        <a:pt x="3104" y="1"/>
                      </a:moveTo>
                      <a:cubicBezTo>
                        <a:pt x="2238" y="1"/>
                        <a:pt x="1284" y="224"/>
                        <a:pt x="342" y="876"/>
                      </a:cubicBezTo>
                      <a:cubicBezTo>
                        <a:pt x="0" y="1109"/>
                        <a:pt x="218" y="1558"/>
                        <a:pt x="537" y="1558"/>
                      </a:cubicBezTo>
                      <a:cubicBezTo>
                        <a:pt x="608" y="1558"/>
                        <a:pt x="685" y="1536"/>
                        <a:pt x="761" y="1484"/>
                      </a:cubicBezTo>
                      <a:cubicBezTo>
                        <a:pt x="1575" y="921"/>
                        <a:pt x="2397" y="728"/>
                        <a:pt x="3141" y="728"/>
                      </a:cubicBezTo>
                      <a:cubicBezTo>
                        <a:pt x="4710" y="728"/>
                        <a:pt x="5933" y="1585"/>
                        <a:pt x="6011" y="1636"/>
                      </a:cubicBezTo>
                      <a:cubicBezTo>
                        <a:pt x="6087" y="1693"/>
                        <a:pt x="6144" y="1712"/>
                        <a:pt x="6239" y="1712"/>
                      </a:cubicBezTo>
                      <a:cubicBezTo>
                        <a:pt x="6581" y="1712"/>
                        <a:pt x="6733" y="1256"/>
                        <a:pt x="6448" y="1047"/>
                      </a:cubicBezTo>
                      <a:cubicBezTo>
                        <a:pt x="6422" y="1034"/>
                        <a:pt x="4969" y="1"/>
                        <a:pt x="3104" y="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765" name="Google Shape;25765;p72"/>
                <p:cNvSpPr/>
                <p:nvPr/>
              </p:nvSpPr>
              <p:spPr>
                <a:xfrm>
                  <a:off x="1384600" y="1206225"/>
                  <a:ext cx="271075" cy="267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843" h="10691" extrusionOk="0">
                      <a:moveTo>
                        <a:pt x="5421" y="1"/>
                      </a:moveTo>
                      <a:cubicBezTo>
                        <a:pt x="2435" y="1"/>
                        <a:pt x="0" y="2397"/>
                        <a:pt x="0" y="5346"/>
                      </a:cubicBezTo>
                      <a:cubicBezTo>
                        <a:pt x="0" y="8294"/>
                        <a:pt x="2435" y="10691"/>
                        <a:pt x="5421" y="10691"/>
                      </a:cubicBezTo>
                      <a:cubicBezTo>
                        <a:pt x="8407" y="10691"/>
                        <a:pt x="10842" y="8294"/>
                        <a:pt x="10842" y="5346"/>
                      </a:cubicBezTo>
                      <a:cubicBezTo>
                        <a:pt x="10842" y="2397"/>
                        <a:pt x="8407" y="1"/>
                        <a:pt x="5421" y="1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766" name="Google Shape;25766;p72"/>
                <p:cNvSpPr/>
                <p:nvPr/>
              </p:nvSpPr>
              <p:spPr>
                <a:xfrm>
                  <a:off x="1384600" y="1255700"/>
                  <a:ext cx="214950" cy="225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598" h="9016" extrusionOk="0">
                      <a:moveTo>
                        <a:pt x="6182" y="8293"/>
                      </a:moveTo>
                      <a:cubicBezTo>
                        <a:pt x="3044" y="9016"/>
                        <a:pt x="57" y="6657"/>
                        <a:pt x="0" y="3443"/>
                      </a:cubicBezTo>
                      <a:cubicBezTo>
                        <a:pt x="0" y="2244"/>
                        <a:pt x="457" y="1065"/>
                        <a:pt x="1256" y="171"/>
                      </a:cubicBezTo>
                      <a:lnTo>
                        <a:pt x="1294" y="114"/>
                      </a:lnTo>
                      <a:cubicBezTo>
                        <a:pt x="1427" y="0"/>
                        <a:pt x="1655" y="19"/>
                        <a:pt x="1731" y="190"/>
                      </a:cubicBezTo>
                      <a:cubicBezTo>
                        <a:pt x="2112" y="856"/>
                        <a:pt x="3443" y="2206"/>
                        <a:pt x="7894" y="1655"/>
                      </a:cubicBezTo>
                      <a:cubicBezTo>
                        <a:pt x="8160" y="1617"/>
                        <a:pt x="8407" y="1826"/>
                        <a:pt x="8426" y="2092"/>
                      </a:cubicBezTo>
                      <a:cubicBezTo>
                        <a:pt x="8541" y="3310"/>
                        <a:pt x="8598" y="6524"/>
                        <a:pt x="6429" y="8236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767" name="Google Shape;25767;p72"/>
                <p:cNvSpPr/>
                <p:nvPr/>
              </p:nvSpPr>
              <p:spPr>
                <a:xfrm>
                  <a:off x="1514400" y="1754975"/>
                  <a:ext cx="121300" cy="112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52" h="4490" extrusionOk="0">
                      <a:moveTo>
                        <a:pt x="4851" y="229"/>
                      </a:moveTo>
                      <a:cubicBezTo>
                        <a:pt x="4851" y="229"/>
                        <a:pt x="4452" y="3120"/>
                        <a:pt x="4052" y="3634"/>
                      </a:cubicBezTo>
                      <a:cubicBezTo>
                        <a:pt x="3672" y="4147"/>
                        <a:pt x="3729" y="2512"/>
                        <a:pt x="3729" y="2512"/>
                      </a:cubicBezTo>
                      <a:cubicBezTo>
                        <a:pt x="3729" y="2512"/>
                        <a:pt x="3120" y="4490"/>
                        <a:pt x="2740" y="4414"/>
                      </a:cubicBezTo>
                      <a:cubicBezTo>
                        <a:pt x="2379" y="4338"/>
                        <a:pt x="3025" y="2321"/>
                        <a:pt x="3025" y="2321"/>
                      </a:cubicBezTo>
                      <a:cubicBezTo>
                        <a:pt x="3025" y="2321"/>
                        <a:pt x="2493" y="4357"/>
                        <a:pt x="2131" y="4262"/>
                      </a:cubicBezTo>
                      <a:cubicBezTo>
                        <a:pt x="1751" y="4185"/>
                        <a:pt x="2360" y="2245"/>
                        <a:pt x="2360" y="2245"/>
                      </a:cubicBezTo>
                      <a:cubicBezTo>
                        <a:pt x="2360" y="2245"/>
                        <a:pt x="1561" y="3691"/>
                        <a:pt x="1199" y="3653"/>
                      </a:cubicBezTo>
                      <a:cubicBezTo>
                        <a:pt x="857" y="3615"/>
                        <a:pt x="1656" y="1808"/>
                        <a:pt x="1656" y="1808"/>
                      </a:cubicBezTo>
                      <a:cubicBezTo>
                        <a:pt x="1275" y="1846"/>
                        <a:pt x="914" y="1903"/>
                        <a:pt x="553" y="1998"/>
                      </a:cubicBezTo>
                      <a:cubicBezTo>
                        <a:pt x="1" y="2150"/>
                        <a:pt x="362" y="1009"/>
                        <a:pt x="1751" y="1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768" name="Google Shape;25768;p72"/>
                <p:cNvSpPr/>
                <p:nvPr/>
              </p:nvSpPr>
              <p:spPr>
                <a:xfrm>
                  <a:off x="1520125" y="1449225"/>
                  <a:ext cx="151225" cy="327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49" h="13106" extrusionOk="0">
                      <a:moveTo>
                        <a:pt x="3291" y="210"/>
                      </a:moveTo>
                      <a:cubicBezTo>
                        <a:pt x="3291" y="210"/>
                        <a:pt x="590" y="0"/>
                        <a:pt x="0" y="2188"/>
                      </a:cubicBezTo>
                      <a:cubicBezTo>
                        <a:pt x="381" y="3862"/>
                        <a:pt x="1008" y="5478"/>
                        <a:pt x="1864" y="6981"/>
                      </a:cubicBezTo>
                      <a:cubicBezTo>
                        <a:pt x="2035" y="7647"/>
                        <a:pt x="2054" y="8351"/>
                        <a:pt x="1940" y="9035"/>
                      </a:cubicBezTo>
                      <a:cubicBezTo>
                        <a:pt x="1769" y="10348"/>
                        <a:pt x="1389" y="12174"/>
                        <a:pt x="1389" y="12174"/>
                      </a:cubicBezTo>
                      <a:cubicBezTo>
                        <a:pt x="1389" y="12174"/>
                        <a:pt x="2473" y="13106"/>
                        <a:pt x="4622" y="12459"/>
                      </a:cubicBezTo>
                      <a:cubicBezTo>
                        <a:pt x="4622" y="12459"/>
                        <a:pt x="6049" y="9473"/>
                        <a:pt x="5783" y="6677"/>
                      </a:cubicBezTo>
                      <a:cubicBezTo>
                        <a:pt x="5535" y="3881"/>
                        <a:pt x="3291" y="210"/>
                        <a:pt x="3291" y="21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769" name="Google Shape;25769;p72"/>
                <p:cNvSpPr/>
                <p:nvPr/>
              </p:nvSpPr>
              <p:spPr>
                <a:xfrm>
                  <a:off x="1545200" y="1745650"/>
                  <a:ext cx="104075" cy="34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63" h="1383" extrusionOk="0">
                      <a:moveTo>
                        <a:pt x="521" y="0"/>
                      </a:moveTo>
                      <a:cubicBezTo>
                        <a:pt x="247" y="0"/>
                        <a:pt x="0" y="344"/>
                        <a:pt x="234" y="621"/>
                      </a:cubicBezTo>
                      <a:cubicBezTo>
                        <a:pt x="713" y="1100"/>
                        <a:pt x="1370" y="1383"/>
                        <a:pt x="2068" y="1383"/>
                      </a:cubicBezTo>
                      <a:cubicBezTo>
                        <a:pt x="2090" y="1383"/>
                        <a:pt x="2113" y="1383"/>
                        <a:pt x="2136" y="1382"/>
                      </a:cubicBezTo>
                      <a:cubicBezTo>
                        <a:pt x="2725" y="1382"/>
                        <a:pt x="3296" y="1211"/>
                        <a:pt x="3809" y="906"/>
                      </a:cubicBezTo>
                      <a:cubicBezTo>
                        <a:pt x="4163" y="714"/>
                        <a:pt x="3960" y="223"/>
                        <a:pt x="3637" y="223"/>
                      </a:cubicBezTo>
                      <a:cubicBezTo>
                        <a:pt x="3577" y="223"/>
                        <a:pt x="3513" y="240"/>
                        <a:pt x="3448" y="279"/>
                      </a:cubicBezTo>
                      <a:cubicBezTo>
                        <a:pt x="2949" y="557"/>
                        <a:pt x="2508" y="655"/>
                        <a:pt x="2136" y="655"/>
                      </a:cubicBezTo>
                      <a:cubicBezTo>
                        <a:pt x="1287" y="655"/>
                        <a:pt x="793" y="147"/>
                        <a:pt x="766" y="108"/>
                      </a:cubicBezTo>
                      <a:cubicBezTo>
                        <a:pt x="691" y="32"/>
                        <a:pt x="605" y="0"/>
                        <a:pt x="521" y="0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770" name="Google Shape;25770;p72"/>
                <p:cNvSpPr/>
                <p:nvPr/>
              </p:nvSpPr>
              <p:spPr>
                <a:xfrm>
                  <a:off x="1566250" y="1616125"/>
                  <a:ext cx="103675" cy="62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47" h="2512" extrusionOk="0">
                      <a:moveTo>
                        <a:pt x="152" y="1237"/>
                      </a:moveTo>
                      <a:cubicBezTo>
                        <a:pt x="152" y="1237"/>
                        <a:pt x="3557" y="1180"/>
                        <a:pt x="3957" y="1"/>
                      </a:cubicBezTo>
                      <a:cubicBezTo>
                        <a:pt x="3957" y="1"/>
                        <a:pt x="4147" y="571"/>
                        <a:pt x="3899" y="1846"/>
                      </a:cubicBezTo>
                      <a:cubicBezTo>
                        <a:pt x="3899" y="1846"/>
                        <a:pt x="2016" y="2512"/>
                        <a:pt x="171" y="1751"/>
                      </a:cubicBezTo>
                      <a:cubicBezTo>
                        <a:pt x="152" y="1751"/>
                        <a:pt x="0" y="1713"/>
                        <a:pt x="152" y="1237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771" name="Google Shape;25771;p72"/>
                <p:cNvSpPr/>
                <p:nvPr/>
              </p:nvSpPr>
              <p:spPr>
                <a:xfrm>
                  <a:off x="1508700" y="1441825"/>
                  <a:ext cx="110525" cy="8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21" h="3283" extrusionOk="0">
                      <a:moveTo>
                        <a:pt x="3360" y="0"/>
                      </a:moveTo>
                      <a:cubicBezTo>
                        <a:pt x="2177" y="0"/>
                        <a:pt x="424" y="546"/>
                        <a:pt x="58" y="2712"/>
                      </a:cubicBezTo>
                      <a:cubicBezTo>
                        <a:pt x="1" y="2978"/>
                        <a:pt x="191" y="3226"/>
                        <a:pt x="457" y="3283"/>
                      </a:cubicBezTo>
                      <a:lnTo>
                        <a:pt x="533" y="3283"/>
                      </a:lnTo>
                      <a:cubicBezTo>
                        <a:pt x="762" y="3283"/>
                        <a:pt x="971" y="3112"/>
                        <a:pt x="1009" y="2883"/>
                      </a:cubicBezTo>
                      <a:cubicBezTo>
                        <a:pt x="1310" y="1198"/>
                        <a:pt x="2670" y="977"/>
                        <a:pt x="3338" y="977"/>
                      </a:cubicBezTo>
                      <a:cubicBezTo>
                        <a:pt x="3515" y="977"/>
                        <a:pt x="3643" y="992"/>
                        <a:pt x="3691" y="1000"/>
                      </a:cubicBezTo>
                      <a:cubicBezTo>
                        <a:pt x="3704" y="1001"/>
                        <a:pt x="3716" y="1001"/>
                        <a:pt x="3728" y="1001"/>
                      </a:cubicBezTo>
                      <a:cubicBezTo>
                        <a:pt x="4323" y="1001"/>
                        <a:pt x="4420" y="123"/>
                        <a:pt x="3824" y="30"/>
                      </a:cubicBezTo>
                      <a:cubicBezTo>
                        <a:pt x="3685" y="11"/>
                        <a:pt x="3528" y="0"/>
                        <a:pt x="3360" y="0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25772" name="Google Shape;25772;p72"/>
              <p:cNvGrpSpPr/>
              <p:nvPr/>
            </p:nvGrpSpPr>
            <p:grpSpPr>
              <a:xfrm>
                <a:off x="103591" y="148009"/>
                <a:ext cx="3114248" cy="1983396"/>
                <a:chOff x="961902" y="999722"/>
                <a:chExt cx="1680561" cy="1070313"/>
              </a:xfrm>
            </p:grpSpPr>
            <p:sp>
              <p:nvSpPr>
                <p:cNvPr id="25773" name="Google Shape;25773;p72"/>
                <p:cNvSpPr/>
                <p:nvPr/>
              </p:nvSpPr>
              <p:spPr>
                <a:xfrm>
                  <a:off x="1258302" y="999722"/>
                  <a:ext cx="1066864" cy="10703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08" h="10241" extrusionOk="0">
                      <a:moveTo>
                        <a:pt x="5151" y="1"/>
                      </a:moveTo>
                      <a:cubicBezTo>
                        <a:pt x="2707" y="1"/>
                        <a:pt x="297" y="1732"/>
                        <a:pt x="34" y="4666"/>
                      </a:cubicBezTo>
                      <a:cubicBezTo>
                        <a:pt x="0" y="4732"/>
                        <a:pt x="0" y="4832"/>
                        <a:pt x="0" y="4932"/>
                      </a:cubicBezTo>
                      <a:lnTo>
                        <a:pt x="0" y="5133"/>
                      </a:lnTo>
                      <a:cubicBezTo>
                        <a:pt x="0" y="5433"/>
                        <a:pt x="34" y="5733"/>
                        <a:pt x="67" y="6033"/>
                      </a:cubicBezTo>
                      <a:cubicBezTo>
                        <a:pt x="167" y="6500"/>
                        <a:pt x="301" y="6967"/>
                        <a:pt x="534" y="7401"/>
                      </a:cubicBezTo>
                      <a:cubicBezTo>
                        <a:pt x="701" y="7734"/>
                        <a:pt x="901" y="8068"/>
                        <a:pt x="1168" y="8368"/>
                      </a:cubicBezTo>
                      <a:cubicBezTo>
                        <a:pt x="2223" y="9656"/>
                        <a:pt x="3657" y="10241"/>
                        <a:pt x="5071" y="10241"/>
                      </a:cubicBezTo>
                      <a:cubicBezTo>
                        <a:pt x="7504" y="10241"/>
                        <a:pt x="9879" y="8513"/>
                        <a:pt x="10174" y="5666"/>
                      </a:cubicBezTo>
                      <a:cubicBezTo>
                        <a:pt x="10208" y="5466"/>
                        <a:pt x="10208" y="5299"/>
                        <a:pt x="10208" y="5133"/>
                      </a:cubicBezTo>
                      <a:cubicBezTo>
                        <a:pt x="10208" y="5032"/>
                        <a:pt x="10208" y="4966"/>
                        <a:pt x="10208" y="4832"/>
                      </a:cubicBezTo>
                      <a:cubicBezTo>
                        <a:pt x="10208" y="4732"/>
                        <a:pt x="10208" y="4632"/>
                        <a:pt x="10174" y="4499"/>
                      </a:cubicBezTo>
                      <a:cubicBezTo>
                        <a:pt x="10174" y="4332"/>
                        <a:pt x="10141" y="4199"/>
                        <a:pt x="10108" y="4032"/>
                      </a:cubicBezTo>
                      <a:cubicBezTo>
                        <a:pt x="9974" y="3431"/>
                        <a:pt x="9707" y="2831"/>
                        <a:pt x="9374" y="2331"/>
                      </a:cubicBezTo>
                      <a:cubicBezTo>
                        <a:pt x="8337" y="729"/>
                        <a:pt x="6737" y="1"/>
                        <a:pt x="5151" y="1"/>
                      </a:cubicBezTo>
                      <a:close/>
                    </a:path>
                  </a:pathLst>
                </a:custGeom>
                <a:solidFill>
                  <a:srgbClr val="2E5789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774" name="Google Shape;25774;p72"/>
                <p:cNvSpPr/>
                <p:nvPr/>
              </p:nvSpPr>
              <p:spPr>
                <a:xfrm>
                  <a:off x="1345466" y="1002648"/>
                  <a:ext cx="892537" cy="24069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540" h="2303" extrusionOk="0">
                      <a:moveTo>
                        <a:pt x="4270" y="1"/>
                      </a:moveTo>
                      <a:cubicBezTo>
                        <a:pt x="2635" y="1"/>
                        <a:pt x="1001" y="768"/>
                        <a:pt x="0" y="2303"/>
                      </a:cubicBezTo>
                      <a:cubicBezTo>
                        <a:pt x="167" y="2303"/>
                        <a:pt x="334" y="2303"/>
                        <a:pt x="501" y="2269"/>
                      </a:cubicBezTo>
                      <a:cubicBezTo>
                        <a:pt x="734" y="2169"/>
                        <a:pt x="968" y="2102"/>
                        <a:pt x="1234" y="2069"/>
                      </a:cubicBezTo>
                      <a:cubicBezTo>
                        <a:pt x="1735" y="1969"/>
                        <a:pt x="1802" y="1936"/>
                        <a:pt x="2335" y="1869"/>
                      </a:cubicBezTo>
                      <a:cubicBezTo>
                        <a:pt x="2869" y="1802"/>
                        <a:pt x="3203" y="1735"/>
                        <a:pt x="3703" y="1702"/>
                      </a:cubicBezTo>
                      <a:cubicBezTo>
                        <a:pt x="3870" y="1669"/>
                        <a:pt x="4045" y="1652"/>
                        <a:pt x="4220" y="1652"/>
                      </a:cubicBezTo>
                      <a:cubicBezTo>
                        <a:pt x="4395" y="1652"/>
                        <a:pt x="4570" y="1669"/>
                        <a:pt x="4737" y="1702"/>
                      </a:cubicBezTo>
                      <a:cubicBezTo>
                        <a:pt x="5104" y="1802"/>
                        <a:pt x="5404" y="1769"/>
                        <a:pt x="5738" y="1869"/>
                      </a:cubicBezTo>
                      <a:cubicBezTo>
                        <a:pt x="6005" y="2002"/>
                        <a:pt x="6271" y="2069"/>
                        <a:pt x="6538" y="2136"/>
                      </a:cubicBezTo>
                      <a:cubicBezTo>
                        <a:pt x="6972" y="2202"/>
                        <a:pt x="7406" y="2269"/>
                        <a:pt x="7839" y="2303"/>
                      </a:cubicBezTo>
                      <a:lnTo>
                        <a:pt x="8540" y="2303"/>
                      </a:lnTo>
                      <a:cubicBezTo>
                        <a:pt x="7539" y="768"/>
                        <a:pt x="5904" y="1"/>
                        <a:pt x="4270" y="1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775" name="Google Shape;25775;p72"/>
                <p:cNvSpPr/>
                <p:nvPr/>
              </p:nvSpPr>
              <p:spPr>
                <a:xfrm>
                  <a:off x="1258302" y="1421017"/>
                  <a:ext cx="1063415" cy="9427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175" h="902" extrusionOk="0">
                      <a:moveTo>
                        <a:pt x="10108" y="1"/>
                      </a:moveTo>
                      <a:lnTo>
                        <a:pt x="8773" y="134"/>
                      </a:lnTo>
                      <a:cubicBezTo>
                        <a:pt x="8206" y="201"/>
                        <a:pt x="7572" y="234"/>
                        <a:pt x="6605" y="268"/>
                      </a:cubicBezTo>
                      <a:cubicBezTo>
                        <a:pt x="6105" y="268"/>
                        <a:pt x="5604" y="268"/>
                        <a:pt x="5104" y="201"/>
                      </a:cubicBezTo>
                      <a:cubicBezTo>
                        <a:pt x="4618" y="137"/>
                        <a:pt x="4118" y="114"/>
                        <a:pt x="3622" y="114"/>
                      </a:cubicBezTo>
                      <a:cubicBezTo>
                        <a:pt x="3335" y="114"/>
                        <a:pt x="3050" y="122"/>
                        <a:pt x="2769" y="134"/>
                      </a:cubicBezTo>
                      <a:cubicBezTo>
                        <a:pt x="2169" y="201"/>
                        <a:pt x="868" y="468"/>
                        <a:pt x="34" y="635"/>
                      </a:cubicBezTo>
                      <a:cubicBezTo>
                        <a:pt x="0" y="735"/>
                        <a:pt x="0" y="801"/>
                        <a:pt x="0" y="901"/>
                      </a:cubicBezTo>
                      <a:cubicBezTo>
                        <a:pt x="1068" y="768"/>
                        <a:pt x="3670" y="401"/>
                        <a:pt x="4137" y="401"/>
                      </a:cubicBezTo>
                      <a:cubicBezTo>
                        <a:pt x="4704" y="434"/>
                        <a:pt x="4804" y="468"/>
                        <a:pt x="5304" y="501"/>
                      </a:cubicBezTo>
                      <a:cubicBezTo>
                        <a:pt x="5638" y="534"/>
                        <a:pt x="6005" y="568"/>
                        <a:pt x="6372" y="568"/>
                      </a:cubicBezTo>
                      <a:cubicBezTo>
                        <a:pt x="6738" y="534"/>
                        <a:pt x="7706" y="568"/>
                        <a:pt x="8373" y="501"/>
                      </a:cubicBezTo>
                      <a:cubicBezTo>
                        <a:pt x="8707" y="468"/>
                        <a:pt x="9507" y="468"/>
                        <a:pt x="10174" y="468"/>
                      </a:cubicBezTo>
                      <a:cubicBezTo>
                        <a:pt x="10174" y="301"/>
                        <a:pt x="10141" y="168"/>
                        <a:pt x="10108" y="1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776" name="Google Shape;25776;p72"/>
                <p:cNvSpPr/>
                <p:nvPr/>
              </p:nvSpPr>
              <p:spPr>
                <a:xfrm>
                  <a:off x="1258302" y="1480276"/>
                  <a:ext cx="1066864" cy="1639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08" h="1569" extrusionOk="0">
                      <a:moveTo>
                        <a:pt x="4070" y="1"/>
                      </a:moveTo>
                      <a:cubicBezTo>
                        <a:pt x="3870" y="1"/>
                        <a:pt x="3670" y="1"/>
                        <a:pt x="3469" y="34"/>
                      </a:cubicBezTo>
                      <a:cubicBezTo>
                        <a:pt x="3169" y="101"/>
                        <a:pt x="2969" y="101"/>
                        <a:pt x="2836" y="134"/>
                      </a:cubicBezTo>
                      <a:cubicBezTo>
                        <a:pt x="2669" y="168"/>
                        <a:pt x="2369" y="168"/>
                        <a:pt x="2135" y="201"/>
                      </a:cubicBezTo>
                      <a:cubicBezTo>
                        <a:pt x="1902" y="234"/>
                        <a:pt x="1735" y="234"/>
                        <a:pt x="1535" y="268"/>
                      </a:cubicBezTo>
                      <a:cubicBezTo>
                        <a:pt x="1368" y="301"/>
                        <a:pt x="1401" y="301"/>
                        <a:pt x="1134" y="368"/>
                      </a:cubicBezTo>
                      <a:cubicBezTo>
                        <a:pt x="868" y="468"/>
                        <a:pt x="634" y="501"/>
                        <a:pt x="367" y="501"/>
                      </a:cubicBezTo>
                      <a:cubicBezTo>
                        <a:pt x="100" y="501"/>
                        <a:pt x="34" y="501"/>
                        <a:pt x="0" y="535"/>
                      </a:cubicBezTo>
                      <a:cubicBezTo>
                        <a:pt x="0" y="835"/>
                        <a:pt x="34" y="1135"/>
                        <a:pt x="67" y="1435"/>
                      </a:cubicBezTo>
                      <a:cubicBezTo>
                        <a:pt x="634" y="1235"/>
                        <a:pt x="1201" y="1102"/>
                        <a:pt x="1768" y="968"/>
                      </a:cubicBezTo>
                      <a:cubicBezTo>
                        <a:pt x="1935" y="952"/>
                        <a:pt x="2102" y="943"/>
                        <a:pt x="2269" y="943"/>
                      </a:cubicBezTo>
                      <a:cubicBezTo>
                        <a:pt x="2435" y="943"/>
                        <a:pt x="2602" y="952"/>
                        <a:pt x="2769" y="968"/>
                      </a:cubicBezTo>
                      <a:cubicBezTo>
                        <a:pt x="3069" y="1002"/>
                        <a:pt x="3369" y="1068"/>
                        <a:pt x="3670" y="1135"/>
                      </a:cubicBezTo>
                      <a:cubicBezTo>
                        <a:pt x="4070" y="1268"/>
                        <a:pt x="4470" y="1368"/>
                        <a:pt x="4904" y="1368"/>
                      </a:cubicBezTo>
                      <a:cubicBezTo>
                        <a:pt x="5771" y="1469"/>
                        <a:pt x="6071" y="1569"/>
                        <a:pt x="6672" y="1569"/>
                      </a:cubicBezTo>
                      <a:lnTo>
                        <a:pt x="7973" y="1569"/>
                      </a:lnTo>
                      <a:cubicBezTo>
                        <a:pt x="8133" y="1562"/>
                        <a:pt x="8267" y="1561"/>
                        <a:pt x="8382" y="1561"/>
                      </a:cubicBezTo>
                      <a:cubicBezTo>
                        <a:pt x="8509" y="1561"/>
                        <a:pt x="8613" y="1563"/>
                        <a:pt x="8704" y="1563"/>
                      </a:cubicBezTo>
                      <a:cubicBezTo>
                        <a:pt x="8982" y="1563"/>
                        <a:pt x="9146" y="1545"/>
                        <a:pt x="9474" y="1402"/>
                      </a:cubicBezTo>
                      <a:cubicBezTo>
                        <a:pt x="9807" y="1235"/>
                        <a:pt x="10041" y="1135"/>
                        <a:pt x="10174" y="1068"/>
                      </a:cubicBezTo>
                      <a:cubicBezTo>
                        <a:pt x="10208" y="868"/>
                        <a:pt x="10208" y="701"/>
                        <a:pt x="10208" y="535"/>
                      </a:cubicBezTo>
                      <a:cubicBezTo>
                        <a:pt x="10208" y="434"/>
                        <a:pt x="10208" y="368"/>
                        <a:pt x="10174" y="234"/>
                      </a:cubicBezTo>
                      <a:cubicBezTo>
                        <a:pt x="9774" y="334"/>
                        <a:pt x="9340" y="368"/>
                        <a:pt x="8907" y="368"/>
                      </a:cubicBezTo>
                      <a:cubicBezTo>
                        <a:pt x="8873" y="346"/>
                        <a:pt x="8829" y="338"/>
                        <a:pt x="8765" y="338"/>
                      </a:cubicBezTo>
                      <a:cubicBezTo>
                        <a:pt x="8636" y="338"/>
                        <a:pt x="8429" y="368"/>
                        <a:pt x="8073" y="368"/>
                      </a:cubicBezTo>
                      <a:cubicBezTo>
                        <a:pt x="7906" y="379"/>
                        <a:pt x="7728" y="383"/>
                        <a:pt x="7565" y="383"/>
                      </a:cubicBezTo>
                      <a:cubicBezTo>
                        <a:pt x="7239" y="383"/>
                        <a:pt x="6972" y="368"/>
                        <a:pt x="6972" y="368"/>
                      </a:cubicBezTo>
                      <a:cubicBezTo>
                        <a:pt x="6972" y="368"/>
                        <a:pt x="6271" y="301"/>
                        <a:pt x="6038" y="268"/>
                      </a:cubicBezTo>
                      <a:cubicBezTo>
                        <a:pt x="5771" y="268"/>
                        <a:pt x="4303" y="1"/>
                        <a:pt x="4070" y="1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777" name="Google Shape;25777;p72"/>
                <p:cNvSpPr/>
                <p:nvPr/>
              </p:nvSpPr>
              <p:spPr>
                <a:xfrm>
                  <a:off x="1314112" y="1773123"/>
                  <a:ext cx="857630" cy="15352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206" h="1469" extrusionOk="0">
                      <a:moveTo>
                        <a:pt x="0" y="1"/>
                      </a:moveTo>
                      <a:cubicBezTo>
                        <a:pt x="167" y="334"/>
                        <a:pt x="400" y="668"/>
                        <a:pt x="634" y="968"/>
                      </a:cubicBezTo>
                      <a:cubicBezTo>
                        <a:pt x="1001" y="1002"/>
                        <a:pt x="1801" y="1135"/>
                        <a:pt x="2302" y="1202"/>
                      </a:cubicBezTo>
                      <a:cubicBezTo>
                        <a:pt x="2835" y="1302"/>
                        <a:pt x="3069" y="1369"/>
                        <a:pt x="3503" y="1435"/>
                      </a:cubicBezTo>
                      <a:cubicBezTo>
                        <a:pt x="3658" y="1457"/>
                        <a:pt x="3795" y="1469"/>
                        <a:pt x="3962" y="1469"/>
                      </a:cubicBezTo>
                      <a:cubicBezTo>
                        <a:pt x="4296" y="1469"/>
                        <a:pt x="4748" y="1424"/>
                        <a:pt x="5704" y="1335"/>
                      </a:cubicBezTo>
                      <a:cubicBezTo>
                        <a:pt x="6605" y="1235"/>
                        <a:pt x="7472" y="902"/>
                        <a:pt x="8206" y="368"/>
                      </a:cubicBezTo>
                      <a:lnTo>
                        <a:pt x="8206" y="368"/>
                      </a:lnTo>
                      <a:cubicBezTo>
                        <a:pt x="7447" y="874"/>
                        <a:pt x="6475" y="977"/>
                        <a:pt x="5669" y="977"/>
                      </a:cubicBezTo>
                      <a:cubicBezTo>
                        <a:pt x="5518" y="977"/>
                        <a:pt x="5374" y="973"/>
                        <a:pt x="5237" y="968"/>
                      </a:cubicBezTo>
                      <a:cubicBezTo>
                        <a:pt x="4603" y="935"/>
                        <a:pt x="3970" y="801"/>
                        <a:pt x="3402" y="568"/>
                      </a:cubicBezTo>
                      <a:cubicBezTo>
                        <a:pt x="2602" y="368"/>
                        <a:pt x="1801" y="201"/>
                        <a:pt x="1001" y="101"/>
                      </a:cubicBezTo>
                      <a:cubicBezTo>
                        <a:pt x="667" y="34"/>
                        <a:pt x="334" y="1"/>
                        <a:pt x="0" y="1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778" name="Google Shape;25778;p72"/>
                <p:cNvSpPr/>
                <p:nvPr/>
              </p:nvSpPr>
              <p:spPr>
                <a:xfrm>
                  <a:off x="961902" y="1042468"/>
                  <a:ext cx="1680561" cy="99245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080" h="9496" extrusionOk="0">
                      <a:moveTo>
                        <a:pt x="14796" y="0"/>
                      </a:moveTo>
                      <a:cubicBezTo>
                        <a:pt x="14054" y="0"/>
                        <a:pt x="12845" y="340"/>
                        <a:pt x="11376" y="954"/>
                      </a:cubicBezTo>
                      <a:lnTo>
                        <a:pt x="11476" y="1054"/>
                      </a:lnTo>
                      <a:cubicBezTo>
                        <a:pt x="12860" y="478"/>
                        <a:pt x="13989" y="156"/>
                        <a:pt x="14631" y="156"/>
                      </a:cubicBezTo>
                      <a:cubicBezTo>
                        <a:pt x="14917" y="156"/>
                        <a:pt x="15106" y="220"/>
                        <a:pt x="15178" y="354"/>
                      </a:cubicBezTo>
                      <a:cubicBezTo>
                        <a:pt x="15612" y="1088"/>
                        <a:pt x="12677" y="3589"/>
                        <a:pt x="8640" y="5958"/>
                      </a:cubicBezTo>
                      <a:cubicBezTo>
                        <a:pt x="5382" y="7885"/>
                        <a:pt x="2368" y="9128"/>
                        <a:pt x="1124" y="9128"/>
                      </a:cubicBezTo>
                      <a:cubicBezTo>
                        <a:pt x="840" y="9128"/>
                        <a:pt x="649" y="9063"/>
                        <a:pt x="568" y="8927"/>
                      </a:cubicBezTo>
                      <a:cubicBezTo>
                        <a:pt x="301" y="8460"/>
                        <a:pt x="1302" y="7359"/>
                        <a:pt x="3003" y="6024"/>
                      </a:cubicBezTo>
                      <a:lnTo>
                        <a:pt x="2970" y="5891"/>
                      </a:lnTo>
                      <a:cubicBezTo>
                        <a:pt x="1068" y="7359"/>
                        <a:pt x="1" y="8660"/>
                        <a:pt x="335" y="9227"/>
                      </a:cubicBezTo>
                      <a:cubicBezTo>
                        <a:pt x="440" y="9409"/>
                        <a:pt x="692" y="9496"/>
                        <a:pt x="1065" y="9496"/>
                      </a:cubicBezTo>
                      <a:cubicBezTo>
                        <a:pt x="2464" y="9496"/>
                        <a:pt x="5554" y="8274"/>
                        <a:pt x="8874" y="6325"/>
                      </a:cubicBezTo>
                      <a:cubicBezTo>
                        <a:pt x="13077" y="3890"/>
                        <a:pt x="16079" y="1188"/>
                        <a:pt x="15545" y="287"/>
                      </a:cubicBezTo>
                      <a:cubicBezTo>
                        <a:pt x="15443" y="93"/>
                        <a:pt x="15183" y="0"/>
                        <a:pt x="14796" y="0"/>
                      </a:cubicBezTo>
                      <a:close/>
                    </a:path>
                  </a:pathLst>
                </a:custGeom>
                <a:solidFill>
                  <a:schemeClr val="accent2">
                    <a:alpha val="27230"/>
                  </a:scheme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74" name="Google Shape;27574;p93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3"/>
                </a:solidFill>
                <a:latin typeface="Goudy Old Style" panose="02020502050305020303" pitchFamily="18" charset="77"/>
              </a:rPr>
              <a:t>Physical Interpretations</a:t>
            </a:r>
            <a:endParaRPr b="1" dirty="0">
              <a:solidFill>
                <a:schemeClr val="accent3"/>
              </a:solidFill>
              <a:latin typeface="Goudy Old Style" panose="02020502050305020303" pitchFamily="18" charset="77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8E10CF3-B042-17AF-36C6-9E2BCE0E2ECA}"/>
              </a:ext>
            </a:extLst>
          </p:cNvPr>
          <p:cNvSpPr txBox="1"/>
          <p:nvPr/>
        </p:nvSpPr>
        <p:spPr>
          <a:xfrm>
            <a:off x="1119528" y="1320075"/>
            <a:ext cx="5534527" cy="29763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Clr>
                <a:schemeClr val="accent4"/>
              </a:buClr>
              <a:buFont typeface="System Font Regular"/>
              <a:buChar char="★"/>
            </a:pPr>
            <a:r>
              <a:rPr lang="en-CA" sz="1600" dirty="0">
                <a:solidFill>
                  <a:schemeClr val="accent3"/>
                </a:solidFill>
                <a:latin typeface="Goudy Old Style" panose="02020502050305020303" pitchFamily="18" charset="77"/>
              </a:rPr>
              <a:t>External GWs act via tidal curvature, not a local force.</a:t>
            </a:r>
          </a:p>
          <a:p>
            <a:pPr marL="285750" indent="-285750">
              <a:lnSpc>
                <a:spcPct val="200000"/>
              </a:lnSpc>
              <a:buClr>
                <a:schemeClr val="accent4"/>
              </a:buClr>
              <a:buFont typeface="System Font Regular"/>
              <a:buChar char="★"/>
            </a:pPr>
            <a:r>
              <a:rPr lang="en-CA" sz="1600" dirty="0">
                <a:solidFill>
                  <a:schemeClr val="accent3"/>
                </a:solidFill>
                <a:latin typeface="Goudy Old Style" panose="02020502050305020303" pitchFamily="18" charset="77"/>
              </a:rPr>
              <a:t>Effective coupling requires:</a:t>
            </a:r>
          </a:p>
          <a:p>
            <a:pPr marL="285750" lvl="1" indent="-285750">
              <a:lnSpc>
                <a:spcPct val="200000"/>
              </a:lnSpc>
              <a:buClr>
                <a:schemeClr val="accent4"/>
              </a:buClr>
              <a:buFont typeface="System Font Regular"/>
              <a:buChar char="★"/>
            </a:pPr>
            <a:endParaRPr lang="en-CA" sz="1600" dirty="0">
              <a:solidFill>
                <a:schemeClr val="accent2"/>
              </a:solidFill>
              <a:latin typeface="Goudy Old Style" panose="02020502050305020303" pitchFamily="18" charset="77"/>
            </a:endParaRPr>
          </a:p>
          <a:p>
            <a:pPr marL="285750" lvl="1" indent="-285750">
              <a:lnSpc>
                <a:spcPct val="200000"/>
              </a:lnSpc>
              <a:buClr>
                <a:schemeClr val="accent4"/>
              </a:buClr>
              <a:buFont typeface="System Font Regular"/>
              <a:buChar char="★"/>
            </a:pPr>
            <a:endParaRPr lang="en-CA" sz="1600" dirty="0">
              <a:solidFill>
                <a:schemeClr val="accent2"/>
              </a:solidFill>
              <a:latin typeface="Goudy Old Style" panose="02020502050305020303" pitchFamily="18" charset="77"/>
            </a:endParaRPr>
          </a:p>
          <a:p>
            <a:pPr lvl="1">
              <a:lnSpc>
                <a:spcPct val="200000"/>
              </a:lnSpc>
              <a:buClr>
                <a:schemeClr val="accent4"/>
              </a:buClr>
            </a:pPr>
            <a:endParaRPr lang="en-CA" sz="1600" dirty="0">
              <a:solidFill>
                <a:schemeClr val="accent2"/>
              </a:solidFill>
              <a:latin typeface="Goudy Old Style" panose="02020502050305020303" pitchFamily="18" charset="77"/>
            </a:endParaRPr>
          </a:p>
          <a:p>
            <a:pPr marL="285750" lvl="1" indent="-285750">
              <a:lnSpc>
                <a:spcPct val="200000"/>
              </a:lnSpc>
              <a:buClr>
                <a:schemeClr val="accent4"/>
              </a:buClr>
              <a:buFont typeface="System Font Regular"/>
              <a:buChar char="★"/>
            </a:pPr>
            <a:r>
              <a:rPr lang="en-CA" sz="1600" dirty="0">
                <a:solidFill>
                  <a:schemeClr val="accent3"/>
                </a:solidFill>
                <a:latin typeface="Goudy Old Style" panose="02020502050305020303" pitchFamily="18" charset="77"/>
              </a:rPr>
              <a:t>In practice: impossible; in principle: allowed by GR.</a:t>
            </a:r>
            <a:endParaRPr lang="en-US" sz="1600" dirty="0">
              <a:solidFill>
                <a:schemeClr val="accent3"/>
              </a:solidFill>
              <a:latin typeface="Goudy Old Style" panose="02020502050305020303" pitchFamily="18" charset="77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69AEA95-4D9F-7A56-13BB-4F5FDB245AE6}"/>
              </a:ext>
            </a:extLst>
          </p:cNvPr>
          <p:cNvSpPr txBox="1"/>
          <p:nvPr/>
        </p:nvSpPr>
        <p:spPr>
          <a:xfrm>
            <a:off x="1534542" y="2232618"/>
            <a:ext cx="3465095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8" indent="-285750">
              <a:lnSpc>
                <a:spcPct val="200000"/>
              </a:lnSpc>
              <a:buClr>
                <a:schemeClr val="accent4"/>
              </a:buClr>
              <a:buFont typeface="System Font Regular"/>
              <a:buChar char="☆"/>
            </a:pPr>
            <a:r>
              <a:rPr lang="en-CA" sz="1600" dirty="0">
                <a:solidFill>
                  <a:schemeClr val="accent3"/>
                </a:solidFill>
                <a:latin typeface="Goudy Old Style" panose="02020502050305020303" pitchFamily="18" charset="77"/>
              </a:rPr>
              <a:t>extremely strong waves,</a:t>
            </a:r>
          </a:p>
          <a:p>
            <a:pPr marL="285750" lvl="1" indent="-285750">
              <a:lnSpc>
                <a:spcPct val="200000"/>
              </a:lnSpc>
              <a:buClr>
                <a:schemeClr val="accent4"/>
              </a:buClr>
              <a:buFont typeface="System Font Regular"/>
              <a:buChar char="☆"/>
            </a:pPr>
            <a:r>
              <a:rPr lang="en-CA" sz="1600" dirty="0">
                <a:solidFill>
                  <a:schemeClr val="accent3"/>
                </a:solidFill>
                <a:latin typeface="Goudy Old Style" panose="02020502050305020303" pitchFamily="18" charset="77"/>
              </a:rPr>
              <a:t>extreme frequency accuracy,</a:t>
            </a:r>
          </a:p>
          <a:p>
            <a:pPr marL="285750" lvl="1" indent="-285750">
              <a:lnSpc>
                <a:spcPct val="200000"/>
              </a:lnSpc>
              <a:buClr>
                <a:schemeClr val="accent4"/>
              </a:buClr>
              <a:buFont typeface="System Font Regular"/>
              <a:buChar char="☆"/>
            </a:pPr>
            <a:r>
              <a:rPr lang="en-CA" sz="1600" dirty="0">
                <a:solidFill>
                  <a:schemeClr val="accent3"/>
                </a:solidFill>
                <a:latin typeface="Goudy Old Style" panose="02020502050305020303" pitchFamily="18" charset="77"/>
              </a:rPr>
              <a:t>continuous chirping.</a:t>
            </a:r>
          </a:p>
          <a:p>
            <a:endParaRPr lang="en-US" dirty="0"/>
          </a:p>
        </p:txBody>
      </p:sp>
      <p:pic>
        <p:nvPicPr>
          <p:cNvPr id="29" name="Picture 28" descr="A blue spiral with grids&#10;&#10;AI-generated content may be incorrect.">
            <a:extLst>
              <a:ext uri="{FF2B5EF4-FFF2-40B4-BE49-F238E27FC236}">
                <a16:creationId xmlns:a16="http://schemas.microsoft.com/office/drawing/2014/main" id="{993BEA59-3E0D-BB1A-8D51-EA32B3556F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7209" y="1984587"/>
            <a:ext cx="3173516" cy="178510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8C651AC-9EDB-E125-6E06-DC34A36990D3}"/>
              </a:ext>
            </a:extLst>
          </p:cNvPr>
          <p:cNvSpPr txBox="1"/>
          <p:nvPr/>
        </p:nvSpPr>
        <p:spPr>
          <a:xfrm>
            <a:off x="6318965" y="3554246"/>
            <a:ext cx="1050003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800" dirty="0">
                <a:solidFill>
                  <a:schemeClr val="bg2"/>
                </a:solidFill>
                <a:latin typeface="Goudy Old Style" panose="02020502050305020303" pitchFamily="18" charset="77"/>
              </a:rPr>
              <a:t>[Animation: Caltech]</a:t>
            </a:r>
            <a:endParaRPr lang="en-US" sz="800" dirty="0">
              <a:solidFill>
                <a:schemeClr val="bg2"/>
              </a:solidFill>
              <a:latin typeface="Goudy Old Style" panose="02020502050305020303" pitchFamily="18" charset="77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28822;p98">
            <a:extLst>
              <a:ext uri="{FF2B5EF4-FFF2-40B4-BE49-F238E27FC236}">
                <a16:creationId xmlns:a16="http://schemas.microsoft.com/office/drawing/2014/main" id="{1C5CCCD4-B82D-2D75-CD8E-E7E79379EC4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 dirty="0">
                <a:solidFill>
                  <a:schemeClr val="accent3"/>
                </a:solidFill>
                <a:latin typeface="Goudy Old Style" panose="02020502050305020303" pitchFamily="18" charset="77"/>
              </a:rPr>
              <a:t>Key Takeaways</a:t>
            </a:r>
            <a:endParaRPr sz="3000" b="1" dirty="0">
              <a:solidFill>
                <a:schemeClr val="accent3"/>
              </a:solidFill>
              <a:latin typeface="Goudy Old Style" panose="02020502050305020303" pitchFamily="18" charset="7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1BEC20F-4DBE-8F5C-D50D-F51B06EC12DD}"/>
              </a:ext>
            </a:extLst>
          </p:cNvPr>
          <p:cNvSpPr txBox="1"/>
          <p:nvPr/>
        </p:nvSpPr>
        <p:spPr>
          <a:xfrm>
            <a:off x="1963230" y="1601580"/>
            <a:ext cx="7045693" cy="19403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Clr>
                <a:schemeClr val="accent4"/>
              </a:buClr>
              <a:buFont typeface="System Font Regular"/>
              <a:buChar char="★"/>
            </a:pPr>
            <a:r>
              <a:rPr lang="en-CA" sz="1600" dirty="0">
                <a:solidFill>
                  <a:schemeClr val="accent3"/>
                </a:solidFill>
                <a:latin typeface="Goudy Old Style" panose="02020502050305020303" pitchFamily="18" charset="77"/>
              </a:rPr>
              <a:t>External GWs do not affect binary inspirals in nature.</a:t>
            </a:r>
          </a:p>
          <a:p>
            <a:pPr marL="285750" indent="-285750">
              <a:lnSpc>
                <a:spcPct val="200000"/>
              </a:lnSpc>
              <a:buClr>
                <a:schemeClr val="accent4"/>
              </a:buClr>
              <a:buFont typeface="System Font Regular"/>
              <a:buChar char="★"/>
            </a:pPr>
            <a:r>
              <a:rPr lang="en-CA" sz="1600" dirty="0">
                <a:solidFill>
                  <a:schemeClr val="accent3"/>
                </a:solidFill>
                <a:latin typeface="Goudy Old Style" panose="02020502050305020303" pitchFamily="18" charset="77"/>
              </a:rPr>
              <a:t>Resonant coupling exists but is ultra‑fine‑tuned.</a:t>
            </a:r>
          </a:p>
          <a:p>
            <a:pPr marL="285750" indent="-285750">
              <a:lnSpc>
                <a:spcPct val="200000"/>
              </a:lnSpc>
              <a:buClr>
                <a:schemeClr val="accent4"/>
              </a:buClr>
              <a:buFont typeface="System Font Regular"/>
              <a:buChar char="★"/>
            </a:pPr>
            <a:r>
              <a:rPr lang="en-CA" sz="1600" dirty="0">
                <a:solidFill>
                  <a:schemeClr val="accent3"/>
                </a:solidFill>
                <a:latin typeface="Goudy Old Style" panose="02020502050305020303" pitchFamily="18" charset="77"/>
              </a:rPr>
              <a:t>Compact binaries are robust dynamical systems.</a:t>
            </a:r>
          </a:p>
          <a:p>
            <a:pPr marL="285750" indent="-285750">
              <a:lnSpc>
                <a:spcPct val="150000"/>
              </a:lnSpc>
              <a:buClr>
                <a:schemeClr val="accent4"/>
              </a:buClr>
              <a:buFont typeface="System Font Regular"/>
              <a:buChar char="★"/>
            </a:pPr>
            <a:endParaRPr lang="en-CA" sz="1800" dirty="0">
              <a:solidFill>
                <a:schemeClr val="accent2"/>
              </a:solidFill>
              <a:latin typeface="Goudy Old Style" panose="02020502050305020303" pitchFamily="18" charset="77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C0AD6C8-5A7C-08C4-1F81-6149038E2A5F}"/>
              </a:ext>
            </a:extLst>
          </p:cNvPr>
          <p:cNvSpPr txBox="1"/>
          <p:nvPr/>
        </p:nvSpPr>
        <p:spPr>
          <a:xfrm>
            <a:off x="3339941" y="3715828"/>
            <a:ext cx="2464067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>
                <a:solidFill>
                  <a:schemeClr val="accent4"/>
                </a:solidFill>
                <a:latin typeface="Goudy Old Style" panose="02020502050305020303" pitchFamily="18" charset="77"/>
              </a:rPr>
              <a:t>Thank You!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DCAB240-35E1-973A-D81B-C06C3DEFDA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5651" y="181403"/>
            <a:ext cx="513272" cy="51327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42" name="Google Shape;25442;p68"/>
          <p:cNvSpPr/>
          <p:nvPr/>
        </p:nvSpPr>
        <p:spPr>
          <a:xfrm>
            <a:off x="998421" y="-259985"/>
            <a:ext cx="52957" cy="40778"/>
          </a:xfrm>
          <a:custGeom>
            <a:avLst/>
            <a:gdLst/>
            <a:ahLst/>
            <a:cxnLst/>
            <a:rect l="l" t="t" r="r" b="b"/>
            <a:pathLst>
              <a:path w="787" h="606" extrusionOk="0">
                <a:moveTo>
                  <a:pt x="399" y="1"/>
                </a:moveTo>
                <a:cubicBezTo>
                  <a:pt x="0" y="1"/>
                  <a:pt x="0" y="606"/>
                  <a:pt x="399" y="606"/>
                </a:cubicBezTo>
                <a:cubicBezTo>
                  <a:pt x="508" y="593"/>
                  <a:pt x="605" y="557"/>
                  <a:pt x="690" y="485"/>
                </a:cubicBezTo>
                <a:cubicBezTo>
                  <a:pt x="787" y="388"/>
                  <a:pt x="787" y="218"/>
                  <a:pt x="690" y="122"/>
                </a:cubicBezTo>
                <a:cubicBezTo>
                  <a:pt x="605" y="49"/>
                  <a:pt x="508" y="13"/>
                  <a:pt x="399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443" name="Google Shape;25443;p68"/>
          <p:cNvSpPr/>
          <p:nvPr/>
        </p:nvSpPr>
        <p:spPr>
          <a:xfrm>
            <a:off x="623144" y="-211133"/>
            <a:ext cx="42393" cy="32636"/>
          </a:xfrm>
          <a:custGeom>
            <a:avLst/>
            <a:gdLst/>
            <a:ahLst/>
            <a:cxnLst/>
            <a:rect l="l" t="t" r="r" b="b"/>
            <a:pathLst>
              <a:path w="630" h="485" extrusionOk="0">
                <a:moveTo>
                  <a:pt x="315" y="0"/>
                </a:moveTo>
                <a:cubicBezTo>
                  <a:pt x="1" y="0"/>
                  <a:pt x="1" y="484"/>
                  <a:pt x="315" y="484"/>
                </a:cubicBezTo>
                <a:cubicBezTo>
                  <a:pt x="630" y="484"/>
                  <a:pt x="630" y="0"/>
                  <a:pt x="315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444" name="Google Shape;25444;p68"/>
          <p:cNvSpPr/>
          <p:nvPr/>
        </p:nvSpPr>
        <p:spPr>
          <a:xfrm>
            <a:off x="759070" y="-327544"/>
            <a:ext cx="127851" cy="128659"/>
          </a:xfrm>
          <a:custGeom>
            <a:avLst/>
            <a:gdLst/>
            <a:ahLst/>
            <a:cxnLst/>
            <a:rect l="l" t="t" r="r" b="b"/>
            <a:pathLst>
              <a:path w="1900" h="1912" extrusionOk="0">
                <a:moveTo>
                  <a:pt x="956" y="1"/>
                </a:moveTo>
                <a:cubicBezTo>
                  <a:pt x="932" y="908"/>
                  <a:pt x="908" y="932"/>
                  <a:pt x="1" y="956"/>
                </a:cubicBezTo>
                <a:cubicBezTo>
                  <a:pt x="908" y="980"/>
                  <a:pt x="932" y="1005"/>
                  <a:pt x="956" y="1912"/>
                </a:cubicBezTo>
                <a:cubicBezTo>
                  <a:pt x="981" y="1005"/>
                  <a:pt x="993" y="980"/>
                  <a:pt x="1900" y="956"/>
                </a:cubicBezTo>
                <a:cubicBezTo>
                  <a:pt x="993" y="932"/>
                  <a:pt x="981" y="920"/>
                  <a:pt x="956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4F883E8-65B2-DE47-D668-996C444E597C}"/>
              </a:ext>
            </a:extLst>
          </p:cNvPr>
          <p:cNvSpPr txBox="1"/>
          <p:nvPr/>
        </p:nvSpPr>
        <p:spPr>
          <a:xfrm>
            <a:off x="2343067" y="750227"/>
            <a:ext cx="5246025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>
                <a:solidFill>
                  <a:schemeClr val="accent3"/>
                </a:solidFill>
                <a:latin typeface="Goudy Old Style" panose="02020502050305020303" pitchFamily="18" charset="77"/>
              </a:rPr>
              <a:t>Motivation &amp; Big Question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0E94BDB-3B0E-9C3A-8B7C-9705D3D0745F}"/>
              </a:ext>
            </a:extLst>
          </p:cNvPr>
          <p:cNvSpPr txBox="1"/>
          <p:nvPr/>
        </p:nvSpPr>
        <p:spPr>
          <a:xfrm>
            <a:off x="1562195" y="1690303"/>
            <a:ext cx="6807771" cy="3081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Clr>
                <a:schemeClr val="accent4"/>
              </a:buClr>
              <a:buSzPct val="70000"/>
              <a:buFont typeface="System Font Regular"/>
              <a:buChar char="★"/>
            </a:pPr>
            <a:r>
              <a:rPr lang="en-US" sz="2000" dirty="0">
                <a:solidFill>
                  <a:schemeClr val="accent3"/>
                </a:solidFill>
                <a:latin typeface="Goudy Old Style" panose="02020502050305020303" pitchFamily="18" charset="77"/>
              </a:rPr>
              <a:t>Compact binaries = strongest natural GW sources.</a:t>
            </a:r>
          </a:p>
          <a:p>
            <a:pPr marL="342900" indent="-342900">
              <a:lnSpc>
                <a:spcPct val="200000"/>
              </a:lnSpc>
              <a:buClr>
                <a:schemeClr val="accent4"/>
              </a:buClr>
              <a:buSzPct val="70000"/>
              <a:buFont typeface="System Font Regular"/>
              <a:buChar char="★"/>
            </a:pPr>
            <a:r>
              <a:rPr lang="en-US" sz="2000" dirty="0">
                <a:solidFill>
                  <a:schemeClr val="accent3"/>
                </a:solidFill>
                <a:latin typeface="Goudy Old Style" panose="02020502050305020303" pitchFamily="18" charset="77"/>
              </a:rPr>
              <a:t>Their radiation causes inspiral and merger.</a:t>
            </a:r>
          </a:p>
          <a:p>
            <a:pPr marL="342900" indent="-342900">
              <a:lnSpc>
                <a:spcPct val="200000"/>
              </a:lnSpc>
              <a:buClr>
                <a:schemeClr val="accent4"/>
              </a:buClr>
              <a:buSzPct val="70000"/>
              <a:buFont typeface="System Font Regular"/>
              <a:buChar char="★"/>
            </a:pPr>
            <a:r>
              <a:rPr lang="en-US" sz="2000" dirty="0">
                <a:solidFill>
                  <a:schemeClr val="accent3"/>
                </a:solidFill>
                <a:latin typeface="Goudy Old Style" panose="02020502050305020303" pitchFamily="18" charset="77"/>
              </a:rPr>
              <a:t>New question: can external GWs change this?</a:t>
            </a:r>
          </a:p>
          <a:p>
            <a:pPr marL="342900" indent="-342900">
              <a:lnSpc>
                <a:spcPct val="200000"/>
              </a:lnSpc>
              <a:buClr>
                <a:schemeClr val="accent4"/>
              </a:buClr>
              <a:buSzPct val="70000"/>
              <a:buFont typeface="System Font Regular"/>
              <a:buChar char="★"/>
            </a:pPr>
            <a:r>
              <a:rPr lang="en-US" sz="2000" dirty="0">
                <a:solidFill>
                  <a:schemeClr val="accent3"/>
                </a:solidFill>
                <a:latin typeface="Goudy Old Style" panose="02020502050305020303" pitchFamily="18" charset="77"/>
              </a:rPr>
              <a:t>Could spacetime itself drive, halt, or reverse the process?</a:t>
            </a:r>
          </a:p>
          <a:p>
            <a:pPr marL="342900" indent="-342900">
              <a:lnSpc>
                <a:spcPct val="200000"/>
              </a:lnSpc>
              <a:buClr>
                <a:schemeClr val="accent4"/>
              </a:buClr>
              <a:buSzPct val="70000"/>
              <a:buFont typeface="System Font Regular"/>
              <a:buChar char="★"/>
            </a:pPr>
            <a:endParaRPr lang="en-US" sz="2000" dirty="0">
              <a:solidFill>
                <a:schemeClr val="accent2"/>
              </a:solidFill>
              <a:latin typeface="Goudy Old Style" panose="02020502050305020303" pitchFamily="18" charset="77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255" name="Google Shape;27255;p89"/>
          <p:cNvGrpSpPr/>
          <p:nvPr/>
        </p:nvGrpSpPr>
        <p:grpSpPr>
          <a:xfrm rot="-435006">
            <a:off x="514210" y="789406"/>
            <a:ext cx="7908342" cy="3083878"/>
            <a:chOff x="484843" y="705271"/>
            <a:chExt cx="7908380" cy="3083893"/>
          </a:xfrm>
        </p:grpSpPr>
        <p:sp>
          <p:nvSpPr>
            <p:cNvPr id="27256" name="Google Shape;27256;p89"/>
            <p:cNvSpPr/>
            <p:nvPr/>
          </p:nvSpPr>
          <p:spPr>
            <a:xfrm>
              <a:off x="1051325" y="1296000"/>
              <a:ext cx="6757912" cy="2217000"/>
            </a:xfrm>
            <a:custGeom>
              <a:avLst/>
              <a:gdLst/>
              <a:ahLst/>
              <a:cxnLst/>
              <a:rect l="l" t="t" r="r" b="b"/>
              <a:pathLst>
                <a:path w="319939" h="88680" extrusionOk="0">
                  <a:moveTo>
                    <a:pt x="0" y="734"/>
                  </a:moveTo>
                  <a:cubicBezTo>
                    <a:pt x="19011" y="-1642"/>
                    <a:pt x="43155" y="1616"/>
                    <a:pt x="55287" y="16444"/>
                  </a:cubicBezTo>
                  <a:cubicBezTo>
                    <a:pt x="73066" y="38173"/>
                    <a:pt x="73770" y="79184"/>
                    <a:pt x="100604" y="87441"/>
                  </a:cubicBezTo>
                  <a:cubicBezTo>
                    <a:pt x="116682" y="92388"/>
                    <a:pt x="133896" y="80462"/>
                    <a:pt x="148942" y="72939"/>
                  </a:cubicBezTo>
                  <a:cubicBezTo>
                    <a:pt x="162508" y="66156"/>
                    <a:pt x="177889" y="62194"/>
                    <a:pt x="193051" y="61761"/>
                  </a:cubicBezTo>
                  <a:cubicBezTo>
                    <a:pt x="214375" y="61152"/>
                    <a:pt x="235101" y="69409"/>
                    <a:pt x="255588" y="75356"/>
                  </a:cubicBezTo>
                  <a:cubicBezTo>
                    <a:pt x="276464" y="81416"/>
                    <a:pt x="298201" y="85930"/>
                    <a:pt x="319939" y="85930"/>
                  </a:cubicBezTo>
                </a:path>
              </a:pathLst>
            </a:custGeom>
            <a:noFill/>
            <a:ln w="19050" cap="flat" cmpd="sng">
              <a:solidFill>
                <a:srgbClr val="FFD69C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27257" name="Google Shape;27257;p89"/>
            <p:cNvGrpSpPr/>
            <p:nvPr/>
          </p:nvGrpSpPr>
          <p:grpSpPr>
            <a:xfrm rot="-10242038">
              <a:off x="548587" y="755243"/>
              <a:ext cx="687205" cy="844836"/>
              <a:chOff x="5835100" y="1235925"/>
              <a:chExt cx="687175" cy="844800"/>
            </a:xfrm>
          </p:grpSpPr>
          <p:sp>
            <p:nvSpPr>
              <p:cNvPr id="27258" name="Google Shape;27258;p89"/>
              <p:cNvSpPr/>
              <p:nvPr/>
            </p:nvSpPr>
            <p:spPr>
              <a:xfrm>
                <a:off x="5901800" y="1460300"/>
                <a:ext cx="432850" cy="362750"/>
              </a:xfrm>
              <a:custGeom>
                <a:avLst/>
                <a:gdLst/>
                <a:ahLst/>
                <a:cxnLst/>
                <a:rect l="l" t="t" r="r" b="b"/>
                <a:pathLst>
                  <a:path w="17314" h="14510" extrusionOk="0">
                    <a:moveTo>
                      <a:pt x="4503" y="0"/>
                    </a:moveTo>
                    <a:cubicBezTo>
                      <a:pt x="3783" y="0"/>
                      <a:pt x="3090" y="354"/>
                      <a:pt x="2703" y="999"/>
                    </a:cubicBezTo>
                    <a:lnTo>
                      <a:pt x="635" y="4302"/>
                    </a:lnTo>
                    <a:cubicBezTo>
                      <a:pt x="1" y="5303"/>
                      <a:pt x="301" y="6670"/>
                      <a:pt x="1335" y="7304"/>
                    </a:cubicBezTo>
                    <a:lnTo>
                      <a:pt x="12977" y="14509"/>
                    </a:lnTo>
                    <a:lnTo>
                      <a:pt x="17313" y="7537"/>
                    </a:lnTo>
                    <a:lnTo>
                      <a:pt x="5672" y="332"/>
                    </a:lnTo>
                    <a:cubicBezTo>
                      <a:pt x="5305" y="107"/>
                      <a:pt x="4900" y="0"/>
                      <a:pt x="4503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259" name="Google Shape;27259;p89"/>
              <p:cNvSpPr/>
              <p:nvPr/>
            </p:nvSpPr>
            <p:spPr>
              <a:xfrm>
                <a:off x="6226200" y="1648725"/>
                <a:ext cx="168475" cy="193500"/>
              </a:xfrm>
              <a:custGeom>
                <a:avLst/>
                <a:gdLst/>
                <a:ahLst/>
                <a:cxnLst/>
                <a:rect l="l" t="t" r="r" b="b"/>
                <a:pathLst>
                  <a:path w="6739" h="7740" extrusionOk="0">
                    <a:moveTo>
                      <a:pt x="4337" y="0"/>
                    </a:moveTo>
                    <a:lnTo>
                      <a:pt x="2102" y="3570"/>
                    </a:lnTo>
                    <a:lnTo>
                      <a:pt x="1" y="6939"/>
                    </a:lnTo>
                    <a:lnTo>
                      <a:pt x="4137" y="7739"/>
                    </a:lnTo>
                    <a:lnTo>
                      <a:pt x="5438" y="5638"/>
                    </a:lnTo>
                    <a:lnTo>
                      <a:pt x="6739" y="3536"/>
                    </a:lnTo>
                    <a:lnTo>
                      <a:pt x="4337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260" name="Google Shape;27260;p89"/>
              <p:cNvSpPr/>
              <p:nvPr/>
            </p:nvSpPr>
            <p:spPr>
              <a:xfrm>
                <a:off x="6356300" y="1753800"/>
                <a:ext cx="138450" cy="164300"/>
              </a:xfrm>
              <a:custGeom>
                <a:avLst/>
                <a:gdLst/>
                <a:ahLst/>
                <a:cxnLst/>
                <a:rect l="l" t="t" r="r" b="b"/>
                <a:pathLst>
                  <a:path w="5538" h="6572" extrusionOk="0">
                    <a:moveTo>
                      <a:pt x="2602" y="0"/>
                    </a:moveTo>
                    <a:lnTo>
                      <a:pt x="1368" y="2002"/>
                    </a:lnTo>
                    <a:lnTo>
                      <a:pt x="1302" y="2102"/>
                    </a:lnTo>
                    <a:lnTo>
                      <a:pt x="1" y="4204"/>
                    </a:lnTo>
                    <a:lnTo>
                      <a:pt x="1835" y="6572"/>
                    </a:lnTo>
                    <a:lnTo>
                      <a:pt x="3703" y="3603"/>
                    </a:lnTo>
                    <a:lnTo>
                      <a:pt x="3637" y="3536"/>
                    </a:lnTo>
                    <a:lnTo>
                      <a:pt x="3703" y="3570"/>
                    </a:lnTo>
                    <a:lnTo>
                      <a:pt x="5538" y="634"/>
                    </a:lnTo>
                    <a:lnTo>
                      <a:pt x="2602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27261" name="Google Shape;27261;p89"/>
              <p:cNvGrpSpPr/>
              <p:nvPr/>
            </p:nvGrpSpPr>
            <p:grpSpPr>
              <a:xfrm>
                <a:off x="5952675" y="1472150"/>
                <a:ext cx="569600" cy="420550"/>
                <a:chOff x="5952675" y="1472150"/>
                <a:chExt cx="569600" cy="420550"/>
              </a:xfrm>
            </p:grpSpPr>
            <p:sp>
              <p:nvSpPr>
                <p:cNvPr id="27262" name="Google Shape;27262;p89"/>
                <p:cNvSpPr/>
                <p:nvPr/>
              </p:nvSpPr>
              <p:spPr>
                <a:xfrm>
                  <a:off x="6448875" y="1843025"/>
                  <a:ext cx="55900" cy="35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36" h="1436" fill="none" extrusionOk="0">
                      <a:moveTo>
                        <a:pt x="0" y="1"/>
                      </a:moveTo>
                      <a:lnTo>
                        <a:pt x="2235" y="1435"/>
                      </a:lnTo>
                    </a:path>
                  </a:pathLst>
                </a:custGeom>
                <a:noFill/>
                <a:ln w="10850" cap="flat" cmpd="sng">
                  <a:solidFill>
                    <a:schemeClr val="accent4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27263" name="Google Shape;27263;p89"/>
                <p:cNvGrpSpPr/>
                <p:nvPr/>
              </p:nvGrpSpPr>
              <p:grpSpPr>
                <a:xfrm>
                  <a:off x="5952675" y="1472150"/>
                  <a:ext cx="569600" cy="420550"/>
                  <a:chOff x="5952675" y="1472150"/>
                  <a:chExt cx="569600" cy="420550"/>
                </a:xfrm>
              </p:grpSpPr>
              <p:sp>
                <p:nvSpPr>
                  <p:cNvPr id="27264" name="Google Shape;27264;p89"/>
                  <p:cNvSpPr/>
                  <p:nvPr/>
                </p:nvSpPr>
                <p:spPr>
                  <a:xfrm>
                    <a:off x="6329625" y="1737125"/>
                    <a:ext cx="91750" cy="1217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670" h="4871" extrusionOk="0">
                        <a:moveTo>
                          <a:pt x="2602" y="0"/>
                        </a:moveTo>
                        <a:lnTo>
                          <a:pt x="0" y="4203"/>
                        </a:lnTo>
                        <a:lnTo>
                          <a:pt x="1068" y="4871"/>
                        </a:lnTo>
                        <a:lnTo>
                          <a:pt x="3669" y="667"/>
                        </a:lnTo>
                        <a:lnTo>
                          <a:pt x="2602" y="0"/>
                        </a:ln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7265" name="Google Shape;27265;p89"/>
                  <p:cNvSpPr/>
                  <p:nvPr/>
                </p:nvSpPr>
                <p:spPr>
                  <a:xfrm>
                    <a:off x="5952675" y="1472150"/>
                    <a:ext cx="145975" cy="2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839" h="8465" extrusionOk="0">
                        <a:moveTo>
                          <a:pt x="5196" y="1"/>
                        </a:moveTo>
                        <a:cubicBezTo>
                          <a:pt x="5016" y="1"/>
                          <a:pt x="4843" y="90"/>
                          <a:pt x="4737" y="259"/>
                        </a:cubicBezTo>
                        <a:lnTo>
                          <a:pt x="167" y="7631"/>
                        </a:lnTo>
                        <a:cubicBezTo>
                          <a:pt x="1" y="7897"/>
                          <a:pt x="67" y="8231"/>
                          <a:pt x="334" y="8398"/>
                        </a:cubicBezTo>
                        <a:cubicBezTo>
                          <a:pt x="412" y="8442"/>
                          <a:pt x="505" y="8464"/>
                          <a:pt x="599" y="8464"/>
                        </a:cubicBezTo>
                        <a:cubicBezTo>
                          <a:pt x="786" y="8464"/>
                          <a:pt x="979" y="8376"/>
                          <a:pt x="1068" y="8198"/>
                        </a:cubicBezTo>
                        <a:lnTo>
                          <a:pt x="5671" y="826"/>
                        </a:lnTo>
                        <a:cubicBezTo>
                          <a:pt x="5838" y="592"/>
                          <a:pt x="5738" y="225"/>
                          <a:pt x="5505" y="92"/>
                        </a:cubicBezTo>
                        <a:cubicBezTo>
                          <a:pt x="5407" y="31"/>
                          <a:pt x="5300" y="1"/>
                          <a:pt x="5196" y="1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7266" name="Google Shape;27266;p89"/>
                  <p:cNvSpPr/>
                  <p:nvPr/>
                </p:nvSpPr>
                <p:spPr>
                  <a:xfrm>
                    <a:off x="6477950" y="1857975"/>
                    <a:ext cx="44325" cy="347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3" h="1389" extrusionOk="0">
                        <a:moveTo>
                          <a:pt x="879" y="1"/>
                        </a:moveTo>
                        <a:cubicBezTo>
                          <a:pt x="652" y="1"/>
                          <a:pt x="436" y="119"/>
                          <a:pt x="305" y="337"/>
                        </a:cubicBezTo>
                        <a:cubicBezTo>
                          <a:pt x="1" y="793"/>
                          <a:pt x="362" y="1388"/>
                          <a:pt x="884" y="1388"/>
                        </a:cubicBezTo>
                        <a:cubicBezTo>
                          <a:pt x="934" y="1388"/>
                          <a:pt x="986" y="1383"/>
                          <a:pt x="1039" y="1371"/>
                        </a:cubicBezTo>
                        <a:cubicBezTo>
                          <a:pt x="1639" y="1204"/>
                          <a:pt x="1773" y="403"/>
                          <a:pt x="1239" y="103"/>
                        </a:cubicBezTo>
                        <a:cubicBezTo>
                          <a:pt x="1123" y="34"/>
                          <a:pt x="1000" y="1"/>
                          <a:pt x="879" y="1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27267" name="Google Shape;27267;p89"/>
              <p:cNvGrpSpPr/>
              <p:nvPr/>
            </p:nvGrpSpPr>
            <p:grpSpPr>
              <a:xfrm>
                <a:off x="5835100" y="1235925"/>
                <a:ext cx="640475" cy="844800"/>
                <a:chOff x="5835100" y="1235925"/>
                <a:chExt cx="640475" cy="844800"/>
              </a:xfrm>
            </p:grpSpPr>
            <p:grpSp>
              <p:nvGrpSpPr>
                <p:cNvPr id="27268" name="Google Shape;27268;p89"/>
                <p:cNvGrpSpPr/>
                <p:nvPr/>
              </p:nvGrpSpPr>
              <p:grpSpPr>
                <a:xfrm>
                  <a:off x="6139475" y="1235925"/>
                  <a:ext cx="336100" cy="354450"/>
                  <a:chOff x="6139475" y="1235925"/>
                  <a:chExt cx="336100" cy="354450"/>
                </a:xfrm>
              </p:grpSpPr>
              <p:sp>
                <p:nvSpPr>
                  <p:cNvPr id="27269" name="Google Shape;27269;p89"/>
                  <p:cNvSpPr/>
                  <p:nvPr/>
                </p:nvSpPr>
                <p:spPr>
                  <a:xfrm>
                    <a:off x="6139475" y="1235925"/>
                    <a:ext cx="336100" cy="3544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3444" h="14178" fill="none" extrusionOk="0">
                        <a:moveTo>
                          <a:pt x="7373" y="14111"/>
                        </a:moveTo>
                        <a:cubicBezTo>
                          <a:pt x="7473" y="14177"/>
                          <a:pt x="7573" y="14144"/>
                          <a:pt x="7640" y="14077"/>
                        </a:cubicBezTo>
                        <a:lnTo>
                          <a:pt x="13410" y="4804"/>
                        </a:lnTo>
                        <a:cubicBezTo>
                          <a:pt x="13444" y="4704"/>
                          <a:pt x="13410" y="4604"/>
                          <a:pt x="13310" y="4537"/>
                        </a:cubicBezTo>
                        <a:lnTo>
                          <a:pt x="6072" y="34"/>
                        </a:lnTo>
                        <a:cubicBezTo>
                          <a:pt x="6005" y="1"/>
                          <a:pt x="5872" y="1"/>
                          <a:pt x="5805" y="101"/>
                        </a:cubicBezTo>
                        <a:lnTo>
                          <a:pt x="67" y="9341"/>
                        </a:lnTo>
                        <a:cubicBezTo>
                          <a:pt x="1" y="9441"/>
                          <a:pt x="34" y="9574"/>
                          <a:pt x="134" y="9608"/>
                        </a:cubicBezTo>
                        <a:close/>
                      </a:path>
                    </a:pathLst>
                  </a:custGeom>
                  <a:noFill/>
                  <a:ln w="10850" cap="flat" cmpd="sng">
                    <a:solidFill>
                      <a:schemeClr val="accent4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7270" name="Google Shape;27270;p89"/>
                  <p:cNvSpPr/>
                  <p:nvPr/>
                </p:nvSpPr>
                <p:spPr>
                  <a:xfrm>
                    <a:off x="6172825" y="1255950"/>
                    <a:ext cx="148475" cy="2385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939" h="9541" fill="none" extrusionOk="0">
                        <a:moveTo>
                          <a:pt x="5939" y="0"/>
                        </a:moveTo>
                        <a:lnTo>
                          <a:pt x="1" y="9540"/>
                        </a:lnTo>
                      </a:path>
                    </a:pathLst>
                  </a:custGeom>
                  <a:noFill/>
                  <a:ln w="10850" cap="flat" cmpd="sng">
                    <a:solidFill>
                      <a:schemeClr val="accent4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7271" name="Google Shape;27271;p89"/>
                  <p:cNvSpPr/>
                  <p:nvPr/>
                </p:nvSpPr>
                <p:spPr>
                  <a:xfrm>
                    <a:off x="6210375" y="1279300"/>
                    <a:ext cx="148450" cy="2385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938" h="9541" fill="none" extrusionOk="0">
                        <a:moveTo>
                          <a:pt x="5938" y="0"/>
                        </a:moveTo>
                        <a:lnTo>
                          <a:pt x="0" y="9540"/>
                        </a:lnTo>
                      </a:path>
                    </a:pathLst>
                  </a:custGeom>
                  <a:noFill/>
                  <a:ln w="10850" cap="flat" cmpd="sng">
                    <a:solidFill>
                      <a:schemeClr val="accent4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7272" name="Google Shape;27272;p89"/>
                  <p:cNvSpPr/>
                  <p:nvPr/>
                </p:nvSpPr>
                <p:spPr>
                  <a:xfrm>
                    <a:off x="6247900" y="1302650"/>
                    <a:ext cx="148450" cy="2385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938" h="9541" fill="none" extrusionOk="0">
                        <a:moveTo>
                          <a:pt x="5938" y="0"/>
                        </a:moveTo>
                        <a:lnTo>
                          <a:pt x="0" y="9540"/>
                        </a:lnTo>
                      </a:path>
                    </a:pathLst>
                  </a:custGeom>
                  <a:noFill/>
                  <a:ln w="10850" cap="flat" cmpd="sng">
                    <a:solidFill>
                      <a:schemeClr val="accent4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7273" name="Google Shape;27273;p89"/>
                  <p:cNvSpPr/>
                  <p:nvPr/>
                </p:nvSpPr>
                <p:spPr>
                  <a:xfrm>
                    <a:off x="6285425" y="1326000"/>
                    <a:ext cx="148450" cy="2385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938" h="9541" fill="none" extrusionOk="0">
                        <a:moveTo>
                          <a:pt x="5938" y="0"/>
                        </a:moveTo>
                        <a:lnTo>
                          <a:pt x="0" y="9540"/>
                        </a:lnTo>
                      </a:path>
                    </a:pathLst>
                  </a:custGeom>
                  <a:noFill/>
                  <a:ln w="10850" cap="flat" cmpd="sng">
                    <a:solidFill>
                      <a:schemeClr val="accent4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7274" name="Google Shape;27274;p89"/>
                  <p:cNvSpPr/>
                  <p:nvPr/>
                </p:nvSpPr>
                <p:spPr>
                  <a:xfrm>
                    <a:off x="6262075" y="1275125"/>
                    <a:ext cx="189325" cy="1176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573" h="4704" fill="none" extrusionOk="0">
                        <a:moveTo>
                          <a:pt x="0" y="0"/>
                        </a:moveTo>
                        <a:lnTo>
                          <a:pt x="7572" y="4704"/>
                        </a:lnTo>
                      </a:path>
                    </a:pathLst>
                  </a:custGeom>
                  <a:noFill/>
                  <a:ln w="10850" cap="flat" cmpd="sng">
                    <a:solidFill>
                      <a:schemeClr val="accent4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7275" name="Google Shape;27275;p89"/>
                  <p:cNvSpPr/>
                  <p:nvPr/>
                </p:nvSpPr>
                <p:spPr>
                  <a:xfrm>
                    <a:off x="6237050" y="1315150"/>
                    <a:ext cx="190150" cy="1176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606" h="4704" fill="none" extrusionOk="0">
                        <a:moveTo>
                          <a:pt x="0" y="1"/>
                        </a:moveTo>
                        <a:lnTo>
                          <a:pt x="7606" y="4704"/>
                        </a:lnTo>
                      </a:path>
                    </a:pathLst>
                  </a:custGeom>
                  <a:noFill/>
                  <a:ln w="10850" cap="flat" cmpd="sng">
                    <a:solidFill>
                      <a:schemeClr val="accent4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7276" name="Google Shape;27276;p89"/>
                  <p:cNvSpPr/>
                  <p:nvPr/>
                </p:nvSpPr>
                <p:spPr>
                  <a:xfrm>
                    <a:off x="6212875" y="1354350"/>
                    <a:ext cx="189325" cy="1184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573" h="4738" fill="none" extrusionOk="0">
                        <a:moveTo>
                          <a:pt x="0" y="0"/>
                        </a:moveTo>
                        <a:lnTo>
                          <a:pt x="7572" y="4737"/>
                        </a:lnTo>
                      </a:path>
                    </a:pathLst>
                  </a:custGeom>
                  <a:noFill/>
                  <a:ln w="10850" cap="flat" cmpd="sng">
                    <a:solidFill>
                      <a:schemeClr val="accent4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7277" name="Google Shape;27277;p89"/>
                  <p:cNvSpPr/>
                  <p:nvPr/>
                </p:nvSpPr>
                <p:spPr>
                  <a:xfrm>
                    <a:off x="6187850" y="1394375"/>
                    <a:ext cx="190150" cy="1176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606" h="4704" fill="none" extrusionOk="0">
                        <a:moveTo>
                          <a:pt x="0" y="1"/>
                        </a:moveTo>
                        <a:lnTo>
                          <a:pt x="7606" y="4704"/>
                        </a:lnTo>
                      </a:path>
                    </a:pathLst>
                  </a:custGeom>
                  <a:noFill/>
                  <a:ln w="10850" cap="flat" cmpd="sng">
                    <a:solidFill>
                      <a:schemeClr val="accent4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7278" name="Google Shape;27278;p89"/>
                  <p:cNvSpPr/>
                  <p:nvPr/>
                </p:nvSpPr>
                <p:spPr>
                  <a:xfrm>
                    <a:off x="6162825" y="1434400"/>
                    <a:ext cx="190175" cy="117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607" h="4705" fill="none" extrusionOk="0">
                        <a:moveTo>
                          <a:pt x="1" y="1"/>
                        </a:moveTo>
                        <a:lnTo>
                          <a:pt x="7606" y="4704"/>
                        </a:lnTo>
                      </a:path>
                    </a:pathLst>
                  </a:custGeom>
                  <a:noFill/>
                  <a:ln w="10850" cap="flat" cmpd="sng">
                    <a:solidFill>
                      <a:schemeClr val="accent4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7279" name="Google Shape;27279;p89"/>
                  <p:cNvSpPr/>
                  <p:nvPr/>
                </p:nvSpPr>
                <p:spPr>
                  <a:xfrm>
                    <a:off x="6201200" y="1526975"/>
                    <a:ext cx="24200" cy="39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68" h="1569" fill="none" extrusionOk="0">
                        <a:moveTo>
                          <a:pt x="967" y="0"/>
                        </a:moveTo>
                        <a:lnTo>
                          <a:pt x="0" y="1568"/>
                        </a:lnTo>
                      </a:path>
                    </a:pathLst>
                  </a:custGeom>
                  <a:noFill/>
                  <a:ln w="10850" cap="flat" cmpd="sng">
                    <a:solidFill>
                      <a:schemeClr val="accent4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27280" name="Google Shape;27280;p89"/>
                <p:cNvGrpSpPr/>
                <p:nvPr/>
              </p:nvGrpSpPr>
              <p:grpSpPr>
                <a:xfrm>
                  <a:off x="5835100" y="1726275"/>
                  <a:ext cx="336100" cy="354450"/>
                  <a:chOff x="5835100" y="1726275"/>
                  <a:chExt cx="336100" cy="354450"/>
                </a:xfrm>
              </p:grpSpPr>
              <p:sp>
                <p:nvSpPr>
                  <p:cNvPr id="27281" name="Google Shape;27281;p89"/>
                  <p:cNvSpPr/>
                  <p:nvPr/>
                </p:nvSpPr>
                <p:spPr>
                  <a:xfrm>
                    <a:off x="5835100" y="1726275"/>
                    <a:ext cx="336100" cy="3544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3444" h="14178" fill="none" extrusionOk="0">
                        <a:moveTo>
                          <a:pt x="13310" y="4571"/>
                        </a:moveTo>
                        <a:cubicBezTo>
                          <a:pt x="13410" y="4604"/>
                          <a:pt x="13443" y="4737"/>
                          <a:pt x="13410" y="4838"/>
                        </a:cubicBezTo>
                        <a:lnTo>
                          <a:pt x="7639" y="14077"/>
                        </a:lnTo>
                        <a:cubicBezTo>
                          <a:pt x="7572" y="14178"/>
                          <a:pt x="7472" y="14178"/>
                          <a:pt x="7372" y="14144"/>
                        </a:cubicBezTo>
                        <a:lnTo>
                          <a:pt x="134" y="9641"/>
                        </a:lnTo>
                        <a:cubicBezTo>
                          <a:pt x="34" y="9574"/>
                          <a:pt x="0" y="9474"/>
                          <a:pt x="67" y="9374"/>
                        </a:cubicBezTo>
                        <a:lnTo>
                          <a:pt x="5804" y="101"/>
                        </a:lnTo>
                        <a:cubicBezTo>
                          <a:pt x="5871" y="34"/>
                          <a:pt x="5971" y="1"/>
                          <a:pt x="6071" y="67"/>
                        </a:cubicBezTo>
                        <a:close/>
                      </a:path>
                    </a:pathLst>
                  </a:custGeom>
                  <a:noFill/>
                  <a:ln w="10850" cap="flat" cmpd="sng">
                    <a:solidFill>
                      <a:schemeClr val="accent4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7282" name="Google Shape;27282;p89"/>
                  <p:cNvSpPr/>
                  <p:nvPr/>
                </p:nvSpPr>
                <p:spPr>
                  <a:xfrm>
                    <a:off x="5868450" y="1746300"/>
                    <a:ext cx="147625" cy="2393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905" h="9574" fill="none" extrusionOk="0">
                        <a:moveTo>
                          <a:pt x="1" y="9574"/>
                        </a:moveTo>
                        <a:lnTo>
                          <a:pt x="5905" y="0"/>
                        </a:lnTo>
                      </a:path>
                    </a:pathLst>
                  </a:custGeom>
                  <a:noFill/>
                  <a:ln w="10850" cap="flat" cmpd="sng">
                    <a:solidFill>
                      <a:schemeClr val="accent4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7283" name="Google Shape;27283;p89"/>
                  <p:cNvSpPr/>
                  <p:nvPr/>
                </p:nvSpPr>
                <p:spPr>
                  <a:xfrm>
                    <a:off x="5905975" y="1769650"/>
                    <a:ext cx="148475" cy="2393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939" h="9574" fill="none" extrusionOk="0">
                        <a:moveTo>
                          <a:pt x="1" y="9574"/>
                        </a:moveTo>
                        <a:lnTo>
                          <a:pt x="5938" y="0"/>
                        </a:lnTo>
                      </a:path>
                    </a:pathLst>
                  </a:custGeom>
                  <a:noFill/>
                  <a:ln w="10850" cap="flat" cmpd="sng">
                    <a:solidFill>
                      <a:schemeClr val="accent4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7284" name="Google Shape;27284;p89"/>
                  <p:cNvSpPr/>
                  <p:nvPr/>
                </p:nvSpPr>
                <p:spPr>
                  <a:xfrm>
                    <a:off x="5943500" y="1793000"/>
                    <a:ext cx="148475" cy="2393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939" h="9574" fill="none" extrusionOk="0">
                        <a:moveTo>
                          <a:pt x="1" y="9574"/>
                        </a:moveTo>
                        <a:lnTo>
                          <a:pt x="5938" y="0"/>
                        </a:lnTo>
                      </a:path>
                    </a:pathLst>
                  </a:custGeom>
                  <a:noFill/>
                  <a:ln w="10850" cap="flat" cmpd="sng">
                    <a:solidFill>
                      <a:schemeClr val="accent4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7285" name="Google Shape;27285;p89"/>
                  <p:cNvSpPr/>
                  <p:nvPr/>
                </p:nvSpPr>
                <p:spPr>
                  <a:xfrm>
                    <a:off x="5981025" y="1816350"/>
                    <a:ext cx="148475" cy="2393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939" h="9574" fill="none" extrusionOk="0">
                        <a:moveTo>
                          <a:pt x="1" y="9574"/>
                        </a:moveTo>
                        <a:lnTo>
                          <a:pt x="5938" y="0"/>
                        </a:lnTo>
                      </a:path>
                    </a:pathLst>
                  </a:custGeom>
                  <a:noFill/>
                  <a:ln w="10850" cap="flat" cmpd="sng">
                    <a:solidFill>
                      <a:schemeClr val="accent4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7286" name="Google Shape;27286;p89"/>
                  <p:cNvSpPr/>
                  <p:nvPr/>
                </p:nvSpPr>
                <p:spPr>
                  <a:xfrm>
                    <a:off x="5859275" y="1923100"/>
                    <a:ext cx="190175" cy="118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607" h="4737" fill="none" extrusionOk="0">
                        <a:moveTo>
                          <a:pt x="1" y="0"/>
                        </a:moveTo>
                        <a:lnTo>
                          <a:pt x="7606" y="4737"/>
                        </a:lnTo>
                      </a:path>
                    </a:pathLst>
                  </a:custGeom>
                  <a:noFill/>
                  <a:ln w="10850" cap="flat" cmpd="sng">
                    <a:solidFill>
                      <a:schemeClr val="accent4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7287" name="Google Shape;27287;p89"/>
                  <p:cNvSpPr/>
                  <p:nvPr/>
                </p:nvSpPr>
                <p:spPr>
                  <a:xfrm>
                    <a:off x="5884300" y="1883900"/>
                    <a:ext cx="189325" cy="1176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573" h="4704" fill="none" extrusionOk="0">
                        <a:moveTo>
                          <a:pt x="0" y="0"/>
                        </a:moveTo>
                        <a:lnTo>
                          <a:pt x="7572" y="4704"/>
                        </a:lnTo>
                      </a:path>
                    </a:pathLst>
                  </a:custGeom>
                  <a:noFill/>
                  <a:ln w="10850" cap="flat" cmpd="sng">
                    <a:solidFill>
                      <a:schemeClr val="accent4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7288" name="Google Shape;27288;p89"/>
                  <p:cNvSpPr/>
                  <p:nvPr/>
                </p:nvSpPr>
                <p:spPr>
                  <a:xfrm>
                    <a:off x="5908475" y="1843875"/>
                    <a:ext cx="190175" cy="118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607" h="4737" fill="none" extrusionOk="0">
                        <a:moveTo>
                          <a:pt x="1" y="0"/>
                        </a:moveTo>
                        <a:lnTo>
                          <a:pt x="7606" y="4737"/>
                        </a:lnTo>
                      </a:path>
                    </a:pathLst>
                  </a:custGeom>
                  <a:noFill/>
                  <a:ln w="10850" cap="flat" cmpd="sng">
                    <a:solidFill>
                      <a:schemeClr val="accent4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7289" name="Google Shape;27289;p89"/>
                  <p:cNvSpPr/>
                  <p:nvPr/>
                </p:nvSpPr>
                <p:spPr>
                  <a:xfrm>
                    <a:off x="5933500" y="1803825"/>
                    <a:ext cx="189325" cy="1184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573" h="4738" fill="none" extrusionOk="0">
                        <a:moveTo>
                          <a:pt x="0" y="1"/>
                        </a:moveTo>
                        <a:lnTo>
                          <a:pt x="7573" y="4738"/>
                        </a:lnTo>
                      </a:path>
                    </a:pathLst>
                  </a:custGeom>
                  <a:noFill/>
                  <a:ln w="10850" cap="flat" cmpd="sng">
                    <a:solidFill>
                      <a:schemeClr val="accent4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7290" name="Google Shape;27290;p89"/>
                  <p:cNvSpPr/>
                  <p:nvPr/>
                </p:nvSpPr>
                <p:spPr>
                  <a:xfrm>
                    <a:off x="5957675" y="1764650"/>
                    <a:ext cx="190175" cy="1176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607" h="4704" fill="none" extrusionOk="0">
                        <a:moveTo>
                          <a:pt x="1" y="0"/>
                        </a:moveTo>
                        <a:lnTo>
                          <a:pt x="7606" y="4704"/>
                        </a:lnTo>
                      </a:path>
                    </a:pathLst>
                  </a:custGeom>
                  <a:noFill/>
                  <a:ln w="10850" cap="flat" cmpd="sng">
                    <a:solidFill>
                      <a:schemeClr val="accent4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7291" name="Google Shape;27291;p89"/>
                  <p:cNvSpPr/>
                  <p:nvPr/>
                </p:nvSpPr>
                <p:spPr>
                  <a:xfrm>
                    <a:off x="6068600" y="1739625"/>
                    <a:ext cx="24200" cy="39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68" h="1569" fill="none" extrusionOk="0">
                        <a:moveTo>
                          <a:pt x="0" y="1568"/>
                        </a:moveTo>
                        <a:lnTo>
                          <a:pt x="968" y="0"/>
                        </a:lnTo>
                      </a:path>
                    </a:pathLst>
                  </a:custGeom>
                  <a:noFill/>
                  <a:ln w="10850" cap="flat" cmpd="sng">
                    <a:solidFill>
                      <a:schemeClr val="accent4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sp>
            <p:nvSpPr>
              <p:cNvPr id="27292" name="Google Shape;27292;p89"/>
              <p:cNvSpPr/>
              <p:nvPr/>
            </p:nvSpPr>
            <p:spPr>
              <a:xfrm>
                <a:off x="6019400" y="1659525"/>
                <a:ext cx="113425" cy="73475"/>
              </a:xfrm>
              <a:custGeom>
                <a:avLst/>
                <a:gdLst/>
                <a:ahLst/>
                <a:cxnLst/>
                <a:rect l="l" t="t" r="r" b="b"/>
                <a:pathLst>
                  <a:path w="4537" h="2939" extrusionOk="0">
                    <a:moveTo>
                      <a:pt x="286" y="1"/>
                    </a:moveTo>
                    <a:cubicBezTo>
                      <a:pt x="214" y="1"/>
                      <a:pt x="143" y="38"/>
                      <a:pt x="100" y="102"/>
                    </a:cubicBezTo>
                    <a:cubicBezTo>
                      <a:pt x="0" y="236"/>
                      <a:pt x="34" y="369"/>
                      <a:pt x="167" y="436"/>
                    </a:cubicBezTo>
                    <a:lnTo>
                      <a:pt x="4137" y="2904"/>
                    </a:lnTo>
                    <a:cubicBezTo>
                      <a:pt x="4172" y="2928"/>
                      <a:pt x="4212" y="2939"/>
                      <a:pt x="4253" y="2939"/>
                    </a:cubicBezTo>
                    <a:cubicBezTo>
                      <a:pt x="4327" y="2939"/>
                      <a:pt x="4406" y="2902"/>
                      <a:pt x="4470" y="2837"/>
                    </a:cubicBezTo>
                    <a:cubicBezTo>
                      <a:pt x="4537" y="2704"/>
                      <a:pt x="4503" y="2571"/>
                      <a:pt x="4370" y="2504"/>
                    </a:cubicBezTo>
                    <a:lnTo>
                      <a:pt x="401" y="35"/>
                    </a:lnTo>
                    <a:cubicBezTo>
                      <a:pt x="365" y="12"/>
                      <a:pt x="325" y="1"/>
                      <a:pt x="28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7293" name="Google Shape;27293;p89"/>
            <p:cNvGrpSpPr/>
            <p:nvPr/>
          </p:nvGrpSpPr>
          <p:grpSpPr>
            <a:xfrm>
              <a:off x="7193670" y="2794064"/>
              <a:ext cx="1199553" cy="995100"/>
              <a:chOff x="1971500" y="1482325"/>
              <a:chExt cx="1649550" cy="1368400"/>
            </a:xfrm>
          </p:grpSpPr>
          <p:grpSp>
            <p:nvGrpSpPr>
              <p:cNvPr id="27294" name="Google Shape;27294;p89"/>
              <p:cNvGrpSpPr/>
              <p:nvPr/>
            </p:nvGrpSpPr>
            <p:grpSpPr>
              <a:xfrm>
                <a:off x="2057400" y="2094050"/>
                <a:ext cx="227675" cy="244500"/>
                <a:chOff x="2057400" y="2094050"/>
                <a:chExt cx="227675" cy="244500"/>
              </a:xfrm>
            </p:grpSpPr>
            <p:sp>
              <p:nvSpPr>
                <p:cNvPr id="27295" name="Google Shape;27295;p89"/>
                <p:cNvSpPr/>
                <p:nvPr/>
              </p:nvSpPr>
              <p:spPr>
                <a:xfrm>
                  <a:off x="2057400" y="2094875"/>
                  <a:ext cx="227675" cy="243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07" h="9747" extrusionOk="0">
                      <a:moveTo>
                        <a:pt x="1935" y="1"/>
                      </a:moveTo>
                      <a:lnTo>
                        <a:pt x="1935" y="1"/>
                      </a:lnTo>
                      <a:cubicBezTo>
                        <a:pt x="1935" y="1"/>
                        <a:pt x="0" y="3870"/>
                        <a:pt x="2969" y="7339"/>
                      </a:cubicBezTo>
                      <a:cubicBezTo>
                        <a:pt x="4666" y="9322"/>
                        <a:pt x="6427" y="9746"/>
                        <a:pt x="7626" y="9746"/>
                      </a:cubicBezTo>
                      <a:cubicBezTo>
                        <a:pt x="8525" y="9746"/>
                        <a:pt x="9107" y="9507"/>
                        <a:pt x="9107" y="9507"/>
                      </a:cubicBezTo>
                      <a:lnTo>
                        <a:pt x="7873" y="7272"/>
                      </a:lnTo>
                      <a:cubicBezTo>
                        <a:pt x="7873" y="7272"/>
                        <a:pt x="3403" y="6805"/>
                        <a:pt x="3803" y="1668"/>
                      </a:cubicBezTo>
                      <a:lnTo>
                        <a:pt x="1935" y="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296" name="Google Shape;27296;p89"/>
                <p:cNvSpPr/>
                <p:nvPr/>
              </p:nvSpPr>
              <p:spPr>
                <a:xfrm>
                  <a:off x="2057400" y="2094050"/>
                  <a:ext cx="227675" cy="244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07" h="9760" extrusionOk="0">
                      <a:moveTo>
                        <a:pt x="1969" y="0"/>
                      </a:moveTo>
                      <a:cubicBezTo>
                        <a:pt x="1968" y="0"/>
                        <a:pt x="0" y="3936"/>
                        <a:pt x="2969" y="7372"/>
                      </a:cubicBezTo>
                      <a:cubicBezTo>
                        <a:pt x="4647" y="9333"/>
                        <a:pt x="6389" y="9759"/>
                        <a:pt x="7587" y="9759"/>
                      </a:cubicBezTo>
                      <a:cubicBezTo>
                        <a:pt x="8508" y="9759"/>
                        <a:pt x="9107" y="9507"/>
                        <a:pt x="9107" y="9507"/>
                      </a:cubicBezTo>
                      <a:lnTo>
                        <a:pt x="8907" y="9107"/>
                      </a:lnTo>
                      <a:cubicBezTo>
                        <a:pt x="8708" y="9135"/>
                        <a:pt x="8482" y="9154"/>
                        <a:pt x="8234" y="9154"/>
                      </a:cubicBezTo>
                      <a:cubicBezTo>
                        <a:pt x="7027" y="9154"/>
                        <a:pt x="5297" y="8709"/>
                        <a:pt x="3636" y="6772"/>
                      </a:cubicBezTo>
                      <a:cubicBezTo>
                        <a:pt x="2102" y="4970"/>
                        <a:pt x="1602" y="2535"/>
                        <a:pt x="2302" y="300"/>
                      </a:cubicBezTo>
                      <a:lnTo>
                        <a:pt x="1969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27297" name="Google Shape;27297;p89"/>
              <p:cNvGrpSpPr/>
              <p:nvPr/>
            </p:nvGrpSpPr>
            <p:grpSpPr>
              <a:xfrm>
                <a:off x="1971500" y="1482325"/>
                <a:ext cx="763900" cy="714425"/>
                <a:chOff x="1971500" y="1482325"/>
                <a:chExt cx="763900" cy="714425"/>
              </a:xfrm>
            </p:grpSpPr>
            <p:sp>
              <p:nvSpPr>
                <p:cNvPr id="27298" name="Google Shape;27298;p89"/>
                <p:cNvSpPr/>
                <p:nvPr/>
              </p:nvSpPr>
              <p:spPr>
                <a:xfrm>
                  <a:off x="1977350" y="1482325"/>
                  <a:ext cx="758050" cy="662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322" h="26494" extrusionOk="0">
                      <a:moveTo>
                        <a:pt x="14984" y="1"/>
                      </a:moveTo>
                      <a:cubicBezTo>
                        <a:pt x="7497" y="1"/>
                        <a:pt x="1170" y="5150"/>
                        <a:pt x="634" y="12060"/>
                      </a:cubicBezTo>
                      <a:cubicBezTo>
                        <a:pt x="0" y="19332"/>
                        <a:pt x="6038" y="25804"/>
                        <a:pt x="14110" y="26437"/>
                      </a:cubicBezTo>
                      <a:cubicBezTo>
                        <a:pt x="14563" y="26475"/>
                        <a:pt x="15013" y="26493"/>
                        <a:pt x="15458" y="26493"/>
                      </a:cubicBezTo>
                      <a:cubicBezTo>
                        <a:pt x="22915" y="26493"/>
                        <a:pt x="29155" y="21324"/>
                        <a:pt x="29721" y="14462"/>
                      </a:cubicBezTo>
                      <a:cubicBezTo>
                        <a:pt x="30322" y="7190"/>
                        <a:pt x="24318" y="719"/>
                        <a:pt x="16278" y="52"/>
                      </a:cubicBezTo>
                      <a:cubicBezTo>
                        <a:pt x="15844" y="17"/>
                        <a:pt x="15412" y="1"/>
                        <a:pt x="14984" y="1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299" name="Google Shape;27299;p89"/>
                <p:cNvSpPr/>
                <p:nvPr/>
              </p:nvSpPr>
              <p:spPr>
                <a:xfrm>
                  <a:off x="1971500" y="1645400"/>
                  <a:ext cx="677175" cy="551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087" h="22054" extrusionOk="0">
                      <a:moveTo>
                        <a:pt x="2769" y="0"/>
                      </a:moveTo>
                      <a:lnTo>
                        <a:pt x="2769" y="0"/>
                      </a:lnTo>
                      <a:cubicBezTo>
                        <a:pt x="1568" y="1968"/>
                        <a:pt x="868" y="4170"/>
                        <a:pt x="668" y="6438"/>
                      </a:cubicBezTo>
                      <a:cubicBezTo>
                        <a:pt x="34" y="14244"/>
                        <a:pt x="3637" y="19914"/>
                        <a:pt x="11209" y="21582"/>
                      </a:cubicBezTo>
                      <a:cubicBezTo>
                        <a:pt x="12660" y="21904"/>
                        <a:pt x="14026" y="22053"/>
                        <a:pt x="15304" y="22053"/>
                      </a:cubicBezTo>
                      <a:cubicBezTo>
                        <a:pt x="21043" y="22053"/>
                        <a:pt x="25013" y="19040"/>
                        <a:pt x="27087" y="15111"/>
                      </a:cubicBezTo>
                      <a:lnTo>
                        <a:pt x="27087" y="15111"/>
                      </a:lnTo>
                      <a:cubicBezTo>
                        <a:pt x="27086" y="15111"/>
                        <a:pt x="24323" y="18729"/>
                        <a:pt x="17464" y="18729"/>
                      </a:cubicBezTo>
                      <a:cubicBezTo>
                        <a:pt x="15863" y="18729"/>
                        <a:pt x="14040" y="18532"/>
                        <a:pt x="11976" y="18046"/>
                      </a:cubicBezTo>
                      <a:cubicBezTo>
                        <a:pt x="1" y="15244"/>
                        <a:pt x="2769" y="1"/>
                        <a:pt x="2769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300" name="Google Shape;27300;p89"/>
                <p:cNvSpPr/>
                <p:nvPr/>
              </p:nvSpPr>
              <p:spPr>
                <a:xfrm>
                  <a:off x="2011525" y="2011325"/>
                  <a:ext cx="145125" cy="119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05" h="4777" extrusionOk="0">
                      <a:moveTo>
                        <a:pt x="1764" y="0"/>
                      </a:moveTo>
                      <a:cubicBezTo>
                        <a:pt x="1330" y="0"/>
                        <a:pt x="973" y="134"/>
                        <a:pt x="768" y="407"/>
                      </a:cubicBezTo>
                      <a:lnTo>
                        <a:pt x="1" y="1441"/>
                      </a:lnTo>
                      <a:lnTo>
                        <a:pt x="4471" y="4777"/>
                      </a:lnTo>
                      <a:lnTo>
                        <a:pt x="5305" y="3676"/>
                      </a:lnTo>
                      <a:cubicBezTo>
                        <a:pt x="5805" y="3009"/>
                        <a:pt x="5171" y="1708"/>
                        <a:pt x="3904" y="807"/>
                      </a:cubicBezTo>
                      <a:cubicBezTo>
                        <a:pt x="3176" y="276"/>
                        <a:pt x="2389" y="0"/>
                        <a:pt x="1764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301" name="Google Shape;27301;p89"/>
                <p:cNvSpPr/>
                <p:nvPr/>
              </p:nvSpPr>
              <p:spPr>
                <a:xfrm>
                  <a:off x="1999025" y="2036800"/>
                  <a:ext cx="137625" cy="102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505" h="4087" extrusionOk="0">
                      <a:moveTo>
                        <a:pt x="1474" y="1"/>
                      </a:moveTo>
                      <a:cubicBezTo>
                        <a:pt x="1042" y="1"/>
                        <a:pt x="691" y="137"/>
                        <a:pt x="501" y="422"/>
                      </a:cubicBezTo>
                      <a:cubicBezTo>
                        <a:pt x="0" y="1089"/>
                        <a:pt x="634" y="2357"/>
                        <a:pt x="1902" y="3258"/>
                      </a:cubicBezTo>
                      <a:cubicBezTo>
                        <a:pt x="2642" y="3798"/>
                        <a:pt x="3443" y="4086"/>
                        <a:pt x="4073" y="4086"/>
                      </a:cubicBezTo>
                      <a:cubicBezTo>
                        <a:pt x="4493" y="4086"/>
                        <a:pt x="4837" y="3958"/>
                        <a:pt x="5037" y="3691"/>
                      </a:cubicBezTo>
                      <a:cubicBezTo>
                        <a:pt x="5504" y="2991"/>
                        <a:pt x="4904" y="1757"/>
                        <a:pt x="3636" y="823"/>
                      </a:cubicBezTo>
                      <a:cubicBezTo>
                        <a:pt x="2905" y="289"/>
                        <a:pt x="2103" y="1"/>
                        <a:pt x="1474" y="1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27302" name="Google Shape;27302;p89"/>
              <p:cNvSpPr/>
              <p:nvPr/>
            </p:nvSpPr>
            <p:spPr>
              <a:xfrm>
                <a:off x="2370125" y="1672900"/>
                <a:ext cx="161800" cy="160975"/>
              </a:xfrm>
              <a:custGeom>
                <a:avLst/>
                <a:gdLst/>
                <a:ahLst/>
                <a:cxnLst/>
                <a:rect l="l" t="t" r="r" b="b"/>
                <a:pathLst>
                  <a:path w="6472" h="6439" extrusionOk="0">
                    <a:moveTo>
                      <a:pt x="3703" y="1"/>
                    </a:moveTo>
                    <a:cubicBezTo>
                      <a:pt x="1235" y="1"/>
                      <a:pt x="0" y="2970"/>
                      <a:pt x="1735" y="4704"/>
                    </a:cubicBezTo>
                    <a:cubicBezTo>
                      <a:pt x="3470" y="6439"/>
                      <a:pt x="6472" y="5238"/>
                      <a:pt x="6472" y="2769"/>
                    </a:cubicBezTo>
                    <a:cubicBezTo>
                      <a:pt x="6472" y="1235"/>
                      <a:pt x="5237" y="1"/>
                      <a:pt x="3703" y="1"/>
                    </a:cubicBezTo>
                    <a:close/>
                  </a:path>
                </a:pathLst>
              </a:custGeom>
              <a:solidFill>
                <a:srgbClr val="7F7F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303" name="Google Shape;27303;p89"/>
              <p:cNvSpPr/>
              <p:nvPr/>
            </p:nvSpPr>
            <p:spPr>
              <a:xfrm>
                <a:off x="2219175" y="2013450"/>
                <a:ext cx="701375" cy="696675"/>
              </a:xfrm>
              <a:custGeom>
                <a:avLst/>
                <a:gdLst/>
                <a:ahLst/>
                <a:cxnLst/>
                <a:rect l="l" t="t" r="r" b="b"/>
                <a:pathLst>
                  <a:path w="28055" h="27867" extrusionOk="0">
                    <a:moveTo>
                      <a:pt x="11309" y="1"/>
                    </a:moveTo>
                    <a:cubicBezTo>
                      <a:pt x="10036" y="1"/>
                      <a:pt x="8756" y="436"/>
                      <a:pt x="7706" y="1323"/>
                    </a:cubicBezTo>
                    <a:lnTo>
                      <a:pt x="2703" y="5526"/>
                    </a:lnTo>
                    <a:cubicBezTo>
                      <a:pt x="301" y="7527"/>
                      <a:pt x="1" y="11063"/>
                      <a:pt x="2002" y="13465"/>
                    </a:cubicBezTo>
                    <a:lnTo>
                      <a:pt x="12410" y="25874"/>
                    </a:lnTo>
                    <a:cubicBezTo>
                      <a:pt x="13521" y="27189"/>
                      <a:pt x="15105" y="27866"/>
                      <a:pt x="16700" y="27866"/>
                    </a:cubicBezTo>
                    <a:cubicBezTo>
                      <a:pt x="17977" y="27866"/>
                      <a:pt x="19262" y="27431"/>
                      <a:pt x="20315" y="26541"/>
                    </a:cubicBezTo>
                    <a:lnTo>
                      <a:pt x="25352" y="22338"/>
                    </a:lnTo>
                    <a:cubicBezTo>
                      <a:pt x="27721" y="20336"/>
                      <a:pt x="28054" y="16767"/>
                      <a:pt x="26053" y="14399"/>
                    </a:cubicBezTo>
                    <a:lnTo>
                      <a:pt x="15612" y="2023"/>
                    </a:lnTo>
                    <a:cubicBezTo>
                      <a:pt x="14498" y="686"/>
                      <a:pt x="12908" y="1"/>
                      <a:pt x="1130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304" name="Google Shape;27304;p89"/>
              <p:cNvSpPr/>
              <p:nvPr/>
            </p:nvSpPr>
            <p:spPr>
              <a:xfrm>
                <a:off x="2044050" y="1549125"/>
                <a:ext cx="665500" cy="618575"/>
              </a:xfrm>
              <a:custGeom>
                <a:avLst/>
                <a:gdLst/>
                <a:ahLst/>
                <a:cxnLst/>
                <a:rect l="l" t="t" r="r" b="b"/>
                <a:pathLst>
                  <a:path w="26620" h="24743" extrusionOk="0">
                    <a:moveTo>
                      <a:pt x="13213" y="0"/>
                    </a:moveTo>
                    <a:cubicBezTo>
                      <a:pt x="6656" y="0"/>
                      <a:pt x="1104" y="4885"/>
                      <a:pt x="568" y="11323"/>
                    </a:cubicBezTo>
                    <a:cubicBezTo>
                      <a:pt x="1" y="18128"/>
                      <a:pt x="5238" y="24132"/>
                      <a:pt x="12310" y="24699"/>
                    </a:cubicBezTo>
                    <a:cubicBezTo>
                      <a:pt x="12672" y="24729"/>
                      <a:pt x="13032" y="24743"/>
                      <a:pt x="13389" y="24743"/>
                    </a:cubicBezTo>
                    <a:cubicBezTo>
                      <a:pt x="19965" y="24743"/>
                      <a:pt x="25515" y="19881"/>
                      <a:pt x="26053" y="13458"/>
                    </a:cubicBezTo>
                    <a:cubicBezTo>
                      <a:pt x="26620" y="6653"/>
                      <a:pt x="21383" y="615"/>
                      <a:pt x="14344" y="48"/>
                    </a:cubicBezTo>
                    <a:cubicBezTo>
                      <a:pt x="13965" y="16"/>
                      <a:pt x="13587" y="0"/>
                      <a:pt x="1321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305" name="Google Shape;27305;p89"/>
              <p:cNvSpPr/>
              <p:nvPr/>
            </p:nvSpPr>
            <p:spPr>
              <a:xfrm>
                <a:off x="2355925" y="1587750"/>
                <a:ext cx="196025" cy="66000"/>
              </a:xfrm>
              <a:custGeom>
                <a:avLst/>
                <a:gdLst/>
                <a:ahLst/>
                <a:cxnLst/>
                <a:rect l="l" t="t" r="r" b="b"/>
                <a:pathLst>
                  <a:path w="7841" h="2640" extrusionOk="0">
                    <a:moveTo>
                      <a:pt x="1426" y="1"/>
                    </a:moveTo>
                    <a:cubicBezTo>
                      <a:pt x="816" y="1"/>
                      <a:pt x="247" y="116"/>
                      <a:pt x="201" y="538"/>
                    </a:cubicBezTo>
                    <a:cubicBezTo>
                      <a:pt x="201" y="538"/>
                      <a:pt x="1" y="1456"/>
                      <a:pt x="1702" y="1456"/>
                    </a:cubicBezTo>
                    <a:cubicBezTo>
                      <a:pt x="1835" y="1456"/>
                      <a:pt x="1979" y="1451"/>
                      <a:pt x="2136" y="1439"/>
                    </a:cubicBezTo>
                    <a:cubicBezTo>
                      <a:pt x="2136" y="1439"/>
                      <a:pt x="2414" y="1414"/>
                      <a:pt x="2864" y="1414"/>
                    </a:cubicBezTo>
                    <a:cubicBezTo>
                      <a:pt x="3991" y="1414"/>
                      <a:pt x="6196" y="1567"/>
                      <a:pt x="7840" y="2640"/>
                    </a:cubicBezTo>
                    <a:cubicBezTo>
                      <a:pt x="7840" y="2640"/>
                      <a:pt x="6373" y="805"/>
                      <a:pt x="2970" y="171"/>
                    </a:cubicBezTo>
                    <a:cubicBezTo>
                      <a:pt x="2970" y="171"/>
                      <a:pt x="2168" y="1"/>
                      <a:pt x="1426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306" name="Google Shape;27306;p89"/>
              <p:cNvSpPr/>
              <p:nvPr/>
            </p:nvSpPr>
            <p:spPr>
              <a:xfrm>
                <a:off x="3013925" y="1893900"/>
                <a:ext cx="1675" cy="3350"/>
              </a:xfrm>
              <a:custGeom>
                <a:avLst/>
                <a:gdLst/>
                <a:ahLst/>
                <a:cxnLst/>
                <a:rect l="l" t="t" r="r" b="b"/>
                <a:pathLst>
                  <a:path w="67" h="134" extrusionOk="0">
                    <a:moveTo>
                      <a:pt x="67" y="1"/>
                    </a:moveTo>
                    <a:lnTo>
                      <a:pt x="0" y="34"/>
                    </a:lnTo>
                    <a:lnTo>
                      <a:pt x="67" y="134"/>
                    </a:lnTo>
                    <a:cubicBezTo>
                      <a:pt x="67" y="101"/>
                      <a:pt x="67" y="67"/>
                      <a:pt x="6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307" name="Google Shape;27307;p89"/>
              <p:cNvSpPr/>
              <p:nvPr/>
            </p:nvSpPr>
            <p:spPr>
              <a:xfrm>
                <a:off x="2576925" y="2003150"/>
                <a:ext cx="391150" cy="310300"/>
              </a:xfrm>
              <a:custGeom>
                <a:avLst/>
                <a:gdLst/>
                <a:ahLst/>
                <a:cxnLst/>
                <a:rect l="l" t="t" r="r" b="b"/>
                <a:pathLst>
                  <a:path w="15646" h="12412" extrusionOk="0">
                    <a:moveTo>
                      <a:pt x="635" y="0"/>
                    </a:moveTo>
                    <a:lnTo>
                      <a:pt x="68" y="2969"/>
                    </a:lnTo>
                    <a:cubicBezTo>
                      <a:pt x="1" y="3369"/>
                      <a:pt x="101" y="3770"/>
                      <a:pt x="368" y="4103"/>
                    </a:cubicBezTo>
                    <a:lnTo>
                      <a:pt x="5738" y="11875"/>
                    </a:lnTo>
                    <a:cubicBezTo>
                      <a:pt x="6022" y="12260"/>
                      <a:pt x="6403" y="12411"/>
                      <a:pt x="6830" y="12411"/>
                    </a:cubicBezTo>
                    <a:cubicBezTo>
                      <a:pt x="7108" y="12411"/>
                      <a:pt x="7405" y="12347"/>
                      <a:pt x="7706" y="12242"/>
                    </a:cubicBezTo>
                    <a:lnTo>
                      <a:pt x="14878" y="9207"/>
                    </a:lnTo>
                    <a:cubicBezTo>
                      <a:pt x="15212" y="8940"/>
                      <a:pt x="15412" y="8540"/>
                      <a:pt x="15379" y="8106"/>
                    </a:cubicBezTo>
                    <a:lnTo>
                      <a:pt x="15645" y="6071"/>
                    </a:lnTo>
                    <a:lnTo>
                      <a:pt x="635" y="0"/>
                    </a:lnTo>
                    <a:close/>
                  </a:path>
                </a:pathLst>
              </a:custGeom>
              <a:solidFill>
                <a:srgbClr val="CFCFC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308" name="Google Shape;27308;p89"/>
              <p:cNvSpPr/>
              <p:nvPr/>
            </p:nvSpPr>
            <p:spPr>
              <a:xfrm>
                <a:off x="2649500" y="1956500"/>
                <a:ext cx="187650" cy="134500"/>
              </a:xfrm>
              <a:custGeom>
                <a:avLst/>
                <a:gdLst/>
                <a:ahLst/>
                <a:cxnLst/>
                <a:rect l="l" t="t" r="r" b="b"/>
                <a:pathLst>
                  <a:path w="7506" h="5380" extrusionOk="0">
                    <a:moveTo>
                      <a:pt x="5203" y="1"/>
                    </a:moveTo>
                    <a:cubicBezTo>
                      <a:pt x="5041" y="1"/>
                      <a:pt x="4846" y="59"/>
                      <a:pt x="4603" y="165"/>
                    </a:cubicBezTo>
                    <a:lnTo>
                      <a:pt x="467" y="1866"/>
                    </a:lnTo>
                    <a:cubicBezTo>
                      <a:pt x="100" y="2100"/>
                      <a:pt x="0" y="2567"/>
                      <a:pt x="234" y="2934"/>
                    </a:cubicBezTo>
                    <a:lnTo>
                      <a:pt x="1835" y="5102"/>
                    </a:lnTo>
                    <a:cubicBezTo>
                      <a:pt x="1983" y="5287"/>
                      <a:pt x="2193" y="5380"/>
                      <a:pt x="2408" y="5380"/>
                    </a:cubicBezTo>
                    <a:cubicBezTo>
                      <a:pt x="2579" y="5380"/>
                      <a:pt x="2754" y="5321"/>
                      <a:pt x="2902" y="5202"/>
                    </a:cubicBezTo>
                    <a:lnTo>
                      <a:pt x="7038" y="3501"/>
                    </a:lnTo>
                    <a:cubicBezTo>
                      <a:pt x="7405" y="3301"/>
                      <a:pt x="7505" y="2800"/>
                      <a:pt x="7272" y="2467"/>
                    </a:cubicBezTo>
                    <a:lnTo>
                      <a:pt x="5671" y="265"/>
                    </a:lnTo>
                    <a:cubicBezTo>
                      <a:pt x="5544" y="84"/>
                      <a:pt x="5397" y="1"/>
                      <a:pt x="5203" y="1"/>
                    </a:cubicBezTo>
                    <a:close/>
                  </a:path>
                </a:pathLst>
              </a:custGeom>
              <a:solidFill>
                <a:srgbClr val="04002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309" name="Google Shape;27309;p89"/>
              <p:cNvSpPr/>
              <p:nvPr/>
            </p:nvSpPr>
            <p:spPr>
              <a:xfrm>
                <a:off x="2756225" y="2443450"/>
                <a:ext cx="152650" cy="126475"/>
              </a:xfrm>
              <a:custGeom>
                <a:avLst/>
                <a:gdLst/>
                <a:ahLst/>
                <a:cxnLst/>
                <a:rect l="l" t="t" r="r" b="b"/>
                <a:pathLst>
                  <a:path w="6106" h="5059" extrusionOk="0">
                    <a:moveTo>
                      <a:pt x="1068" y="1"/>
                    </a:moveTo>
                    <a:cubicBezTo>
                      <a:pt x="868" y="134"/>
                      <a:pt x="735" y="268"/>
                      <a:pt x="601" y="435"/>
                    </a:cubicBezTo>
                    <a:cubicBezTo>
                      <a:pt x="1" y="1202"/>
                      <a:pt x="101" y="2303"/>
                      <a:pt x="868" y="2903"/>
                    </a:cubicBezTo>
                    <a:lnTo>
                      <a:pt x="3403" y="4771"/>
                    </a:lnTo>
                    <a:cubicBezTo>
                      <a:pt x="3696" y="4966"/>
                      <a:pt x="4028" y="5059"/>
                      <a:pt x="4358" y="5059"/>
                    </a:cubicBezTo>
                    <a:cubicBezTo>
                      <a:pt x="4932" y="5059"/>
                      <a:pt x="5499" y="4779"/>
                      <a:pt x="5838" y="4271"/>
                    </a:cubicBezTo>
                    <a:cubicBezTo>
                      <a:pt x="5972" y="4137"/>
                      <a:pt x="6038" y="3937"/>
                      <a:pt x="6105" y="3770"/>
                    </a:cubicBezTo>
                    <a:cubicBezTo>
                      <a:pt x="5138" y="2636"/>
                      <a:pt x="3503" y="535"/>
                      <a:pt x="1068" y="1"/>
                    </a:cubicBezTo>
                    <a:close/>
                  </a:path>
                </a:pathLst>
              </a:custGeom>
              <a:solidFill>
                <a:srgbClr val="00B8E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310" name="Google Shape;27310;p89"/>
              <p:cNvSpPr/>
              <p:nvPr/>
            </p:nvSpPr>
            <p:spPr>
              <a:xfrm>
                <a:off x="2866600" y="2546075"/>
                <a:ext cx="339150" cy="304650"/>
              </a:xfrm>
              <a:custGeom>
                <a:avLst/>
                <a:gdLst/>
                <a:ahLst/>
                <a:cxnLst/>
                <a:rect l="l" t="t" r="r" b="b"/>
                <a:pathLst>
                  <a:path w="13566" h="12186" extrusionOk="0">
                    <a:moveTo>
                      <a:pt x="12085" y="0"/>
                    </a:moveTo>
                    <a:cubicBezTo>
                      <a:pt x="11563" y="0"/>
                      <a:pt x="10971" y="344"/>
                      <a:pt x="10430" y="1467"/>
                    </a:cubicBezTo>
                    <a:cubicBezTo>
                      <a:pt x="9029" y="4335"/>
                      <a:pt x="8628" y="5002"/>
                      <a:pt x="8628" y="5002"/>
                    </a:cubicBezTo>
                    <a:cubicBezTo>
                      <a:pt x="7361" y="3635"/>
                      <a:pt x="5760" y="2601"/>
                      <a:pt x="3992" y="1967"/>
                    </a:cubicBezTo>
                    <a:cubicBezTo>
                      <a:pt x="3677" y="1825"/>
                      <a:pt x="3440" y="1775"/>
                      <a:pt x="3261" y="1775"/>
                    </a:cubicBezTo>
                    <a:cubicBezTo>
                      <a:pt x="2854" y="1775"/>
                      <a:pt x="2758" y="2034"/>
                      <a:pt x="2758" y="2034"/>
                    </a:cubicBezTo>
                    <a:cubicBezTo>
                      <a:pt x="2758" y="2034"/>
                      <a:pt x="22" y="6370"/>
                      <a:pt x="22" y="7638"/>
                    </a:cubicBezTo>
                    <a:cubicBezTo>
                      <a:pt x="1" y="8439"/>
                      <a:pt x="457" y="8579"/>
                      <a:pt x="780" y="8579"/>
                    </a:cubicBezTo>
                    <a:cubicBezTo>
                      <a:pt x="954" y="8579"/>
                      <a:pt x="1090" y="8538"/>
                      <a:pt x="1090" y="8538"/>
                    </a:cubicBezTo>
                    <a:cubicBezTo>
                      <a:pt x="1224" y="8526"/>
                      <a:pt x="1358" y="8520"/>
                      <a:pt x="1493" y="8520"/>
                    </a:cubicBezTo>
                    <a:cubicBezTo>
                      <a:pt x="3843" y="8520"/>
                      <a:pt x="6260" y="10340"/>
                      <a:pt x="6260" y="10340"/>
                    </a:cubicBezTo>
                    <a:cubicBezTo>
                      <a:pt x="8251" y="11842"/>
                      <a:pt x="9632" y="12185"/>
                      <a:pt x="10480" y="12185"/>
                    </a:cubicBezTo>
                    <a:cubicBezTo>
                      <a:pt x="11195" y="12185"/>
                      <a:pt x="11530" y="11941"/>
                      <a:pt x="11530" y="11941"/>
                    </a:cubicBezTo>
                    <a:lnTo>
                      <a:pt x="13565" y="866"/>
                    </a:lnTo>
                    <a:cubicBezTo>
                      <a:pt x="13565" y="866"/>
                      <a:pt x="12913" y="0"/>
                      <a:pt x="12085" y="0"/>
                    </a:cubicBezTo>
                    <a:close/>
                  </a:path>
                </a:pathLst>
              </a:custGeom>
              <a:solidFill>
                <a:srgbClr val="00B8E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311" name="Google Shape;27311;p89"/>
              <p:cNvSpPr/>
              <p:nvPr/>
            </p:nvSpPr>
            <p:spPr>
              <a:xfrm>
                <a:off x="2866600" y="2546075"/>
                <a:ext cx="339150" cy="304650"/>
              </a:xfrm>
              <a:custGeom>
                <a:avLst/>
                <a:gdLst/>
                <a:ahLst/>
                <a:cxnLst/>
                <a:rect l="l" t="t" r="r" b="b"/>
                <a:pathLst>
                  <a:path w="13566" h="12186" extrusionOk="0">
                    <a:moveTo>
                      <a:pt x="12085" y="0"/>
                    </a:moveTo>
                    <a:cubicBezTo>
                      <a:pt x="11563" y="0"/>
                      <a:pt x="10971" y="344"/>
                      <a:pt x="10430" y="1467"/>
                    </a:cubicBezTo>
                    <a:cubicBezTo>
                      <a:pt x="9029" y="4335"/>
                      <a:pt x="8628" y="5002"/>
                      <a:pt x="8628" y="5002"/>
                    </a:cubicBezTo>
                    <a:cubicBezTo>
                      <a:pt x="7361" y="3635"/>
                      <a:pt x="5760" y="2601"/>
                      <a:pt x="3992" y="1967"/>
                    </a:cubicBezTo>
                    <a:cubicBezTo>
                      <a:pt x="3677" y="1825"/>
                      <a:pt x="3440" y="1775"/>
                      <a:pt x="3261" y="1775"/>
                    </a:cubicBezTo>
                    <a:cubicBezTo>
                      <a:pt x="2854" y="1775"/>
                      <a:pt x="2758" y="2034"/>
                      <a:pt x="2758" y="2034"/>
                    </a:cubicBezTo>
                    <a:cubicBezTo>
                      <a:pt x="2758" y="2034"/>
                      <a:pt x="22" y="6370"/>
                      <a:pt x="22" y="7638"/>
                    </a:cubicBezTo>
                    <a:cubicBezTo>
                      <a:pt x="1" y="8439"/>
                      <a:pt x="457" y="8579"/>
                      <a:pt x="780" y="8579"/>
                    </a:cubicBezTo>
                    <a:cubicBezTo>
                      <a:pt x="954" y="8579"/>
                      <a:pt x="1090" y="8538"/>
                      <a:pt x="1090" y="8538"/>
                    </a:cubicBezTo>
                    <a:cubicBezTo>
                      <a:pt x="1224" y="8526"/>
                      <a:pt x="1358" y="8520"/>
                      <a:pt x="1493" y="8520"/>
                    </a:cubicBezTo>
                    <a:cubicBezTo>
                      <a:pt x="3843" y="8520"/>
                      <a:pt x="6260" y="10340"/>
                      <a:pt x="6260" y="10340"/>
                    </a:cubicBezTo>
                    <a:cubicBezTo>
                      <a:pt x="8251" y="11842"/>
                      <a:pt x="9632" y="12185"/>
                      <a:pt x="10480" y="12185"/>
                    </a:cubicBezTo>
                    <a:cubicBezTo>
                      <a:pt x="11195" y="12185"/>
                      <a:pt x="11530" y="11941"/>
                      <a:pt x="11530" y="11941"/>
                    </a:cubicBezTo>
                    <a:lnTo>
                      <a:pt x="13565" y="866"/>
                    </a:lnTo>
                    <a:cubicBezTo>
                      <a:pt x="13565" y="866"/>
                      <a:pt x="12913" y="0"/>
                      <a:pt x="1208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312" name="Google Shape;27312;p89"/>
              <p:cNvSpPr/>
              <p:nvPr/>
            </p:nvSpPr>
            <p:spPr>
              <a:xfrm>
                <a:off x="3117325" y="2561600"/>
                <a:ext cx="108425" cy="283300"/>
              </a:xfrm>
              <a:custGeom>
                <a:avLst/>
                <a:gdLst/>
                <a:ahLst/>
                <a:cxnLst/>
                <a:rect l="l" t="t" r="r" b="b"/>
                <a:pathLst>
                  <a:path w="4337" h="11332" extrusionOk="0">
                    <a:moveTo>
                      <a:pt x="2929" y="0"/>
                    </a:moveTo>
                    <a:cubicBezTo>
                      <a:pt x="2173" y="0"/>
                      <a:pt x="1421" y="994"/>
                      <a:pt x="1201" y="2313"/>
                    </a:cubicBezTo>
                    <a:lnTo>
                      <a:pt x="234" y="8518"/>
                    </a:lnTo>
                    <a:cubicBezTo>
                      <a:pt x="0" y="9952"/>
                      <a:pt x="467" y="11186"/>
                      <a:pt x="1268" y="11320"/>
                    </a:cubicBezTo>
                    <a:cubicBezTo>
                      <a:pt x="1315" y="11327"/>
                      <a:pt x="1361" y="11331"/>
                      <a:pt x="1408" y="11331"/>
                    </a:cubicBezTo>
                    <a:cubicBezTo>
                      <a:pt x="2164" y="11331"/>
                      <a:pt x="2916" y="10336"/>
                      <a:pt x="3136" y="8985"/>
                    </a:cubicBezTo>
                    <a:lnTo>
                      <a:pt x="4137" y="2780"/>
                    </a:lnTo>
                    <a:cubicBezTo>
                      <a:pt x="4337" y="1379"/>
                      <a:pt x="3870" y="112"/>
                      <a:pt x="3069" y="12"/>
                    </a:cubicBezTo>
                    <a:cubicBezTo>
                      <a:pt x="3023" y="4"/>
                      <a:pt x="2976" y="0"/>
                      <a:pt x="292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313" name="Google Shape;27313;p89"/>
              <p:cNvSpPr/>
              <p:nvPr/>
            </p:nvSpPr>
            <p:spPr>
              <a:xfrm>
                <a:off x="2395150" y="2579400"/>
                <a:ext cx="123450" cy="144800"/>
              </a:xfrm>
              <a:custGeom>
                <a:avLst/>
                <a:gdLst/>
                <a:ahLst/>
                <a:cxnLst/>
                <a:rect l="l" t="t" r="r" b="b"/>
                <a:pathLst>
                  <a:path w="4938" h="5792" extrusionOk="0">
                    <a:moveTo>
                      <a:pt x="0" y="0"/>
                    </a:moveTo>
                    <a:lnTo>
                      <a:pt x="0" y="0"/>
                    </a:lnTo>
                    <a:cubicBezTo>
                      <a:pt x="934" y="467"/>
                      <a:pt x="1635" y="1334"/>
                      <a:pt x="1801" y="2402"/>
                    </a:cubicBezTo>
                    <a:lnTo>
                      <a:pt x="3403" y="3669"/>
                    </a:lnTo>
                    <a:cubicBezTo>
                      <a:pt x="3836" y="4036"/>
                      <a:pt x="3903" y="4703"/>
                      <a:pt x="3536" y="5137"/>
                    </a:cubicBezTo>
                    <a:cubicBezTo>
                      <a:pt x="3336" y="5371"/>
                      <a:pt x="3036" y="5537"/>
                      <a:pt x="2735" y="5537"/>
                    </a:cubicBezTo>
                    <a:lnTo>
                      <a:pt x="2769" y="5571"/>
                    </a:lnTo>
                    <a:cubicBezTo>
                      <a:pt x="2981" y="5725"/>
                      <a:pt x="3199" y="5791"/>
                      <a:pt x="3406" y="5791"/>
                    </a:cubicBezTo>
                    <a:cubicBezTo>
                      <a:pt x="4273" y="5791"/>
                      <a:pt x="4938" y="4630"/>
                      <a:pt x="4103" y="3903"/>
                    </a:cubicBezTo>
                    <a:lnTo>
                      <a:pt x="2535" y="2635"/>
                    </a:lnTo>
                    <a:cubicBezTo>
                      <a:pt x="2302" y="1301"/>
                      <a:pt x="1301" y="300"/>
                      <a:pt x="0" y="0"/>
                    </a:cubicBezTo>
                    <a:close/>
                  </a:path>
                </a:pathLst>
              </a:custGeom>
              <a:solidFill>
                <a:srgbClr val="23075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314" name="Google Shape;27314;p89"/>
              <p:cNvSpPr/>
              <p:nvPr/>
            </p:nvSpPr>
            <p:spPr>
              <a:xfrm>
                <a:off x="2436825" y="2705975"/>
                <a:ext cx="46725" cy="112225"/>
              </a:xfrm>
              <a:custGeom>
                <a:avLst/>
                <a:gdLst/>
                <a:ahLst/>
                <a:cxnLst/>
                <a:rect l="l" t="t" r="r" b="b"/>
                <a:pathLst>
                  <a:path w="1869" h="4489" extrusionOk="0">
                    <a:moveTo>
                      <a:pt x="473" y="0"/>
                    </a:moveTo>
                    <a:cubicBezTo>
                      <a:pt x="458" y="0"/>
                      <a:pt x="486" y="20"/>
                      <a:pt x="504" y="28"/>
                    </a:cubicBezTo>
                    <a:lnTo>
                      <a:pt x="504" y="28"/>
                    </a:lnTo>
                    <a:lnTo>
                      <a:pt x="902" y="2709"/>
                    </a:lnTo>
                    <a:cubicBezTo>
                      <a:pt x="1002" y="3643"/>
                      <a:pt x="868" y="3977"/>
                      <a:pt x="335" y="4177"/>
                    </a:cubicBezTo>
                    <a:cubicBezTo>
                      <a:pt x="234" y="4244"/>
                      <a:pt x="101" y="4244"/>
                      <a:pt x="1" y="4244"/>
                    </a:cubicBezTo>
                    <a:cubicBezTo>
                      <a:pt x="211" y="4407"/>
                      <a:pt x="454" y="4489"/>
                      <a:pt x="707" y="4489"/>
                    </a:cubicBezTo>
                    <a:cubicBezTo>
                      <a:pt x="815" y="4489"/>
                      <a:pt x="925" y="4474"/>
                      <a:pt x="1035" y="4444"/>
                    </a:cubicBezTo>
                    <a:cubicBezTo>
                      <a:pt x="1602" y="4177"/>
                      <a:pt x="1869" y="3510"/>
                      <a:pt x="1602" y="2943"/>
                    </a:cubicBezTo>
                    <a:lnTo>
                      <a:pt x="510" y="30"/>
                    </a:lnTo>
                    <a:lnTo>
                      <a:pt x="510" y="30"/>
                    </a:lnTo>
                    <a:cubicBezTo>
                      <a:pt x="512" y="31"/>
                      <a:pt x="513" y="31"/>
                      <a:pt x="515" y="31"/>
                    </a:cubicBezTo>
                    <a:cubicBezTo>
                      <a:pt x="520" y="31"/>
                      <a:pt x="519" y="25"/>
                      <a:pt x="501" y="7"/>
                    </a:cubicBezTo>
                    <a:lnTo>
                      <a:pt x="501" y="7"/>
                    </a:lnTo>
                    <a:lnTo>
                      <a:pt x="501" y="7"/>
                    </a:lnTo>
                    <a:cubicBezTo>
                      <a:pt x="486" y="2"/>
                      <a:pt x="477" y="0"/>
                      <a:pt x="473" y="0"/>
                    </a:cubicBezTo>
                    <a:close/>
                  </a:path>
                </a:pathLst>
              </a:custGeom>
              <a:solidFill>
                <a:srgbClr val="23075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315" name="Google Shape;27315;p89"/>
              <p:cNvSpPr/>
              <p:nvPr/>
            </p:nvSpPr>
            <p:spPr>
              <a:xfrm>
                <a:off x="2295900" y="2738675"/>
                <a:ext cx="54225" cy="82200"/>
              </a:xfrm>
              <a:custGeom>
                <a:avLst/>
                <a:gdLst/>
                <a:ahLst/>
                <a:cxnLst/>
                <a:rect l="l" t="t" r="r" b="b"/>
                <a:pathLst>
                  <a:path w="2169" h="3288" extrusionOk="0">
                    <a:moveTo>
                      <a:pt x="2169" y="0"/>
                    </a:moveTo>
                    <a:lnTo>
                      <a:pt x="1101" y="2369"/>
                    </a:lnTo>
                    <a:cubicBezTo>
                      <a:pt x="868" y="2769"/>
                      <a:pt x="468" y="3036"/>
                      <a:pt x="1" y="3036"/>
                    </a:cubicBezTo>
                    <a:cubicBezTo>
                      <a:pt x="134" y="3169"/>
                      <a:pt x="301" y="3236"/>
                      <a:pt x="468" y="3269"/>
                    </a:cubicBezTo>
                    <a:cubicBezTo>
                      <a:pt x="535" y="3281"/>
                      <a:pt x="602" y="3287"/>
                      <a:pt x="668" y="3287"/>
                    </a:cubicBezTo>
                    <a:cubicBezTo>
                      <a:pt x="1156" y="3287"/>
                      <a:pt x="1584" y="2972"/>
                      <a:pt x="1702" y="2502"/>
                    </a:cubicBezTo>
                    <a:lnTo>
                      <a:pt x="2169" y="0"/>
                    </a:lnTo>
                    <a:close/>
                  </a:path>
                </a:pathLst>
              </a:custGeom>
              <a:solidFill>
                <a:srgbClr val="23075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316" name="Google Shape;27316;p89"/>
              <p:cNvSpPr/>
              <p:nvPr/>
            </p:nvSpPr>
            <p:spPr>
              <a:xfrm>
                <a:off x="2244200" y="2728675"/>
                <a:ext cx="52550" cy="32050"/>
              </a:xfrm>
              <a:custGeom>
                <a:avLst/>
                <a:gdLst/>
                <a:ahLst/>
                <a:cxnLst/>
                <a:rect l="l" t="t" r="r" b="b"/>
                <a:pathLst>
                  <a:path w="2102" h="1282" extrusionOk="0">
                    <a:moveTo>
                      <a:pt x="2102" y="0"/>
                    </a:moveTo>
                    <a:lnTo>
                      <a:pt x="1168" y="701"/>
                    </a:lnTo>
                    <a:cubicBezTo>
                      <a:pt x="892" y="922"/>
                      <a:pt x="569" y="1051"/>
                      <a:pt x="221" y="1051"/>
                    </a:cubicBezTo>
                    <a:cubicBezTo>
                      <a:pt x="148" y="1051"/>
                      <a:pt x="75" y="1046"/>
                      <a:pt x="0" y="1034"/>
                    </a:cubicBezTo>
                    <a:lnTo>
                      <a:pt x="0" y="1034"/>
                    </a:lnTo>
                    <a:lnTo>
                      <a:pt x="67" y="1068"/>
                    </a:lnTo>
                    <a:cubicBezTo>
                      <a:pt x="255" y="1212"/>
                      <a:pt x="473" y="1281"/>
                      <a:pt x="691" y="1281"/>
                    </a:cubicBezTo>
                    <a:cubicBezTo>
                      <a:pt x="976" y="1281"/>
                      <a:pt x="1260" y="1161"/>
                      <a:pt x="1468" y="934"/>
                    </a:cubicBezTo>
                    <a:lnTo>
                      <a:pt x="2102" y="0"/>
                    </a:lnTo>
                    <a:close/>
                  </a:path>
                </a:pathLst>
              </a:custGeom>
              <a:solidFill>
                <a:srgbClr val="23075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317" name="Google Shape;27317;p89"/>
              <p:cNvSpPr/>
              <p:nvPr/>
            </p:nvSpPr>
            <p:spPr>
              <a:xfrm>
                <a:off x="2361775" y="2736175"/>
                <a:ext cx="44225" cy="114275"/>
              </a:xfrm>
              <a:custGeom>
                <a:avLst/>
                <a:gdLst/>
                <a:ahLst/>
                <a:cxnLst/>
                <a:rect l="l" t="t" r="r" b="b"/>
                <a:pathLst>
                  <a:path w="1769" h="4571" extrusionOk="0">
                    <a:moveTo>
                      <a:pt x="1669" y="0"/>
                    </a:moveTo>
                    <a:lnTo>
                      <a:pt x="1002" y="3136"/>
                    </a:lnTo>
                    <a:cubicBezTo>
                      <a:pt x="801" y="4070"/>
                      <a:pt x="568" y="4270"/>
                      <a:pt x="1" y="4337"/>
                    </a:cubicBezTo>
                    <a:cubicBezTo>
                      <a:pt x="201" y="4470"/>
                      <a:pt x="434" y="4570"/>
                      <a:pt x="668" y="4570"/>
                    </a:cubicBezTo>
                    <a:cubicBezTo>
                      <a:pt x="1302" y="4537"/>
                      <a:pt x="1769" y="4003"/>
                      <a:pt x="1735" y="3369"/>
                    </a:cubicBezTo>
                    <a:lnTo>
                      <a:pt x="1669" y="0"/>
                    </a:lnTo>
                    <a:close/>
                  </a:path>
                </a:pathLst>
              </a:custGeom>
              <a:solidFill>
                <a:srgbClr val="23075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27318" name="Google Shape;27318;p89"/>
              <p:cNvGrpSpPr/>
              <p:nvPr/>
            </p:nvGrpSpPr>
            <p:grpSpPr>
              <a:xfrm>
                <a:off x="2230025" y="1739200"/>
                <a:ext cx="1094125" cy="1111250"/>
                <a:chOff x="2230025" y="1739200"/>
                <a:chExt cx="1094125" cy="1111250"/>
              </a:xfrm>
            </p:grpSpPr>
            <p:grpSp>
              <p:nvGrpSpPr>
                <p:cNvPr id="27319" name="Google Shape;27319;p89"/>
                <p:cNvGrpSpPr/>
                <p:nvPr/>
              </p:nvGrpSpPr>
              <p:grpSpPr>
                <a:xfrm>
                  <a:off x="3043100" y="1739200"/>
                  <a:ext cx="267725" cy="274050"/>
                  <a:chOff x="3043100" y="1739200"/>
                  <a:chExt cx="267725" cy="274050"/>
                </a:xfrm>
              </p:grpSpPr>
              <p:sp>
                <p:nvSpPr>
                  <p:cNvPr id="27320" name="Google Shape;27320;p89"/>
                  <p:cNvSpPr/>
                  <p:nvPr/>
                </p:nvSpPr>
                <p:spPr>
                  <a:xfrm>
                    <a:off x="3043100" y="1817500"/>
                    <a:ext cx="201000" cy="1957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040" h="7830" extrusionOk="0">
                        <a:moveTo>
                          <a:pt x="3615" y="1"/>
                        </a:moveTo>
                        <a:cubicBezTo>
                          <a:pt x="3124" y="1"/>
                          <a:pt x="2629" y="115"/>
                          <a:pt x="2169" y="355"/>
                        </a:cubicBezTo>
                        <a:cubicBezTo>
                          <a:pt x="601" y="1189"/>
                          <a:pt x="1" y="3123"/>
                          <a:pt x="868" y="4691"/>
                        </a:cubicBezTo>
                        <a:lnTo>
                          <a:pt x="1602" y="6125"/>
                        </a:lnTo>
                        <a:cubicBezTo>
                          <a:pt x="2184" y="7197"/>
                          <a:pt x="3287" y="7829"/>
                          <a:pt x="4433" y="7829"/>
                        </a:cubicBezTo>
                        <a:cubicBezTo>
                          <a:pt x="4929" y="7829"/>
                          <a:pt x="5432" y="7711"/>
                          <a:pt x="5905" y="7460"/>
                        </a:cubicBezTo>
                        <a:cubicBezTo>
                          <a:pt x="7439" y="6626"/>
                          <a:pt x="8040" y="4724"/>
                          <a:pt x="7206" y="3157"/>
                        </a:cubicBezTo>
                        <a:lnTo>
                          <a:pt x="6439" y="1722"/>
                        </a:lnTo>
                        <a:cubicBezTo>
                          <a:pt x="5878" y="624"/>
                          <a:pt x="4761" y="1"/>
                          <a:pt x="3615" y="1"/>
                        </a:cubicBez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7321" name="Google Shape;27321;p89"/>
                  <p:cNvSpPr/>
                  <p:nvPr/>
                </p:nvSpPr>
                <p:spPr>
                  <a:xfrm>
                    <a:off x="3178200" y="1854700"/>
                    <a:ext cx="132625" cy="822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305" h="3288" extrusionOk="0">
                        <a:moveTo>
                          <a:pt x="4102" y="1"/>
                        </a:moveTo>
                        <a:cubicBezTo>
                          <a:pt x="3980" y="1"/>
                          <a:pt x="3857" y="22"/>
                          <a:pt x="3736" y="67"/>
                        </a:cubicBezTo>
                        <a:lnTo>
                          <a:pt x="801" y="1268"/>
                        </a:lnTo>
                        <a:cubicBezTo>
                          <a:pt x="267" y="1468"/>
                          <a:pt x="0" y="2102"/>
                          <a:pt x="234" y="2636"/>
                        </a:cubicBezTo>
                        <a:cubicBezTo>
                          <a:pt x="385" y="3037"/>
                          <a:pt x="781" y="3288"/>
                          <a:pt x="1195" y="3288"/>
                        </a:cubicBezTo>
                        <a:cubicBezTo>
                          <a:pt x="1331" y="3288"/>
                          <a:pt x="1469" y="3261"/>
                          <a:pt x="1602" y="3203"/>
                        </a:cubicBezTo>
                        <a:lnTo>
                          <a:pt x="4504" y="2036"/>
                        </a:lnTo>
                        <a:cubicBezTo>
                          <a:pt x="5037" y="1802"/>
                          <a:pt x="5304" y="1202"/>
                          <a:pt x="5104" y="668"/>
                        </a:cubicBezTo>
                        <a:cubicBezTo>
                          <a:pt x="4923" y="254"/>
                          <a:pt x="4522" y="1"/>
                          <a:pt x="4102" y="1"/>
                        </a:cubicBez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7322" name="Google Shape;27322;p89"/>
                  <p:cNvSpPr/>
                  <p:nvPr/>
                </p:nvSpPr>
                <p:spPr>
                  <a:xfrm>
                    <a:off x="3164850" y="1785275"/>
                    <a:ext cx="135950" cy="101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438" h="4057" extrusionOk="0">
                        <a:moveTo>
                          <a:pt x="4231" y="0"/>
                        </a:moveTo>
                        <a:cubicBezTo>
                          <a:pt x="4015" y="0"/>
                          <a:pt x="3797" y="67"/>
                          <a:pt x="3603" y="209"/>
                        </a:cubicBezTo>
                        <a:lnTo>
                          <a:pt x="735" y="2111"/>
                        </a:lnTo>
                        <a:cubicBezTo>
                          <a:pt x="168" y="2377"/>
                          <a:pt x="1" y="3078"/>
                          <a:pt x="301" y="3612"/>
                        </a:cubicBezTo>
                        <a:cubicBezTo>
                          <a:pt x="524" y="3895"/>
                          <a:pt x="858" y="4056"/>
                          <a:pt x="1198" y="4056"/>
                        </a:cubicBezTo>
                        <a:cubicBezTo>
                          <a:pt x="1417" y="4056"/>
                          <a:pt x="1639" y="3989"/>
                          <a:pt x="1835" y="3845"/>
                        </a:cubicBezTo>
                        <a:lnTo>
                          <a:pt x="4737" y="1977"/>
                        </a:lnTo>
                        <a:cubicBezTo>
                          <a:pt x="5271" y="1644"/>
                          <a:pt x="5438" y="976"/>
                          <a:pt x="5138" y="476"/>
                        </a:cubicBezTo>
                        <a:cubicBezTo>
                          <a:pt x="4913" y="169"/>
                          <a:pt x="4575" y="0"/>
                          <a:pt x="4231" y="0"/>
                        </a:cubicBez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7323" name="Google Shape;27323;p89"/>
                  <p:cNvSpPr/>
                  <p:nvPr/>
                </p:nvSpPr>
                <p:spPr>
                  <a:xfrm>
                    <a:off x="3121500" y="1739200"/>
                    <a:ext cx="113425" cy="1251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537" h="5005" extrusionOk="0">
                        <a:moveTo>
                          <a:pt x="3408" y="1"/>
                        </a:moveTo>
                        <a:cubicBezTo>
                          <a:pt x="3048" y="1"/>
                          <a:pt x="2699" y="170"/>
                          <a:pt x="2469" y="484"/>
                        </a:cubicBezTo>
                        <a:lnTo>
                          <a:pt x="400" y="3253"/>
                        </a:lnTo>
                        <a:cubicBezTo>
                          <a:pt x="0" y="3720"/>
                          <a:pt x="67" y="4421"/>
                          <a:pt x="567" y="4821"/>
                        </a:cubicBezTo>
                        <a:cubicBezTo>
                          <a:pt x="753" y="4945"/>
                          <a:pt x="963" y="5004"/>
                          <a:pt x="1169" y="5004"/>
                        </a:cubicBezTo>
                        <a:cubicBezTo>
                          <a:pt x="1518" y="5004"/>
                          <a:pt x="1859" y="4835"/>
                          <a:pt x="2068" y="4521"/>
                        </a:cubicBezTo>
                        <a:lnTo>
                          <a:pt x="4170" y="1752"/>
                        </a:lnTo>
                        <a:cubicBezTo>
                          <a:pt x="4537" y="1285"/>
                          <a:pt x="4503" y="584"/>
                          <a:pt x="4036" y="184"/>
                        </a:cubicBezTo>
                        <a:cubicBezTo>
                          <a:pt x="3838" y="60"/>
                          <a:pt x="3621" y="1"/>
                          <a:pt x="3408" y="1"/>
                        </a:cubicBez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7324" name="Google Shape;27324;p89"/>
                  <p:cNvSpPr/>
                  <p:nvPr/>
                </p:nvSpPr>
                <p:spPr>
                  <a:xfrm>
                    <a:off x="3077300" y="1765300"/>
                    <a:ext cx="63400" cy="1254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536" h="5019" extrusionOk="0">
                        <a:moveTo>
                          <a:pt x="1444" y="0"/>
                        </a:moveTo>
                        <a:cubicBezTo>
                          <a:pt x="925" y="0"/>
                          <a:pt x="462" y="380"/>
                          <a:pt x="401" y="875"/>
                        </a:cubicBezTo>
                        <a:lnTo>
                          <a:pt x="34" y="3877"/>
                        </a:lnTo>
                        <a:cubicBezTo>
                          <a:pt x="0" y="4444"/>
                          <a:pt x="401" y="4944"/>
                          <a:pt x="968" y="5011"/>
                        </a:cubicBezTo>
                        <a:cubicBezTo>
                          <a:pt x="1009" y="5016"/>
                          <a:pt x="1050" y="5018"/>
                          <a:pt x="1091" y="5018"/>
                        </a:cubicBezTo>
                        <a:cubicBezTo>
                          <a:pt x="1606" y="5018"/>
                          <a:pt x="2042" y="4638"/>
                          <a:pt x="2135" y="4144"/>
                        </a:cubicBezTo>
                        <a:lnTo>
                          <a:pt x="2502" y="1142"/>
                        </a:lnTo>
                        <a:cubicBezTo>
                          <a:pt x="2535" y="575"/>
                          <a:pt x="2135" y="74"/>
                          <a:pt x="1568" y="7"/>
                        </a:cubicBezTo>
                        <a:cubicBezTo>
                          <a:pt x="1526" y="3"/>
                          <a:pt x="1485" y="0"/>
                          <a:pt x="1444" y="0"/>
                        </a:cubicBez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7325" name="Google Shape;27325;p89"/>
                  <p:cNvSpPr/>
                  <p:nvPr/>
                </p:nvSpPr>
                <p:spPr>
                  <a:xfrm>
                    <a:off x="3157350" y="1925600"/>
                    <a:ext cx="126775" cy="559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071" h="2237" extrusionOk="0">
                        <a:moveTo>
                          <a:pt x="1101" y="0"/>
                        </a:moveTo>
                        <a:cubicBezTo>
                          <a:pt x="534" y="0"/>
                          <a:pt x="34" y="467"/>
                          <a:pt x="34" y="1034"/>
                        </a:cubicBezTo>
                        <a:cubicBezTo>
                          <a:pt x="1" y="1568"/>
                          <a:pt x="434" y="2068"/>
                          <a:pt x="1001" y="2102"/>
                        </a:cubicBezTo>
                        <a:lnTo>
                          <a:pt x="4003" y="2235"/>
                        </a:lnTo>
                        <a:cubicBezTo>
                          <a:pt x="4023" y="2236"/>
                          <a:pt x="4042" y="2237"/>
                          <a:pt x="4061" y="2237"/>
                        </a:cubicBezTo>
                        <a:cubicBezTo>
                          <a:pt x="4601" y="2237"/>
                          <a:pt x="5037" y="1782"/>
                          <a:pt x="5037" y="1234"/>
                        </a:cubicBezTo>
                        <a:cubicBezTo>
                          <a:pt x="5071" y="667"/>
                          <a:pt x="4671" y="200"/>
                          <a:pt x="4103" y="134"/>
                        </a:cubicBezTo>
                        <a:lnTo>
                          <a:pt x="1101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sp>
              <p:nvSpPr>
                <p:cNvPr id="27326" name="Google Shape;27326;p89"/>
                <p:cNvSpPr/>
                <p:nvPr/>
              </p:nvSpPr>
              <p:spPr>
                <a:xfrm>
                  <a:off x="2726150" y="1890775"/>
                  <a:ext cx="391164" cy="239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376" h="9568" extrusionOk="0">
                      <a:moveTo>
                        <a:pt x="8540" y="1"/>
                      </a:moveTo>
                      <a:lnTo>
                        <a:pt x="8540" y="1"/>
                      </a:lnTo>
                      <a:cubicBezTo>
                        <a:pt x="5753" y="1526"/>
                        <a:pt x="3314" y="1824"/>
                        <a:pt x="1835" y="1824"/>
                      </a:cubicBezTo>
                      <a:cubicBezTo>
                        <a:pt x="888" y="1824"/>
                        <a:pt x="334" y="1702"/>
                        <a:pt x="334" y="1702"/>
                      </a:cubicBezTo>
                      <a:lnTo>
                        <a:pt x="0" y="8940"/>
                      </a:lnTo>
                      <a:cubicBezTo>
                        <a:pt x="520" y="9384"/>
                        <a:pt x="1207" y="9567"/>
                        <a:pt x="1986" y="9567"/>
                      </a:cubicBezTo>
                      <a:cubicBezTo>
                        <a:pt x="5655" y="9567"/>
                        <a:pt x="11375" y="5504"/>
                        <a:pt x="11375" y="5504"/>
                      </a:cubicBezTo>
                      <a:lnTo>
                        <a:pt x="10074" y="3503"/>
                      </a:lnTo>
                      <a:cubicBezTo>
                        <a:pt x="8273" y="401"/>
                        <a:pt x="8540" y="1"/>
                        <a:pt x="8540" y="1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327" name="Google Shape;27327;p89"/>
                <p:cNvSpPr/>
                <p:nvPr/>
              </p:nvSpPr>
              <p:spPr>
                <a:xfrm>
                  <a:off x="2283400" y="1890775"/>
                  <a:ext cx="838950" cy="840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558" h="33607" extrusionOk="0">
                      <a:moveTo>
                        <a:pt x="16037" y="1"/>
                      </a:moveTo>
                      <a:cubicBezTo>
                        <a:pt x="15625" y="1"/>
                        <a:pt x="15111" y="70"/>
                        <a:pt x="14511" y="286"/>
                      </a:cubicBezTo>
                      <a:cubicBezTo>
                        <a:pt x="12843" y="887"/>
                        <a:pt x="6772" y="3155"/>
                        <a:pt x="6772" y="3155"/>
                      </a:cubicBezTo>
                      <a:cubicBezTo>
                        <a:pt x="5438" y="3655"/>
                        <a:pt x="4370" y="4656"/>
                        <a:pt x="3736" y="5890"/>
                      </a:cubicBezTo>
                      <a:cubicBezTo>
                        <a:pt x="2636" y="8058"/>
                        <a:pt x="401" y="11794"/>
                        <a:pt x="401" y="11794"/>
                      </a:cubicBezTo>
                      <a:cubicBezTo>
                        <a:pt x="0" y="12528"/>
                        <a:pt x="100" y="13429"/>
                        <a:pt x="667" y="14029"/>
                      </a:cubicBezTo>
                      <a:cubicBezTo>
                        <a:pt x="1568" y="15197"/>
                        <a:pt x="9674" y="24203"/>
                        <a:pt x="9674" y="24203"/>
                      </a:cubicBezTo>
                      <a:cubicBezTo>
                        <a:pt x="9674" y="24203"/>
                        <a:pt x="11142" y="25437"/>
                        <a:pt x="11008" y="26738"/>
                      </a:cubicBezTo>
                      <a:cubicBezTo>
                        <a:pt x="10849" y="27405"/>
                        <a:pt x="11325" y="28011"/>
                        <a:pt x="11975" y="28011"/>
                      </a:cubicBezTo>
                      <a:cubicBezTo>
                        <a:pt x="12008" y="28011"/>
                        <a:pt x="12041" y="28009"/>
                        <a:pt x="12076" y="28006"/>
                      </a:cubicBezTo>
                      <a:cubicBezTo>
                        <a:pt x="12076" y="28006"/>
                        <a:pt x="12136" y="27993"/>
                        <a:pt x="12228" y="27993"/>
                      </a:cubicBezTo>
                      <a:cubicBezTo>
                        <a:pt x="12496" y="27993"/>
                        <a:pt x="13027" y="28104"/>
                        <a:pt x="13076" y="28973"/>
                      </a:cubicBezTo>
                      <a:cubicBezTo>
                        <a:pt x="13129" y="29890"/>
                        <a:pt x="15774" y="33607"/>
                        <a:pt x="18297" y="33607"/>
                      </a:cubicBezTo>
                      <a:cubicBezTo>
                        <a:pt x="18986" y="33607"/>
                        <a:pt x="19666" y="33330"/>
                        <a:pt x="20281" y="32643"/>
                      </a:cubicBezTo>
                      <a:cubicBezTo>
                        <a:pt x="23150" y="29407"/>
                        <a:pt x="31890" y="20434"/>
                        <a:pt x="31890" y="20434"/>
                      </a:cubicBezTo>
                      <a:cubicBezTo>
                        <a:pt x="31890" y="20434"/>
                        <a:pt x="33558" y="18766"/>
                        <a:pt x="31623" y="16931"/>
                      </a:cubicBezTo>
                      <a:cubicBezTo>
                        <a:pt x="29688" y="15097"/>
                        <a:pt x="29288" y="16431"/>
                        <a:pt x="29121" y="14196"/>
                      </a:cubicBezTo>
                      <a:cubicBezTo>
                        <a:pt x="29121" y="14196"/>
                        <a:pt x="29088" y="12995"/>
                        <a:pt x="28220" y="12828"/>
                      </a:cubicBezTo>
                      <a:cubicBezTo>
                        <a:pt x="27353" y="12695"/>
                        <a:pt x="27720" y="12095"/>
                        <a:pt x="27720" y="12095"/>
                      </a:cubicBezTo>
                      <a:cubicBezTo>
                        <a:pt x="28020" y="11728"/>
                        <a:pt x="28020" y="11194"/>
                        <a:pt x="27720" y="10827"/>
                      </a:cubicBezTo>
                      <a:cubicBezTo>
                        <a:pt x="27186" y="10193"/>
                        <a:pt x="28254" y="8992"/>
                        <a:pt x="26052" y="8792"/>
                      </a:cubicBezTo>
                      <a:lnTo>
                        <a:pt x="17179" y="219"/>
                      </a:lnTo>
                      <a:cubicBezTo>
                        <a:pt x="17179" y="219"/>
                        <a:pt x="16769" y="1"/>
                        <a:pt x="16037" y="1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328" name="Google Shape;27328;p89"/>
                <p:cNvSpPr/>
                <p:nvPr/>
              </p:nvSpPr>
              <p:spPr>
                <a:xfrm>
                  <a:off x="2579450" y="2440475"/>
                  <a:ext cx="377775" cy="3219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111" h="12878" extrusionOk="0">
                      <a:moveTo>
                        <a:pt x="7005" y="1"/>
                      </a:moveTo>
                      <a:cubicBezTo>
                        <a:pt x="5106" y="1"/>
                        <a:pt x="2789" y="982"/>
                        <a:pt x="0" y="3856"/>
                      </a:cubicBezTo>
                      <a:lnTo>
                        <a:pt x="10608" y="12696"/>
                      </a:lnTo>
                      <a:cubicBezTo>
                        <a:pt x="10608" y="12696"/>
                        <a:pt x="10982" y="12878"/>
                        <a:pt x="11435" y="12878"/>
                      </a:cubicBezTo>
                      <a:cubicBezTo>
                        <a:pt x="11781" y="12878"/>
                        <a:pt x="12172" y="12771"/>
                        <a:pt x="12476" y="12395"/>
                      </a:cubicBezTo>
                      <a:cubicBezTo>
                        <a:pt x="13143" y="11528"/>
                        <a:pt x="14610" y="6625"/>
                        <a:pt x="14610" y="6625"/>
                      </a:cubicBezTo>
                      <a:cubicBezTo>
                        <a:pt x="14610" y="6625"/>
                        <a:pt x="15111" y="5891"/>
                        <a:pt x="13443" y="4156"/>
                      </a:cubicBezTo>
                      <a:cubicBezTo>
                        <a:pt x="12400" y="3049"/>
                        <a:pt x="10352" y="1"/>
                        <a:pt x="7005" y="1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329" name="Google Shape;27329;p89"/>
                <p:cNvSpPr/>
                <p:nvPr/>
              </p:nvSpPr>
              <p:spPr>
                <a:xfrm>
                  <a:off x="2251700" y="2574150"/>
                  <a:ext cx="211025" cy="164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441" h="6591" extrusionOk="0">
                      <a:moveTo>
                        <a:pt x="3360" y="1"/>
                      </a:moveTo>
                      <a:cubicBezTo>
                        <a:pt x="1694" y="1"/>
                        <a:pt x="261" y="1294"/>
                        <a:pt x="134" y="3012"/>
                      </a:cubicBezTo>
                      <a:cubicBezTo>
                        <a:pt x="1" y="4780"/>
                        <a:pt x="1368" y="6315"/>
                        <a:pt x="3136" y="6448"/>
                      </a:cubicBezTo>
                      <a:lnTo>
                        <a:pt x="4804" y="6581"/>
                      </a:lnTo>
                      <a:cubicBezTo>
                        <a:pt x="4887" y="6588"/>
                        <a:pt x="4970" y="6591"/>
                        <a:pt x="5052" y="6591"/>
                      </a:cubicBezTo>
                      <a:cubicBezTo>
                        <a:pt x="6747" y="6591"/>
                        <a:pt x="8179" y="5299"/>
                        <a:pt x="8307" y="3613"/>
                      </a:cubicBezTo>
                      <a:cubicBezTo>
                        <a:pt x="8440" y="1811"/>
                        <a:pt x="7072" y="277"/>
                        <a:pt x="5271" y="143"/>
                      </a:cubicBezTo>
                      <a:lnTo>
                        <a:pt x="3603" y="10"/>
                      </a:lnTo>
                      <a:cubicBezTo>
                        <a:pt x="3522" y="4"/>
                        <a:pt x="3440" y="1"/>
                        <a:pt x="3360" y="1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330" name="Google Shape;27330;p89"/>
                <p:cNvSpPr/>
                <p:nvPr/>
              </p:nvSpPr>
              <p:spPr>
                <a:xfrm>
                  <a:off x="2283400" y="2688000"/>
                  <a:ext cx="72575" cy="132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03" h="5313" extrusionOk="0">
                      <a:moveTo>
                        <a:pt x="1681" y="0"/>
                      </a:moveTo>
                      <a:cubicBezTo>
                        <a:pt x="1195" y="0"/>
                        <a:pt x="754" y="371"/>
                        <a:pt x="667" y="893"/>
                      </a:cubicBezTo>
                      <a:lnTo>
                        <a:pt x="100" y="4062"/>
                      </a:lnTo>
                      <a:cubicBezTo>
                        <a:pt x="0" y="4629"/>
                        <a:pt x="401" y="5196"/>
                        <a:pt x="968" y="5296"/>
                      </a:cubicBezTo>
                      <a:cubicBezTo>
                        <a:pt x="1034" y="5307"/>
                        <a:pt x="1099" y="5313"/>
                        <a:pt x="1164" y="5313"/>
                      </a:cubicBezTo>
                      <a:cubicBezTo>
                        <a:pt x="1687" y="5313"/>
                        <a:pt x="2146" y="4963"/>
                        <a:pt x="2235" y="4429"/>
                      </a:cubicBezTo>
                      <a:lnTo>
                        <a:pt x="2769" y="1260"/>
                      </a:lnTo>
                      <a:cubicBezTo>
                        <a:pt x="2902" y="693"/>
                        <a:pt x="2502" y="126"/>
                        <a:pt x="1902" y="26"/>
                      </a:cubicBezTo>
                      <a:cubicBezTo>
                        <a:pt x="1828" y="9"/>
                        <a:pt x="1754" y="0"/>
                        <a:pt x="1681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331" name="Google Shape;27331;p89"/>
                <p:cNvSpPr/>
                <p:nvPr/>
              </p:nvSpPr>
              <p:spPr>
                <a:xfrm>
                  <a:off x="2348450" y="2703650"/>
                  <a:ext cx="57550" cy="146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02" h="5872" extrusionOk="0">
                      <a:moveTo>
                        <a:pt x="1101" y="0"/>
                      </a:moveTo>
                      <a:cubicBezTo>
                        <a:pt x="467" y="34"/>
                        <a:pt x="0" y="567"/>
                        <a:pt x="33" y="1201"/>
                      </a:cubicBezTo>
                      <a:lnTo>
                        <a:pt x="100" y="4704"/>
                      </a:lnTo>
                      <a:cubicBezTo>
                        <a:pt x="100" y="5338"/>
                        <a:pt x="601" y="5838"/>
                        <a:pt x="1201" y="5871"/>
                      </a:cubicBezTo>
                      <a:cubicBezTo>
                        <a:pt x="1835" y="5838"/>
                        <a:pt x="2302" y="5304"/>
                        <a:pt x="2268" y="4670"/>
                      </a:cubicBezTo>
                      <a:lnTo>
                        <a:pt x="2202" y="1135"/>
                      </a:lnTo>
                      <a:cubicBezTo>
                        <a:pt x="2202" y="534"/>
                        <a:pt x="1701" y="0"/>
                        <a:pt x="1101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332" name="Google Shape;27332;p89"/>
                <p:cNvSpPr/>
                <p:nvPr/>
              </p:nvSpPr>
              <p:spPr>
                <a:xfrm>
                  <a:off x="2390125" y="2678000"/>
                  <a:ext cx="93425" cy="139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37" h="5589" extrusionOk="0">
                      <a:moveTo>
                        <a:pt x="1157" y="1"/>
                      </a:moveTo>
                      <a:cubicBezTo>
                        <a:pt x="1040" y="1"/>
                        <a:pt x="920" y="20"/>
                        <a:pt x="802" y="59"/>
                      </a:cubicBezTo>
                      <a:cubicBezTo>
                        <a:pt x="234" y="326"/>
                        <a:pt x="1" y="960"/>
                        <a:pt x="234" y="1527"/>
                      </a:cubicBezTo>
                      <a:lnTo>
                        <a:pt x="1469" y="4829"/>
                      </a:lnTo>
                      <a:cubicBezTo>
                        <a:pt x="1629" y="5284"/>
                        <a:pt x="2068" y="5588"/>
                        <a:pt x="2545" y="5588"/>
                      </a:cubicBezTo>
                      <a:cubicBezTo>
                        <a:pt x="2663" y="5588"/>
                        <a:pt x="2784" y="5569"/>
                        <a:pt x="2903" y="5530"/>
                      </a:cubicBezTo>
                      <a:cubicBezTo>
                        <a:pt x="3470" y="5296"/>
                        <a:pt x="3737" y="4629"/>
                        <a:pt x="3470" y="4062"/>
                      </a:cubicBezTo>
                      <a:lnTo>
                        <a:pt x="2236" y="793"/>
                      </a:lnTo>
                      <a:cubicBezTo>
                        <a:pt x="2075" y="311"/>
                        <a:pt x="1635" y="1"/>
                        <a:pt x="1157" y="1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333" name="Google Shape;27333;p89"/>
                <p:cNvSpPr/>
                <p:nvPr/>
              </p:nvSpPr>
              <p:spPr>
                <a:xfrm>
                  <a:off x="2392650" y="2623375"/>
                  <a:ext cx="117600" cy="100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04" h="4035" extrusionOk="0">
                      <a:moveTo>
                        <a:pt x="1185" y="1"/>
                      </a:moveTo>
                      <a:cubicBezTo>
                        <a:pt x="870" y="1"/>
                        <a:pt x="562" y="137"/>
                        <a:pt x="367" y="409"/>
                      </a:cubicBezTo>
                      <a:cubicBezTo>
                        <a:pt x="0" y="843"/>
                        <a:pt x="33" y="1510"/>
                        <a:pt x="500" y="1877"/>
                      </a:cubicBezTo>
                      <a:lnTo>
                        <a:pt x="2869" y="3812"/>
                      </a:lnTo>
                      <a:cubicBezTo>
                        <a:pt x="3061" y="3963"/>
                        <a:pt x="3286" y="4034"/>
                        <a:pt x="3509" y="4034"/>
                      </a:cubicBezTo>
                      <a:cubicBezTo>
                        <a:pt x="3828" y="4034"/>
                        <a:pt x="4140" y="3887"/>
                        <a:pt x="4336" y="3612"/>
                      </a:cubicBezTo>
                      <a:cubicBezTo>
                        <a:pt x="4703" y="3178"/>
                        <a:pt x="4670" y="2511"/>
                        <a:pt x="4203" y="2144"/>
                      </a:cubicBezTo>
                      <a:lnTo>
                        <a:pt x="1835" y="209"/>
                      </a:lnTo>
                      <a:cubicBezTo>
                        <a:pt x="1640" y="70"/>
                        <a:pt x="1411" y="1"/>
                        <a:pt x="1185" y="1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334" name="Google Shape;27334;p89"/>
                <p:cNvSpPr/>
                <p:nvPr/>
              </p:nvSpPr>
              <p:spPr>
                <a:xfrm>
                  <a:off x="2230025" y="2645375"/>
                  <a:ext cx="103425" cy="114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37" h="4596" extrusionOk="0">
                      <a:moveTo>
                        <a:pt x="2919" y="0"/>
                      </a:moveTo>
                      <a:cubicBezTo>
                        <a:pt x="2592" y="0"/>
                        <a:pt x="2270" y="148"/>
                        <a:pt x="2069" y="430"/>
                      </a:cubicBezTo>
                      <a:lnTo>
                        <a:pt x="334" y="2965"/>
                      </a:lnTo>
                      <a:cubicBezTo>
                        <a:pt x="0" y="3432"/>
                        <a:pt x="134" y="4099"/>
                        <a:pt x="634" y="4400"/>
                      </a:cubicBezTo>
                      <a:cubicBezTo>
                        <a:pt x="819" y="4532"/>
                        <a:pt x="1031" y="4596"/>
                        <a:pt x="1242" y="4596"/>
                      </a:cubicBezTo>
                      <a:cubicBezTo>
                        <a:pt x="1562" y="4596"/>
                        <a:pt x="1881" y="4448"/>
                        <a:pt x="2102" y="4166"/>
                      </a:cubicBezTo>
                      <a:lnTo>
                        <a:pt x="3836" y="1664"/>
                      </a:lnTo>
                      <a:cubicBezTo>
                        <a:pt x="4137" y="1164"/>
                        <a:pt x="4003" y="530"/>
                        <a:pt x="3536" y="196"/>
                      </a:cubicBezTo>
                      <a:cubicBezTo>
                        <a:pt x="3351" y="64"/>
                        <a:pt x="3134" y="0"/>
                        <a:pt x="2919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335" name="Google Shape;27335;p89"/>
                <p:cNvSpPr/>
                <p:nvPr/>
              </p:nvSpPr>
              <p:spPr>
                <a:xfrm>
                  <a:off x="2254200" y="2164500"/>
                  <a:ext cx="211850" cy="389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474" h="15596" extrusionOk="0">
                      <a:moveTo>
                        <a:pt x="4436" y="0"/>
                      </a:moveTo>
                      <a:cubicBezTo>
                        <a:pt x="2489" y="0"/>
                        <a:pt x="823" y="1476"/>
                        <a:pt x="635" y="3453"/>
                      </a:cubicBezTo>
                      <a:lnTo>
                        <a:pt x="301" y="7023"/>
                      </a:lnTo>
                      <a:cubicBezTo>
                        <a:pt x="1" y="13861"/>
                        <a:pt x="1368" y="15595"/>
                        <a:pt x="1368" y="15595"/>
                      </a:cubicBezTo>
                      <a:lnTo>
                        <a:pt x="6505" y="15228"/>
                      </a:lnTo>
                      <a:cubicBezTo>
                        <a:pt x="8407" y="8824"/>
                        <a:pt x="8273" y="4187"/>
                        <a:pt x="8273" y="4187"/>
                      </a:cubicBezTo>
                      <a:cubicBezTo>
                        <a:pt x="8473" y="2086"/>
                        <a:pt x="6906" y="218"/>
                        <a:pt x="4804" y="18"/>
                      </a:cubicBezTo>
                      <a:cubicBezTo>
                        <a:pt x="4680" y="6"/>
                        <a:pt x="4558" y="0"/>
                        <a:pt x="4436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336" name="Google Shape;27336;p89"/>
                <p:cNvSpPr/>
                <p:nvPr/>
              </p:nvSpPr>
              <p:spPr>
                <a:xfrm>
                  <a:off x="2870475" y="2241900"/>
                  <a:ext cx="453675" cy="264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147" h="10599" extrusionOk="0">
                      <a:moveTo>
                        <a:pt x="9072" y="1"/>
                      </a:moveTo>
                      <a:cubicBezTo>
                        <a:pt x="7413" y="1"/>
                        <a:pt x="5618" y="410"/>
                        <a:pt x="3770" y="1492"/>
                      </a:cubicBezTo>
                      <a:cubicBezTo>
                        <a:pt x="1035" y="3126"/>
                        <a:pt x="1" y="4127"/>
                        <a:pt x="1" y="4127"/>
                      </a:cubicBezTo>
                      <a:lnTo>
                        <a:pt x="3470" y="10598"/>
                      </a:lnTo>
                      <a:cubicBezTo>
                        <a:pt x="3470" y="10598"/>
                        <a:pt x="6604" y="9807"/>
                        <a:pt x="10098" y="9807"/>
                      </a:cubicBezTo>
                      <a:cubicBezTo>
                        <a:pt x="11777" y="9807"/>
                        <a:pt x="13540" y="9990"/>
                        <a:pt x="15078" y="10531"/>
                      </a:cubicBezTo>
                      <a:cubicBezTo>
                        <a:pt x="15078" y="10531"/>
                        <a:pt x="15318" y="10599"/>
                        <a:pt x="15623" y="10599"/>
                      </a:cubicBezTo>
                      <a:cubicBezTo>
                        <a:pt x="15962" y="10599"/>
                        <a:pt x="16383" y="10516"/>
                        <a:pt x="16646" y="10164"/>
                      </a:cubicBezTo>
                      <a:lnTo>
                        <a:pt x="18147" y="4027"/>
                      </a:lnTo>
                      <a:cubicBezTo>
                        <a:pt x="18147" y="4027"/>
                        <a:pt x="14274" y="1"/>
                        <a:pt x="9072" y="1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27337" name="Google Shape;27337;p89"/>
              <p:cNvSpPr/>
              <p:nvPr/>
            </p:nvSpPr>
            <p:spPr>
              <a:xfrm>
                <a:off x="3274175" y="2278750"/>
                <a:ext cx="326025" cy="304275"/>
              </a:xfrm>
              <a:custGeom>
                <a:avLst/>
                <a:gdLst/>
                <a:ahLst/>
                <a:cxnLst/>
                <a:rect l="l" t="t" r="r" b="b"/>
                <a:pathLst>
                  <a:path w="13041" h="12171" extrusionOk="0">
                    <a:moveTo>
                      <a:pt x="11563" y="0"/>
                    </a:moveTo>
                    <a:cubicBezTo>
                      <a:pt x="11040" y="0"/>
                      <a:pt x="10447" y="341"/>
                      <a:pt x="9905" y="1452"/>
                    </a:cubicBezTo>
                    <a:cubicBezTo>
                      <a:pt x="8504" y="4354"/>
                      <a:pt x="8103" y="4988"/>
                      <a:pt x="8103" y="4988"/>
                    </a:cubicBezTo>
                    <a:cubicBezTo>
                      <a:pt x="6269" y="3020"/>
                      <a:pt x="3934" y="2853"/>
                      <a:pt x="2866" y="2386"/>
                    </a:cubicBezTo>
                    <a:cubicBezTo>
                      <a:pt x="2544" y="2255"/>
                      <a:pt x="2300" y="2209"/>
                      <a:pt x="2117" y="2209"/>
                    </a:cubicBezTo>
                    <a:cubicBezTo>
                      <a:pt x="1696" y="2209"/>
                      <a:pt x="1599" y="2453"/>
                      <a:pt x="1599" y="2453"/>
                    </a:cubicBezTo>
                    <a:cubicBezTo>
                      <a:pt x="1599" y="2453"/>
                      <a:pt x="64" y="6889"/>
                      <a:pt x="31" y="8157"/>
                    </a:cubicBezTo>
                    <a:cubicBezTo>
                      <a:pt x="1" y="9304"/>
                      <a:pt x="872" y="9358"/>
                      <a:pt x="1038" y="9358"/>
                    </a:cubicBezTo>
                    <a:cubicBezTo>
                      <a:pt x="1055" y="9358"/>
                      <a:pt x="1065" y="9358"/>
                      <a:pt x="1065" y="9358"/>
                    </a:cubicBezTo>
                    <a:cubicBezTo>
                      <a:pt x="1254" y="9346"/>
                      <a:pt x="1443" y="9340"/>
                      <a:pt x="1632" y="9340"/>
                    </a:cubicBezTo>
                    <a:cubicBezTo>
                      <a:pt x="3068" y="9340"/>
                      <a:pt x="4467" y="9676"/>
                      <a:pt x="5735" y="10325"/>
                    </a:cubicBezTo>
                    <a:cubicBezTo>
                      <a:pt x="7744" y="11827"/>
                      <a:pt x="9134" y="12170"/>
                      <a:pt x="9985" y="12170"/>
                    </a:cubicBezTo>
                    <a:cubicBezTo>
                      <a:pt x="10704" y="12170"/>
                      <a:pt x="11039" y="11926"/>
                      <a:pt x="11039" y="11926"/>
                    </a:cubicBezTo>
                    <a:lnTo>
                      <a:pt x="13040" y="851"/>
                    </a:lnTo>
                    <a:cubicBezTo>
                      <a:pt x="13040" y="851"/>
                      <a:pt x="12389" y="0"/>
                      <a:pt x="1156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338" name="Google Shape;27338;p89"/>
              <p:cNvSpPr/>
              <p:nvPr/>
            </p:nvSpPr>
            <p:spPr>
              <a:xfrm>
                <a:off x="3511775" y="2294025"/>
                <a:ext cx="109275" cy="284000"/>
              </a:xfrm>
              <a:custGeom>
                <a:avLst/>
                <a:gdLst/>
                <a:ahLst/>
                <a:cxnLst/>
                <a:rect l="l" t="t" r="r" b="b"/>
                <a:pathLst>
                  <a:path w="4371" h="11360" extrusionOk="0">
                    <a:moveTo>
                      <a:pt x="2961" y="0"/>
                    </a:moveTo>
                    <a:cubicBezTo>
                      <a:pt x="2195" y="0"/>
                      <a:pt x="1424" y="1004"/>
                      <a:pt x="1201" y="2342"/>
                    </a:cubicBezTo>
                    <a:lnTo>
                      <a:pt x="234" y="8546"/>
                    </a:lnTo>
                    <a:cubicBezTo>
                      <a:pt x="0" y="9947"/>
                      <a:pt x="467" y="11215"/>
                      <a:pt x="1268" y="11348"/>
                    </a:cubicBezTo>
                    <a:cubicBezTo>
                      <a:pt x="1313" y="11356"/>
                      <a:pt x="1359" y="11360"/>
                      <a:pt x="1404" y="11360"/>
                    </a:cubicBezTo>
                    <a:cubicBezTo>
                      <a:pt x="2161" y="11360"/>
                      <a:pt x="2916" y="10335"/>
                      <a:pt x="3136" y="9013"/>
                    </a:cubicBezTo>
                    <a:lnTo>
                      <a:pt x="4137" y="2809"/>
                    </a:lnTo>
                    <a:cubicBezTo>
                      <a:pt x="4370" y="1408"/>
                      <a:pt x="3870" y="140"/>
                      <a:pt x="3069" y="7"/>
                    </a:cubicBezTo>
                    <a:cubicBezTo>
                      <a:pt x="3033" y="2"/>
                      <a:pt x="2997" y="0"/>
                      <a:pt x="296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339" name="Google Shape;27339;p89"/>
              <p:cNvSpPr/>
              <p:nvPr/>
            </p:nvSpPr>
            <p:spPr>
              <a:xfrm>
                <a:off x="2289225" y="1597025"/>
                <a:ext cx="43400" cy="37150"/>
              </a:xfrm>
              <a:custGeom>
                <a:avLst/>
                <a:gdLst/>
                <a:ahLst/>
                <a:cxnLst/>
                <a:rect l="l" t="t" r="r" b="b"/>
                <a:pathLst>
                  <a:path w="1736" h="1486" extrusionOk="0">
                    <a:moveTo>
                      <a:pt x="1001" y="0"/>
                    </a:moveTo>
                    <a:cubicBezTo>
                      <a:pt x="334" y="0"/>
                      <a:pt x="1" y="801"/>
                      <a:pt x="468" y="1268"/>
                    </a:cubicBezTo>
                    <a:cubicBezTo>
                      <a:pt x="618" y="1418"/>
                      <a:pt x="803" y="1486"/>
                      <a:pt x="985" y="1486"/>
                    </a:cubicBezTo>
                    <a:cubicBezTo>
                      <a:pt x="1367" y="1486"/>
                      <a:pt x="1735" y="1187"/>
                      <a:pt x="1735" y="734"/>
                    </a:cubicBezTo>
                    <a:cubicBezTo>
                      <a:pt x="1735" y="334"/>
                      <a:pt x="1402" y="0"/>
                      <a:pt x="100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27340" name="Google Shape;27340;p89"/>
              <p:cNvGrpSpPr/>
              <p:nvPr/>
            </p:nvGrpSpPr>
            <p:grpSpPr>
              <a:xfrm>
                <a:off x="2260050" y="1873727"/>
                <a:ext cx="870197" cy="736048"/>
                <a:chOff x="2260050" y="1873727"/>
                <a:chExt cx="870197" cy="736048"/>
              </a:xfrm>
            </p:grpSpPr>
            <p:sp>
              <p:nvSpPr>
                <p:cNvPr id="27341" name="Google Shape;27341;p89"/>
                <p:cNvSpPr/>
                <p:nvPr/>
              </p:nvSpPr>
              <p:spPr>
                <a:xfrm>
                  <a:off x="2711800" y="2108850"/>
                  <a:ext cx="61975" cy="50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79" h="2001" extrusionOk="0">
                      <a:moveTo>
                        <a:pt x="1116" y="0"/>
                      </a:moveTo>
                      <a:cubicBezTo>
                        <a:pt x="661" y="0"/>
                        <a:pt x="238" y="318"/>
                        <a:pt x="177" y="776"/>
                      </a:cubicBezTo>
                      <a:cubicBezTo>
                        <a:pt x="1" y="1454"/>
                        <a:pt x="544" y="2000"/>
                        <a:pt x="1137" y="2000"/>
                      </a:cubicBezTo>
                      <a:cubicBezTo>
                        <a:pt x="1331" y="2000"/>
                        <a:pt x="1530" y="1942"/>
                        <a:pt x="1711" y="1810"/>
                      </a:cubicBezTo>
                      <a:cubicBezTo>
                        <a:pt x="2478" y="1276"/>
                        <a:pt x="2145" y="109"/>
                        <a:pt x="1244" y="9"/>
                      </a:cubicBezTo>
                      <a:cubicBezTo>
                        <a:pt x="1201" y="3"/>
                        <a:pt x="1158" y="0"/>
                        <a:pt x="1116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342" name="Google Shape;27342;p89"/>
                <p:cNvSpPr/>
                <p:nvPr/>
              </p:nvSpPr>
              <p:spPr>
                <a:xfrm>
                  <a:off x="2784950" y="2176350"/>
                  <a:ext cx="48025" cy="39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21" h="1583" extrusionOk="0">
                      <a:moveTo>
                        <a:pt x="864" y="0"/>
                      </a:moveTo>
                      <a:cubicBezTo>
                        <a:pt x="514" y="0"/>
                        <a:pt x="212" y="252"/>
                        <a:pt x="153" y="611"/>
                      </a:cubicBezTo>
                      <a:cubicBezTo>
                        <a:pt x="0" y="1145"/>
                        <a:pt x="429" y="1582"/>
                        <a:pt x="908" y="1582"/>
                      </a:cubicBezTo>
                      <a:cubicBezTo>
                        <a:pt x="1057" y="1582"/>
                        <a:pt x="1211" y="1540"/>
                        <a:pt x="1354" y="1445"/>
                      </a:cubicBezTo>
                      <a:cubicBezTo>
                        <a:pt x="1921" y="1011"/>
                        <a:pt x="1687" y="77"/>
                        <a:pt x="987" y="11"/>
                      </a:cubicBezTo>
                      <a:cubicBezTo>
                        <a:pt x="945" y="4"/>
                        <a:pt x="904" y="0"/>
                        <a:pt x="864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343" name="Google Shape;27343;p89"/>
                <p:cNvSpPr/>
                <p:nvPr/>
              </p:nvSpPr>
              <p:spPr>
                <a:xfrm>
                  <a:off x="2861525" y="2144650"/>
                  <a:ext cx="48175" cy="39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27" h="1569" extrusionOk="0">
                      <a:moveTo>
                        <a:pt x="837" y="1"/>
                      </a:moveTo>
                      <a:cubicBezTo>
                        <a:pt x="486" y="1"/>
                        <a:pt x="185" y="252"/>
                        <a:pt x="125" y="611"/>
                      </a:cubicBezTo>
                      <a:cubicBezTo>
                        <a:pt x="0" y="1137"/>
                        <a:pt x="419" y="1568"/>
                        <a:pt x="876" y="1568"/>
                      </a:cubicBezTo>
                      <a:cubicBezTo>
                        <a:pt x="1028" y="1568"/>
                        <a:pt x="1184" y="1520"/>
                        <a:pt x="1326" y="1412"/>
                      </a:cubicBezTo>
                      <a:cubicBezTo>
                        <a:pt x="1926" y="1012"/>
                        <a:pt x="1693" y="78"/>
                        <a:pt x="959" y="11"/>
                      </a:cubicBezTo>
                      <a:cubicBezTo>
                        <a:pt x="918" y="4"/>
                        <a:pt x="877" y="1"/>
                        <a:pt x="837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344" name="Google Shape;27344;p89"/>
                <p:cNvSpPr/>
                <p:nvPr/>
              </p:nvSpPr>
              <p:spPr>
                <a:xfrm>
                  <a:off x="2829350" y="2061075"/>
                  <a:ext cx="61175" cy="50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47" h="2006" extrusionOk="0">
                      <a:moveTo>
                        <a:pt x="1067" y="1"/>
                      </a:moveTo>
                      <a:cubicBezTo>
                        <a:pt x="632" y="1"/>
                        <a:pt x="237" y="315"/>
                        <a:pt x="178" y="786"/>
                      </a:cubicBezTo>
                      <a:cubicBezTo>
                        <a:pt x="1" y="1443"/>
                        <a:pt x="553" y="2005"/>
                        <a:pt x="1150" y="2005"/>
                      </a:cubicBezTo>
                      <a:cubicBezTo>
                        <a:pt x="1341" y="2005"/>
                        <a:pt x="1535" y="1948"/>
                        <a:pt x="1712" y="1820"/>
                      </a:cubicBezTo>
                      <a:cubicBezTo>
                        <a:pt x="2446" y="1286"/>
                        <a:pt x="2146" y="118"/>
                        <a:pt x="1245" y="18"/>
                      </a:cubicBezTo>
                      <a:cubicBezTo>
                        <a:pt x="1186" y="6"/>
                        <a:pt x="1126" y="1"/>
                        <a:pt x="1067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345" name="Google Shape;27345;p89"/>
                <p:cNvSpPr/>
                <p:nvPr/>
              </p:nvSpPr>
              <p:spPr>
                <a:xfrm>
                  <a:off x="2773250" y="2084425"/>
                  <a:ext cx="61400" cy="49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56" h="1992" extrusionOk="0">
                      <a:moveTo>
                        <a:pt x="1043" y="1"/>
                      </a:moveTo>
                      <a:cubicBezTo>
                        <a:pt x="614" y="1"/>
                        <a:pt x="242" y="312"/>
                        <a:pt x="154" y="752"/>
                      </a:cubicBezTo>
                      <a:cubicBezTo>
                        <a:pt x="1" y="1440"/>
                        <a:pt x="548" y="1991"/>
                        <a:pt x="1142" y="1991"/>
                      </a:cubicBezTo>
                      <a:cubicBezTo>
                        <a:pt x="1326" y="1991"/>
                        <a:pt x="1514" y="1938"/>
                        <a:pt x="1688" y="1820"/>
                      </a:cubicBezTo>
                      <a:cubicBezTo>
                        <a:pt x="2455" y="1286"/>
                        <a:pt x="2155" y="85"/>
                        <a:pt x="1221" y="18"/>
                      </a:cubicBezTo>
                      <a:cubicBezTo>
                        <a:pt x="1161" y="6"/>
                        <a:pt x="1102" y="1"/>
                        <a:pt x="1043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346" name="Google Shape;27346;p89"/>
                <p:cNvSpPr/>
                <p:nvPr/>
              </p:nvSpPr>
              <p:spPr>
                <a:xfrm>
                  <a:off x="2260050" y="2544000"/>
                  <a:ext cx="179325" cy="65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73" h="2631" extrusionOk="0">
                      <a:moveTo>
                        <a:pt x="5987" y="1"/>
                      </a:moveTo>
                      <a:cubicBezTo>
                        <a:pt x="5927" y="1"/>
                        <a:pt x="5865" y="5"/>
                        <a:pt x="5804" y="15"/>
                      </a:cubicBezTo>
                      <a:lnTo>
                        <a:pt x="1201" y="382"/>
                      </a:lnTo>
                      <a:cubicBezTo>
                        <a:pt x="534" y="382"/>
                        <a:pt x="0" y="949"/>
                        <a:pt x="0" y="1616"/>
                      </a:cubicBezTo>
                      <a:cubicBezTo>
                        <a:pt x="91" y="2192"/>
                        <a:pt x="623" y="2631"/>
                        <a:pt x="1220" y="2631"/>
                      </a:cubicBezTo>
                      <a:cubicBezTo>
                        <a:pt x="1280" y="2631"/>
                        <a:pt x="1340" y="2626"/>
                        <a:pt x="1401" y="2617"/>
                      </a:cubicBezTo>
                      <a:lnTo>
                        <a:pt x="5971" y="2250"/>
                      </a:lnTo>
                      <a:cubicBezTo>
                        <a:pt x="6638" y="2217"/>
                        <a:pt x="7172" y="1683"/>
                        <a:pt x="7172" y="1016"/>
                      </a:cubicBezTo>
                      <a:cubicBezTo>
                        <a:pt x="7082" y="413"/>
                        <a:pt x="6555" y="1"/>
                        <a:pt x="5987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347" name="Google Shape;27347;p89"/>
                <p:cNvSpPr/>
                <p:nvPr/>
              </p:nvSpPr>
              <p:spPr>
                <a:xfrm>
                  <a:off x="3007622" y="1873727"/>
                  <a:ext cx="122625" cy="1624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05" h="6499" extrusionOk="0">
                      <a:moveTo>
                        <a:pt x="1220" y="0"/>
                      </a:moveTo>
                      <a:cubicBezTo>
                        <a:pt x="1046" y="0"/>
                        <a:pt x="870" y="40"/>
                        <a:pt x="701" y="124"/>
                      </a:cubicBezTo>
                      <a:cubicBezTo>
                        <a:pt x="134" y="491"/>
                        <a:pt x="1" y="1225"/>
                        <a:pt x="368" y="1792"/>
                      </a:cubicBezTo>
                      <a:lnTo>
                        <a:pt x="2569" y="5795"/>
                      </a:lnTo>
                      <a:cubicBezTo>
                        <a:pt x="2790" y="6238"/>
                        <a:pt x="3229" y="6499"/>
                        <a:pt x="3698" y="6499"/>
                      </a:cubicBezTo>
                      <a:cubicBezTo>
                        <a:pt x="3866" y="6499"/>
                        <a:pt x="4037" y="6466"/>
                        <a:pt x="4204" y="6396"/>
                      </a:cubicBezTo>
                      <a:cubicBezTo>
                        <a:pt x="4737" y="6029"/>
                        <a:pt x="4904" y="5261"/>
                        <a:pt x="4537" y="4728"/>
                      </a:cubicBezTo>
                      <a:lnTo>
                        <a:pt x="2302" y="691"/>
                      </a:lnTo>
                      <a:cubicBezTo>
                        <a:pt x="2086" y="260"/>
                        <a:pt x="1664" y="0"/>
                        <a:pt x="1220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</p:grpSp>
      <p:sp>
        <p:nvSpPr>
          <p:cNvPr id="27348" name="Google Shape;27348;p89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3"/>
                </a:solidFill>
                <a:latin typeface="Goudy Old Style" panose="02020502050305020303" pitchFamily="18" charset="77"/>
              </a:rPr>
              <a:t>Research Goals</a:t>
            </a:r>
            <a:endParaRPr b="1" dirty="0">
              <a:solidFill>
                <a:schemeClr val="accent3"/>
              </a:solidFill>
              <a:latin typeface="Goudy Old Style" panose="02020502050305020303" pitchFamily="18" charset="77"/>
            </a:endParaRPr>
          </a:p>
        </p:txBody>
      </p:sp>
      <p:sp>
        <p:nvSpPr>
          <p:cNvPr id="27365" name="Google Shape;27365;p89"/>
          <p:cNvSpPr txBox="1"/>
          <p:nvPr/>
        </p:nvSpPr>
        <p:spPr>
          <a:xfrm>
            <a:off x="285836" y="2394312"/>
            <a:ext cx="1887281" cy="30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" sz="1500" dirty="0">
                <a:solidFill>
                  <a:schemeClr val="accent3"/>
                </a:solidFill>
                <a:latin typeface="Goudy Old Style" panose="02020502050305020303" pitchFamily="18" charset="77"/>
                <a:ea typeface="Big Shoulders Text"/>
                <a:cs typeface="Big Shoulders Text"/>
                <a:sym typeface="Big Shoulders Text"/>
              </a:rPr>
              <a:t>02 Intrinsic Binary </a:t>
            </a:r>
            <a:r>
              <a:rPr lang="en" sz="1500" dirty="0">
                <a:solidFill>
                  <a:schemeClr val="accent1"/>
                </a:solidFill>
                <a:latin typeface="Goudy Old Style" panose="02020502050305020303" pitchFamily="18" charset="77"/>
                <a:ea typeface="Big Shoulders Text"/>
                <a:cs typeface="Big Shoulders Text"/>
                <a:sym typeface="Big Shoulders Text"/>
              </a:rPr>
              <a:t>….. …..</a:t>
            </a:r>
            <a:r>
              <a:rPr lang="en" sz="1500" dirty="0">
                <a:solidFill>
                  <a:schemeClr val="accent3"/>
                </a:solidFill>
                <a:latin typeface="Goudy Old Style" panose="02020502050305020303" pitchFamily="18" charset="77"/>
                <a:ea typeface="Big Shoulders Text"/>
                <a:cs typeface="Big Shoulders Text"/>
                <a:sym typeface="Big Shoulders Text"/>
              </a:rPr>
              <a:t>Evolution</a:t>
            </a:r>
            <a:endParaRPr sz="1500" dirty="0">
              <a:solidFill>
                <a:schemeClr val="accent3"/>
              </a:solidFill>
              <a:latin typeface="Goudy Old Style" panose="02020502050305020303" pitchFamily="18" charset="77"/>
              <a:ea typeface="Big Shoulders Text"/>
              <a:cs typeface="Big Shoulders Text"/>
              <a:sym typeface="Big Shoulders Text"/>
            </a:endParaRPr>
          </a:p>
        </p:txBody>
      </p:sp>
      <p:cxnSp>
        <p:nvCxnSpPr>
          <p:cNvPr id="27366" name="Google Shape;27366;p89"/>
          <p:cNvCxnSpPr/>
          <p:nvPr/>
        </p:nvCxnSpPr>
        <p:spPr>
          <a:xfrm>
            <a:off x="267522" y="2822227"/>
            <a:ext cx="1130700" cy="0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7380" name="Google Shape;27380;p89"/>
          <p:cNvSpPr txBox="1"/>
          <p:nvPr/>
        </p:nvSpPr>
        <p:spPr>
          <a:xfrm>
            <a:off x="2642166" y="1644967"/>
            <a:ext cx="1463700" cy="30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dirty="0">
                <a:solidFill>
                  <a:schemeClr val="accent5"/>
                </a:solidFill>
                <a:latin typeface="Goudy Old Style" panose="02020502050305020303" pitchFamily="18" charset="77"/>
                <a:ea typeface="Big Shoulders Text"/>
                <a:cs typeface="Big Shoulders Text"/>
                <a:sym typeface="Big Shoulders Text"/>
              </a:rPr>
              <a:t>03 External GW </a:t>
            </a:r>
            <a:r>
              <a:rPr lang="en" sz="1500" dirty="0">
                <a:solidFill>
                  <a:schemeClr val="accent1"/>
                </a:solidFill>
                <a:latin typeface="Goudy Old Style" panose="02020502050305020303" pitchFamily="18" charset="77"/>
                <a:ea typeface="Big Shoulders Text"/>
                <a:cs typeface="Big Shoulders Text"/>
                <a:sym typeface="Big Shoulders Text"/>
              </a:rPr>
              <a:t>…..</a:t>
            </a:r>
            <a:r>
              <a:rPr lang="en" sz="1500" dirty="0">
                <a:solidFill>
                  <a:schemeClr val="accent5"/>
                </a:solidFill>
                <a:latin typeface="Goudy Old Style" panose="02020502050305020303" pitchFamily="18" charset="77"/>
                <a:ea typeface="Big Shoulders Text"/>
                <a:cs typeface="Big Shoulders Text"/>
                <a:sym typeface="Big Shoulders Text"/>
              </a:rPr>
              <a:t>Interaction</a:t>
            </a:r>
            <a:endParaRPr sz="1500" dirty="0">
              <a:solidFill>
                <a:schemeClr val="accent5"/>
              </a:solidFill>
              <a:latin typeface="Goudy Old Style" panose="02020502050305020303" pitchFamily="18" charset="77"/>
              <a:ea typeface="Big Shoulders Text"/>
              <a:cs typeface="Big Shoulders Text"/>
              <a:sym typeface="Big Shoulders Text"/>
            </a:endParaRPr>
          </a:p>
        </p:txBody>
      </p:sp>
      <p:cxnSp>
        <p:nvCxnSpPr>
          <p:cNvPr id="27381" name="Google Shape;27381;p89"/>
          <p:cNvCxnSpPr>
            <a:cxnSpLocks/>
          </p:cNvCxnSpPr>
          <p:nvPr/>
        </p:nvCxnSpPr>
        <p:spPr>
          <a:xfrm>
            <a:off x="3031220" y="2092951"/>
            <a:ext cx="1067004" cy="0"/>
          </a:xfrm>
          <a:prstGeom prst="straightConnector1">
            <a:avLst/>
          </a:prstGeom>
          <a:noFill/>
          <a:ln w="19050" cap="flat" cmpd="sng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2" name="Google Shape;5139;p40">
            <a:extLst>
              <a:ext uri="{FF2B5EF4-FFF2-40B4-BE49-F238E27FC236}">
                <a16:creationId xmlns:a16="http://schemas.microsoft.com/office/drawing/2014/main" id="{E2545A9C-4316-5053-04CD-E57B08910F08}"/>
              </a:ext>
            </a:extLst>
          </p:cNvPr>
          <p:cNvGrpSpPr/>
          <p:nvPr/>
        </p:nvGrpSpPr>
        <p:grpSpPr>
          <a:xfrm>
            <a:off x="4839213" y="2606564"/>
            <a:ext cx="1100314" cy="481096"/>
            <a:chOff x="5101219" y="968224"/>
            <a:chExt cx="3832564" cy="3447392"/>
          </a:xfrm>
        </p:grpSpPr>
        <p:sp>
          <p:nvSpPr>
            <p:cNvPr id="3" name="Google Shape;5140;p40">
              <a:extLst>
                <a:ext uri="{FF2B5EF4-FFF2-40B4-BE49-F238E27FC236}">
                  <a16:creationId xmlns:a16="http://schemas.microsoft.com/office/drawing/2014/main" id="{A28092A6-BD78-4F3D-272A-59512EFDFF88}"/>
                </a:ext>
              </a:extLst>
            </p:cNvPr>
            <p:cNvSpPr/>
            <p:nvPr/>
          </p:nvSpPr>
          <p:spPr>
            <a:xfrm rot="-10462489">
              <a:off x="5101219" y="968224"/>
              <a:ext cx="3832564" cy="3447392"/>
            </a:xfrm>
            <a:custGeom>
              <a:avLst/>
              <a:gdLst/>
              <a:ahLst/>
              <a:cxnLst/>
              <a:rect l="l" t="t" r="r" b="b"/>
              <a:pathLst>
                <a:path w="38859" h="23548" extrusionOk="0">
                  <a:moveTo>
                    <a:pt x="15534" y="1"/>
                  </a:moveTo>
                  <a:cubicBezTo>
                    <a:pt x="9411" y="1"/>
                    <a:pt x="4085" y="1651"/>
                    <a:pt x="1672" y="4742"/>
                  </a:cubicBezTo>
                  <a:cubicBezTo>
                    <a:pt x="1" y="7140"/>
                    <a:pt x="474" y="9859"/>
                    <a:pt x="2532" y="12684"/>
                  </a:cubicBezTo>
                  <a:cubicBezTo>
                    <a:pt x="5591" y="16549"/>
                    <a:pt x="12442" y="19489"/>
                    <a:pt x="19379" y="19927"/>
                  </a:cubicBezTo>
                  <a:cubicBezTo>
                    <a:pt x="19767" y="19947"/>
                    <a:pt x="20149" y="19956"/>
                    <a:pt x="20526" y="19956"/>
                  </a:cubicBezTo>
                  <a:cubicBezTo>
                    <a:pt x="27679" y="19956"/>
                    <a:pt x="32698" y="16508"/>
                    <a:pt x="29904" y="12260"/>
                  </a:cubicBezTo>
                  <a:cubicBezTo>
                    <a:pt x="28674" y="10336"/>
                    <a:pt x="25993" y="8646"/>
                    <a:pt x="22557" y="7751"/>
                  </a:cubicBezTo>
                  <a:cubicBezTo>
                    <a:pt x="21093" y="7353"/>
                    <a:pt x="19718" y="7185"/>
                    <a:pt x="18445" y="7185"/>
                  </a:cubicBezTo>
                  <a:cubicBezTo>
                    <a:pt x="15907" y="7185"/>
                    <a:pt x="13772" y="7855"/>
                    <a:pt x="12133" y="8718"/>
                  </a:cubicBezTo>
                  <a:cubicBezTo>
                    <a:pt x="10903" y="6792"/>
                    <a:pt x="14096" y="5853"/>
                    <a:pt x="16572" y="5507"/>
                  </a:cubicBezTo>
                  <a:cubicBezTo>
                    <a:pt x="17469" y="5356"/>
                    <a:pt x="18397" y="5284"/>
                    <a:pt x="19341" y="5284"/>
                  </a:cubicBezTo>
                  <a:cubicBezTo>
                    <a:pt x="23199" y="5284"/>
                    <a:pt x="27319" y="6490"/>
                    <a:pt x="30652" y="8419"/>
                  </a:cubicBezTo>
                  <a:cubicBezTo>
                    <a:pt x="36013" y="11798"/>
                    <a:pt x="37622" y="15898"/>
                    <a:pt x="34981" y="19153"/>
                  </a:cubicBezTo>
                  <a:cubicBezTo>
                    <a:pt x="32341" y="21923"/>
                    <a:pt x="27046" y="23404"/>
                    <a:pt x="20862" y="23404"/>
                  </a:cubicBezTo>
                  <a:cubicBezTo>
                    <a:pt x="20546" y="23404"/>
                    <a:pt x="20228" y="23400"/>
                    <a:pt x="19908" y="23392"/>
                  </a:cubicBezTo>
                  <a:lnTo>
                    <a:pt x="19908" y="23392"/>
                  </a:lnTo>
                  <a:cubicBezTo>
                    <a:pt x="20947" y="23497"/>
                    <a:pt x="21966" y="23547"/>
                    <a:pt x="22957" y="23547"/>
                  </a:cubicBezTo>
                  <a:cubicBezTo>
                    <a:pt x="32101" y="23547"/>
                    <a:pt x="38859" y="19266"/>
                    <a:pt x="37030" y="13786"/>
                  </a:cubicBezTo>
                  <a:cubicBezTo>
                    <a:pt x="35917" y="11254"/>
                    <a:pt x="33569" y="8896"/>
                    <a:pt x="29942" y="6913"/>
                  </a:cubicBezTo>
                  <a:cubicBezTo>
                    <a:pt x="26291" y="5000"/>
                    <a:pt x="21679" y="3969"/>
                    <a:pt x="17510" y="3969"/>
                  </a:cubicBezTo>
                  <a:cubicBezTo>
                    <a:pt x="15028" y="3969"/>
                    <a:pt x="12703" y="4334"/>
                    <a:pt x="10831" y="5098"/>
                  </a:cubicBezTo>
                  <a:cubicBezTo>
                    <a:pt x="6456" y="6954"/>
                    <a:pt x="6268" y="11012"/>
                    <a:pt x="11282" y="14113"/>
                  </a:cubicBezTo>
                  <a:cubicBezTo>
                    <a:pt x="13767" y="15545"/>
                    <a:pt x="16776" y="16321"/>
                    <a:pt x="19690" y="16321"/>
                  </a:cubicBezTo>
                  <a:cubicBezTo>
                    <a:pt x="20372" y="16321"/>
                    <a:pt x="21049" y="16279"/>
                    <a:pt x="21712" y="16192"/>
                  </a:cubicBezTo>
                  <a:cubicBezTo>
                    <a:pt x="24188" y="15845"/>
                    <a:pt x="25024" y="14647"/>
                    <a:pt x="26033" y="13588"/>
                  </a:cubicBezTo>
                  <a:lnTo>
                    <a:pt x="26033" y="13588"/>
                  </a:lnTo>
                  <a:cubicBezTo>
                    <a:pt x="29288" y="16443"/>
                    <a:pt x="24062" y="18550"/>
                    <a:pt x="19828" y="18652"/>
                  </a:cubicBezTo>
                  <a:cubicBezTo>
                    <a:pt x="19773" y="18653"/>
                    <a:pt x="19719" y="18653"/>
                    <a:pt x="19665" y="18653"/>
                  </a:cubicBezTo>
                  <a:cubicBezTo>
                    <a:pt x="11082" y="18653"/>
                    <a:pt x="2715" y="13741"/>
                    <a:pt x="1869" y="8876"/>
                  </a:cubicBezTo>
                  <a:cubicBezTo>
                    <a:pt x="798" y="3380"/>
                    <a:pt x="7898" y="245"/>
                    <a:pt x="16480" y="245"/>
                  </a:cubicBezTo>
                  <a:cubicBezTo>
                    <a:pt x="19156" y="245"/>
                    <a:pt x="21975" y="549"/>
                    <a:pt x="24736" y="1182"/>
                  </a:cubicBezTo>
                  <a:cubicBezTo>
                    <a:pt x="24596" y="1140"/>
                    <a:pt x="24318" y="1070"/>
                    <a:pt x="23903" y="978"/>
                  </a:cubicBezTo>
                  <a:cubicBezTo>
                    <a:pt x="21079" y="321"/>
                    <a:pt x="18229" y="1"/>
                    <a:pt x="15534" y="1"/>
                  </a:cubicBezTo>
                  <a:close/>
                </a:path>
              </a:pathLst>
            </a:custGeom>
            <a:solidFill>
              <a:srgbClr val="B89EE6">
                <a:alpha val="44030"/>
              </a:srgbClr>
            </a:solidFill>
            <a:ln>
              <a:noFill/>
            </a:ln>
            <a:effectLst>
              <a:outerShdw blurRad="228600" dist="19050" dir="5400000" algn="bl" rotWithShape="0">
                <a:schemeClr val="dk1">
                  <a:alpha val="62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" name="Google Shape;5141;p40">
              <a:extLst>
                <a:ext uri="{FF2B5EF4-FFF2-40B4-BE49-F238E27FC236}">
                  <a16:creationId xmlns:a16="http://schemas.microsoft.com/office/drawing/2014/main" id="{EA21FA75-A143-1464-8AE6-359B75DADC59}"/>
                </a:ext>
              </a:extLst>
            </p:cNvPr>
            <p:cNvSpPr/>
            <p:nvPr/>
          </p:nvSpPr>
          <p:spPr>
            <a:xfrm>
              <a:off x="5877132" y="1648438"/>
              <a:ext cx="2160482" cy="2160482"/>
            </a:xfrm>
            <a:custGeom>
              <a:avLst/>
              <a:gdLst/>
              <a:ahLst/>
              <a:cxnLst/>
              <a:rect l="l" t="t" r="r" b="b"/>
              <a:pathLst>
                <a:path w="31008" h="31008" extrusionOk="0">
                  <a:moveTo>
                    <a:pt x="15505" y="0"/>
                  </a:moveTo>
                  <a:cubicBezTo>
                    <a:pt x="11393" y="0"/>
                    <a:pt x="7449" y="1634"/>
                    <a:pt x="4542" y="4541"/>
                  </a:cubicBezTo>
                  <a:cubicBezTo>
                    <a:pt x="1634" y="7448"/>
                    <a:pt x="1" y="11392"/>
                    <a:pt x="1" y="15503"/>
                  </a:cubicBezTo>
                  <a:cubicBezTo>
                    <a:pt x="1" y="19616"/>
                    <a:pt x="1634" y="23558"/>
                    <a:pt x="4542" y="26467"/>
                  </a:cubicBezTo>
                  <a:cubicBezTo>
                    <a:pt x="7449" y="29374"/>
                    <a:pt x="11393" y="31007"/>
                    <a:pt x="15505" y="31007"/>
                  </a:cubicBezTo>
                  <a:cubicBezTo>
                    <a:pt x="19616" y="31007"/>
                    <a:pt x="23560" y="29374"/>
                    <a:pt x="26467" y="26467"/>
                  </a:cubicBezTo>
                  <a:cubicBezTo>
                    <a:pt x="29374" y="23558"/>
                    <a:pt x="31008" y="19616"/>
                    <a:pt x="31008" y="15503"/>
                  </a:cubicBezTo>
                  <a:cubicBezTo>
                    <a:pt x="31008" y="11392"/>
                    <a:pt x="29374" y="7448"/>
                    <a:pt x="26467" y="4541"/>
                  </a:cubicBezTo>
                  <a:cubicBezTo>
                    <a:pt x="23560" y="1634"/>
                    <a:pt x="19616" y="0"/>
                    <a:pt x="15505" y="0"/>
                  </a:cubicBezTo>
                  <a:close/>
                </a:path>
              </a:pathLst>
            </a:custGeom>
            <a:solidFill>
              <a:srgbClr val="FFFCFB">
                <a:alpha val="202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" name="Google Shape;5142;p40">
              <a:extLst>
                <a:ext uri="{FF2B5EF4-FFF2-40B4-BE49-F238E27FC236}">
                  <a16:creationId xmlns:a16="http://schemas.microsoft.com/office/drawing/2014/main" id="{2E81DC9A-182E-06DA-02CC-804414088922}"/>
                </a:ext>
              </a:extLst>
            </p:cNvPr>
            <p:cNvSpPr/>
            <p:nvPr/>
          </p:nvSpPr>
          <p:spPr>
            <a:xfrm>
              <a:off x="6048533" y="1819629"/>
              <a:ext cx="1817960" cy="1818030"/>
            </a:xfrm>
            <a:custGeom>
              <a:avLst/>
              <a:gdLst/>
              <a:ahLst/>
              <a:cxnLst/>
              <a:rect l="l" t="t" r="r" b="b"/>
              <a:pathLst>
                <a:path w="26092" h="26093" extrusionOk="0">
                  <a:moveTo>
                    <a:pt x="13046" y="0"/>
                  </a:moveTo>
                  <a:cubicBezTo>
                    <a:pt x="9586" y="0"/>
                    <a:pt x="6268" y="1375"/>
                    <a:pt x="3822" y="3822"/>
                  </a:cubicBezTo>
                  <a:cubicBezTo>
                    <a:pt x="1375" y="6268"/>
                    <a:pt x="0" y="9586"/>
                    <a:pt x="0" y="13046"/>
                  </a:cubicBezTo>
                  <a:cubicBezTo>
                    <a:pt x="0" y="16507"/>
                    <a:pt x="1375" y="19825"/>
                    <a:pt x="3822" y="22272"/>
                  </a:cubicBezTo>
                  <a:cubicBezTo>
                    <a:pt x="6268" y="24718"/>
                    <a:pt x="9586" y="26092"/>
                    <a:pt x="13046" y="26092"/>
                  </a:cubicBezTo>
                  <a:cubicBezTo>
                    <a:pt x="16506" y="26092"/>
                    <a:pt x="19825" y="24718"/>
                    <a:pt x="22271" y="22272"/>
                  </a:cubicBezTo>
                  <a:cubicBezTo>
                    <a:pt x="24718" y="19825"/>
                    <a:pt x="26092" y="16507"/>
                    <a:pt x="26092" y="13046"/>
                  </a:cubicBezTo>
                  <a:cubicBezTo>
                    <a:pt x="26092" y="9586"/>
                    <a:pt x="24718" y="6268"/>
                    <a:pt x="22271" y="3822"/>
                  </a:cubicBezTo>
                  <a:cubicBezTo>
                    <a:pt x="19825" y="1375"/>
                    <a:pt x="16506" y="0"/>
                    <a:pt x="13046" y="0"/>
                  </a:cubicBezTo>
                  <a:close/>
                </a:path>
              </a:pathLst>
            </a:custGeom>
            <a:solidFill>
              <a:srgbClr val="FFFCFB">
                <a:alpha val="202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" name="Google Shape;5143;p40">
              <a:extLst>
                <a:ext uri="{FF2B5EF4-FFF2-40B4-BE49-F238E27FC236}">
                  <a16:creationId xmlns:a16="http://schemas.microsoft.com/office/drawing/2014/main" id="{04F262A7-303D-ADE7-B335-EE04E8E24C4F}"/>
                </a:ext>
              </a:extLst>
            </p:cNvPr>
            <p:cNvSpPr/>
            <p:nvPr/>
          </p:nvSpPr>
          <p:spPr>
            <a:xfrm>
              <a:off x="6363742" y="2136929"/>
              <a:ext cx="1187606" cy="1187606"/>
            </a:xfrm>
            <a:custGeom>
              <a:avLst/>
              <a:gdLst/>
              <a:ahLst/>
              <a:cxnLst/>
              <a:rect l="l" t="t" r="r" b="b"/>
              <a:pathLst>
                <a:path w="31008" h="31008" extrusionOk="0">
                  <a:moveTo>
                    <a:pt x="15505" y="0"/>
                  </a:moveTo>
                  <a:cubicBezTo>
                    <a:pt x="11393" y="0"/>
                    <a:pt x="7449" y="1634"/>
                    <a:pt x="4542" y="4541"/>
                  </a:cubicBezTo>
                  <a:cubicBezTo>
                    <a:pt x="1634" y="7448"/>
                    <a:pt x="1" y="11392"/>
                    <a:pt x="1" y="15503"/>
                  </a:cubicBezTo>
                  <a:cubicBezTo>
                    <a:pt x="1" y="19616"/>
                    <a:pt x="1634" y="23558"/>
                    <a:pt x="4542" y="26467"/>
                  </a:cubicBezTo>
                  <a:cubicBezTo>
                    <a:pt x="7449" y="29374"/>
                    <a:pt x="11393" y="31007"/>
                    <a:pt x="15505" y="31007"/>
                  </a:cubicBezTo>
                  <a:cubicBezTo>
                    <a:pt x="19616" y="31007"/>
                    <a:pt x="23560" y="29374"/>
                    <a:pt x="26467" y="26467"/>
                  </a:cubicBezTo>
                  <a:cubicBezTo>
                    <a:pt x="29374" y="23558"/>
                    <a:pt x="31008" y="19616"/>
                    <a:pt x="31008" y="15503"/>
                  </a:cubicBezTo>
                  <a:cubicBezTo>
                    <a:pt x="31008" y="11392"/>
                    <a:pt x="29374" y="7448"/>
                    <a:pt x="26467" y="4541"/>
                  </a:cubicBezTo>
                  <a:cubicBezTo>
                    <a:pt x="23560" y="1634"/>
                    <a:pt x="19616" y="0"/>
                    <a:pt x="15505" y="0"/>
                  </a:cubicBezTo>
                  <a:close/>
                </a:path>
              </a:pathLst>
            </a:custGeom>
            <a:solidFill>
              <a:schemeClr val="tx1"/>
            </a:solidFill>
            <a:ln w="19050" cap="flat" cmpd="sng">
              <a:solidFill>
                <a:schemeClr val="tx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21" name="Google Shape;33523;p124">
            <a:extLst>
              <a:ext uri="{FF2B5EF4-FFF2-40B4-BE49-F238E27FC236}">
                <a16:creationId xmlns:a16="http://schemas.microsoft.com/office/drawing/2014/main" id="{5E2939B1-5D08-867C-72C6-95710662DCA4}"/>
              </a:ext>
            </a:extLst>
          </p:cNvPr>
          <p:cNvGrpSpPr/>
          <p:nvPr/>
        </p:nvGrpSpPr>
        <p:grpSpPr>
          <a:xfrm>
            <a:off x="2230645" y="2068216"/>
            <a:ext cx="351531" cy="401058"/>
            <a:chOff x="2513093" y="4479349"/>
            <a:chExt cx="582101" cy="664113"/>
          </a:xfrm>
        </p:grpSpPr>
        <p:sp>
          <p:nvSpPr>
            <p:cNvPr id="22" name="Google Shape;33524;p124">
              <a:extLst>
                <a:ext uri="{FF2B5EF4-FFF2-40B4-BE49-F238E27FC236}">
                  <a16:creationId xmlns:a16="http://schemas.microsoft.com/office/drawing/2014/main" id="{41F2E91E-AC5A-1990-56D4-9DF8518B28E8}"/>
                </a:ext>
              </a:extLst>
            </p:cNvPr>
            <p:cNvSpPr/>
            <p:nvPr/>
          </p:nvSpPr>
          <p:spPr>
            <a:xfrm>
              <a:off x="2968336" y="4535743"/>
              <a:ext cx="98829" cy="300692"/>
            </a:xfrm>
            <a:custGeom>
              <a:avLst/>
              <a:gdLst/>
              <a:ahLst/>
              <a:cxnLst/>
              <a:rect l="l" t="t" r="r" b="b"/>
              <a:pathLst>
                <a:path w="1763" h="5364" extrusionOk="0">
                  <a:moveTo>
                    <a:pt x="1582" y="0"/>
                  </a:moveTo>
                  <a:cubicBezTo>
                    <a:pt x="1500" y="0"/>
                    <a:pt x="1426" y="62"/>
                    <a:pt x="1405" y="124"/>
                  </a:cubicBezTo>
                  <a:lnTo>
                    <a:pt x="48" y="5173"/>
                  </a:lnTo>
                  <a:cubicBezTo>
                    <a:pt x="0" y="5244"/>
                    <a:pt x="72" y="5339"/>
                    <a:pt x="167" y="5363"/>
                  </a:cubicBezTo>
                  <a:lnTo>
                    <a:pt x="215" y="5363"/>
                  </a:lnTo>
                  <a:cubicBezTo>
                    <a:pt x="286" y="5363"/>
                    <a:pt x="358" y="5315"/>
                    <a:pt x="358" y="5244"/>
                  </a:cubicBezTo>
                  <a:lnTo>
                    <a:pt x="1739" y="219"/>
                  </a:lnTo>
                  <a:cubicBezTo>
                    <a:pt x="1763" y="124"/>
                    <a:pt x="1715" y="52"/>
                    <a:pt x="1620" y="5"/>
                  </a:cubicBezTo>
                  <a:cubicBezTo>
                    <a:pt x="1607" y="2"/>
                    <a:pt x="1594" y="0"/>
                    <a:pt x="158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33525;p124">
              <a:extLst>
                <a:ext uri="{FF2B5EF4-FFF2-40B4-BE49-F238E27FC236}">
                  <a16:creationId xmlns:a16="http://schemas.microsoft.com/office/drawing/2014/main" id="{F72E4159-2994-8C63-559B-522201B4FA30}"/>
                </a:ext>
              </a:extLst>
            </p:cNvPr>
            <p:cNvSpPr/>
            <p:nvPr/>
          </p:nvSpPr>
          <p:spPr>
            <a:xfrm>
              <a:off x="2732053" y="4504407"/>
              <a:ext cx="305738" cy="95690"/>
            </a:xfrm>
            <a:custGeom>
              <a:avLst/>
              <a:gdLst/>
              <a:ahLst/>
              <a:cxnLst/>
              <a:rect l="l" t="t" r="r" b="b"/>
              <a:pathLst>
                <a:path w="5454" h="1707" extrusionOk="0">
                  <a:moveTo>
                    <a:pt x="5268" y="1"/>
                  </a:moveTo>
                  <a:cubicBezTo>
                    <a:pt x="5249" y="1"/>
                    <a:pt x="5231" y="6"/>
                    <a:pt x="5216" y="16"/>
                  </a:cubicBezTo>
                  <a:lnTo>
                    <a:pt x="143" y="1373"/>
                  </a:lnTo>
                  <a:cubicBezTo>
                    <a:pt x="48" y="1373"/>
                    <a:pt x="0" y="1493"/>
                    <a:pt x="24" y="1588"/>
                  </a:cubicBezTo>
                  <a:cubicBezTo>
                    <a:pt x="48" y="1635"/>
                    <a:pt x="119" y="1707"/>
                    <a:pt x="215" y="1707"/>
                  </a:cubicBezTo>
                  <a:lnTo>
                    <a:pt x="238" y="1707"/>
                  </a:lnTo>
                  <a:lnTo>
                    <a:pt x="5287" y="326"/>
                  </a:lnTo>
                  <a:cubicBezTo>
                    <a:pt x="5382" y="326"/>
                    <a:pt x="5454" y="207"/>
                    <a:pt x="5406" y="135"/>
                  </a:cubicBezTo>
                  <a:cubicBezTo>
                    <a:pt x="5406" y="61"/>
                    <a:pt x="5334" y="1"/>
                    <a:pt x="526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33526;p124">
              <a:extLst>
                <a:ext uri="{FF2B5EF4-FFF2-40B4-BE49-F238E27FC236}">
                  <a16:creationId xmlns:a16="http://schemas.microsoft.com/office/drawing/2014/main" id="{951F5A5B-ACAE-AB12-677F-E758D9A4FE10}"/>
                </a:ext>
              </a:extLst>
            </p:cNvPr>
            <p:cNvSpPr/>
            <p:nvPr/>
          </p:nvSpPr>
          <p:spPr>
            <a:xfrm>
              <a:off x="2850839" y="4525989"/>
              <a:ext cx="196313" cy="194295"/>
            </a:xfrm>
            <a:custGeom>
              <a:avLst/>
              <a:gdLst/>
              <a:ahLst/>
              <a:cxnLst/>
              <a:rect l="l" t="t" r="r" b="b"/>
              <a:pathLst>
                <a:path w="3502" h="3466" extrusionOk="0">
                  <a:moveTo>
                    <a:pt x="3302" y="0"/>
                  </a:moveTo>
                  <a:cubicBezTo>
                    <a:pt x="3251" y="0"/>
                    <a:pt x="3204" y="12"/>
                    <a:pt x="3168" y="36"/>
                  </a:cubicBezTo>
                  <a:lnTo>
                    <a:pt x="48" y="3132"/>
                  </a:lnTo>
                  <a:cubicBezTo>
                    <a:pt x="1" y="3227"/>
                    <a:pt x="1" y="3346"/>
                    <a:pt x="48" y="3394"/>
                  </a:cubicBezTo>
                  <a:cubicBezTo>
                    <a:pt x="72" y="3441"/>
                    <a:pt x="120" y="3465"/>
                    <a:pt x="167" y="3465"/>
                  </a:cubicBezTo>
                  <a:cubicBezTo>
                    <a:pt x="239" y="3465"/>
                    <a:pt x="263" y="3441"/>
                    <a:pt x="310" y="3394"/>
                  </a:cubicBezTo>
                  <a:lnTo>
                    <a:pt x="3454" y="298"/>
                  </a:lnTo>
                  <a:cubicBezTo>
                    <a:pt x="3501" y="226"/>
                    <a:pt x="3501" y="107"/>
                    <a:pt x="3454" y="36"/>
                  </a:cubicBezTo>
                  <a:cubicBezTo>
                    <a:pt x="3406" y="12"/>
                    <a:pt x="3353" y="0"/>
                    <a:pt x="330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33527;p124">
              <a:extLst>
                <a:ext uri="{FF2B5EF4-FFF2-40B4-BE49-F238E27FC236}">
                  <a16:creationId xmlns:a16="http://schemas.microsoft.com/office/drawing/2014/main" id="{97552B79-8C47-8D3B-CCF2-DBA2284E685D}"/>
                </a:ext>
              </a:extLst>
            </p:cNvPr>
            <p:cNvSpPr/>
            <p:nvPr/>
          </p:nvSpPr>
          <p:spPr>
            <a:xfrm>
              <a:off x="2665289" y="4876405"/>
              <a:ext cx="133529" cy="150907"/>
            </a:xfrm>
            <a:custGeom>
              <a:avLst/>
              <a:gdLst/>
              <a:ahLst/>
              <a:cxnLst/>
              <a:rect l="l" t="t" r="r" b="b"/>
              <a:pathLst>
                <a:path w="2382" h="2692" extrusionOk="0">
                  <a:moveTo>
                    <a:pt x="1096" y="0"/>
                  </a:moveTo>
                  <a:lnTo>
                    <a:pt x="477" y="2501"/>
                  </a:lnTo>
                  <a:lnTo>
                    <a:pt x="0" y="2691"/>
                  </a:lnTo>
                  <a:lnTo>
                    <a:pt x="2287" y="2691"/>
                  </a:lnTo>
                  <a:lnTo>
                    <a:pt x="2382" y="2572"/>
                  </a:lnTo>
                  <a:lnTo>
                    <a:pt x="1763" y="72"/>
                  </a:lnTo>
                  <a:lnTo>
                    <a:pt x="169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33528;p124">
              <a:extLst>
                <a:ext uri="{FF2B5EF4-FFF2-40B4-BE49-F238E27FC236}">
                  <a16:creationId xmlns:a16="http://schemas.microsoft.com/office/drawing/2014/main" id="{0F0264D6-A699-0F9B-92EE-B9279CC9C1DE}"/>
                </a:ext>
              </a:extLst>
            </p:cNvPr>
            <p:cNvSpPr/>
            <p:nvPr/>
          </p:nvSpPr>
          <p:spPr>
            <a:xfrm>
              <a:off x="2651947" y="4876405"/>
              <a:ext cx="80162" cy="150907"/>
            </a:xfrm>
            <a:custGeom>
              <a:avLst/>
              <a:gdLst/>
              <a:ahLst/>
              <a:cxnLst/>
              <a:rect l="l" t="t" r="r" b="b"/>
              <a:pathLst>
                <a:path w="1430" h="2692" extrusionOk="0">
                  <a:moveTo>
                    <a:pt x="643" y="0"/>
                  </a:moveTo>
                  <a:lnTo>
                    <a:pt x="596" y="72"/>
                  </a:lnTo>
                  <a:lnTo>
                    <a:pt x="0" y="2572"/>
                  </a:lnTo>
                  <a:lnTo>
                    <a:pt x="119" y="2691"/>
                  </a:lnTo>
                  <a:lnTo>
                    <a:pt x="881" y="2691"/>
                  </a:lnTo>
                  <a:lnTo>
                    <a:pt x="762" y="2572"/>
                  </a:lnTo>
                  <a:lnTo>
                    <a:pt x="1358" y="72"/>
                  </a:lnTo>
                  <a:lnTo>
                    <a:pt x="142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33529;p124">
              <a:extLst>
                <a:ext uri="{FF2B5EF4-FFF2-40B4-BE49-F238E27FC236}">
                  <a16:creationId xmlns:a16="http://schemas.microsoft.com/office/drawing/2014/main" id="{5BFDA8F1-D288-7907-99FA-E4BACDD9943C}"/>
                </a:ext>
              </a:extLst>
            </p:cNvPr>
            <p:cNvSpPr/>
            <p:nvPr/>
          </p:nvSpPr>
          <p:spPr>
            <a:xfrm>
              <a:off x="2637260" y="5020584"/>
              <a:ext cx="214981" cy="60150"/>
            </a:xfrm>
            <a:custGeom>
              <a:avLst/>
              <a:gdLst/>
              <a:ahLst/>
              <a:cxnLst/>
              <a:rect l="l" t="t" r="r" b="b"/>
              <a:pathLst>
                <a:path w="3835" h="1073" extrusionOk="0">
                  <a:moveTo>
                    <a:pt x="762" y="0"/>
                  </a:moveTo>
                  <a:lnTo>
                    <a:pt x="477" y="96"/>
                  </a:lnTo>
                  <a:lnTo>
                    <a:pt x="239" y="262"/>
                  </a:lnTo>
                  <a:lnTo>
                    <a:pt x="48" y="596"/>
                  </a:lnTo>
                  <a:lnTo>
                    <a:pt x="0" y="882"/>
                  </a:lnTo>
                  <a:lnTo>
                    <a:pt x="0" y="1072"/>
                  </a:lnTo>
                  <a:lnTo>
                    <a:pt x="3692" y="1072"/>
                  </a:lnTo>
                  <a:lnTo>
                    <a:pt x="3835" y="929"/>
                  </a:lnTo>
                  <a:cubicBezTo>
                    <a:pt x="3835" y="453"/>
                    <a:pt x="3406" y="0"/>
                    <a:pt x="290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33530;p124">
              <a:extLst>
                <a:ext uri="{FF2B5EF4-FFF2-40B4-BE49-F238E27FC236}">
                  <a16:creationId xmlns:a16="http://schemas.microsoft.com/office/drawing/2014/main" id="{71285A40-F8D7-19FD-C30E-F2401247A507}"/>
                </a:ext>
              </a:extLst>
            </p:cNvPr>
            <p:cNvSpPr/>
            <p:nvPr/>
          </p:nvSpPr>
          <p:spPr>
            <a:xfrm>
              <a:off x="2597179" y="5020584"/>
              <a:ext cx="96195" cy="61439"/>
            </a:xfrm>
            <a:custGeom>
              <a:avLst/>
              <a:gdLst/>
              <a:ahLst/>
              <a:cxnLst/>
              <a:rect l="l" t="t" r="r" b="b"/>
              <a:pathLst>
                <a:path w="1716" h="1096" extrusionOk="0">
                  <a:moveTo>
                    <a:pt x="954" y="0"/>
                  </a:moveTo>
                  <a:cubicBezTo>
                    <a:pt x="430" y="0"/>
                    <a:pt x="1" y="405"/>
                    <a:pt x="1" y="953"/>
                  </a:cubicBezTo>
                  <a:lnTo>
                    <a:pt x="144" y="1096"/>
                  </a:lnTo>
                  <a:lnTo>
                    <a:pt x="906" y="1096"/>
                  </a:lnTo>
                  <a:lnTo>
                    <a:pt x="763" y="953"/>
                  </a:lnTo>
                  <a:cubicBezTo>
                    <a:pt x="763" y="453"/>
                    <a:pt x="1192" y="0"/>
                    <a:pt x="171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33531;p124">
              <a:extLst>
                <a:ext uri="{FF2B5EF4-FFF2-40B4-BE49-F238E27FC236}">
                  <a16:creationId xmlns:a16="http://schemas.microsoft.com/office/drawing/2014/main" id="{74FE1144-2551-A58B-9264-81B457E184DA}"/>
                </a:ext>
              </a:extLst>
            </p:cNvPr>
            <p:cNvSpPr/>
            <p:nvPr/>
          </p:nvSpPr>
          <p:spPr>
            <a:xfrm>
              <a:off x="2698643" y="4633451"/>
              <a:ext cx="268403" cy="269468"/>
            </a:xfrm>
            <a:custGeom>
              <a:avLst/>
              <a:gdLst/>
              <a:ahLst/>
              <a:cxnLst/>
              <a:rect l="l" t="t" r="r" b="b"/>
              <a:pathLst>
                <a:path w="4788" h="4807" extrusionOk="0">
                  <a:moveTo>
                    <a:pt x="525" y="0"/>
                  </a:moveTo>
                  <a:lnTo>
                    <a:pt x="358" y="334"/>
                  </a:lnTo>
                  <a:lnTo>
                    <a:pt x="1" y="1239"/>
                  </a:lnTo>
                  <a:lnTo>
                    <a:pt x="1" y="2144"/>
                  </a:lnTo>
                  <a:lnTo>
                    <a:pt x="144" y="3025"/>
                  </a:lnTo>
                  <a:lnTo>
                    <a:pt x="1192" y="4096"/>
                  </a:lnTo>
                  <a:lnTo>
                    <a:pt x="1215" y="4311"/>
                  </a:lnTo>
                  <a:cubicBezTo>
                    <a:pt x="1783" y="4639"/>
                    <a:pt x="2425" y="4806"/>
                    <a:pt x="3073" y="4806"/>
                  </a:cubicBezTo>
                  <a:cubicBezTo>
                    <a:pt x="3647" y="4806"/>
                    <a:pt x="4226" y="4675"/>
                    <a:pt x="4764" y="4406"/>
                  </a:cubicBezTo>
                  <a:lnTo>
                    <a:pt x="4788" y="4287"/>
                  </a:lnTo>
                  <a:lnTo>
                    <a:pt x="525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3532;p124">
              <a:extLst>
                <a:ext uri="{FF2B5EF4-FFF2-40B4-BE49-F238E27FC236}">
                  <a16:creationId xmlns:a16="http://schemas.microsoft.com/office/drawing/2014/main" id="{8C39F1EF-77E6-235D-663F-538C5721BCA5}"/>
                </a:ext>
              </a:extLst>
            </p:cNvPr>
            <p:cNvSpPr/>
            <p:nvPr/>
          </p:nvSpPr>
          <p:spPr>
            <a:xfrm>
              <a:off x="2658618" y="4605423"/>
              <a:ext cx="73491" cy="206964"/>
            </a:xfrm>
            <a:custGeom>
              <a:avLst/>
              <a:gdLst/>
              <a:ahLst/>
              <a:cxnLst/>
              <a:rect l="l" t="t" r="r" b="b"/>
              <a:pathLst>
                <a:path w="1311" h="3692" extrusionOk="0">
                  <a:moveTo>
                    <a:pt x="572" y="0"/>
                  </a:moveTo>
                  <a:cubicBezTo>
                    <a:pt x="0" y="1119"/>
                    <a:pt x="24" y="2453"/>
                    <a:pt x="691" y="3572"/>
                  </a:cubicBezTo>
                  <a:lnTo>
                    <a:pt x="929" y="3572"/>
                  </a:lnTo>
                  <a:lnTo>
                    <a:pt x="1048" y="3691"/>
                  </a:lnTo>
                  <a:cubicBezTo>
                    <a:pt x="643" y="2691"/>
                    <a:pt x="739" y="1620"/>
                    <a:pt x="1215" y="715"/>
                  </a:cubicBezTo>
                  <a:cubicBezTo>
                    <a:pt x="1239" y="643"/>
                    <a:pt x="1263" y="619"/>
                    <a:pt x="1310" y="548"/>
                  </a:cubicBezTo>
                  <a:lnTo>
                    <a:pt x="73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3533;p124">
              <a:extLst>
                <a:ext uri="{FF2B5EF4-FFF2-40B4-BE49-F238E27FC236}">
                  <a16:creationId xmlns:a16="http://schemas.microsoft.com/office/drawing/2014/main" id="{47CEF1E3-E7F5-6A50-F28E-BB1E6A7FB7AF}"/>
                </a:ext>
              </a:extLst>
            </p:cNvPr>
            <p:cNvSpPr/>
            <p:nvPr/>
          </p:nvSpPr>
          <p:spPr>
            <a:xfrm>
              <a:off x="2713330" y="4800335"/>
              <a:ext cx="64130" cy="94793"/>
            </a:xfrm>
            <a:custGeom>
              <a:avLst/>
              <a:gdLst/>
              <a:ahLst/>
              <a:cxnLst/>
              <a:rect l="l" t="t" r="r" b="b"/>
              <a:pathLst>
                <a:path w="1144" h="1691" extrusionOk="0">
                  <a:moveTo>
                    <a:pt x="382" y="0"/>
                  </a:moveTo>
                  <a:lnTo>
                    <a:pt x="1" y="405"/>
                  </a:lnTo>
                  <a:lnTo>
                    <a:pt x="1" y="1167"/>
                  </a:lnTo>
                  <a:lnTo>
                    <a:pt x="215" y="1548"/>
                  </a:lnTo>
                  <a:lnTo>
                    <a:pt x="453" y="1667"/>
                  </a:lnTo>
                  <a:lnTo>
                    <a:pt x="572" y="1691"/>
                  </a:lnTo>
                  <a:cubicBezTo>
                    <a:pt x="906" y="1548"/>
                    <a:pt x="1096" y="1215"/>
                    <a:pt x="1096" y="857"/>
                  </a:cubicBezTo>
                  <a:cubicBezTo>
                    <a:pt x="1144" y="476"/>
                    <a:pt x="906" y="143"/>
                    <a:pt x="57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3534;p124">
              <a:extLst>
                <a:ext uri="{FF2B5EF4-FFF2-40B4-BE49-F238E27FC236}">
                  <a16:creationId xmlns:a16="http://schemas.microsoft.com/office/drawing/2014/main" id="{33C2AE58-B7EE-A754-43F1-79B5D10074D4}"/>
                </a:ext>
              </a:extLst>
            </p:cNvPr>
            <p:cNvSpPr/>
            <p:nvPr/>
          </p:nvSpPr>
          <p:spPr>
            <a:xfrm>
              <a:off x="2671960" y="4794953"/>
              <a:ext cx="73491" cy="104211"/>
            </a:xfrm>
            <a:custGeom>
              <a:avLst/>
              <a:gdLst/>
              <a:ahLst/>
              <a:cxnLst/>
              <a:rect l="l" t="t" r="r" b="b"/>
              <a:pathLst>
                <a:path w="1311" h="1859" extrusionOk="0">
                  <a:moveTo>
                    <a:pt x="929" y="1"/>
                  </a:moveTo>
                  <a:cubicBezTo>
                    <a:pt x="405" y="1"/>
                    <a:pt x="1" y="429"/>
                    <a:pt x="1" y="930"/>
                  </a:cubicBezTo>
                  <a:cubicBezTo>
                    <a:pt x="1" y="1430"/>
                    <a:pt x="405" y="1858"/>
                    <a:pt x="929" y="1858"/>
                  </a:cubicBezTo>
                  <a:cubicBezTo>
                    <a:pt x="1072" y="1858"/>
                    <a:pt x="1191" y="1811"/>
                    <a:pt x="1310" y="1763"/>
                  </a:cubicBezTo>
                  <a:cubicBezTo>
                    <a:pt x="1001" y="1644"/>
                    <a:pt x="763" y="1311"/>
                    <a:pt x="763" y="930"/>
                  </a:cubicBezTo>
                  <a:cubicBezTo>
                    <a:pt x="763" y="549"/>
                    <a:pt x="977" y="239"/>
                    <a:pt x="1310" y="96"/>
                  </a:cubicBezTo>
                  <a:cubicBezTo>
                    <a:pt x="1191" y="25"/>
                    <a:pt x="1048" y="1"/>
                    <a:pt x="92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535;p124">
              <a:extLst>
                <a:ext uri="{FF2B5EF4-FFF2-40B4-BE49-F238E27FC236}">
                  <a16:creationId xmlns:a16="http://schemas.microsoft.com/office/drawing/2014/main" id="{6230CDE3-A7B1-E71F-C563-E1F607232F2E}"/>
                </a:ext>
              </a:extLst>
            </p:cNvPr>
            <p:cNvSpPr/>
            <p:nvPr/>
          </p:nvSpPr>
          <p:spPr>
            <a:xfrm>
              <a:off x="2724037" y="4593370"/>
              <a:ext cx="291051" cy="289761"/>
            </a:xfrm>
            <a:custGeom>
              <a:avLst/>
              <a:gdLst/>
              <a:ahLst/>
              <a:cxnLst/>
              <a:rect l="l" t="t" r="r" b="b"/>
              <a:pathLst>
                <a:path w="5192" h="5169" extrusionOk="0">
                  <a:moveTo>
                    <a:pt x="739" y="1"/>
                  </a:moveTo>
                  <a:lnTo>
                    <a:pt x="619" y="25"/>
                  </a:lnTo>
                  <a:lnTo>
                    <a:pt x="262" y="382"/>
                  </a:lnTo>
                  <a:lnTo>
                    <a:pt x="0" y="882"/>
                  </a:lnTo>
                  <a:lnTo>
                    <a:pt x="4287" y="5169"/>
                  </a:lnTo>
                  <a:cubicBezTo>
                    <a:pt x="4597" y="5002"/>
                    <a:pt x="4930" y="4787"/>
                    <a:pt x="5192" y="4478"/>
                  </a:cubicBezTo>
                  <a:lnTo>
                    <a:pt x="73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3536;p124">
              <a:extLst>
                <a:ext uri="{FF2B5EF4-FFF2-40B4-BE49-F238E27FC236}">
                  <a16:creationId xmlns:a16="http://schemas.microsoft.com/office/drawing/2014/main" id="{EABE282B-130F-0EF6-33EB-2B3C2056C481}"/>
                </a:ext>
              </a:extLst>
            </p:cNvPr>
            <p:cNvSpPr/>
            <p:nvPr/>
          </p:nvSpPr>
          <p:spPr>
            <a:xfrm>
              <a:off x="2686647" y="4552000"/>
              <a:ext cx="78817" cy="90813"/>
            </a:xfrm>
            <a:custGeom>
              <a:avLst/>
              <a:gdLst/>
              <a:ahLst/>
              <a:cxnLst/>
              <a:rect l="l" t="t" r="r" b="b"/>
              <a:pathLst>
                <a:path w="1406" h="1620" extrusionOk="0">
                  <a:moveTo>
                    <a:pt x="691" y="1"/>
                  </a:moveTo>
                  <a:cubicBezTo>
                    <a:pt x="429" y="263"/>
                    <a:pt x="191" y="596"/>
                    <a:pt x="1" y="906"/>
                  </a:cubicBezTo>
                  <a:lnTo>
                    <a:pt x="715" y="1620"/>
                  </a:lnTo>
                  <a:cubicBezTo>
                    <a:pt x="905" y="1310"/>
                    <a:pt x="1096" y="1001"/>
                    <a:pt x="1406" y="715"/>
                  </a:cubicBezTo>
                  <a:lnTo>
                    <a:pt x="69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3537;p124">
              <a:extLst>
                <a:ext uri="{FF2B5EF4-FFF2-40B4-BE49-F238E27FC236}">
                  <a16:creationId xmlns:a16="http://schemas.microsoft.com/office/drawing/2014/main" id="{18AD458F-0836-715D-2B28-A8A8F916AD32}"/>
                </a:ext>
              </a:extLst>
            </p:cNvPr>
            <p:cNvSpPr/>
            <p:nvPr/>
          </p:nvSpPr>
          <p:spPr>
            <a:xfrm>
              <a:off x="2694663" y="4522289"/>
              <a:ext cx="352490" cy="351481"/>
            </a:xfrm>
            <a:custGeom>
              <a:avLst/>
              <a:gdLst/>
              <a:ahLst/>
              <a:cxnLst/>
              <a:rect l="l" t="t" r="r" b="b"/>
              <a:pathLst>
                <a:path w="6288" h="6270" extrusionOk="0">
                  <a:moveTo>
                    <a:pt x="185" y="1"/>
                  </a:moveTo>
                  <a:cubicBezTo>
                    <a:pt x="137" y="1"/>
                    <a:pt x="96" y="19"/>
                    <a:pt x="72" y="54"/>
                  </a:cubicBezTo>
                  <a:cubicBezTo>
                    <a:pt x="0" y="126"/>
                    <a:pt x="0" y="245"/>
                    <a:pt x="72" y="316"/>
                  </a:cubicBezTo>
                  <a:lnTo>
                    <a:pt x="5954" y="6198"/>
                  </a:lnTo>
                  <a:cubicBezTo>
                    <a:pt x="5978" y="6246"/>
                    <a:pt x="6025" y="6270"/>
                    <a:pt x="6073" y="6270"/>
                  </a:cubicBezTo>
                  <a:cubicBezTo>
                    <a:pt x="6145" y="6270"/>
                    <a:pt x="6168" y="6270"/>
                    <a:pt x="6240" y="6198"/>
                  </a:cubicBezTo>
                  <a:cubicBezTo>
                    <a:pt x="6287" y="6127"/>
                    <a:pt x="6287" y="6008"/>
                    <a:pt x="6240" y="5936"/>
                  </a:cubicBezTo>
                  <a:lnTo>
                    <a:pt x="334" y="54"/>
                  </a:lnTo>
                  <a:cubicBezTo>
                    <a:pt x="286" y="19"/>
                    <a:pt x="233" y="1"/>
                    <a:pt x="18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3538;p124">
              <a:extLst>
                <a:ext uri="{FF2B5EF4-FFF2-40B4-BE49-F238E27FC236}">
                  <a16:creationId xmlns:a16="http://schemas.microsoft.com/office/drawing/2014/main" id="{65BCCF2F-20F6-B4DE-9791-8249441290AC}"/>
                </a:ext>
              </a:extLst>
            </p:cNvPr>
            <p:cNvSpPr/>
            <p:nvPr/>
          </p:nvSpPr>
          <p:spPr>
            <a:xfrm>
              <a:off x="3035100" y="4482601"/>
              <a:ext cx="60094" cy="77471"/>
            </a:xfrm>
            <a:custGeom>
              <a:avLst/>
              <a:gdLst/>
              <a:ahLst/>
              <a:cxnLst/>
              <a:rect l="l" t="t" r="r" b="b"/>
              <a:pathLst>
                <a:path w="1072" h="1382" extrusionOk="0">
                  <a:moveTo>
                    <a:pt x="357" y="0"/>
                  </a:moveTo>
                  <a:lnTo>
                    <a:pt x="95" y="215"/>
                  </a:lnTo>
                  <a:lnTo>
                    <a:pt x="0" y="477"/>
                  </a:lnTo>
                  <a:lnTo>
                    <a:pt x="0" y="953"/>
                  </a:lnTo>
                  <a:lnTo>
                    <a:pt x="238" y="1286"/>
                  </a:lnTo>
                  <a:lnTo>
                    <a:pt x="405" y="1358"/>
                  </a:lnTo>
                  <a:lnTo>
                    <a:pt x="548" y="1381"/>
                  </a:lnTo>
                  <a:cubicBezTo>
                    <a:pt x="643" y="1358"/>
                    <a:pt x="715" y="1286"/>
                    <a:pt x="786" y="1239"/>
                  </a:cubicBezTo>
                  <a:cubicBezTo>
                    <a:pt x="1072" y="905"/>
                    <a:pt x="1072" y="429"/>
                    <a:pt x="786" y="167"/>
                  </a:cubicBezTo>
                  <a:cubicBezTo>
                    <a:pt x="715" y="95"/>
                    <a:pt x="643" y="48"/>
                    <a:pt x="54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3539;p124">
              <a:extLst>
                <a:ext uri="{FF2B5EF4-FFF2-40B4-BE49-F238E27FC236}">
                  <a16:creationId xmlns:a16="http://schemas.microsoft.com/office/drawing/2014/main" id="{619D2DDB-D881-A4C4-8A76-79EB9CA1C9BC}"/>
                </a:ext>
              </a:extLst>
            </p:cNvPr>
            <p:cNvSpPr/>
            <p:nvPr/>
          </p:nvSpPr>
          <p:spPr>
            <a:xfrm>
              <a:off x="3004381" y="4479349"/>
              <a:ext cx="61439" cy="82573"/>
            </a:xfrm>
            <a:custGeom>
              <a:avLst/>
              <a:gdLst/>
              <a:ahLst/>
              <a:cxnLst/>
              <a:rect l="l" t="t" r="r" b="b"/>
              <a:pathLst>
                <a:path w="1096" h="1473" extrusionOk="0">
                  <a:moveTo>
                    <a:pt x="824" y="1"/>
                  </a:moveTo>
                  <a:cubicBezTo>
                    <a:pt x="629" y="1"/>
                    <a:pt x="431" y="80"/>
                    <a:pt x="286" y="225"/>
                  </a:cubicBezTo>
                  <a:cubicBezTo>
                    <a:pt x="0" y="511"/>
                    <a:pt x="0" y="987"/>
                    <a:pt x="286" y="1249"/>
                  </a:cubicBezTo>
                  <a:cubicBezTo>
                    <a:pt x="431" y="1393"/>
                    <a:pt x="629" y="1473"/>
                    <a:pt x="824" y="1473"/>
                  </a:cubicBezTo>
                  <a:cubicBezTo>
                    <a:pt x="918" y="1473"/>
                    <a:pt x="1010" y="1454"/>
                    <a:pt x="1096" y="1416"/>
                  </a:cubicBezTo>
                  <a:cubicBezTo>
                    <a:pt x="1001" y="1368"/>
                    <a:pt x="905" y="1344"/>
                    <a:pt x="858" y="1249"/>
                  </a:cubicBezTo>
                  <a:cubicBezTo>
                    <a:pt x="548" y="963"/>
                    <a:pt x="548" y="487"/>
                    <a:pt x="858" y="225"/>
                  </a:cubicBezTo>
                  <a:cubicBezTo>
                    <a:pt x="905" y="153"/>
                    <a:pt x="1001" y="106"/>
                    <a:pt x="1096" y="58"/>
                  </a:cubicBezTo>
                  <a:cubicBezTo>
                    <a:pt x="1010" y="19"/>
                    <a:pt x="918" y="1"/>
                    <a:pt x="82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3540;p124">
              <a:extLst>
                <a:ext uri="{FF2B5EF4-FFF2-40B4-BE49-F238E27FC236}">
                  <a16:creationId xmlns:a16="http://schemas.microsoft.com/office/drawing/2014/main" id="{2764FE03-6A9B-85E0-919C-2B457E18EC8D}"/>
                </a:ext>
              </a:extLst>
            </p:cNvPr>
            <p:cNvSpPr/>
            <p:nvPr/>
          </p:nvSpPr>
          <p:spPr>
            <a:xfrm>
              <a:off x="2567861" y="5073951"/>
              <a:ext cx="365831" cy="69511"/>
            </a:xfrm>
            <a:custGeom>
              <a:avLst/>
              <a:gdLst/>
              <a:ahLst/>
              <a:cxnLst/>
              <a:rect l="l" t="t" r="r" b="b"/>
              <a:pathLst>
                <a:path w="6526" h="1240" extrusionOk="0">
                  <a:moveTo>
                    <a:pt x="238" y="1"/>
                  </a:moveTo>
                  <a:lnTo>
                    <a:pt x="95" y="96"/>
                  </a:lnTo>
                  <a:lnTo>
                    <a:pt x="0" y="263"/>
                  </a:lnTo>
                  <a:lnTo>
                    <a:pt x="0" y="1001"/>
                  </a:lnTo>
                  <a:lnTo>
                    <a:pt x="95" y="1168"/>
                  </a:lnTo>
                  <a:lnTo>
                    <a:pt x="238" y="1239"/>
                  </a:lnTo>
                  <a:lnTo>
                    <a:pt x="6168" y="1239"/>
                  </a:lnTo>
                  <a:cubicBezTo>
                    <a:pt x="6358" y="1239"/>
                    <a:pt x="6501" y="1096"/>
                    <a:pt x="6501" y="930"/>
                  </a:cubicBezTo>
                  <a:lnTo>
                    <a:pt x="6501" y="358"/>
                  </a:lnTo>
                  <a:cubicBezTo>
                    <a:pt x="6525" y="144"/>
                    <a:pt x="6382" y="1"/>
                    <a:pt x="619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3541;p124">
              <a:extLst>
                <a:ext uri="{FF2B5EF4-FFF2-40B4-BE49-F238E27FC236}">
                  <a16:creationId xmlns:a16="http://schemas.microsoft.com/office/drawing/2014/main" id="{EAFAEB2E-F20F-9597-F51C-E65EE17EFD90}"/>
                </a:ext>
              </a:extLst>
            </p:cNvPr>
            <p:cNvSpPr/>
            <p:nvPr/>
          </p:nvSpPr>
          <p:spPr>
            <a:xfrm>
              <a:off x="2513093" y="5075297"/>
              <a:ext cx="74837" cy="68166"/>
            </a:xfrm>
            <a:custGeom>
              <a:avLst/>
              <a:gdLst/>
              <a:ahLst/>
              <a:cxnLst/>
              <a:rect l="l" t="t" r="r" b="b"/>
              <a:pathLst>
                <a:path w="1335" h="1216" extrusionOk="0">
                  <a:moveTo>
                    <a:pt x="334" y="1"/>
                  </a:moveTo>
                  <a:cubicBezTo>
                    <a:pt x="144" y="1"/>
                    <a:pt x="1" y="144"/>
                    <a:pt x="1" y="334"/>
                  </a:cubicBezTo>
                  <a:lnTo>
                    <a:pt x="1" y="906"/>
                  </a:lnTo>
                  <a:cubicBezTo>
                    <a:pt x="1" y="1072"/>
                    <a:pt x="144" y="1215"/>
                    <a:pt x="334" y="1215"/>
                  </a:cubicBezTo>
                  <a:lnTo>
                    <a:pt x="1334" y="1215"/>
                  </a:lnTo>
                  <a:cubicBezTo>
                    <a:pt x="1168" y="1215"/>
                    <a:pt x="1025" y="1072"/>
                    <a:pt x="1025" y="906"/>
                  </a:cubicBezTo>
                  <a:lnTo>
                    <a:pt x="1025" y="334"/>
                  </a:lnTo>
                  <a:cubicBezTo>
                    <a:pt x="1025" y="144"/>
                    <a:pt x="1168" y="1"/>
                    <a:pt x="133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3" name="Google Shape;27350;p89">
            <a:extLst>
              <a:ext uri="{FF2B5EF4-FFF2-40B4-BE49-F238E27FC236}">
                <a16:creationId xmlns:a16="http://schemas.microsoft.com/office/drawing/2014/main" id="{49E6F889-473C-AD32-9B9E-A41B4AA3B9A5}"/>
              </a:ext>
            </a:extLst>
          </p:cNvPr>
          <p:cNvSpPr txBox="1"/>
          <p:nvPr/>
        </p:nvSpPr>
        <p:spPr>
          <a:xfrm>
            <a:off x="4898308" y="3086650"/>
            <a:ext cx="2252617" cy="30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" sz="1500" dirty="0">
                <a:solidFill>
                  <a:schemeClr val="accent4"/>
                </a:solidFill>
                <a:latin typeface="Goudy Old Style" panose="02020502050305020303" pitchFamily="18" charset="77"/>
                <a:ea typeface="Big Shoulders Text"/>
                <a:cs typeface="Big Shoulders Text"/>
                <a:sym typeface="Big Shoulders Text"/>
              </a:rPr>
              <a:t>04 System Dependence</a:t>
            </a:r>
            <a:endParaRPr sz="1500" dirty="0">
              <a:solidFill>
                <a:schemeClr val="accent4"/>
              </a:solidFill>
              <a:latin typeface="Goudy Old Style" panose="02020502050305020303" pitchFamily="18" charset="77"/>
              <a:ea typeface="Big Shoulders Text"/>
              <a:cs typeface="Big Shoulders Text"/>
              <a:sym typeface="Big Shoulders Text"/>
            </a:endParaRPr>
          </a:p>
        </p:txBody>
      </p:sp>
      <p:cxnSp>
        <p:nvCxnSpPr>
          <p:cNvPr id="44" name="Google Shape;27351;p89">
            <a:extLst>
              <a:ext uri="{FF2B5EF4-FFF2-40B4-BE49-F238E27FC236}">
                <a16:creationId xmlns:a16="http://schemas.microsoft.com/office/drawing/2014/main" id="{78359C2E-1B58-EF13-CE92-BFC782FCA435}"/>
              </a:ext>
            </a:extLst>
          </p:cNvPr>
          <p:cNvCxnSpPr>
            <a:cxnSpLocks/>
          </p:cNvCxnSpPr>
          <p:nvPr/>
        </p:nvCxnSpPr>
        <p:spPr>
          <a:xfrm>
            <a:off x="4890878" y="3409014"/>
            <a:ext cx="1303514" cy="0"/>
          </a:xfrm>
          <a:prstGeom prst="straightConnector1">
            <a:avLst/>
          </a:prstGeom>
          <a:noFill/>
          <a:ln w="19050" cap="flat" cmpd="sng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6" name="Google Shape;27365;p89">
            <a:extLst>
              <a:ext uri="{FF2B5EF4-FFF2-40B4-BE49-F238E27FC236}">
                <a16:creationId xmlns:a16="http://schemas.microsoft.com/office/drawing/2014/main" id="{F411AFD7-BB16-9F7E-4231-C139EB2F4F74}"/>
              </a:ext>
            </a:extLst>
          </p:cNvPr>
          <p:cNvSpPr txBox="1"/>
          <p:nvPr/>
        </p:nvSpPr>
        <p:spPr>
          <a:xfrm>
            <a:off x="7037426" y="1655394"/>
            <a:ext cx="1393300" cy="30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dirty="0">
                <a:solidFill>
                  <a:schemeClr val="accent3"/>
                </a:solidFill>
                <a:latin typeface="Goudy Old Style" panose="02020502050305020303" pitchFamily="18" charset="77"/>
                <a:ea typeface="Big Shoulders Text"/>
                <a:cs typeface="Big Shoulders Text"/>
                <a:sym typeface="Big Shoulders Text"/>
              </a:rPr>
              <a:t>05 Conclusion</a:t>
            </a:r>
            <a:endParaRPr sz="1500" dirty="0">
              <a:solidFill>
                <a:schemeClr val="accent3"/>
              </a:solidFill>
              <a:latin typeface="Goudy Old Style" panose="02020502050305020303" pitchFamily="18" charset="77"/>
              <a:ea typeface="Big Shoulders Text"/>
              <a:cs typeface="Big Shoulders Text"/>
              <a:sym typeface="Big Shoulders Text"/>
            </a:endParaRPr>
          </a:p>
        </p:txBody>
      </p:sp>
      <p:cxnSp>
        <p:nvCxnSpPr>
          <p:cNvPr id="47" name="Google Shape;27366;p89">
            <a:extLst>
              <a:ext uri="{FF2B5EF4-FFF2-40B4-BE49-F238E27FC236}">
                <a16:creationId xmlns:a16="http://schemas.microsoft.com/office/drawing/2014/main" id="{F7D1304E-9830-98C2-15C8-9C5931A96009}"/>
              </a:ext>
            </a:extLst>
          </p:cNvPr>
          <p:cNvCxnSpPr/>
          <p:nvPr/>
        </p:nvCxnSpPr>
        <p:spPr>
          <a:xfrm>
            <a:off x="7358934" y="1967215"/>
            <a:ext cx="1130700" cy="0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BD2787C9-0BEE-5340-57D3-9942F9275B08}"/>
              </a:ext>
            </a:extLst>
          </p:cNvPr>
          <p:cNvSpPr txBox="1"/>
          <p:nvPr/>
        </p:nvSpPr>
        <p:spPr>
          <a:xfrm>
            <a:off x="267522" y="2852093"/>
            <a:ext cx="203935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3"/>
              </a:buClr>
              <a:buFont typeface="System Font Regular"/>
              <a:buChar char="☆"/>
            </a:pPr>
            <a:r>
              <a:rPr lang="en-CA" sz="1100" dirty="0">
                <a:solidFill>
                  <a:schemeClr val="accent3"/>
                </a:solidFill>
                <a:latin typeface="Goudy Old Style" panose="02020502050305020303" pitchFamily="18" charset="77"/>
              </a:rPr>
              <a:t>Derive circular‑binary GW emission in linearized GR.</a:t>
            </a:r>
            <a:endParaRPr lang="en-US" sz="1100" dirty="0">
              <a:solidFill>
                <a:schemeClr val="accent3"/>
              </a:solidFill>
              <a:latin typeface="Goudy Old Style" panose="02020502050305020303" pitchFamily="18" charset="77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DBD8512-71D4-F907-17A3-EEE3023E9368}"/>
              </a:ext>
            </a:extLst>
          </p:cNvPr>
          <p:cNvSpPr txBox="1"/>
          <p:nvPr/>
        </p:nvSpPr>
        <p:spPr>
          <a:xfrm>
            <a:off x="2695582" y="2155049"/>
            <a:ext cx="208702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Clr>
                <a:schemeClr val="accent5"/>
              </a:buClr>
              <a:buFont typeface="System Font Regular"/>
              <a:buChar char="☆"/>
            </a:pPr>
            <a:r>
              <a:rPr lang="en-CA" sz="1100" dirty="0">
                <a:solidFill>
                  <a:schemeClr val="accent5"/>
                </a:solidFill>
                <a:latin typeface="Goudy Old Style" panose="02020502050305020303" pitchFamily="18" charset="77"/>
              </a:rPr>
              <a:t>Add external GW forcing; compute orbital response.</a:t>
            </a:r>
            <a:endParaRPr lang="en-US" sz="1100" dirty="0">
              <a:solidFill>
                <a:schemeClr val="accent5"/>
              </a:solidFill>
              <a:latin typeface="Goudy Old Style" panose="02020502050305020303" pitchFamily="18" charset="77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82190C9-AE71-DA92-E34F-53B8A706742C}"/>
              </a:ext>
            </a:extLst>
          </p:cNvPr>
          <p:cNvSpPr txBox="1"/>
          <p:nvPr/>
        </p:nvSpPr>
        <p:spPr>
          <a:xfrm>
            <a:off x="4935395" y="3409397"/>
            <a:ext cx="2867210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Clr>
                <a:schemeClr val="accent4"/>
              </a:buClr>
              <a:buFont typeface="System Font Regular"/>
              <a:buChar char="☆"/>
            </a:pPr>
            <a:r>
              <a:rPr lang="en-CA" sz="1100" dirty="0">
                <a:solidFill>
                  <a:schemeClr val="accent4"/>
                </a:solidFill>
                <a:latin typeface="Goudy Old Style" panose="02020502050305020303" pitchFamily="18" charset="77"/>
              </a:rPr>
              <a:t>Apply to two regimes:</a:t>
            </a:r>
            <a:br>
              <a:rPr lang="en-CA" sz="1100" dirty="0">
                <a:solidFill>
                  <a:schemeClr val="accent4"/>
                </a:solidFill>
                <a:latin typeface="Goudy Old Style" panose="02020502050305020303" pitchFamily="18" charset="77"/>
              </a:rPr>
            </a:br>
            <a:r>
              <a:rPr lang="en-CA" sz="1100" dirty="0">
                <a:solidFill>
                  <a:schemeClr val="accent4"/>
                </a:solidFill>
                <a:latin typeface="Goudy Old Style" panose="02020502050305020303" pitchFamily="18" charset="77"/>
              </a:rPr>
              <a:t>– PSR B1913+16 (NS binary)</a:t>
            </a:r>
            <a:br>
              <a:rPr lang="en-CA" sz="1100" dirty="0">
                <a:solidFill>
                  <a:schemeClr val="accent4"/>
                </a:solidFill>
                <a:latin typeface="Goudy Old Style" panose="02020502050305020303" pitchFamily="18" charset="77"/>
              </a:rPr>
            </a:br>
            <a:r>
              <a:rPr lang="en-CA" sz="1100" dirty="0">
                <a:solidFill>
                  <a:schemeClr val="accent4"/>
                </a:solidFill>
                <a:latin typeface="Goudy Old Style" panose="02020502050305020303" pitchFamily="18" charset="77"/>
              </a:rPr>
              <a:t>– OJ 287 (supermassive BH binary)</a:t>
            </a:r>
            <a:endParaRPr lang="en-US" sz="1100" dirty="0">
              <a:solidFill>
                <a:schemeClr val="accent4"/>
              </a:solidFill>
              <a:latin typeface="Goudy Old Style" panose="02020502050305020303" pitchFamily="18" charset="77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8306B07D-516A-467F-432D-E1C2CD554DDD}"/>
              </a:ext>
            </a:extLst>
          </p:cNvPr>
          <p:cNvSpPr txBox="1"/>
          <p:nvPr/>
        </p:nvSpPr>
        <p:spPr>
          <a:xfrm>
            <a:off x="7027817" y="1987449"/>
            <a:ext cx="178268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Clr>
                <a:schemeClr val="accent3"/>
              </a:buClr>
              <a:buFont typeface="System Font Regular"/>
              <a:buChar char="☆"/>
            </a:pPr>
            <a:r>
              <a:rPr lang="en-CA" sz="1100" dirty="0">
                <a:solidFill>
                  <a:schemeClr val="accent3"/>
                </a:solidFill>
                <a:latin typeface="Goudy Old Style" panose="02020502050305020303" pitchFamily="18" charset="77"/>
              </a:rPr>
              <a:t>Identify conditions for measurable effect.</a:t>
            </a:r>
            <a:endParaRPr lang="en-US" sz="1100" dirty="0">
              <a:solidFill>
                <a:schemeClr val="accent3"/>
              </a:solidFill>
              <a:latin typeface="Goudy Old Style" panose="02020502050305020303" pitchFamily="18" charset="77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oogle Shape;4975;p39">
            <a:extLst>
              <a:ext uri="{FF2B5EF4-FFF2-40B4-BE49-F238E27FC236}">
                <a16:creationId xmlns:a16="http://schemas.microsoft.com/office/drawing/2014/main" id="{DDBD67EC-149D-04CD-8EBE-AD8EEEC3C6ED}"/>
              </a:ext>
            </a:extLst>
          </p:cNvPr>
          <p:cNvGrpSpPr/>
          <p:nvPr/>
        </p:nvGrpSpPr>
        <p:grpSpPr>
          <a:xfrm>
            <a:off x="3736713" y="29883"/>
            <a:ext cx="5030710" cy="2871726"/>
            <a:chOff x="-9050535" y="-1625625"/>
            <a:chExt cx="8850362" cy="5189026"/>
          </a:xfrm>
        </p:grpSpPr>
        <p:sp>
          <p:nvSpPr>
            <p:cNvPr id="45" name="Google Shape;4976;p39">
              <a:extLst>
                <a:ext uri="{FF2B5EF4-FFF2-40B4-BE49-F238E27FC236}">
                  <a16:creationId xmlns:a16="http://schemas.microsoft.com/office/drawing/2014/main" id="{B4906355-0190-17C1-95D2-1098684659E6}"/>
                </a:ext>
              </a:extLst>
            </p:cNvPr>
            <p:cNvSpPr/>
            <p:nvPr/>
          </p:nvSpPr>
          <p:spPr>
            <a:xfrm>
              <a:off x="-7211351" y="-475362"/>
              <a:ext cx="5248854" cy="2806043"/>
            </a:xfrm>
            <a:custGeom>
              <a:avLst/>
              <a:gdLst/>
              <a:ahLst/>
              <a:cxnLst/>
              <a:rect l="l" t="t" r="r" b="b"/>
              <a:pathLst>
                <a:path w="49218" h="26312" extrusionOk="0">
                  <a:moveTo>
                    <a:pt x="36009" y="1"/>
                  </a:moveTo>
                  <a:cubicBezTo>
                    <a:pt x="31581" y="1"/>
                    <a:pt x="26274" y="984"/>
                    <a:pt x="20841" y="3001"/>
                  </a:cubicBezTo>
                  <a:cubicBezTo>
                    <a:pt x="8399" y="7620"/>
                    <a:pt x="1" y="15911"/>
                    <a:pt x="2083" y="21520"/>
                  </a:cubicBezTo>
                  <a:cubicBezTo>
                    <a:pt x="3256" y="24678"/>
                    <a:pt x="7501" y="26312"/>
                    <a:pt x="13209" y="26312"/>
                  </a:cubicBezTo>
                  <a:cubicBezTo>
                    <a:pt x="17637" y="26312"/>
                    <a:pt x="22944" y="25329"/>
                    <a:pt x="28380" y="23311"/>
                  </a:cubicBezTo>
                  <a:cubicBezTo>
                    <a:pt x="40820" y="18691"/>
                    <a:pt x="49218" y="10400"/>
                    <a:pt x="47136" y="4792"/>
                  </a:cubicBezTo>
                  <a:cubicBezTo>
                    <a:pt x="45963" y="1634"/>
                    <a:pt x="41717" y="1"/>
                    <a:pt x="36009" y="1"/>
                  </a:cubicBez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49000">
                  <a:srgbClr val="FFFCFB">
                    <a:alpha val="0"/>
                  </a:srgbClr>
                </a:gs>
                <a:gs pos="100000">
                  <a:srgbClr val="140635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977;p39">
              <a:extLst>
                <a:ext uri="{FF2B5EF4-FFF2-40B4-BE49-F238E27FC236}">
                  <a16:creationId xmlns:a16="http://schemas.microsoft.com/office/drawing/2014/main" id="{AE6FAA98-4B87-56E0-F06F-D3D53684187E}"/>
                </a:ext>
              </a:extLst>
            </p:cNvPr>
            <p:cNvSpPr/>
            <p:nvPr/>
          </p:nvSpPr>
          <p:spPr>
            <a:xfrm>
              <a:off x="-9050535" y="-1625625"/>
              <a:ext cx="8850362" cy="5189026"/>
            </a:xfrm>
            <a:custGeom>
              <a:avLst/>
              <a:gdLst/>
              <a:ahLst/>
              <a:cxnLst/>
              <a:rect l="l" t="t" r="r" b="b"/>
              <a:pathLst>
                <a:path w="82989" h="48657" extrusionOk="0">
                  <a:moveTo>
                    <a:pt x="56725" y="0"/>
                  </a:moveTo>
                  <a:cubicBezTo>
                    <a:pt x="49842" y="0"/>
                    <a:pt x="42004" y="1413"/>
                    <a:pt x="34079" y="4356"/>
                  </a:cubicBezTo>
                  <a:cubicBezTo>
                    <a:pt x="13424" y="12024"/>
                    <a:pt x="1" y="27183"/>
                    <a:pt x="4095" y="38215"/>
                  </a:cubicBezTo>
                  <a:cubicBezTo>
                    <a:pt x="6619" y="45013"/>
                    <a:pt x="15209" y="48656"/>
                    <a:pt x="26264" y="48656"/>
                  </a:cubicBezTo>
                  <a:cubicBezTo>
                    <a:pt x="33146" y="48656"/>
                    <a:pt x="40984" y="47244"/>
                    <a:pt x="48909" y="44302"/>
                  </a:cubicBezTo>
                  <a:cubicBezTo>
                    <a:pt x="69564" y="36633"/>
                    <a:pt x="82988" y="21473"/>
                    <a:pt x="78893" y="10442"/>
                  </a:cubicBezTo>
                  <a:cubicBezTo>
                    <a:pt x="76368" y="3644"/>
                    <a:pt x="67779" y="0"/>
                    <a:pt x="56725" y="0"/>
                  </a:cubicBez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49000">
                  <a:srgbClr val="FFFCFB">
                    <a:alpha val="0"/>
                  </a:srgbClr>
                </a:gs>
                <a:gs pos="100000">
                  <a:srgbClr val="140635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57150" dist="19050" dir="5400000" algn="bl" rotWithShape="0">
                <a:schemeClr val="dk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4978;p39">
              <a:extLst>
                <a:ext uri="{FF2B5EF4-FFF2-40B4-BE49-F238E27FC236}">
                  <a16:creationId xmlns:a16="http://schemas.microsoft.com/office/drawing/2014/main" id="{1BE808D6-E712-6088-7AD4-96DDEDBC3E47}"/>
                </a:ext>
              </a:extLst>
            </p:cNvPr>
            <p:cNvSpPr/>
            <p:nvPr/>
          </p:nvSpPr>
          <p:spPr>
            <a:xfrm>
              <a:off x="-6307116" y="-14233"/>
              <a:ext cx="3440474" cy="1883777"/>
            </a:xfrm>
            <a:custGeom>
              <a:avLst/>
              <a:gdLst/>
              <a:ahLst/>
              <a:cxnLst/>
              <a:rect l="l" t="t" r="r" b="b"/>
              <a:pathLst>
                <a:path w="32261" h="17664" extrusionOk="0">
                  <a:moveTo>
                    <a:pt x="23192" y="1"/>
                  </a:moveTo>
                  <a:cubicBezTo>
                    <a:pt x="20345" y="1"/>
                    <a:pt x="16984" y="619"/>
                    <a:pt x="13554" y="1893"/>
                  </a:cubicBezTo>
                  <a:cubicBezTo>
                    <a:pt x="5432" y="4910"/>
                    <a:pt x="1" y="10462"/>
                    <a:pt x="1424" y="14294"/>
                  </a:cubicBezTo>
                  <a:cubicBezTo>
                    <a:pt x="2246" y="16508"/>
                    <a:pt x="5176" y="17664"/>
                    <a:pt x="9070" y="17664"/>
                  </a:cubicBezTo>
                  <a:cubicBezTo>
                    <a:pt x="11916" y="17664"/>
                    <a:pt x="15277" y="17046"/>
                    <a:pt x="18707" y="15773"/>
                  </a:cubicBezTo>
                  <a:cubicBezTo>
                    <a:pt x="26830" y="12756"/>
                    <a:pt x="32261" y="7204"/>
                    <a:pt x="30838" y="3372"/>
                  </a:cubicBezTo>
                  <a:cubicBezTo>
                    <a:pt x="30015" y="1157"/>
                    <a:pt x="27085" y="1"/>
                    <a:pt x="23192" y="1"/>
                  </a:cubicBez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rgbClr val="140635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4979;p39">
              <a:extLst>
                <a:ext uri="{FF2B5EF4-FFF2-40B4-BE49-F238E27FC236}">
                  <a16:creationId xmlns:a16="http://schemas.microsoft.com/office/drawing/2014/main" id="{8E373E54-E88F-3A80-2C1B-531C5CBCED88}"/>
                </a:ext>
              </a:extLst>
            </p:cNvPr>
            <p:cNvSpPr/>
            <p:nvPr/>
          </p:nvSpPr>
          <p:spPr>
            <a:xfrm>
              <a:off x="-5475079" y="425140"/>
              <a:ext cx="1776386" cy="1005129"/>
            </a:xfrm>
            <a:custGeom>
              <a:avLst/>
              <a:gdLst/>
              <a:ahLst/>
              <a:cxnLst/>
              <a:rect l="l" t="t" r="r" b="b"/>
              <a:pathLst>
                <a:path w="16657" h="9425" extrusionOk="0">
                  <a:moveTo>
                    <a:pt x="11685" y="0"/>
                  </a:moveTo>
                  <a:cubicBezTo>
                    <a:pt x="10258" y="0"/>
                    <a:pt x="8603" y="301"/>
                    <a:pt x="6922" y="925"/>
                  </a:cubicBezTo>
                  <a:cubicBezTo>
                    <a:pt x="2751" y="2473"/>
                    <a:pt x="0" y="5424"/>
                    <a:pt x="777" y="7515"/>
                  </a:cubicBezTo>
                  <a:cubicBezTo>
                    <a:pt x="1240" y="8764"/>
                    <a:pt x="2857" y="9424"/>
                    <a:pt x="4971" y="9424"/>
                  </a:cubicBezTo>
                  <a:cubicBezTo>
                    <a:pt x="6399" y="9424"/>
                    <a:pt x="8054" y="9123"/>
                    <a:pt x="9734" y="8499"/>
                  </a:cubicBezTo>
                  <a:cubicBezTo>
                    <a:pt x="13905" y="6951"/>
                    <a:pt x="16656" y="4000"/>
                    <a:pt x="15879" y="1909"/>
                  </a:cubicBezTo>
                  <a:cubicBezTo>
                    <a:pt x="15416" y="660"/>
                    <a:pt x="13800" y="0"/>
                    <a:pt x="1168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4980;p39">
              <a:extLst>
                <a:ext uri="{FF2B5EF4-FFF2-40B4-BE49-F238E27FC236}">
                  <a16:creationId xmlns:a16="http://schemas.microsoft.com/office/drawing/2014/main" id="{50DAF2D1-F51E-5402-9118-0C1E47D62904}"/>
                </a:ext>
              </a:extLst>
            </p:cNvPr>
            <p:cNvSpPr/>
            <p:nvPr/>
          </p:nvSpPr>
          <p:spPr>
            <a:xfrm>
              <a:off x="-7712152" y="-757222"/>
              <a:ext cx="5995795" cy="3521738"/>
            </a:xfrm>
            <a:custGeom>
              <a:avLst/>
              <a:gdLst/>
              <a:ahLst/>
              <a:cxnLst/>
              <a:rect l="l" t="t" r="r" b="b"/>
              <a:pathLst>
                <a:path w="56222" h="33023" extrusionOk="0">
                  <a:moveTo>
                    <a:pt x="37437" y="0"/>
                  </a:moveTo>
                  <a:lnTo>
                    <a:pt x="37437" y="0"/>
                  </a:lnTo>
                  <a:cubicBezTo>
                    <a:pt x="27358" y="2547"/>
                    <a:pt x="16745" y="8172"/>
                    <a:pt x="12917" y="14322"/>
                  </a:cubicBezTo>
                  <a:cubicBezTo>
                    <a:pt x="10414" y="18220"/>
                    <a:pt x="12116" y="21785"/>
                    <a:pt x="17837" y="21785"/>
                  </a:cubicBezTo>
                  <a:cubicBezTo>
                    <a:pt x="18712" y="21785"/>
                    <a:pt x="19681" y="21701"/>
                    <a:pt x="20743" y="21523"/>
                  </a:cubicBezTo>
                  <a:cubicBezTo>
                    <a:pt x="23781" y="21031"/>
                    <a:pt x="25772" y="19800"/>
                    <a:pt x="27381" y="18337"/>
                  </a:cubicBezTo>
                  <a:lnTo>
                    <a:pt x="27381" y="18337"/>
                  </a:lnTo>
                  <a:cubicBezTo>
                    <a:pt x="27381" y="18339"/>
                    <a:pt x="27379" y="18340"/>
                    <a:pt x="27379" y="18341"/>
                  </a:cubicBezTo>
                  <a:cubicBezTo>
                    <a:pt x="25685" y="20987"/>
                    <a:pt x="21814" y="22159"/>
                    <a:pt x="21442" y="22266"/>
                  </a:cubicBezTo>
                  <a:cubicBezTo>
                    <a:pt x="19730" y="22688"/>
                    <a:pt x="18083" y="22885"/>
                    <a:pt x="16596" y="22885"/>
                  </a:cubicBezTo>
                  <a:cubicBezTo>
                    <a:pt x="14566" y="22885"/>
                    <a:pt x="12835" y="22518"/>
                    <a:pt x="11641" y="21859"/>
                  </a:cubicBezTo>
                  <a:cubicBezTo>
                    <a:pt x="9157" y="20336"/>
                    <a:pt x="8797" y="17752"/>
                    <a:pt x="10036" y="14956"/>
                  </a:cubicBezTo>
                  <a:lnTo>
                    <a:pt x="10036" y="14956"/>
                  </a:lnTo>
                  <a:cubicBezTo>
                    <a:pt x="7672" y="19220"/>
                    <a:pt x="9833" y="23137"/>
                    <a:pt x="16543" y="23137"/>
                  </a:cubicBezTo>
                  <a:cubicBezTo>
                    <a:pt x="17372" y="23137"/>
                    <a:pt x="18269" y="23078"/>
                    <a:pt x="19236" y="22951"/>
                  </a:cubicBezTo>
                  <a:cubicBezTo>
                    <a:pt x="23040" y="22468"/>
                    <a:pt x="27456" y="20432"/>
                    <a:pt x="28560" y="18165"/>
                  </a:cubicBezTo>
                  <a:cubicBezTo>
                    <a:pt x="28561" y="18167"/>
                    <a:pt x="28561" y="18169"/>
                    <a:pt x="28562" y="18170"/>
                  </a:cubicBezTo>
                  <a:cubicBezTo>
                    <a:pt x="28748" y="19934"/>
                    <a:pt x="26167" y="21456"/>
                    <a:pt x="26032" y="21534"/>
                  </a:cubicBezTo>
                  <a:cubicBezTo>
                    <a:pt x="24090" y="22567"/>
                    <a:pt x="21925" y="23344"/>
                    <a:pt x="19802" y="23828"/>
                  </a:cubicBezTo>
                  <a:cubicBezTo>
                    <a:pt x="17971" y="24222"/>
                    <a:pt x="16256" y="24412"/>
                    <a:pt x="14714" y="24412"/>
                  </a:cubicBezTo>
                  <a:cubicBezTo>
                    <a:pt x="11865" y="24412"/>
                    <a:pt x="9609" y="23763"/>
                    <a:pt x="8304" y="22555"/>
                  </a:cubicBezTo>
                  <a:cubicBezTo>
                    <a:pt x="4286" y="18831"/>
                    <a:pt x="8165" y="12174"/>
                    <a:pt x="15738" y="6753"/>
                  </a:cubicBezTo>
                  <a:lnTo>
                    <a:pt x="15738" y="6753"/>
                  </a:lnTo>
                  <a:cubicBezTo>
                    <a:pt x="8023" y="12117"/>
                    <a:pt x="3880" y="18710"/>
                    <a:pt x="7601" y="22598"/>
                  </a:cubicBezTo>
                  <a:cubicBezTo>
                    <a:pt x="8997" y="24037"/>
                    <a:pt x="11602" y="24890"/>
                    <a:pt x="14900" y="24890"/>
                  </a:cubicBezTo>
                  <a:cubicBezTo>
                    <a:pt x="17097" y="24890"/>
                    <a:pt x="19601" y="24511"/>
                    <a:pt x="22260" y="23676"/>
                  </a:cubicBezTo>
                  <a:cubicBezTo>
                    <a:pt x="24718" y="22871"/>
                    <a:pt x="26946" y="21773"/>
                    <a:pt x="28699" y="20362"/>
                  </a:cubicBezTo>
                  <a:cubicBezTo>
                    <a:pt x="29910" y="19311"/>
                    <a:pt x="30141" y="18497"/>
                    <a:pt x="29938" y="17791"/>
                  </a:cubicBezTo>
                  <a:lnTo>
                    <a:pt x="29938" y="17791"/>
                  </a:lnTo>
                  <a:cubicBezTo>
                    <a:pt x="31072" y="18477"/>
                    <a:pt x="29964" y="20001"/>
                    <a:pt x="28525" y="21187"/>
                  </a:cubicBezTo>
                  <a:cubicBezTo>
                    <a:pt x="26598" y="22771"/>
                    <a:pt x="24176" y="23997"/>
                    <a:pt x="21490" y="24831"/>
                  </a:cubicBezTo>
                  <a:cubicBezTo>
                    <a:pt x="18487" y="25750"/>
                    <a:pt x="15679" y="26146"/>
                    <a:pt x="13188" y="26146"/>
                  </a:cubicBezTo>
                  <a:cubicBezTo>
                    <a:pt x="10145" y="26146"/>
                    <a:pt x="7576" y="25555"/>
                    <a:pt x="5708" y="24606"/>
                  </a:cubicBezTo>
                  <a:lnTo>
                    <a:pt x="5708" y="24606"/>
                  </a:lnTo>
                  <a:cubicBezTo>
                    <a:pt x="7528" y="25672"/>
                    <a:pt x="10216" y="26313"/>
                    <a:pt x="13408" y="26313"/>
                  </a:cubicBezTo>
                  <a:cubicBezTo>
                    <a:pt x="16392" y="26313"/>
                    <a:pt x="19816" y="25753"/>
                    <a:pt x="23386" y="24454"/>
                  </a:cubicBezTo>
                  <a:cubicBezTo>
                    <a:pt x="28039" y="22780"/>
                    <a:pt x="32860" y="19306"/>
                    <a:pt x="31903" y="17052"/>
                  </a:cubicBezTo>
                  <a:cubicBezTo>
                    <a:pt x="31898" y="17042"/>
                    <a:pt x="31891" y="17033"/>
                    <a:pt x="31886" y="17023"/>
                  </a:cubicBezTo>
                  <a:lnTo>
                    <a:pt x="31886" y="17023"/>
                  </a:lnTo>
                  <a:cubicBezTo>
                    <a:pt x="31888" y="17025"/>
                    <a:pt x="31892" y="17025"/>
                    <a:pt x="31896" y="17026"/>
                  </a:cubicBezTo>
                  <a:cubicBezTo>
                    <a:pt x="32021" y="17077"/>
                    <a:pt x="33579" y="17752"/>
                    <a:pt x="32367" y="19649"/>
                  </a:cubicBezTo>
                  <a:lnTo>
                    <a:pt x="32366" y="19649"/>
                  </a:lnTo>
                  <a:cubicBezTo>
                    <a:pt x="32321" y="19715"/>
                    <a:pt x="32276" y="19778"/>
                    <a:pt x="32229" y="19842"/>
                  </a:cubicBezTo>
                  <a:cubicBezTo>
                    <a:pt x="31825" y="20400"/>
                    <a:pt x="31260" y="20958"/>
                    <a:pt x="30601" y="21502"/>
                  </a:cubicBezTo>
                  <a:cubicBezTo>
                    <a:pt x="29933" y="22053"/>
                    <a:pt x="29180" y="22593"/>
                    <a:pt x="28375" y="23105"/>
                  </a:cubicBezTo>
                  <a:cubicBezTo>
                    <a:pt x="27583" y="23610"/>
                    <a:pt x="26731" y="24089"/>
                    <a:pt x="25829" y="24522"/>
                  </a:cubicBezTo>
                  <a:cubicBezTo>
                    <a:pt x="25376" y="24740"/>
                    <a:pt x="24914" y="24946"/>
                    <a:pt x="24447" y="25144"/>
                  </a:cubicBezTo>
                  <a:cubicBezTo>
                    <a:pt x="23981" y="25342"/>
                    <a:pt x="23499" y="25555"/>
                    <a:pt x="23021" y="25730"/>
                  </a:cubicBezTo>
                  <a:cubicBezTo>
                    <a:pt x="19166" y="27129"/>
                    <a:pt x="15393" y="27744"/>
                    <a:pt x="12084" y="27744"/>
                  </a:cubicBezTo>
                  <a:cubicBezTo>
                    <a:pt x="9774" y="27744"/>
                    <a:pt x="7690" y="27444"/>
                    <a:pt x="5961" y="26902"/>
                  </a:cubicBezTo>
                  <a:cubicBezTo>
                    <a:pt x="1984" y="25552"/>
                    <a:pt x="166" y="22913"/>
                    <a:pt x="419" y="19722"/>
                  </a:cubicBezTo>
                  <a:lnTo>
                    <a:pt x="419" y="19722"/>
                  </a:lnTo>
                  <a:cubicBezTo>
                    <a:pt x="0" y="24278"/>
                    <a:pt x="3746" y="28045"/>
                    <a:pt x="11693" y="28045"/>
                  </a:cubicBezTo>
                  <a:cubicBezTo>
                    <a:pt x="12775" y="28045"/>
                    <a:pt x="13934" y="27975"/>
                    <a:pt x="15172" y="27828"/>
                  </a:cubicBezTo>
                  <a:cubicBezTo>
                    <a:pt x="21742" y="27127"/>
                    <a:pt x="30186" y="24047"/>
                    <a:pt x="33193" y="19561"/>
                  </a:cubicBezTo>
                  <a:cubicBezTo>
                    <a:pt x="34488" y="17641"/>
                    <a:pt x="33721" y="16583"/>
                    <a:pt x="31966" y="16114"/>
                  </a:cubicBezTo>
                  <a:cubicBezTo>
                    <a:pt x="32483" y="16015"/>
                    <a:pt x="32938" y="15970"/>
                    <a:pt x="33335" y="15970"/>
                  </a:cubicBezTo>
                  <a:cubicBezTo>
                    <a:pt x="36241" y="15970"/>
                    <a:pt x="36038" y="18421"/>
                    <a:pt x="34442" y="20347"/>
                  </a:cubicBezTo>
                  <a:cubicBezTo>
                    <a:pt x="30504" y="24908"/>
                    <a:pt x="21833" y="28344"/>
                    <a:pt x="14790" y="29384"/>
                  </a:cubicBezTo>
                  <a:cubicBezTo>
                    <a:pt x="22467" y="28436"/>
                    <a:pt x="32487" y="24117"/>
                    <a:pt x="35546" y="19123"/>
                  </a:cubicBezTo>
                  <a:cubicBezTo>
                    <a:pt x="36490" y="17468"/>
                    <a:pt x="36308" y="16014"/>
                    <a:pt x="34619" y="15338"/>
                  </a:cubicBezTo>
                  <a:cubicBezTo>
                    <a:pt x="34518" y="15291"/>
                    <a:pt x="34405" y="15250"/>
                    <a:pt x="34286" y="15213"/>
                  </a:cubicBezTo>
                  <a:cubicBezTo>
                    <a:pt x="34400" y="15210"/>
                    <a:pt x="34511" y="15208"/>
                    <a:pt x="34620" y="15208"/>
                  </a:cubicBezTo>
                  <a:cubicBezTo>
                    <a:pt x="38960" y="15208"/>
                    <a:pt x="39224" y="18028"/>
                    <a:pt x="36624" y="20733"/>
                  </a:cubicBezTo>
                  <a:cubicBezTo>
                    <a:pt x="34207" y="23261"/>
                    <a:pt x="30718" y="25480"/>
                    <a:pt x="26593" y="27284"/>
                  </a:cubicBezTo>
                  <a:cubicBezTo>
                    <a:pt x="21175" y="29649"/>
                    <a:pt x="15515" y="30910"/>
                    <a:pt x="10544" y="31192"/>
                  </a:cubicBezTo>
                  <a:cubicBezTo>
                    <a:pt x="14071" y="31025"/>
                    <a:pt x="17964" y="30375"/>
                    <a:pt x="22011" y="29149"/>
                  </a:cubicBezTo>
                  <a:cubicBezTo>
                    <a:pt x="28139" y="27254"/>
                    <a:pt x="33928" y="24126"/>
                    <a:pt x="37132" y="20491"/>
                  </a:cubicBezTo>
                  <a:cubicBezTo>
                    <a:pt x="39722" y="17464"/>
                    <a:pt x="39940" y="14177"/>
                    <a:pt x="35476" y="13770"/>
                  </a:cubicBezTo>
                  <a:cubicBezTo>
                    <a:pt x="35335" y="13762"/>
                    <a:pt x="35191" y="13759"/>
                    <a:pt x="35044" y="13759"/>
                  </a:cubicBezTo>
                  <a:cubicBezTo>
                    <a:pt x="34988" y="13759"/>
                    <a:pt x="34931" y="13759"/>
                    <a:pt x="34874" y="13760"/>
                  </a:cubicBezTo>
                  <a:cubicBezTo>
                    <a:pt x="35489" y="13648"/>
                    <a:pt x="36079" y="13595"/>
                    <a:pt x="36633" y="13595"/>
                  </a:cubicBezTo>
                  <a:cubicBezTo>
                    <a:pt x="38917" y="13595"/>
                    <a:pt x="40579" y="14493"/>
                    <a:pt x="40790" y="15818"/>
                  </a:cubicBezTo>
                  <a:cubicBezTo>
                    <a:pt x="41278" y="18469"/>
                    <a:pt x="38547" y="21941"/>
                    <a:pt x="34334" y="24887"/>
                  </a:cubicBezTo>
                  <a:cubicBezTo>
                    <a:pt x="38423" y="22063"/>
                    <a:pt x="41270" y="18798"/>
                    <a:pt x="41247" y="16083"/>
                  </a:cubicBezTo>
                  <a:cubicBezTo>
                    <a:pt x="41241" y="14150"/>
                    <a:pt x="39453" y="12760"/>
                    <a:pt x="36199" y="12760"/>
                  </a:cubicBezTo>
                  <a:cubicBezTo>
                    <a:pt x="35616" y="12760"/>
                    <a:pt x="34987" y="12804"/>
                    <a:pt x="34313" y="12898"/>
                  </a:cubicBezTo>
                  <a:cubicBezTo>
                    <a:pt x="33564" y="13010"/>
                    <a:pt x="32793" y="13206"/>
                    <a:pt x="32046" y="13461"/>
                  </a:cubicBezTo>
                  <a:cubicBezTo>
                    <a:pt x="33550" y="12170"/>
                    <a:pt x="35943" y="11796"/>
                    <a:pt x="37960" y="11796"/>
                  </a:cubicBezTo>
                  <a:cubicBezTo>
                    <a:pt x="38487" y="11796"/>
                    <a:pt x="38988" y="11822"/>
                    <a:pt x="39442" y="11863"/>
                  </a:cubicBezTo>
                  <a:cubicBezTo>
                    <a:pt x="43820" y="12357"/>
                    <a:pt x="44478" y="15102"/>
                    <a:pt x="43170" y="18032"/>
                  </a:cubicBezTo>
                  <a:cubicBezTo>
                    <a:pt x="40168" y="24146"/>
                    <a:pt x="29116" y="30205"/>
                    <a:pt x="18898" y="33022"/>
                  </a:cubicBezTo>
                  <a:cubicBezTo>
                    <a:pt x="31663" y="29967"/>
                    <a:pt x="45621" y="20763"/>
                    <a:pt x="44176" y="14290"/>
                  </a:cubicBezTo>
                  <a:cubicBezTo>
                    <a:pt x="43792" y="12436"/>
                    <a:pt x="41421" y="11189"/>
                    <a:pt x="38092" y="11189"/>
                  </a:cubicBezTo>
                  <a:cubicBezTo>
                    <a:pt x="36166" y="11189"/>
                    <a:pt x="33920" y="11606"/>
                    <a:pt x="31553" y="12565"/>
                  </a:cubicBezTo>
                  <a:cubicBezTo>
                    <a:pt x="31021" y="12772"/>
                    <a:pt x="30513" y="13012"/>
                    <a:pt x="30042" y="13272"/>
                  </a:cubicBezTo>
                  <a:cubicBezTo>
                    <a:pt x="30151" y="13181"/>
                    <a:pt x="30266" y="13088"/>
                    <a:pt x="30394" y="12994"/>
                  </a:cubicBezTo>
                  <a:cubicBezTo>
                    <a:pt x="33085" y="10940"/>
                    <a:pt x="36559" y="10109"/>
                    <a:pt x="39463" y="10109"/>
                  </a:cubicBezTo>
                  <a:cubicBezTo>
                    <a:pt x="41194" y="10109"/>
                    <a:pt x="42722" y="10404"/>
                    <a:pt x="43760" y="10911"/>
                  </a:cubicBezTo>
                  <a:cubicBezTo>
                    <a:pt x="46682" y="12326"/>
                    <a:pt x="47289" y="14926"/>
                    <a:pt x="46209" y="17826"/>
                  </a:cubicBezTo>
                  <a:cubicBezTo>
                    <a:pt x="48283" y="13688"/>
                    <a:pt x="45801" y="9954"/>
                    <a:pt x="39313" y="9954"/>
                  </a:cubicBezTo>
                  <a:cubicBezTo>
                    <a:pt x="38263" y="9954"/>
                    <a:pt x="37109" y="10051"/>
                    <a:pt x="35852" y="10261"/>
                  </a:cubicBezTo>
                  <a:cubicBezTo>
                    <a:pt x="33041" y="10761"/>
                    <a:pt x="30163" y="12048"/>
                    <a:pt x="28253" y="13680"/>
                  </a:cubicBezTo>
                  <a:cubicBezTo>
                    <a:pt x="28077" y="13837"/>
                    <a:pt x="27917" y="13997"/>
                    <a:pt x="27771" y="14154"/>
                  </a:cubicBezTo>
                  <a:cubicBezTo>
                    <a:pt x="27881" y="13466"/>
                    <a:pt x="28471" y="12695"/>
                    <a:pt x="29530" y="11956"/>
                  </a:cubicBezTo>
                  <a:cubicBezTo>
                    <a:pt x="32669" y="9757"/>
                    <a:pt x="36848" y="8750"/>
                    <a:pt x="40275" y="8619"/>
                  </a:cubicBezTo>
                  <a:cubicBezTo>
                    <a:pt x="40656" y="8600"/>
                    <a:pt x="41024" y="8590"/>
                    <a:pt x="41380" y="8590"/>
                  </a:cubicBezTo>
                  <a:cubicBezTo>
                    <a:pt x="47833" y="8590"/>
                    <a:pt x="50165" y="11712"/>
                    <a:pt x="49295" y="15485"/>
                  </a:cubicBezTo>
                  <a:cubicBezTo>
                    <a:pt x="48515" y="18871"/>
                    <a:pt x="45452" y="22563"/>
                    <a:pt x="40859" y="26007"/>
                  </a:cubicBezTo>
                  <a:cubicBezTo>
                    <a:pt x="50153" y="19404"/>
                    <a:pt x="53480" y="10943"/>
                    <a:pt x="44562" y="8547"/>
                  </a:cubicBezTo>
                  <a:cubicBezTo>
                    <a:pt x="43574" y="8287"/>
                    <a:pt x="42452" y="8160"/>
                    <a:pt x="41232" y="8160"/>
                  </a:cubicBezTo>
                  <a:cubicBezTo>
                    <a:pt x="39174" y="8160"/>
                    <a:pt x="36836" y="8523"/>
                    <a:pt x="34389" y="9228"/>
                  </a:cubicBezTo>
                  <a:cubicBezTo>
                    <a:pt x="30720" y="10318"/>
                    <a:pt x="26896" y="12282"/>
                    <a:pt x="25673" y="14474"/>
                  </a:cubicBezTo>
                  <a:cubicBezTo>
                    <a:pt x="25577" y="14660"/>
                    <a:pt x="25508" y="14839"/>
                    <a:pt x="25463" y="15014"/>
                  </a:cubicBezTo>
                  <a:cubicBezTo>
                    <a:pt x="25438" y="14959"/>
                    <a:pt x="25416" y="14904"/>
                    <a:pt x="25396" y="14848"/>
                  </a:cubicBezTo>
                  <a:cubicBezTo>
                    <a:pt x="25343" y="14687"/>
                    <a:pt x="25320" y="14515"/>
                    <a:pt x="25324" y="14338"/>
                  </a:cubicBezTo>
                  <a:cubicBezTo>
                    <a:pt x="25328" y="14193"/>
                    <a:pt x="25348" y="14046"/>
                    <a:pt x="25387" y="13893"/>
                  </a:cubicBezTo>
                  <a:cubicBezTo>
                    <a:pt x="25518" y="13387"/>
                    <a:pt x="25895" y="12830"/>
                    <a:pt x="26523" y="12295"/>
                  </a:cubicBezTo>
                  <a:cubicBezTo>
                    <a:pt x="26837" y="12027"/>
                    <a:pt x="27186" y="11757"/>
                    <a:pt x="27546" y="11498"/>
                  </a:cubicBezTo>
                  <a:cubicBezTo>
                    <a:pt x="28875" y="10548"/>
                    <a:pt x="30519" y="9746"/>
                    <a:pt x="32208" y="9068"/>
                  </a:cubicBezTo>
                  <a:cubicBezTo>
                    <a:pt x="33774" y="8441"/>
                    <a:pt x="35428" y="7935"/>
                    <a:pt x="37019" y="7599"/>
                  </a:cubicBezTo>
                  <a:cubicBezTo>
                    <a:pt x="39138" y="7150"/>
                    <a:pt x="41146" y="6941"/>
                    <a:pt x="42975" y="6941"/>
                  </a:cubicBezTo>
                  <a:cubicBezTo>
                    <a:pt x="45846" y="6941"/>
                    <a:pt x="48277" y="7456"/>
                    <a:pt x="50008" y="8373"/>
                  </a:cubicBezTo>
                  <a:cubicBezTo>
                    <a:pt x="48225" y="7265"/>
                    <a:pt x="45655" y="6785"/>
                    <a:pt x="42404" y="6785"/>
                  </a:cubicBezTo>
                  <a:cubicBezTo>
                    <a:pt x="41961" y="6785"/>
                    <a:pt x="41507" y="6794"/>
                    <a:pt x="41040" y="6812"/>
                  </a:cubicBezTo>
                  <a:cubicBezTo>
                    <a:pt x="34908" y="7077"/>
                    <a:pt x="26043" y="10314"/>
                    <a:pt x="24213" y="14419"/>
                  </a:cubicBezTo>
                  <a:cubicBezTo>
                    <a:pt x="23910" y="15191"/>
                    <a:pt x="24146" y="15715"/>
                    <a:pt x="24679" y="16100"/>
                  </a:cubicBezTo>
                  <a:cubicBezTo>
                    <a:pt x="21869" y="15912"/>
                    <a:pt x="23104" y="13169"/>
                    <a:pt x="25642" y="11170"/>
                  </a:cubicBezTo>
                  <a:cubicBezTo>
                    <a:pt x="30375" y="7457"/>
                    <a:pt x="37063" y="5463"/>
                    <a:pt x="42826" y="5170"/>
                  </a:cubicBezTo>
                  <a:cubicBezTo>
                    <a:pt x="43217" y="5155"/>
                    <a:pt x="43599" y="5147"/>
                    <a:pt x="43971" y="5147"/>
                  </a:cubicBezTo>
                  <a:cubicBezTo>
                    <a:pt x="52156" y="5147"/>
                    <a:pt x="55917" y="8715"/>
                    <a:pt x="55647" y="13233"/>
                  </a:cubicBezTo>
                  <a:cubicBezTo>
                    <a:pt x="56222" y="8623"/>
                    <a:pt x="52099" y="5264"/>
                    <a:pt x="44453" y="5006"/>
                  </a:cubicBezTo>
                  <a:cubicBezTo>
                    <a:pt x="44256" y="5001"/>
                    <a:pt x="44058" y="4999"/>
                    <a:pt x="43859" y="4999"/>
                  </a:cubicBezTo>
                  <a:cubicBezTo>
                    <a:pt x="40001" y="4999"/>
                    <a:pt x="35531" y="5881"/>
                    <a:pt x="31176" y="7654"/>
                  </a:cubicBezTo>
                  <a:cubicBezTo>
                    <a:pt x="26403" y="9643"/>
                    <a:pt x="22160" y="12741"/>
                    <a:pt x="21748" y="15501"/>
                  </a:cubicBezTo>
                  <a:cubicBezTo>
                    <a:pt x="21642" y="16276"/>
                    <a:pt x="22068" y="16907"/>
                    <a:pt x="22870" y="17293"/>
                  </a:cubicBezTo>
                  <a:cubicBezTo>
                    <a:pt x="22504" y="17262"/>
                    <a:pt x="22164" y="17205"/>
                    <a:pt x="21846" y="17132"/>
                  </a:cubicBezTo>
                  <a:cubicBezTo>
                    <a:pt x="21262" y="16997"/>
                    <a:pt x="20778" y="16783"/>
                    <a:pt x="20542" y="16445"/>
                  </a:cubicBezTo>
                  <a:cubicBezTo>
                    <a:pt x="20259" y="16037"/>
                    <a:pt x="20345" y="15494"/>
                    <a:pt x="20499" y="14954"/>
                  </a:cubicBezTo>
                  <a:cubicBezTo>
                    <a:pt x="20681" y="14313"/>
                    <a:pt x="21064" y="13633"/>
                    <a:pt x="21592" y="12947"/>
                  </a:cubicBezTo>
                  <a:cubicBezTo>
                    <a:pt x="22233" y="12116"/>
                    <a:pt x="23136" y="11261"/>
                    <a:pt x="24191" y="10465"/>
                  </a:cubicBezTo>
                  <a:cubicBezTo>
                    <a:pt x="28871" y="6935"/>
                    <a:pt x="35348" y="4691"/>
                    <a:pt x="41215" y="3709"/>
                  </a:cubicBezTo>
                  <a:lnTo>
                    <a:pt x="41215" y="3709"/>
                  </a:lnTo>
                  <a:cubicBezTo>
                    <a:pt x="34241" y="4613"/>
                    <a:pt x="25711" y="8107"/>
                    <a:pt x="21614" y="12564"/>
                  </a:cubicBezTo>
                  <a:cubicBezTo>
                    <a:pt x="19477" y="14878"/>
                    <a:pt x="18714" y="17661"/>
                    <a:pt x="22388" y="17873"/>
                  </a:cubicBezTo>
                  <a:cubicBezTo>
                    <a:pt x="22465" y="17874"/>
                    <a:pt x="22543" y="17875"/>
                    <a:pt x="22621" y="17875"/>
                  </a:cubicBezTo>
                  <a:cubicBezTo>
                    <a:pt x="23311" y="17875"/>
                    <a:pt x="24027" y="17810"/>
                    <a:pt x="24761" y="17703"/>
                  </a:cubicBezTo>
                  <a:cubicBezTo>
                    <a:pt x="24827" y="17705"/>
                    <a:pt x="24893" y="17706"/>
                    <a:pt x="24960" y="17706"/>
                  </a:cubicBezTo>
                  <a:cubicBezTo>
                    <a:pt x="24999" y="17706"/>
                    <a:pt x="25038" y="17705"/>
                    <a:pt x="25077" y="17705"/>
                  </a:cubicBezTo>
                  <a:lnTo>
                    <a:pt x="25077" y="17705"/>
                  </a:lnTo>
                  <a:cubicBezTo>
                    <a:pt x="24923" y="17767"/>
                    <a:pt x="24766" y="17829"/>
                    <a:pt x="24609" y="17885"/>
                  </a:cubicBezTo>
                  <a:cubicBezTo>
                    <a:pt x="23962" y="18118"/>
                    <a:pt x="23289" y="18283"/>
                    <a:pt x="22645" y="18416"/>
                  </a:cubicBezTo>
                  <a:cubicBezTo>
                    <a:pt x="22124" y="18524"/>
                    <a:pt x="21604" y="18597"/>
                    <a:pt x="21145" y="18597"/>
                  </a:cubicBezTo>
                  <a:cubicBezTo>
                    <a:pt x="20940" y="18597"/>
                    <a:pt x="20747" y="18582"/>
                    <a:pt x="20572" y="18549"/>
                  </a:cubicBezTo>
                  <a:cubicBezTo>
                    <a:pt x="19752" y="18394"/>
                    <a:pt x="19220" y="17964"/>
                    <a:pt x="18772" y="17581"/>
                  </a:cubicBezTo>
                  <a:cubicBezTo>
                    <a:pt x="18112" y="17017"/>
                    <a:pt x="17907" y="16265"/>
                    <a:pt x="18142" y="15383"/>
                  </a:cubicBezTo>
                  <a:cubicBezTo>
                    <a:pt x="18366" y="14542"/>
                    <a:pt x="18892" y="13585"/>
                    <a:pt x="19559" y="12682"/>
                  </a:cubicBezTo>
                  <a:cubicBezTo>
                    <a:pt x="20155" y="11878"/>
                    <a:pt x="20930" y="11069"/>
                    <a:pt x="21908" y="10287"/>
                  </a:cubicBezTo>
                  <a:cubicBezTo>
                    <a:pt x="22851" y="9529"/>
                    <a:pt x="24016" y="8695"/>
                    <a:pt x="25200" y="8023"/>
                  </a:cubicBezTo>
                  <a:cubicBezTo>
                    <a:pt x="32323" y="3981"/>
                    <a:pt x="41055" y="1834"/>
                    <a:pt x="47929" y="1834"/>
                  </a:cubicBezTo>
                  <a:cubicBezTo>
                    <a:pt x="50415" y="1834"/>
                    <a:pt x="52659" y="2115"/>
                    <a:pt x="54495" y="2689"/>
                  </a:cubicBezTo>
                  <a:cubicBezTo>
                    <a:pt x="52558" y="2071"/>
                    <a:pt x="50165" y="1764"/>
                    <a:pt x="47509" y="1764"/>
                  </a:cubicBezTo>
                  <a:cubicBezTo>
                    <a:pt x="40661" y="1764"/>
                    <a:pt x="32063" y="3810"/>
                    <a:pt x="25023" y="7872"/>
                  </a:cubicBezTo>
                  <a:cubicBezTo>
                    <a:pt x="21690" y="9871"/>
                    <a:pt x="18711" y="12172"/>
                    <a:pt x="17629" y="14421"/>
                  </a:cubicBezTo>
                  <a:cubicBezTo>
                    <a:pt x="16774" y="16314"/>
                    <a:pt x="17043" y="18007"/>
                    <a:pt x="18927" y="18884"/>
                  </a:cubicBezTo>
                  <a:cubicBezTo>
                    <a:pt x="19444" y="19128"/>
                    <a:pt x="20134" y="19255"/>
                    <a:pt x="20927" y="19255"/>
                  </a:cubicBezTo>
                  <a:cubicBezTo>
                    <a:pt x="21912" y="19255"/>
                    <a:pt x="23056" y="19060"/>
                    <a:pt x="24233" y="18653"/>
                  </a:cubicBezTo>
                  <a:cubicBezTo>
                    <a:pt x="24660" y="18509"/>
                    <a:pt x="25084" y="18347"/>
                    <a:pt x="25508" y="18174"/>
                  </a:cubicBezTo>
                  <a:lnTo>
                    <a:pt x="25508" y="18174"/>
                  </a:lnTo>
                  <a:cubicBezTo>
                    <a:pt x="24918" y="18528"/>
                    <a:pt x="24251" y="18848"/>
                    <a:pt x="23530" y="19127"/>
                  </a:cubicBezTo>
                  <a:cubicBezTo>
                    <a:pt x="21591" y="19834"/>
                    <a:pt x="20119" y="19976"/>
                    <a:pt x="19245" y="19976"/>
                  </a:cubicBezTo>
                  <a:cubicBezTo>
                    <a:pt x="18653" y="19976"/>
                    <a:pt x="18336" y="19911"/>
                    <a:pt x="18336" y="19911"/>
                  </a:cubicBezTo>
                  <a:cubicBezTo>
                    <a:pt x="14895" y="19069"/>
                    <a:pt x="14463" y="16345"/>
                    <a:pt x="16412" y="13406"/>
                  </a:cubicBezTo>
                  <a:cubicBezTo>
                    <a:pt x="18109" y="10875"/>
                    <a:pt x="21071" y="8525"/>
                    <a:pt x="24702" y="6362"/>
                  </a:cubicBezTo>
                  <a:lnTo>
                    <a:pt x="24702" y="6362"/>
                  </a:lnTo>
                  <a:cubicBezTo>
                    <a:pt x="20070" y="9059"/>
                    <a:pt x="16267" y="12373"/>
                    <a:pt x="14889" y="15439"/>
                  </a:cubicBezTo>
                  <a:cubicBezTo>
                    <a:pt x="13717" y="18170"/>
                    <a:pt x="14959" y="20556"/>
                    <a:pt x="19447" y="20556"/>
                  </a:cubicBezTo>
                  <a:cubicBezTo>
                    <a:pt x="19633" y="20556"/>
                    <a:pt x="19824" y="20552"/>
                    <a:pt x="20021" y="20543"/>
                  </a:cubicBezTo>
                  <a:cubicBezTo>
                    <a:pt x="22430" y="20443"/>
                    <a:pt x="24424" y="19488"/>
                    <a:pt x="26273" y="18321"/>
                  </a:cubicBezTo>
                  <a:lnTo>
                    <a:pt x="26273" y="18321"/>
                  </a:lnTo>
                  <a:cubicBezTo>
                    <a:pt x="26273" y="18322"/>
                    <a:pt x="26273" y="18322"/>
                    <a:pt x="26273" y="18323"/>
                  </a:cubicBezTo>
                  <a:cubicBezTo>
                    <a:pt x="23543" y="20737"/>
                    <a:pt x="20167" y="21224"/>
                    <a:pt x="19954" y="21251"/>
                  </a:cubicBezTo>
                  <a:cubicBezTo>
                    <a:pt x="19435" y="21305"/>
                    <a:pt x="18937" y="21330"/>
                    <a:pt x="18462" y="21330"/>
                  </a:cubicBezTo>
                  <a:cubicBezTo>
                    <a:pt x="15028" y="21330"/>
                    <a:pt x="12768" y="19988"/>
                    <a:pt x="12507" y="18060"/>
                  </a:cubicBezTo>
                  <a:cubicBezTo>
                    <a:pt x="11713" y="11726"/>
                    <a:pt x="25181" y="3139"/>
                    <a:pt x="37437" y="0"/>
                  </a:cubicBezTo>
                  <a:close/>
                </a:path>
              </a:pathLst>
            </a:custGeom>
            <a:solidFill>
              <a:srgbClr val="B89EE6">
                <a:alpha val="481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4981;p39">
              <a:extLst>
                <a:ext uri="{FF2B5EF4-FFF2-40B4-BE49-F238E27FC236}">
                  <a16:creationId xmlns:a16="http://schemas.microsoft.com/office/drawing/2014/main" id="{9037163C-6C3E-0518-8257-01AE0FD255CA}"/>
                </a:ext>
              </a:extLst>
            </p:cNvPr>
            <p:cNvSpPr/>
            <p:nvPr/>
          </p:nvSpPr>
          <p:spPr>
            <a:xfrm>
              <a:off x="-7043920" y="-533163"/>
              <a:ext cx="4924866" cy="2832171"/>
            </a:xfrm>
            <a:custGeom>
              <a:avLst/>
              <a:gdLst/>
              <a:ahLst/>
              <a:cxnLst/>
              <a:rect l="l" t="t" r="r" b="b"/>
              <a:pathLst>
                <a:path w="46180" h="26557" extrusionOk="0">
                  <a:moveTo>
                    <a:pt x="38869" y="1"/>
                  </a:moveTo>
                  <a:cubicBezTo>
                    <a:pt x="31867" y="1"/>
                    <a:pt x="22437" y="2512"/>
                    <a:pt x="16553" y="7420"/>
                  </a:cubicBezTo>
                  <a:cubicBezTo>
                    <a:pt x="12653" y="10580"/>
                    <a:pt x="10749" y="14571"/>
                    <a:pt x="14901" y="15880"/>
                  </a:cubicBezTo>
                  <a:cubicBezTo>
                    <a:pt x="15463" y="16059"/>
                    <a:pt x="16055" y="16140"/>
                    <a:pt x="16666" y="16140"/>
                  </a:cubicBezTo>
                  <a:cubicBezTo>
                    <a:pt x="17982" y="16140"/>
                    <a:pt x="19381" y="15763"/>
                    <a:pt x="20731" y="15171"/>
                  </a:cubicBezTo>
                  <a:lnTo>
                    <a:pt x="20731" y="15171"/>
                  </a:lnTo>
                  <a:cubicBezTo>
                    <a:pt x="19446" y="16471"/>
                    <a:pt x="17348" y="16985"/>
                    <a:pt x="15531" y="16985"/>
                  </a:cubicBezTo>
                  <a:cubicBezTo>
                    <a:pt x="14468" y="16985"/>
                    <a:pt x="13502" y="16809"/>
                    <a:pt x="12849" y="16512"/>
                  </a:cubicBezTo>
                  <a:cubicBezTo>
                    <a:pt x="9285" y="14754"/>
                    <a:pt x="10851" y="10666"/>
                    <a:pt x="14622" y="7286"/>
                  </a:cubicBezTo>
                  <a:lnTo>
                    <a:pt x="14622" y="7286"/>
                  </a:lnTo>
                  <a:cubicBezTo>
                    <a:pt x="10250" y="10976"/>
                    <a:pt x="8933" y="15688"/>
                    <a:pt x="13773" y="17006"/>
                  </a:cubicBezTo>
                  <a:cubicBezTo>
                    <a:pt x="14359" y="17149"/>
                    <a:pt x="15015" y="17224"/>
                    <a:pt x="15717" y="17224"/>
                  </a:cubicBezTo>
                  <a:cubicBezTo>
                    <a:pt x="16995" y="17224"/>
                    <a:pt x="18425" y="16975"/>
                    <a:pt x="19862" y="16432"/>
                  </a:cubicBezTo>
                  <a:cubicBezTo>
                    <a:pt x="20006" y="16380"/>
                    <a:pt x="20146" y="16324"/>
                    <a:pt x="20287" y="16266"/>
                  </a:cubicBezTo>
                  <a:lnTo>
                    <a:pt x="20287" y="16266"/>
                  </a:lnTo>
                  <a:cubicBezTo>
                    <a:pt x="18275" y="17654"/>
                    <a:pt x="15839" y="18287"/>
                    <a:pt x="13805" y="18287"/>
                  </a:cubicBezTo>
                  <a:cubicBezTo>
                    <a:pt x="12539" y="18287"/>
                    <a:pt x="11429" y="18042"/>
                    <a:pt x="10674" y="17580"/>
                  </a:cubicBezTo>
                  <a:cubicBezTo>
                    <a:pt x="8874" y="16492"/>
                    <a:pt x="8311" y="14875"/>
                    <a:pt x="8816" y="12936"/>
                  </a:cubicBezTo>
                  <a:cubicBezTo>
                    <a:pt x="9485" y="10390"/>
                    <a:pt x="11908" y="7688"/>
                    <a:pt x="15213" y="5288"/>
                  </a:cubicBezTo>
                  <a:lnTo>
                    <a:pt x="15213" y="5288"/>
                  </a:lnTo>
                  <a:cubicBezTo>
                    <a:pt x="12820" y="6992"/>
                    <a:pt x="10844" y="8856"/>
                    <a:pt x="9574" y="10778"/>
                  </a:cubicBezTo>
                  <a:cubicBezTo>
                    <a:pt x="7707" y="13685"/>
                    <a:pt x="7849" y="16387"/>
                    <a:pt x="10642" y="17819"/>
                  </a:cubicBezTo>
                  <a:cubicBezTo>
                    <a:pt x="11644" y="18306"/>
                    <a:pt x="13027" y="18587"/>
                    <a:pt x="14583" y="18587"/>
                  </a:cubicBezTo>
                  <a:cubicBezTo>
                    <a:pt x="16724" y="18587"/>
                    <a:pt x="19195" y="18054"/>
                    <a:pt x="21460" y="16793"/>
                  </a:cubicBezTo>
                  <a:cubicBezTo>
                    <a:pt x="21618" y="16698"/>
                    <a:pt x="21773" y="16600"/>
                    <a:pt x="21922" y="16501"/>
                  </a:cubicBezTo>
                  <a:lnTo>
                    <a:pt x="21922" y="16501"/>
                  </a:lnTo>
                  <a:cubicBezTo>
                    <a:pt x="20393" y="18009"/>
                    <a:pt x="17119" y="19254"/>
                    <a:pt x="14577" y="19436"/>
                  </a:cubicBezTo>
                  <a:cubicBezTo>
                    <a:pt x="14126" y="19471"/>
                    <a:pt x="13690" y="19488"/>
                    <a:pt x="13269" y="19488"/>
                  </a:cubicBezTo>
                  <a:cubicBezTo>
                    <a:pt x="9822" y="19488"/>
                    <a:pt x="7403" y="18339"/>
                    <a:pt x="6461" y="16607"/>
                  </a:cubicBezTo>
                  <a:lnTo>
                    <a:pt x="6461" y="16607"/>
                  </a:lnTo>
                  <a:cubicBezTo>
                    <a:pt x="7399" y="18426"/>
                    <a:pt x="9782" y="19672"/>
                    <a:pt x="13427" y="19672"/>
                  </a:cubicBezTo>
                  <a:cubicBezTo>
                    <a:pt x="13569" y="19672"/>
                    <a:pt x="13713" y="19670"/>
                    <a:pt x="13860" y="19666"/>
                  </a:cubicBezTo>
                  <a:cubicBezTo>
                    <a:pt x="17114" y="19587"/>
                    <a:pt x="21138" y="18334"/>
                    <a:pt x="23572" y="16200"/>
                  </a:cubicBezTo>
                  <a:cubicBezTo>
                    <a:pt x="23969" y="15843"/>
                    <a:pt x="24268" y="15475"/>
                    <a:pt x="24461" y="15120"/>
                  </a:cubicBezTo>
                  <a:lnTo>
                    <a:pt x="24461" y="15120"/>
                  </a:lnTo>
                  <a:cubicBezTo>
                    <a:pt x="25369" y="15985"/>
                    <a:pt x="23137" y="17586"/>
                    <a:pt x="21222" y="18652"/>
                  </a:cubicBezTo>
                  <a:cubicBezTo>
                    <a:pt x="18271" y="20242"/>
                    <a:pt x="15079" y="20877"/>
                    <a:pt x="12319" y="20877"/>
                  </a:cubicBezTo>
                  <a:cubicBezTo>
                    <a:pt x="11368" y="20877"/>
                    <a:pt x="10468" y="20801"/>
                    <a:pt x="9647" y="20664"/>
                  </a:cubicBezTo>
                  <a:cubicBezTo>
                    <a:pt x="3168" y="19410"/>
                    <a:pt x="2771" y="14255"/>
                    <a:pt x="6377" y="9396"/>
                  </a:cubicBezTo>
                  <a:lnTo>
                    <a:pt x="6377" y="9396"/>
                  </a:lnTo>
                  <a:cubicBezTo>
                    <a:pt x="1544" y="15090"/>
                    <a:pt x="3611" y="21114"/>
                    <a:pt x="12342" y="21114"/>
                  </a:cubicBezTo>
                  <a:cubicBezTo>
                    <a:pt x="12941" y="21114"/>
                    <a:pt x="13571" y="21085"/>
                    <a:pt x="14233" y="21027"/>
                  </a:cubicBezTo>
                  <a:cubicBezTo>
                    <a:pt x="18858" y="20636"/>
                    <a:pt x="25019" y="17896"/>
                    <a:pt x="26106" y="14852"/>
                  </a:cubicBezTo>
                  <a:cubicBezTo>
                    <a:pt x="26207" y="14600"/>
                    <a:pt x="26245" y="14363"/>
                    <a:pt x="26224" y="14143"/>
                  </a:cubicBezTo>
                  <a:lnTo>
                    <a:pt x="26224" y="14143"/>
                  </a:lnTo>
                  <a:cubicBezTo>
                    <a:pt x="26273" y="14192"/>
                    <a:pt x="26318" y="14246"/>
                    <a:pt x="26356" y="14305"/>
                  </a:cubicBezTo>
                  <a:cubicBezTo>
                    <a:pt x="27829" y="16277"/>
                    <a:pt x="23370" y="19321"/>
                    <a:pt x="19359" y="20714"/>
                  </a:cubicBezTo>
                  <a:cubicBezTo>
                    <a:pt x="16228" y="21805"/>
                    <a:pt x="13116" y="22294"/>
                    <a:pt x="10355" y="22294"/>
                  </a:cubicBezTo>
                  <a:cubicBezTo>
                    <a:pt x="9416" y="22294"/>
                    <a:pt x="8518" y="22238"/>
                    <a:pt x="7674" y="22129"/>
                  </a:cubicBezTo>
                  <a:lnTo>
                    <a:pt x="7674" y="22129"/>
                  </a:lnTo>
                  <a:cubicBezTo>
                    <a:pt x="8550" y="22304"/>
                    <a:pt x="9540" y="22390"/>
                    <a:pt x="10602" y="22390"/>
                  </a:cubicBezTo>
                  <a:cubicBezTo>
                    <a:pt x="15674" y="22390"/>
                    <a:pt x="22391" y="20436"/>
                    <a:pt x="26183" y="16859"/>
                  </a:cubicBezTo>
                  <a:cubicBezTo>
                    <a:pt x="27565" y="15514"/>
                    <a:pt x="27878" y="14161"/>
                    <a:pt x="26974" y="13290"/>
                  </a:cubicBezTo>
                  <a:cubicBezTo>
                    <a:pt x="26880" y="13210"/>
                    <a:pt x="26773" y="13138"/>
                    <a:pt x="26658" y="13072"/>
                  </a:cubicBezTo>
                  <a:lnTo>
                    <a:pt x="26658" y="13072"/>
                  </a:lnTo>
                  <a:cubicBezTo>
                    <a:pt x="27558" y="13102"/>
                    <a:pt x="28217" y="13363"/>
                    <a:pt x="28481" y="13852"/>
                  </a:cubicBezTo>
                  <a:cubicBezTo>
                    <a:pt x="29274" y="15298"/>
                    <a:pt x="27595" y="17292"/>
                    <a:pt x="25227" y="18947"/>
                  </a:cubicBezTo>
                  <a:cubicBezTo>
                    <a:pt x="20764" y="22149"/>
                    <a:pt x="14890" y="23589"/>
                    <a:pt x="10108" y="23589"/>
                  </a:cubicBezTo>
                  <a:cubicBezTo>
                    <a:pt x="9631" y="23589"/>
                    <a:pt x="9164" y="23575"/>
                    <a:pt x="8711" y="23546"/>
                  </a:cubicBezTo>
                  <a:cubicBezTo>
                    <a:pt x="4464" y="23280"/>
                    <a:pt x="1486" y="21917"/>
                    <a:pt x="0" y="19806"/>
                  </a:cubicBezTo>
                  <a:lnTo>
                    <a:pt x="0" y="19806"/>
                  </a:lnTo>
                  <a:cubicBezTo>
                    <a:pt x="1420" y="22256"/>
                    <a:pt x="5161" y="23741"/>
                    <a:pt x="9986" y="23741"/>
                  </a:cubicBezTo>
                  <a:cubicBezTo>
                    <a:pt x="13600" y="23741"/>
                    <a:pt x="17822" y="22908"/>
                    <a:pt x="22131" y="21023"/>
                  </a:cubicBezTo>
                  <a:cubicBezTo>
                    <a:pt x="25107" y="19712"/>
                    <a:pt x="27439" y="17967"/>
                    <a:pt x="28747" y="16116"/>
                  </a:cubicBezTo>
                  <a:cubicBezTo>
                    <a:pt x="29930" y="14374"/>
                    <a:pt x="29982" y="12585"/>
                    <a:pt x="27768" y="12065"/>
                  </a:cubicBezTo>
                  <a:cubicBezTo>
                    <a:pt x="27576" y="12024"/>
                    <a:pt x="27370" y="11997"/>
                    <a:pt x="27156" y="11980"/>
                  </a:cubicBezTo>
                  <a:cubicBezTo>
                    <a:pt x="27252" y="11966"/>
                    <a:pt x="27349" y="11954"/>
                    <a:pt x="27442" y="11942"/>
                  </a:cubicBezTo>
                  <a:cubicBezTo>
                    <a:pt x="27709" y="11911"/>
                    <a:pt x="27971" y="11895"/>
                    <a:pt x="28222" y="11892"/>
                  </a:cubicBezTo>
                  <a:cubicBezTo>
                    <a:pt x="28264" y="11891"/>
                    <a:pt x="28305" y="11891"/>
                    <a:pt x="28346" y="11891"/>
                  </a:cubicBezTo>
                  <a:cubicBezTo>
                    <a:pt x="28505" y="11891"/>
                    <a:pt x="28661" y="11896"/>
                    <a:pt x="28810" y="11907"/>
                  </a:cubicBezTo>
                  <a:cubicBezTo>
                    <a:pt x="29434" y="11954"/>
                    <a:pt x="29945" y="12118"/>
                    <a:pt x="30241" y="12405"/>
                  </a:cubicBezTo>
                  <a:cubicBezTo>
                    <a:pt x="30389" y="12549"/>
                    <a:pt x="30513" y="12708"/>
                    <a:pt x="30612" y="12875"/>
                  </a:cubicBezTo>
                  <a:cubicBezTo>
                    <a:pt x="30977" y="13488"/>
                    <a:pt x="30894" y="14258"/>
                    <a:pt x="30601" y="15056"/>
                  </a:cubicBezTo>
                  <a:cubicBezTo>
                    <a:pt x="30328" y="15794"/>
                    <a:pt x="29816" y="16579"/>
                    <a:pt x="29110" y="17338"/>
                  </a:cubicBezTo>
                  <a:cubicBezTo>
                    <a:pt x="26693" y="19939"/>
                    <a:pt x="22574" y="22236"/>
                    <a:pt x="18319" y="23659"/>
                  </a:cubicBezTo>
                  <a:cubicBezTo>
                    <a:pt x="21624" y="22636"/>
                    <a:pt x="24529" y="21148"/>
                    <a:pt x="27232" y="19262"/>
                  </a:cubicBezTo>
                  <a:cubicBezTo>
                    <a:pt x="31425" y="16298"/>
                    <a:pt x="33421" y="12110"/>
                    <a:pt x="28936" y="11357"/>
                  </a:cubicBezTo>
                  <a:cubicBezTo>
                    <a:pt x="28714" y="11326"/>
                    <a:pt x="28489" y="11312"/>
                    <a:pt x="28261" y="11312"/>
                  </a:cubicBezTo>
                  <a:cubicBezTo>
                    <a:pt x="27591" y="11312"/>
                    <a:pt x="26897" y="11436"/>
                    <a:pt x="26191" y="11638"/>
                  </a:cubicBezTo>
                  <a:cubicBezTo>
                    <a:pt x="27190" y="11061"/>
                    <a:pt x="28301" y="10818"/>
                    <a:pt x="29324" y="10818"/>
                  </a:cubicBezTo>
                  <a:cubicBezTo>
                    <a:pt x="30719" y="10818"/>
                    <a:pt x="31948" y="11270"/>
                    <a:pt x="32500" y="11942"/>
                  </a:cubicBezTo>
                  <a:cubicBezTo>
                    <a:pt x="34265" y="14113"/>
                    <a:pt x="32121" y="17288"/>
                    <a:pt x="28240" y="20072"/>
                  </a:cubicBezTo>
                  <a:cubicBezTo>
                    <a:pt x="22035" y="24412"/>
                    <a:pt x="13706" y="26533"/>
                    <a:pt x="7183" y="26551"/>
                  </a:cubicBezTo>
                  <a:cubicBezTo>
                    <a:pt x="7352" y="26555"/>
                    <a:pt x="7522" y="26556"/>
                    <a:pt x="7693" y="26556"/>
                  </a:cubicBezTo>
                  <a:cubicBezTo>
                    <a:pt x="13765" y="26556"/>
                    <a:pt x="21367" y="24462"/>
                    <a:pt x="27270" y="20849"/>
                  </a:cubicBezTo>
                  <a:cubicBezTo>
                    <a:pt x="30380" y="18914"/>
                    <a:pt x="32637" y="16662"/>
                    <a:pt x="33396" y="14503"/>
                  </a:cubicBezTo>
                  <a:cubicBezTo>
                    <a:pt x="34119" y="12255"/>
                    <a:pt x="32868" y="10302"/>
                    <a:pt x="29237" y="10194"/>
                  </a:cubicBezTo>
                  <a:cubicBezTo>
                    <a:pt x="29184" y="10192"/>
                    <a:pt x="29131" y="10192"/>
                    <a:pt x="29077" y="10192"/>
                  </a:cubicBezTo>
                  <a:cubicBezTo>
                    <a:pt x="28086" y="10192"/>
                    <a:pt x="26935" y="10417"/>
                    <a:pt x="25845" y="10797"/>
                  </a:cubicBezTo>
                  <a:cubicBezTo>
                    <a:pt x="26163" y="10618"/>
                    <a:pt x="26499" y="10451"/>
                    <a:pt x="26840" y="10294"/>
                  </a:cubicBezTo>
                  <a:cubicBezTo>
                    <a:pt x="27466" y="10006"/>
                    <a:pt x="28131" y="9765"/>
                    <a:pt x="28790" y="9640"/>
                  </a:cubicBezTo>
                  <a:cubicBezTo>
                    <a:pt x="29233" y="9556"/>
                    <a:pt x="29650" y="9526"/>
                    <a:pt x="30047" y="9526"/>
                  </a:cubicBezTo>
                  <a:cubicBezTo>
                    <a:pt x="30360" y="9526"/>
                    <a:pt x="30659" y="9544"/>
                    <a:pt x="30948" y="9569"/>
                  </a:cubicBezTo>
                  <a:cubicBezTo>
                    <a:pt x="31728" y="9636"/>
                    <a:pt x="32412" y="9799"/>
                    <a:pt x="32994" y="10032"/>
                  </a:cubicBezTo>
                  <a:cubicBezTo>
                    <a:pt x="33700" y="10315"/>
                    <a:pt x="34249" y="10724"/>
                    <a:pt x="34597" y="11209"/>
                  </a:cubicBezTo>
                  <a:cubicBezTo>
                    <a:pt x="36141" y="13360"/>
                    <a:pt x="34507" y="16424"/>
                    <a:pt x="31534" y="19236"/>
                  </a:cubicBezTo>
                  <a:cubicBezTo>
                    <a:pt x="35444" y="15885"/>
                    <a:pt x="36824" y="11868"/>
                    <a:pt x="33527" y="10029"/>
                  </a:cubicBezTo>
                  <a:cubicBezTo>
                    <a:pt x="32717" y="9574"/>
                    <a:pt x="31525" y="9272"/>
                    <a:pt x="30171" y="9272"/>
                  </a:cubicBezTo>
                  <a:cubicBezTo>
                    <a:pt x="28674" y="9272"/>
                    <a:pt x="26978" y="9641"/>
                    <a:pt x="25380" y="10579"/>
                  </a:cubicBezTo>
                  <a:cubicBezTo>
                    <a:pt x="24789" y="10948"/>
                    <a:pt x="24292" y="11332"/>
                    <a:pt x="23853" y="11725"/>
                  </a:cubicBezTo>
                  <a:cubicBezTo>
                    <a:pt x="23771" y="11775"/>
                    <a:pt x="23692" y="11826"/>
                    <a:pt x="23613" y="11878"/>
                  </a:cubicBezTo>
                  <a:cubicBezTo>
                    <a:pt x="23639" y="11805"/>
                    <a:pt x="23670" y="11732"/>
                    <a:pt x="23706" y="11657"/>
                  </a:cubicBezTo>
                  <a:cubicBezTo>
                    <a:pt x="23857" y="11351"/>
                    <a:pt x="24122" y="11030"/>
                    <a:pt x="24412" y="10722"/>
                  </a:cubicBezTo>
                  <a:cubicBezTo>
                    <a:pt x="24753" y="10362"/>
                    <a:pt x="25197" y="10000"/>
                    <a:pt x="25767" y="9724"/>
                  </a:cubicBezTo>
                  <a:cubicBezTo>
                    <a:pt x="26599" y="9320"/>
                    <a:pt x="27611" y="9048"/>
                    <a:pt x="28490" y="8819"/>
                  </a:cubicBezTo>
                  <a:cubicBezTo>
                    <a:pt x="29528" y="8548"/>
                    <a:pt x="30519" y="8414"/>
                    <a:pt x="31427" y="8414"/>
                  </a:cubicBezTo>
                  <a:cubicBezTo>
                    <a:pt x="31655" y="8414"/>
                    <a:pt x="31877" y="8423"/>
                    <a:pt x="32094" y="8439"/>
                  </a:cubicBezTo>
                  <a:cubicBezTo>
                    <a:pt x="33126" y="8521"/>
                    <a:pt x="34099" y="8744"/>
                    <a:pt x="34886" y="9037"/>
                  </a:cubicBezTo>
                  <a:cubicBezTo>
                    <a:pt x="35589" y="9298"/>
                    <a:pt x="36164" y="9647"/>
                    <a:pt x="36553" y="10095"/>
                  </a:cubicBezTo>
                  <a:cubicBezTo>
                    <a:pt x="36928" y="10527"/>
                    <a:pt x="37248" y="11064"/>
                    <a:pt x="37322" y="11616"/>
                  </a:cubicBezTo>
                  <a:cubicBezTo>
                    <a:pt x="37936" y="16134"/>
                    <a:pt x="31318" y="22214"/>
                    <a:pt x="23083" y="25636"/>
                  </a:cubicBezTo>
                  <a:cubicBezTo>
                    <a:pt x="31400" y="22204"/>
                    <a:pt x="38424" y="16073"/>
                    <a:pt x="37671" y="11524"/>
                  </a:cubicBezTo>
                  <a:cubicBezTo>
                    <a:pt x="37307" y="9975"/>
                    <a:pt x="36248" y="8608"/>
                    <a:pt x="33848" y="8157"/>
                  </a:cubicBezTo>
                  <a:cubicBezTo>
                    <a:pt x="33213" y="8049"/>
                    <a:pt x="32526" y="7991"/>
                    <a:pt x="31802" y="7991"/>
                  </a:cubicBezTo>
                  <a:cubicBezTo>
                    <a:pt x="30173" y="7991"/>
                    <a:pt x="28354" y="8281"/>
                    <a:pt x="26517" y="8933"/>
                  </a:cubicBezTo>
                  <a:cubicBezTo>
                    <a:pt x="24871" y="9515"/>
                    <a:pt x="23426" y="10492"/>
                    <a:pt x="22889" y="11498"/>
                  </a:cubicBezTo>
                  <a:cubicBezTo>
                    <a:pt x="22777" y="11700"/>
                    <a:pt x="22691" y="11900"/>
                    <a:pt x="22621" y="12100"/>
                  </a:cubicBezTo>
                  <a:cubicBezTo>
                    <a:pt x="22554" y="11825"/>
                    <a:pt x="22595" y="11513"/>
                    <a:pt x="22738" y="11173"/>
                  </a:cubicBezTo>
                  <a:cubicBezTo>
                    <a:pt x="23472" y="9635"/>
                    <a:pt x="25491" y="8681"/>
                    <a:pt x="25491" y="8681"/>
                  </a:cubicBezTo>
                  <a:cubicBezTo>
                    <a:pt x="27919" y="7588"/>
                    <a:pt x="30529" y="7075"/>
                    <a:pt x="32810" y="7075"/>
                  </a:cubicBezTo>
                  <a:cubicBezTo>
                    <a:pt x="34069" y="7075"/>
                    <a:pt x="35227" y="7231"/>
                    <a:pt x="36200" y="7532"/>
                  </a:cubicBezTo>
                  <a:cubicBezTo>
                    <a:pt x="38545" y="8271"/>
                    <a:pt x="39686" y="9630"/>
                    <a:pt x="40062" y="11316"/>
                  </a:cubicBezTo>
                  <a:cubicBezTo>
                    <a:pt x="39669" y="9162"/>
                    <a:pt x="37780" y="7428"/>
                    <a:pt x="34437" y="6863"/>
                  </a:cubicBezTo>
                  <a:cubicBezTo>
                    <a:pt x="33831" y="6767"/>
                    <a:pt x="33173" y="6718"/>
                    <a:pt x="32481" y="6718"/>
                  </a:cubicBezTo>
                  <a:cubicBezTo>
                    <a:pt x="29578" y="6718"/>
                    <a:pt x="26075" y="7585"/>
                    <a:pt x="23332" y="9518"/>
                  </a:cubicBezTo>
                  <a:cubicBezTo>
                    <a:pt x="21675" y="10684"/>
                    <a:pt x="21553" y="11618"/>
                    <a:pt x="21837" y="12477"/>
                  </a:cubicBezTo>
                  <a:cubicBezTo>
                    <a:pt x="21836" y="12477"/>
                    <a:pt x="21836" y="12476"/>
                    <a:pt x="21836" y="12476"/>
                  </a:cubicBezTo>
                  <a:cubicBezTo>
                    <a:pt x="20428" y="11232"/>
                    <a:pt x="22253" y="9612"/>
                    <a:pt x="22371" y="9510"/>
                  </a:cubicBezTo>
                  <a:cubicBezTo>
                    <a:pt x="24922" y="7458"/>
                    <a:pt x="29123" y="6013"/>
                    <a:pt x="32473" y="5796"/>
                  </a:cubicBezTo>
                  <a:cubicBezTo>
                    <a:pt x="32901" y="5769"/>
                    <a:pt x="33315" y="5756"/>
                    <a:pt x="33714" y="5756"/>
                  </a:cubicBezTo>
                  <a:cubicBezTo>
                    <a:pt x="42278" y="5756"/>
                    <a:pt x="44088" y="11704"/>
                    <a:pt x="39630" y="17279"/>
                  </a:cubicBezTo>
                  <a:cubicBezTo>
                    <a:pt x="43514" y="12479"/>
                    <a:pt x="43409" y="7521"/>
                    <a:pt x="37498" y="5870"/>
                  </a:cubicBezTo>
                  <a:cubicBezTo>
                    <a:pt x="36500" y="5579"/>
                    <a:pt x="35309" y="5435"/>
                    <a:pt x="34017" y="5435"/>
                  </a:cubicBezTo>
                  <a:cubicBezTo>
                    <a:pt x="29795" y="5435"/>
                    <a:pt x="24499" y="6970"/>
                    <a:pt x="21393" y="9907"/>
                  </a:cubicBezTo>
                  <a:cubicBezTo>
                    <a:pt x="19827" y="11364"/>
                    <a:pt x="20098" y="12288"/>
                    <a:pt x="20986" y="13019"/>
                  </a:cubicBezTo>
                  <a:lnTo>
                    <a:pt x="20981" y="13019"/>
                  </a:lnTo>
                  <a:cubicBezTo>
                    <a:pt x="18470" y="12285"/>
                    <a:pt x="19688" y="10448"/>
                    <a:pt x="19811" y="10272"/>
                  </a:cubicBezTo>
                  <a:cubicBezTo>
                    <a:pt x="21408" y="8342"/>
                    <a:pt x="24528" y="6548"/>
                    <a:pt x="27700" y="5508"/>
                  </a:cubicBezTo>
                  <a:cubicBezTo>
                    <a:pt x="30453" y="4651"/>
                    <a:pt x="33171" y="4258"/>
                    <a:pt x="35595" y="4258"/>
                  </a:cubicBezTo>
                  <a:cubicBezTo>
                    <a:pt x="36714" y="4258"/>
                    <a:pt x="37770" y="4342"/>
                    <a:pt x="38738" y="4502"/>
                  </a:cubicBezTo>
                  <a:cubicBezTo>
                    <a:pt x="37739" y="4270"/>
                    <a:pt x="36585" y="4154"/>
                    <a:pt x="35340" y="4154"/>
                  </a:cubicBezTo>
                  <a:cubicBezTo>
                    <a:pt x="30543" y="4154"/>
                    <a:pt x="24388" y="5869"/>
                    <a:pt x="20478" y="9225"/>
                  </a:cubicBezTo>
                  <a:cubicBezTo>
                    <a:pt x="18330" y="11054"/>
                    <a:pt x="17940" y="13126"/>
                    <a:pt x="20350" y="13586"/>
                  </a:cubicBezTo>
                  <a:cubicBezTo>
                    <a:pt x="20347" y="13586"/>
                    <a:pt x="20342" y="13586"/>
                    <a:pt x="20340" y="13587"/>
                  </a:cubicBezTo>
                  <a:cubicBezTo>
                    <a:pt x="20186" y="13595"/>
                    <a:pt x="20039" y="13600"/>
                    <a:pt x="19900" y="13600"/>
                  </a:cubicBezTo>
                  <a:cubicBezTo>
                    <a:pt x="17661" y="13600"/>
                    <a:pt x="17443" y="12531"/>
                    <a:pt x="17432" y="12471"/>
                  </a:cubicBezTo>
                  <a:cubicBezTo>
                    <a:pt x="17407" y="11564"/>
                    <a:pt x="17912" y="10541"/>
                    <a:pt x="18806" y="9528"/>
                  </a:cubicBezTo>
                  <a:cubicBezTo>
                    <a:pt x="21096" y="7038"/>
                    <a:pt x="25042" y="4949"/>
                    <a:pt x="29195" y="3913"/>
                  </a:cubicBezTo>
                  <a:cubicBezTo>
                    <a:pt x="31691" y="3291"/>
                    <a:pt x="34033" y="3006"/>
                    <a:pt x="36144" y="3006"/>
                  </a:cubicBezTo>
                  <a:cubicBezTo>
                    <a:pt x="41059" y="3006"/>
                    <a:pt x="44724" y="4551"/>
                    <a:pt x="46180" y="6993"/>
                  </a:cubicBezTo>
                  <a:cubicBezTo>
                    <a:pt x="44816" y="4430"/>
                    <a:pt x="41163" y="2784"/>
                    <a:pt x="36120" y="2784"/>
                  </a:cubicBezTo>
                  <a:cubicBezTo>
                    <a:pt x="34158" y="2784"/>
                    <a:pt x="31986" y="3033"/>
                    <a:pt x="29655" y="3574"/>
                  </a:cubicBezTo>
                  <a:cubicBezTo>
                    <a:pt x="24504" y="4782"/>
                    <a:pt x="19169" y="7559"/>
                    <a:pt x="17187" y="10715"/>
                  </a:cubicBezTo>
                  <a:cubicBezTo>
                    <a:pt x="16500" y="11880"/>
                    <a:pt x="16406" y="12924"/>
                    <a:pt x="17112" y="13726"/>
                  </a:cubicBezTo>
                  <a:cubicBezTo>
                    <a:pt x="17556" y="14138"/>
                    <a:pt x="18220" y="14291"/>
                    <a:pt x="19010" y="14291"/>
                  </a:cubicBezTo>
                  <a:cubicBezTo>
                    <a:pt x="19278" y="14291"/>
                    <a:pt x="19560" y="14273"/>
                    <a:pt x="19853" y="14242"/>
                  </a:cubicBezTo>
                  <a:lnTo>
                    <a:pt x="19853" y="14242"/>
                  </a:lnTo>
                  <a:cubicBezTo>
                    <a:pt x="19287" y="14420"/>
                    <a:pt x="18767" y="14496"/>
                    <a:pt x="18299" y="14496"/>
                  </a:cubicBezTo>
                  <a:cubicBezTo>
                    <a:pt x="17263" y="14496"/>
                    <a:pt x="16490" y="14124"/>
                    <a:pt x="16064" y="13670"/>
                  </a:cubicBezTo>
                  <a:cubicBezTo>
                    <a:pt x="15242" y="12788"/>
                    <a:pt x="15300" y="11656"/>
                    <a:pt x="16113" y="10381"/>
                  </a:cubicBezTo>
                  <a:cubicBezTo>
                    <a:pt x="18176" y="7217"/>
                    <a:pt x="23208" y="4429"/>
                    <a:pt x="28204" y="2726"/>
                  </a:cubicBezTo>
                  <a:lnTo>
                    <a:pt x="28204" y="2726"/>
                  </a:lnTo>
                  <a:cubicBezTo>
                    <a:pt x="22639" y="4501"/>
                    <a:pt x="16914" y="7796"/>
                    <a:pt x="15238" y="11288"/>
                  </a:cubicBezTo>
                  <a:cubicBezTo>
                    <a:pt x="14265" y="13262"/>
                    <a:pt x="15259" y="15252"/>
                    <a:pt x="18309" y="15252"/>
                  </a:cubicBezTo>
                  <a:cubicBezTo>
                    <a:pt x="18658" y="15252"/>
                    <a:pt x="19035" y="15226"/>
                    <a:pt x="19439" y="15170"/>
                  </a:cubicBezTo>
                  <a:cubicBezTo>
                    <a:pt x="19457" y="15167"/>
                    <a:pt x="19475" y="15164"/>
                    <a:pt x="19494" y="15161"/>
                  </a:cubicBezTo>
                  <a:lnTo>
                    <a:pt x="19494" y="15161"/>
                  </a:lnTo>
                  <a:cubicBezTo>
                    <a:pt x="19490" y="15162"/>
                    <a:pt x="19487" y="15164"/>
                    <a:pt x="19483" y="15165"/>
                  </a:cubicBezTo>
                  <a:cubicBezTo>
                    <a:pt x="19360" y="15212"/>
                    <a:pt x="18133" y="15661"/>
                    <a:pt x="16768" y="15661"/>
                  </a:cubicBezTo>
                  <a:cubicBezTo>
                    <a:pt x="16313" y="15661"/>
                    <a:pt x="15843" y="15611"/>
                    <a:pt x="15393" y="15480"/>
                  </a:cubicBezTo>
                  <a:cubicBezTo>
                    <a:pt x="15335" y="15461"/>
                    <a:pt x="15275" y="15441"/>
                    <a:pt x="15219" y="15420"/>
                  </a:cubicBezTo>
                  <a:cubicBezTo>
                    <a:pt x="14727" y="15243"/>
                    <a:pt x="14350" y="14988"/>
                    <a:pt x="14067" y="14687"/>
                  </a:cubicBezTo>
                  <a:cubicBezTo>
                    <a:pt x="13779" y="14380"/>
                    <a:pt x="13574" y="14034"/>
                    <a:pt x="13441" y="13661"/>
                  </a:cubicBezTo>
                  <a:cubicBezTo>
                    <a:pt x="13311" y="13294"/>
                    <a:pt x="13264" y="12897"/>
                    <a:pt x="13320" y="12475"/>
                  </a:cubicBezTo>
                  <a:cubicBezTo>
                    <a:pt x="13347" y="12262"/>
                    <a:pt x="13398" y="12045"/>
                    <a:pt x="13464" y="11825"/>
                  </a:cubicBezTo>
                  <a:cubicBezTo>
                    <a:pt x="13529" y="11606"/>
                    <a:pt x="13584" y="11380"/>
                    <a:pt x="13694" y="11153"/>
                  </a:cubicBezTo>
                  <a:cubicBezTo>
                    <a:pt x="15187" y="8058"/>
                    <a:pt x="19727" y="5006"/>
                    <a:pt x="24745" y="2924"/>
                  </a:cubicBezTo>
                  <a:cubicBezTo>
                    <a:pt x="29587" y="971"/>
                    <a:pt x="34656" y="2"/>
                    <a:pt x="38989" y="2"/>
                  </a:cubicBezTo>
                  <a:cubicBezTo>
                    <a:pt x="39030" y="2"/>
                    <a:pt x="39072" y="2"/>
                    <a:pt x="39113" y="2"/>
                  </a:cubicBezTo>
                  <a:cubicBezTo>
                    <a:pt x="39032" y="1"/>
                    <a:pt x="38951" y="1"/>
                    <a:pt x="38869" y="1"/>
                  </a:cubicBezTo>
                  <a:close/>
                </a:path>
              </a:pathLst>
            </a:custGeom>
            <a:solidFill>
              <a:srgbClr val="FFFCFB">
                <a:alpha val="20250"/>
              </a:srgbClr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4982;p39">
              <a:extLst>
                <a:ext uri="{FF2B5EF4-FFF2-40B4-BE49-F238E27FC236}">
                  <a16:creationId xmlns:a16="http://schemas.microsoft.com/office/drawing/2014/main" id="{6D145224-7E99-30DC-F30E-BE36A8C1ACF1}"/>
                </a:ext>
              </a:extLst>
            </p:cNvPr>
            <p:cNvSpPr/>
            <p:nvPr/>
          </p:nvSpPr>
          <p:spPr>
            <a:xfrm>
              <a:off x="-6426131" y="-79179"/>
              <a:ext cx="3421918" cy="1967600"/>
            </a:xfrm>
            <a:custGeom>
              <a:avLst/>
              <a:gdLst/>
              <a:ahLst/>
              <a:cxnLst/>
              <a:rect l="l" t="t" r="r" b="b"/>
              <a:pathLst>
                <a:path w="32087" h="18450" extrusionOk="0">
                  <a:moveTo>
                    <a:pt x="27017" y="0"/>
                  </a:moveTo>
                  <a:cubicBezTo>
                    <a:pt x="22151" y="0"/>
                    <a:pt x="15597" y="1744"/>
                    <a:pt x="11505" y="5155"/>
                  </a:cubicBezTo>
                  <a:cubicBezTo>
                    <a:pt x="8795" y="7352"/>
                    <a:pt x="7473" y="10123"/>
                    <a:pt x="10358" y="11033"/>
                  </a:cubicBezTo>
                  <a:cubicBezTo>
                    <a:pt x="10748" y="11157"/>
                    <a:pt x="11160" y="11214"/>
                    <a:pt x="11584" y="11214"/>
                  </a:cubicBezTo>
                  <a:cubicBezTo>
                    <a:pt x="12499" y="11214"/>
                    <a:pt x="13471" y="10952"/>
                    <a:pt x="14408" y="10540"/>
                  </a:cubicBezTo>
                  <a:lnTo>
                    <a:pt x="14408" y="10540"/>
                  </a:lnTo>
                  <a:cubicBezTo>
                    <a:pt x="13516" y="11443"/>
                    <a:pt x="12058" y="11800"/>
                    <a:pt x="10795" y="11800"/>
                  </a:cubicBezTo>
                  <a:cubicBezTo>
                    <a:pt x="10056" y="11800"/>
                    <a:pt x="9384" y="11678"/>
                    <a:pt x="8931" y="11472"/>
                  </a:cubicBezTo>
                  <a:cubicBezTo>
                    <a:pt x="6455" y="10251"/>
                    <a:pt x="7543" y="7411"/>
                    <a:pt x="10163" y="5062"/>
                  </a:cubicBezTo>
                  <a:lnTo>
                    <a:pt x="10163" y="5062"/>
                  </a:lnTo>
                  <a:cubicBezTo>
                    <a:pt x="7125" y="7625"/>
                    <a:pt x="6210" y="10900"/>
                    <a:pt x="9572" y="11815"/>
                  </a:cubicBezTo>
                  <a:cubicBezTo>
                    <a:pt x="9979" y="11914"/>
                    <a:pt x="10434" y="11966"/>
                    <a:pt x="10921" y="11966"/>
                  </a:cubicBezTo>
                  <a:cubicBezTo>
                    <a:pt x="11809" y="11966"/>
                    <a:pt x="12803" y="11793"/>
                    <a:pt x="13802" y="11416"/>
                  </a:cubicBezTo>
                  <a:cubicBezTo>
                    <a:pt x="13901" y="11381"/>
                    <a:pt x="14000" y="11342"/>
                    <a:pt x="14096" y="11300"/>
                  </a:cubicBezTo>
                  <a:lnTo>
                    <a:pt x="14096" y="11300"/>
                  </a:lnTo>
                  <a:cubicBezTo>
                    <a:pt x="12699" y="12264"/>
                    <a:pt x="11006" y="12704"/>
                    <a:pt x="9593" y="12704"/>
                  </a:cubicBezTo>
                  <a:cubicBezTo>
                    <a:pt x="8714" y="12704"/>
                    <a:pt x="7942" y="12533"/>
                    <a:pt x="7418" y="12213"/>
                  </a:cubicBezTo>
                  <a:cubicBezTo>
                    <a:pt x="6167" y="11457"/>
                    <a:pt x="5776" y="10335"/>
                    <a:pt x="6127" y="8987"/>
                  </a:cubicBezTo>
                  <a:cubicBezTo>
                    <a:pt x="6593" y="7218"/>
                    <a:pt x="8276" y="5340"/>
                    <a:pt x="10571" y="3674"/>
                  </a:cubicBezTo>
                  <a:lnTo>
                    <a:pt x="10571" y="3674"/>
                  </a:lnTo>
                  <a:cubicBezTo>
                    <a:pt x="8909" y="4857"/>
                    <a:pt x="7537" y="6154"/>
                    <a:pt x="6655" y="7488"/>
                  </a:cubicBezTo>
                  <a:cubicBezTo>
                    <a:pt x="5357" y="9507"/>
                    <a:pt x="5456" y="11383"/>
                    <a:pt x="7396" y="12379"/>
                  </a:cubicBezTo>
                  <a:cubicBezTo>
                    <a:pt x="8094" y="12717"/>
                    <a:pt x="9055" y="12912"/>
                    <a:pt x="10136" y="12912"/>
                  </a:cubicBezTo>
                  <a:cubicBezTo>
                    <a:pt x="11624" y="12912"/>
                    <a:pt x="13339" y="12543"/>
                    <a:pt x="14911" y="11668"/>
                  </a:cubicBezTo>
                  <a:cubicBezTo>
                    <a:pt x="15022" y="11601"/>
                    <a:pt x="15128" y="11533"/>
                    <a:pt x="15232" y="11465"/>
                  </a:cubicBezTo>
                  <a:lnTo>
                    <a:pt x="15232" y="11465"/>
                  </a:lnTo>
                  <a:cubicBezTo>
                    <a:pt x="14171" y="12512"/>
                    <a:pt x="11895" y="13378"/>
                    <a:pt x="10129" y="13504"/>
                  </a:cubicBezTo>
                  <a:cubicBezTo>
                    <a:pt x="9816" y="13528"/>
                    <a:pt x="9513" y="13540"/>
                    <a:pt x="9220" y="13540"/>
                  </a:cubicBezTo>
                  <a:cubicBezTo>
                    <a:pt x="6825" y="13540"/>
                    <a:pt x="5145" y="12743"/>
                    <a:pt x="4492" y="11539"/>
                  </a:cubicBezTo>
                  <a:lnTo>
                    <a:pt x="4492" y="11539"/>
                  </a:lnTo>
                  <a:cubicBezTo>
                    <a:pt x="5145" y="12803"/>
                    <a:pt x="6800" y="13668"/>
                    <a:pt x="9335" y="13668"/>
                  </a:cubicBezTo>
                  <a:cubicBezTo>
                    <a:pt x="9432" y="13668"/>
                    <a:pt x="9531" y="13667"/>
                    <a:pt x="9631" y="13664"/>
                  </a:cubicBezTo>
                  <a:cubicBezTo>
                    <a:pt x="11893" y="13609"/>
                    <a:pt x="14688" y="12737"/>
                    <a:pt x="16378" y="11256"/>
                  </a:cubicBezTo>
                  <a:cubicBezTo>
                    <a:pt x="16654" y="11007"/>
                    <a:pt x="16861" y="10752"/>
                    <a:pt x="16996" y="10506"/>
                  </a:cubicBezTo>
                  <a:lnTo>
                    <a:pt x="16996" y="10506"/>
                  </a:lnTo>
                  <a:cubicBezTo>
                    <a:pt x="17627" y="11106"/>
                    <a:pt x="16075" y="12218"/>
                    <a:pt x="14746" y="12958"/>
                  </a:cubicBezTo>
                  <a:cubicBezTo>
                    <a:pt x="12697" y="14063"/>
                    <a:pt x="10480" y="14504"/>
                    <a:pt x="8563" y="14504"/>
                  </a:cubicBezTo>
                  <a:cubicBezTo>
                    <a:pt x="7901" y="14504"/>
                    <a:pt x="7275" y="14451"/>
                    <a:pt x="6704" y="14355"/>
                  </a:cubicBezTo>
                  <a:cubicBezTo>
                    <a:pt x="2204" y="13485"/>
                    <a:pt x="1928" y="9903"/>
                    <a:pt x="4432" y="6527"/>
                  </a:cubicBezTo>
                  <a:lnTo>
                    <a:pt x="4432" y="6527"/>
                  </a:lnTo>
                  <a:cubicBezTo>
                    <a:pt x="1075" y="10485"/>
                    <a:pt x="2511" y="14669"/>
                    <a:pt x="8578" y="14669"/>
                  </a:cubicBezTo>
                  <a:cubicBezTo>
                    <a:pt x="8993" y="14669"/>
                    <a:pt x="9431" y="14649"/>
                    <a:pt x="9890" y="14609"/>
                  </a:cubicBezTo>
                  <a:cubicBezTo>
                    <a:pt x="13104" y="14338"/>
                    <a:pt x="17384" y="12434"/>
                    <a:pt x="18138" y="10319"/>
                  </a:cubicBezTo>
                  <a:cubicBezTo>
                    <a:pt x="18207" y="10144"/>
                    <a:pt x="18233" y="9980"/>
                    <a:pt x="18221" y="9826"/>
                  </a:cubicBezTo>
                  <a:lnTo>
                    <a:pt x="18221" y="9826"/>
                  </a:lnTo>
                  <a:cubicBezTo>
                    <a:pt x="18254" y="9861"/>
                    <a:pt x="18285" y="9898"/>
                    <a:pt x="18313" y="9939"/>
                  </a:cubicBezTo>
                  <a:cubicBezTo>
                    <a:pt x="19336" y="11309"/>
                    <a:pt x="16237" y="13424"/>
                    <a:pt x="13452" y="14391"/>
                  </a:cubicBezTo>
                  <a:cubicBezTo>
                    <a:pt x="11276" y="15150"/>
                    <a:pt x="9113" y="15489"/>
                    <a:pt x="7194" y="15489"/>
                  </a:cubicBezTo>
                  <a:cubicBezTo>
                    <a:pt x="6543" y="15489"/>
                    <a:pt x="5919" y="15450"/>
                    <a:pt x="5333" y="15375"/>
                  </a:cubicBezTo>
                  <a:lnTo>
                    <a:pt x="5333" y="15375"/>
                  </a:lnTo>
                  <a:cubicBezTo>
                    <a:pt x="5942" y="15496"/>
                    <a:pt x="6630" y="15556"/>
                    <a:pt x="7368" y="15556"/>
                  </a:cubicBezTo>
                  <a:cubicBezTo>
                    <a:pt x="10891" y="15556"/>
                    <a:pt x="15559" y="14198"/>
                    <a:pt x="18194" y="11713"/>
                  </a:cubicBezTo>
                  <a:cubicBezTo>
                    <a:pt x="19154" y="10779"/>
                    <a:pt x="19372" y="9840"/>
                    <a:pt x="18743" y="9234"/>
                  </a:cubicBezTo>
                  <a:cubicBezTo>
                    <a:pt x="18676" y="9179"/>
                    <a:pt x="18603" y="9128"/>
                    <a:pt x="18523" y="9083"/>
                  </a:cubicBezTo>
                  <a:lnTo>
                    <a:pt x="18523" y="9083"/>
                  </a:lnTo>
                  <a:cubicBezTo>
                    <a:pt x="19149" y="9104"/>
                    <a:pt x="19605" y="9284"/>
                    <a:pt x="19788" y="9625"/>
                  </a:cubicBezTo>
                  <a:cubicBezTo>
                    <a:pt x="20339" y="10631"/>
                    <a:pt x="19171" y="12014"/>
                    <a:pt x="17528" y="13165"/>
                  </a:cubicBezTo>
                  <a:cubicBezTo>
                    <a:pt x="14427" y="15389"/>
                    <a:pt x="10346" y="16390"/>
                    <a:pt x="7025" y="16390"/>
                  </a:cubicBezTo>
                  <a:cubicBezTo>
                    <a:pt x="6693" y="16390"/>
                    <a:pt x="6368" y="16380"/>
                    <a:pt x="6053" y="16360"/>
                  </a:cubicBezTo>
                  <a:cubicBezTo>
                    <a:pt x="3101" y="16174"/>
                    <a:pt x="1032" y="15229"/>
                    <a:pt x="0" y="13761"/>
                  </a:cubicBezTo>
                  <a:lnTo>
                    <a:pt x="0" y="13761"/>
                  </a:lnTo>
                  <a:cubicBezTo>
                    <a:pt x="987" y="15464"/>
                    <a:pt x="3585" y="16495"/>
                    <a:pt x="6937" y="16495"/>
                  </a:cubicBezTo>
                  <a:cubicBezTo>
                    <a:pt x="9448" y="16495"/>
                    <a:pt x="12381" y="15917"/>
                    <a:pt x="15376" y="14608"/>
                  </a:cubicBezTo>
                  <a:cubicBezTo>
                    <a:pt x="17444" y="13697"/>
                    <a:pt x="19063" y="12484"/>
                    <a:pt x="19973" y="11197"/>
                  </a:cubicBezTo>
                  <a:cubicBezTo>
                    <a:pt x="20793" y="9987"/>
                    <a:pt x="20831" y="8744"/>
                    <a:pt x="19291" y="8382"/>
                  </a:cubicBezTo>
                  <a:cubicBezTo>
                    <a:pt x="19159" y="8355"/>
                    <a:pt x="19015" y="8335"/>
                    <a:pt x="18867" y="8324"/>
                  </a:cubicBezTo>
                  <a:cubicBezTo>
                    <a:pt x="18933" y="8313"/>
                    <a:pt x="19002" y="8306"/>
                    <a:pt x="19066" y="8298"/>
                  </a:cubicBezTo>
                  <a:cubicBezTo>
                    <a:pt x="19253" y="8277"/>
                    <a:pt x="19433" y="8265"/>
                    <a:pt x="19608" y="8262"/>
                  </a:cubicBezTo>
                  <a:cubicBezTo>
                    <a:pt x="19632" y="8262"/>
                    <a:pt x="19656" y="8262"/>
                    <a:pt x="19680" y="8262"/>
                  </a:cubicBezTo>
                  <a:cubicBezTo>
                    <a:pt x="19796" y="8262"/>
                    <a:pt x="19908" y="8266"/>
                    <a:pt x="20016" y="8273"/>
                  </a:cubicBezTo>
                  <a:cubicBezTo>
                    <a:pt x="20451" y="8306"/>
                    <a:pt x="20805" y="8421"/>
                    <a:pt x="21010" y="8619"/>
                  </a:cubicBezTo>
                  <a:cubicBezTo>
                    <a:pt x="21114" y="8719"/>
                    <a:pt x="21199" y="8829"/>
                    <a:pt x="21269" y="8944"/>
                  </a:cubicBezTo>
                  <a:cubicBezTo>
                    <a:pt x="21522" y="9370"/>
                    <a:pt x="21464" y="9904"/>
                    <a:pt x="21259" y="10459"/>
                  </a:cubicBezTo>
                  <a:cubicBezTo>
                    <a:pt x="21071" y="10972"/>
                    <a:pt x="20714" y="11517"/>
                    <a:pt x="20223" y="12044"/>
                  </a:cubicBezTo>
                  <a:cubicBezTo>
                    <a:pt x="18544" y="13852"/>
                    <a:pt x="15682" y="15448"/>
                    <a:pt x="12727" y="16435"/>
                  </a:cubicBezTo>
                  <a:cubicBezTo>
                    <a:pt x="15023" y="15724"/>
                    <a:pt x="17042" y="14691"/>
                    <a:pt x="18919" y="13380"/>
                  </a:cubicBezTo>
                  <a:cubicBezTo>
                    <a:pt x="21832" y="11321"/>
                    <a:pt x="23218" y="8411"/>
                    <a:pt x="20102" y="7889"/>
                  </a:cubicBezTo>
                  <a:cubicBezTo>
                    <a:pt x="19948" y="7868"/>
                    <a:pt x="19792" y="7858"/>
                    <a:pt x="19633" y="7858"/>
                  </a:cubicBezTo>
                  <a:cubicBezTo>
                    <a:pt x="19168" y="7858"/>
                    <a:pt x="18686" y="7944"/>
                    <a:pt x="18195" y="8084"/>
                  </a:cubicBezTo>
                  <a:cubicBezTo>
                    <a:pt x="18889" y="7683"/>
                    <a:pt x="19661" y="7514"/>
                    <a:pt x="20371" y="7514"/>
                  </a:cubicBezTo>
                  <a:cubicBezTo>
                    <a:pt x="21340" y="7514"/>
                    <a:pt x="22194" y="7828"/>
                    <a:pt x="22578" y="8296"/>
                  </a:cubicBezTo>
                  <a:cubicBezTo>
                    <a:pt x="23804" y="9803"/>
                    <a:pt x="22314" y="12010"/>
                    <a:pt x="19619" y="13944"/>
                  </a:cubicBezTo>
                  <a:cubicBezTo>
                    <a:pt x="15309" y="16959"/>
                    <a:pt x="9522" y="18433"/>
                    <a:pt x="4989" y="18446"/>
                  </a:cubicBezTo>
                  <a:cubicBezTo>
                    <a:pt x="5105" y="18448"/>
                    <a:pt x="5221" y="18449"/>
                    <a:pt x="5339" y="18449"/>
                  </a:cubicBezTo>
                  <a:cubicBezTo>
                    <a:pt x="9560" y="18449"/>
                    <a:pt x="14843" y="16995"/>
                    <a:pt x="18945" y="14485"/>
                  </a:cubicBezTo>
                  <a:cubicBezTo>
                    <a:pt x="21105" y="13139"/>
                    <a:pt x="22674" y="11575"/>
                    <a:pt x="23203" y="10075"/>
                  </a:cubicBezTo>
                  <a:cubicBezTo>
                    <a:pt x="23704" y="8515"/>
                    <a:pt x="22835" y="7156"/>
                    <a:pt x="20313" y="7081"/>
                  </a:cubicBezTo>
                  <a:cubicBezTo>
                    <a:pt x="20275" y="7080"/>
                    <a:pt x="20237" y="7080"/>
                    <a:pt x="20198" y="7080"/>
                  </a:cubicBezTo>
                  <a:cubicBezTo>
                    <a:pt x="19511" y="7080"/>
                    <a:pt x="18712" y="7237"/>
                    <a:pt x="17956" y="7500"/>
                  </a:cubicBezTo>
                  <a:cubicBezTo>
                    <a:pt x="18178" y="7376"/>
                    <a:pt x="18409" y="7261"/>
                    <a:pt x="18647" y="7151"/>
                  </a:cubicBezTo>
                  <a:cubicBezTo>
                    <a:pt x="19082" y="6952"/>
                    <a:pt x="19544" y="6784"/>
                    <a:pt x="20002" y="6697"/>
                  </a:cubicBezTo>
                  <a:cubicBezTo>
                    <a:pt x="20308" y="6639"/>
                    <a:pt x="20597" y="6618"/>
                    <a:pt x="20871" y="6618"/>
                  </a:cubicBezTo>
                  <a:cubicBezTo>
                    <a:pt x="21090" y="6618"/>
                    <a:pt x="21299" y="6631"/>
                    <a:pt x="21501" y="6649"/>
                  </a:cubicBezTo>
                  <a:cubicBezTo>
                    <a:pt x="22042" y="6696"/>
                    <a:pt x="22518" y="6808"/>
                    <a:pt x="22923" y="6970"/>
                  </a:cubicBezTo>
                  <a:cubicBezTo>
                    <a:pt x="23413" y="7167"/>
                    <a:pt x="23795" y="7451"/>
                    <a:pt x="24036" y="7788"/>
                  </a:cubicBezTo>
                  <a:cubicBezTo>
                    <a:pt x="25108" y="9283"/>
                    <a:pt x="23973" y="11413"/>
                    <a:pt x="21908" y="13365"/>
                  </a:cubicBezTo>
                  <a:cubicBezTo>
                    <a:pt x="24624" y="11038"/>
                    <a:pt x="25583" y="8247"/>
                    <a:pt x="23293" y="6969"/>
                  </a:cubicBezTo>
                  <a:cubicBezTo>
                    <a:pt x="22730" y="6652"/>
                    <a:pt x="21902" y="6442"/>
                    <a:pt x="20960" y="6442"/>
                  </a:cubicBezTo>
                  <a:cubicBezTo>
                    <a:pt x="19920" y="6442"/>
                    <a:pt x="18743" y="6699"/>
                    <a:pt x="17633" y="7350"/>
                  </a:cubicBezTo>
                  <a:cubicBezTo>
                    <a:pt x="17222" y="7608"/>
                    <a:pt x="16877" y="7874"/>
                    <a:pt x="16572" y="8147"/>
                  </a:cubicBezTo>
                  <a:cubicBezTo>
                    <a:pt x="16514" y="8182"/>
                    <a:pt x="16460" y="8218"/>
                    <a:pt x="16405" y="8254"/>
                  </a:cubicBezTo>
                  <a:cubicBezTo>
                    <a:pt x="16423" y="8203"/>
                    <a:pt x="16444" y="8152"/>
                    <a:pt x="16470" y="8100"/>
                  </a:cubicBezTo>
                  <a:cubicBezTo>
                    <a:pt x="16574" y="7887"/>
                    <a:pt x="16758" y="7665"/>
                    <a:pt x="16959" y="7451"/>
                  </a:cubicBezTo>
                  <a:cubicBezTo>
                    <a:pt x="17195" y="7201"/>
                    <a:pt x="17504" y="6948"/>
                    <a:pt x="17901" y="6756"/>
                  </a:cubicBezTo>
                  <a:cubicBezTo>
                    <a:pt x="18478" y="6477"/>
                    <a:pt x="19182" y="6287"/>
                    <a:pt x="19792" y="6128"/>
                  </a:cubicBezTo>
                  <a:cubicBezTo>
                    <a:pt x="20513" y="5941"/>
                    <a:pt x="21202" y="5847"/>
                    <a:pt x="21834" y="5847"/>
                  </a:cubicBezTo>
                  <a:cubicBezTo>
                    <a:pt x="21992" y="5847"/>
                    <a:pt x="22146" y="5853"/>
                    <a:pt x="22297" y="5865"/>
                  </a:cubicBezTo>
                  <a:cubicBezTo>
                    <a:pt x="23013" y="5921"/>
                    <a:pt x="23689" y="6076"/>
                    <a:pt x="24237" y="6281"/>
                  </a:cubicBezTo>
                  <a:cubicBezTo>
                    <a:pt x="24726" y="6463"/>
                    <a:pt x="25125" y="6706"/>
                    <a:pt x="25395" y="7016"/>
                  </a:cubicBezTo>
                  <a:cubicBezTo>
                    <a:pt x="25655" y="7316"/>
                    <a:pt x="25878" y="7689"/>
                    <a:pt x="25931" y="8073"/>
                  </a:cubicBezTo>
                  <a:cubicBezTo>
                    <a:pt x="26357" y="11211"/>
                    <a:pt x="21760" y="15436"/>
                    <a:pt x="16038" y="17813"/>
                  </a:cubicBezTo>
                  <a:cubicBezTo>
                    <a:pt x="21816" y="15428"/>
                    <a:pt x="26696" y="11169"/>
                    <a:pt x="26173" y="8009"/>
                  </a:cubicBezTo>
                  <a:cubicBezTo>
                    <a:pt x="25920" y="6932"/>
                    <a:pt x="25184" y="5983"/>
                    <a:pt x="23516" y="5670"/>
                  </a:cubicBezTo>
                  <a:cubicBezTo>
                    <a:pt x="23076" y="5595"/>
                    <a:pt x="22599" y="5555"/>
                    <a:pt x="22096" y="5555"/>
                  </a:cubicBezTo>
                  <a:cubicBezTo>
                    <a:pt x="20964" y="5555"/>
                    <a:pt x="19700" y="5756"/>
                    <a:pt x="18424" y="6209"/>
                  </a:cubicBezTo>
                  <a:cubicBezTo>
                    <a:pt x="17279" y="6613"/>
                    <a:pt x="16277" y="7292"/>
                    <a:pt x="15903" y="7990"/>
                  </a:cubicBezTo>
                  <a:cubicBezTo>
                    <a:pt x="15825" y="8131"/>
                    <a:pt x="15766" y="8271"/>
                    <a:pt x="15717" y="8408"/>
                  </a:cubicBezTo>
                  <a:cubicBezTo>
                    <a:pt x="15672" y="8219"/>
                    <a:pt x="15699" y="8001"/>
                    <a:pt x="15799" y="7765"/>
                  </a:cubicBezTo>
                  <a:cubicBezTo>
                    <a:pt x="16309" y="6697"/>
                    <a:pt x="17712" y="6035"/>
                    <a:pt x="17712" y="6035"/>
                  </a:cubicBezTo>
                  <a:cubicBezTo>
                    <a:pt x="19399" y="5276"/>
                    <a:pt x="21212" y="4920"/>
                    <a:pt x="22797" y="4920"/>
                  </a:cubicBezTo>
                  <a:cubicBezTo>
                    <a:pt x="23671" y="4920"/>
                    <a:pt x="24477" y="5028"/>
                    <a:pt x="25153" y="5237"/>
                  </a:cubicBezTo>
                  <a:cubicBezTo>
                    <a:pt x="26781" y="5750"/>
                    <a:pt x="27576" y="6693"/>
                    <a:pt x="27836" y="7866"/>
                  </a:cubicBezTo>
                  <a:cubicBezTo>
                    <a:pt x="27563" y="6369"/>
                    <a:pt x="26250" y="5165"/>
                    <a:pt x="23928" y="4772"/>
                  </a:cubicBezTo>
                  <a:cubicBezTo>
                    <a:pt x="23507" y="4706"/>
                    <a:pt x="23050" y="4671"/>
                    <a:pt x="22568" y="4671"/>
                  </a:cubicBezTo>
                  <a:cubicBezTo>
                    <a:pt x="20551" y="4671"/>
                    <a:pt x="18118" y="5273"/>
                    <a:pt x="16214" y="6617"/>
                  </a:cubicBezTo>
                  <a:cubicBezTo>
                    <a:pt x="15063" y="7426"/>
                    <a:pt x="14977" y="8075"/>
                    <a:pt x="15176" y="8672"/>
                  </a:cubicBezTo>
                  <a:cubicBezTo>
                    <a:pt x="15176" y="8672"/>
                    <a:pt x="15174" y="8672"/>
                    <a:pt x="15174" y="8671"/>
                  </a:cubicBezTo>
                  <a:cubicBezTo>
                    <a:pt x="14196" y="7807"/>
                    <a:pt x="15464" y="6682"/>
                    <a:pt x="15546" y="6610"/>
                  </a:cubicBezTo>
                  <a:cubicBezTo>
                    <a:pt x="17318" y="5186"/>
                    <a:pt x="20237" y="4180"/>
                    <a:pt x="22564" y="4030"/>
                  </a:cubicBezTo>
                  <a:cubicBezTo>
                    <a:pt x="22861" y="4012"/>
                    <a:pt x="23148" y="4003"/>
                    <a:pt x="23426" y="4003"/>
                  </a:cubicBezTo>
                  <a:cubicBezTo>
                    <a:pt x="29376" y="4003"/>
                    <a:pt x="30634" y="8135"/>
                    <a:pt x="27536" y="12009"/>
                  </a:cubicBezTo>
                  <a:cubicBezTo>
                    <a:pt x="30235" y="8673"/>
                    <a:pt x="30162" y="5229"/>
                    <a:pt x="26055" y="4081"/>
                  </a:cubicBezTo>
                  <a:cubicBezTo>
                    <a:pt x="25362" y="3880"/>
                    <a:pt x="24536" y="3780"/>
                    <a:pt x="23640" y="3780"/>
                  </a:cubicBezTo>
                  <a:cubicBezTo>
                    <a:pt x="20705" y="3780"/>
                    <a:pt x="17023" y="4846"/>
                    <a:pt x="14864" y="6888"/>
                  </a:cubicBezTo>
                  <a:cubicBezTo>
                    <a:pt x="13776" y="7901"/>
                    <a:pt x="13964" y="8542"/>
                    <a:pt x="14580" y="9049"/>
                  </a:cubicBezTo>
                  <a:lnTo>
                    <a:pt x="14578" y="9049"/>
                  </a:lnTo>
                  <a:cubicBezTo>
                    <a:pt x="12832" y="8541"/>
                    <a:pt x="13678" y="7264"/>
                    <a:pt x="13764" y="7141"/>
                  </a:cubicBezTo>
                  <a:cubicBezTo>
                    <a:pt x="14874" y="5800"/>
                    <a:pt x="17042" y="4554"/>
                    <a:pt x="19244" y="3831"/>
                  </a:cubicBezTo>
                  <a:cubicBezTo>
                    <a:pt x="21156" y="3235"/>
                    <a:pt x="23044" y="2962"/>
                    <a:pt x="24727" y="2962"/>
                  </a:cubicBezTo>
                  <a:cubicBezTo>
                    <a:pt x="25505" y="2962"/>
                    <a:pt x="26240" y="3021"/>
                    <a:pt x="26914" y="3133"/>
                  </a:cubicBezTo>
                  <a:cubicBezTo>
                    <a:pt x="26219" y="2971"/>
                    <a:pt x="25417" y="2891"/>
                    <a:pt x="24552" y="2891"/>
                  </a:cubicBezTo>
                  <a:cubicBezTo>
                    <a:pt x="21219" y="2891"/>
                    <a:pt x="16943" y="4082"/>
                    <a:pt x="14227" y="6414"/>
                  </a:cubicBezTo>
                  <a:cubicBezTo>
                    <a:pt x="12734" y="7683"/>
                    <a:pt x="12463" y="9122"/>
                    <a:pt x="14139" y="9443"/>
                  </a:cubicBezTo>
                  <a:cubicBezTo>
                    <a:pt x="14136" y="9443"/>
                    <a:pt x="14133" y="9443"/>
                    <a:pt x="14131" y="9444"/>
                  </a:cubicBezTo>
                  <a:cubicBezTo>
                    <a:pt x="14024" y="9450"/>
                    <a:pt x="13923" y="9453"/>
                    <a:pt x="13827" y="9453"/>
                  </a:cubicBezTo>
                  <a:cubicBezTo>
                    <a:pt x="12270" y="9453"/>
                    <a:pt x="12119" y="8711"/>
                    <a:pt x="12112" y="8669"/>
                  </a:cubicBezTo>
                  <a:cubicBezTo>
                    <a:pt x="12095" y="8038"/>
                    <a:pt x="12446" y="7328"/>
                    <a:pt x="13067" y="6625"/>
                  </a:cubicBezTo>
                  <a:cubicBezTo>
                    <a:pt x="14658" y="4894"/>
                    <a:pt x="17399" y="3444"/>
                    <a:pt x="20286" y="2725"/>
                  </a:cubicBezTo>
                  <a:cubicBezTo>
                    <a:pt x="22020" y="2293"/>
                    <a:pt x="23648" y="2094"/>
                    <a:pt x="25115" y="2094"/>
                  </a:cubicBezTo>
                  <a:cubicBezTo>
                    <a:pt x="28529" y="2094"/>
                    <a:pt x="31076" y="3168"/>
                    <a:pt x="32086" y="4864"/>
                  </a:cubicBezTo>
                  <a:cubicBezTo>
                    <a:pt x="31139" y="3083"/>
                    <a:pt x="28602" y="1940"/>
                    <a:pt x="25099" y="1940"/>
                  </a:cubicBezTo>
                  <a:cubicBezTo>
                    <a:pt x="23736" y="1940"/>
                    <a:pt x="22226" y="2113"/>
                    <a:pt x="20607" y="2489"/>
                  </a:cubicBezTo>
                  <a:cubicBezTo>
                    <a:pt x="17027" y="3329"/>
                    <a:pt x="13321" y="5258"/>
                    <a:pt x="11944" y="7449"/>
                  </a:cubicBezTo>
                  <a:cubicBezTo>
                    <a:pt x="11467" y="8259"/>
                    <a:pt x="11400" y="8984"/>
                    <a:pt x="11892" y="9541"/>
                  </a:cubicBezTo>
                  <a:cubicBezTo>
                    <a:pt x="12200" y="9827"/>
                    <a:pt x="12661" y="9933"/>
                    <a:pt x="13209" y="9933"/>
                  </a:cubicBezTo>
                  <a:cubicBezTo>
                    <a:pt x="13396" y="9933"/>
                    <a:pt x="13592" y="9921"/>
                    <a:pt x="13797" y="9899"/>
                  </a:cubicBezTo>
                  <a:lnTo>
                    <a:pt x="13797" y="9899"/>
                  </a:lnTo>
                  <a:cubicBezTo>
                    <a:pt x="13403" y="10023"/>
                    <a:pt x="13041" y="10075"/>
                    <a:pt x="12716" y="10075"/>
                  </a:cubicBezTo>
                  <a:cubicBezTo>
                    <a:pt x="11996" y="10075"/>
                    <a:pt x="11460" y="9817"/>
                    <a:pt x="11165" y="9502"/>
                  </a:cubicBezTo>
                  <a:cubicBezTo>
                    <a:pt x="10593" y="8890"/>
                    <a:pt x="10634" y="8103"/>
                    <a:pt x="11200" y="7217"/>
                  </a:cubicBezTo>
                  <a:cubicBezTo>
                    <a:pt x="12633" y="5017"/>
                    <a:pt x="16129" y="3080"/>
                    <a:pt x="19600" y="1897"/>
                  </a:cubicBezTo>
                  <a:lnTo>
                    <a:pt x="19600" y="1897"/>
                  </a:lnTo>
                  <a:cubicBezTo>
                    <a:pt x="15735" y="3130"/>
                    <a:pt x="11756" y="5420"/>
                    <a:pt x="10592" y="7845"/>
                  </a:cubicBezTo>
                  <a:cubicBezTo>
                    <a:pt x="9917" y="9215"/>
                    <a:pt x="10608" y="10600"/>
                    <a:pt x="12726" y="10600"/>
                  </a:cubicBezTo>
                  <a:cubicBezTo>
                    <a:pt x="12969" y="10600"/>
                    <a:pt x="13231" y="10582"/>
                    <a:pt x="13511" y="10543"/>
                  </a:cubicBezTo>
                  <a:cubicBezTo>
                    <a:pt x="13525" y="10540"/>
                    <a:pt x="13536" y="10539"/>
                    <a:pt x="13549" y="10537"/>
                  </a:cubicBezTo>
                  <a:lnTo>
                    <a:pt x="13549" y="10537"/>
                  </a:lnTo>
                  <a:cubicBezTo>
                    <a:pt x="13547" y="10538"/>
                    <a:pt x="13543" y="10539"/>
                    <a:pt x="13542" y="10539"/>
                  </a:cubicBezTo>
                  <a:cubicBezTo>
                    <a:pt x="13456" y="10571"/>
                    <a:pt x="12604" y="10884"/>
                    <a:pt x="11655" y="10884"/>
                  </a:cubicBezTo>
                  <a:cubicBezTo>
                    <a:pt x="11339" y="10884"/>
                    <a:pt x="11013" y="10849"/>
                    <a:pt x="10701" y="10758"/>
                  </a:cubicBezTo>
                  <a:cubicBezTo>
                    <a:pt x="10660" y="10743"/>
                    <a:pt x="10619" y="10731"/>
                    <a:pt x="10581" y="10716"/>
                  </a:cubicBezTo>
                  <a:cubicBezTo>
                    <a:pt x="10238" y="10592"/>
                    <a:pt x="9977" y="10415"/>
                    <a:pt x="9780" y="10205"/>
                  </a:cubicBezTo>
                  <a:cubicBezTo>
                    <a:pt x="9580" y="9993"/>
                    <a:pt x="9438" y="9752"/>
                    <a:pt x="9346" y="9492"/>
                  </a:cubicBezTo>
                  <a:cubicBezTo>
                    <a:pt x="9254" y="9237"/>
                    <a:pt x="9222" y="8963"/>
                    <a:pt x="9261" y="8668"/>
                  </a:cubicBezTo>
                  <a:cubicBezTo>
                    <a:pt x="9279" y="8521"/>
                    <a:pt x="9315" y="8370"/>
                    <a:pt x="9361" y="8218"/>
                  </a:cubicBezTo>
                  <a:cubicBezTo>
                    <a:pt x="9407" y="8064"/>
                    <a:pt x="9445" y="7907"/>
                    <a:pt x="9520" y="7751"/>
                  </a:cubicBezTo>
                  <a:cubicBezTo>
                    <a:pt x="10559" y="5601"/>
                    <a:pt x="13713" y="3480"/>
                    <a:pt x="17197" y="2033"/>
                  </a:cubicBezTo>
                  <a:cubicBezTo>
                    <a:pt x="20565" y="675"/>
                    <a:pt x="24091" y="1"/>
                    <a:pt x="27104" y="1"/>
                  </a:cubicBezTo>
                  <a:cubicBezTo>
                    <a:pt x="27130" y="1"/>
                    <a:pt x="27155" y="1"/>
                    <a:pt x="27180" y="1"/>
                  </a:cubicBezTo>
                  <a:cubicBezTo>
                    <a:pt x="27126" y="1"/>
                    <a:pt x="27072" y="0"/>
                    <a:pt x="2701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4983;p39">
              <a:extLst>
                <a:ext uri="{FF2B5EF4-FFF2-40B4-BE49-F238E27FC236}">
                  <a16:creationId xmlns:a16="http://schemas.microsoft.com/office/drawing/2014/main" id="{704A31BA-2EF3-05CB-D0E4-23D637F201C7}"/>
                </a:ext>
              </a:extLst>
            </p:cNvPr>
            <p:cNvSpPr/>
            <p:nvPr/>
          </p:nvSpPr>
          <p:spPr>
            <a:xfrm rot="-1154720">
              <a:off x="-5604446" y="425196"/>
              <a:ext cx="1904957" cy="1005040"/>
            </a:xfrm>
            <a:prstGeom prst="ellipse">
              <a:avLst/>
            </a:prstGeom>
            <a:solidFill>
              <a:schemeClr val="tx1"/>
            </a:solidFill>
            <a:ln w="381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53" name="Google Shape;4984;p39">
              <a:extLst>
                <a:ext uri="{FF2B5EF4-FFF2-40B4-BE49-F238E27FC236}">
                  <a16:creationId xmlns:a16="http://schemas.microsoft.com/office/drawing/2014/main" id="{2600E2CA-6D73-0C63-18C8-2CDAA152627C}"/>
                </a:ext>
              </a:extLst>
            </p:cNvPr>
            <p:cNvGrpSpPr/>
            <p:nvPr/>
          </p:nvGrpSpPr>
          <p:grpSpPr>
            <a:xfrm>
              <a:off x="-6351394" y="-10146"/>
              <a:ext cx="3424906" cy="1827539"/>
              <a:chOff x="-7043925" y="-3096275"/>
              <a:chExt cx="2176340" cy="1161301"/>
            </a:xfrm>
          </p:grpSpPr>
          <p:sp>
            <p:nvSpPr>
              <p:cNvPr id="54" name="Google Shape;4985;p39">
                <a:extLst>
                  <a:ext uri="{FF2B5EF4-FFF2-40B4-BE49-F238E27FC236}">
                    <a16:creationId xmlns:a16="http://schemas.microsoft.com/office/drawing/2014/main" id="{2BEA0D9E-D52E-CD97-4365-76DE17F1D992}"/>
                  </a:ext>
                </a:extLst>
              </p:cNvPr>
              <p:cNvSpPr/>
              <p:nvPr/>
            </p:nvSpPr>
            <p:spPr>
              <a:xfrm>
                <a:off x="-6813170" y="-2100650"/>
                <a:ext cx="183091" cy="154944"/>
              </a:xfrm>
              <a:custGeom>
                <a:avLst/>
                <a:gdLst/>
                <a:ahLst/>
                <a:cxnLst/>
                <a:rect l="l" t="t" r="r" b="b"/>
                <a:pathLst>
                  <a:path w="3480" h="2945" extrusionOk="0">
                    <a:moveTo>
                      <a:pt x="3241" y="916"/>
                    </a:moveTo>
                    <a:cubicBezTo>
                      <a:pt x="3480" y="1558"/>
                      <a:pt x="3001" y="2329"/>
                      <a:pt x="2173" y="2637"/>
                    </a:cubicBezTo>
                    <a:cubicBezTo>
                      <a:pt x="1344" y="2944"/>
                      <a:pt x="479" y="2673"/>
                      <a:pt x="239" y="2029"/>
                    </a:cubicBezTo>
                    <a:cubicBezTo>
                      <a:pt x="0" y="1386"/>
                      <a:pt x="479" y="615"/>
                      <a:pt x="1307" y="308"/>
                    </a:cubicBezTo>
                    <a:cubicBezTo>
                      <a:pt x="2136" y="0"/>
                      <a:pt x="3001" y="271"/>
                      <a:pt x="3241" y="916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49000">
                    <a:srgbClr val="FFFCFB">
                      <a:alpha val="0"/>
                    </a:srgbClr>
                  </a:gs>
                  <a:gs pos="100000">
                    <a:srgbClr val="140635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" name="Google Shape;4986;p39">
                <a:extLst>
                  <a:ext uri="{FF2B5EF4-FFF2-40B4-BE49-F238E27FC236}">
                    <a16:creationId xmlns:a16="http://schemas.microsoft.com/office/drawing/2014/main" id="{0B16779E-D509-11D9-29DB-5D05F105B479}"/>
                  </a:ext>
                </a:extLst>
              </p:cNvPr>
              <p:cNvSpPr/>
              <p:nvPr/>
            </p:nvSpPr>
            <p:spPr>
              <a:xfrm>
                <a:off x="-6766135" y="-2060875"/>
                <a:ext cx="89020" cy="75341"/>
              </a:xfrm>
              <a:custGeom>
                <a:avLst/>
                <a:gdLst/>
                <a:ahLst/>
                <a:cxnLst/>
                <a:rect l="l" t="t" r="r" b="b"/>
                <a:pathLst>
                  <a:path w="1692" h="1432" extrusionOk="0">
                    <a:moveTo>
                      <a:pt x="1576" y="444"/>
                    </a:moveTo>
                    <a:cubicBezTo>
                      <a:pt x="1691" y="757"/>
                      <a:pt x="1459" y="1132"/>
                      <a:pt x="1055" y="1281"/>
                    </a:cubicBezTo>
                    <a:cubicBezTo>
                      <a:pt x="653" y="1431"/>
                      <a:pt x="232" y="1299"/>
                      <a:pt x="116" y="986"/>
                    </a:cubicBezTo>
                    <a:cubicBezTo>
                      <a:pt x="1" y="674"/>
                      <a:pt x="232" y="298"/>
                      <a:pt x="636" y="149"/>
                    </a:cubicBezTo>
                    <a:cubicBezTo>
                      <a:pt x="1039" y="0"/>
                      <a:pt x="1460" y="132"/>
                      <a:pt x="1576" y="44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49000">
                    <a:srgbClr val="FFFCFB">
                      <a:alpha val="0"/>
                    </a:srgbClr>
                  </a:gs>
                  <a:gs pos="100000">
                    <a:srgbClr val="140635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" name="Google Shape;4987;p39">
                <a:extLst>
                  <a:ext uri="{FF2B5EF4-FFF2-40B4-BE49-F238E27FC236}">
                    <a16:creationId xmlns:a16="http://schemas.microsoft.com/office/drawing/2014/main" id="{EB6E8949-42E3-3188-9650-CD9E9558FAC5}"/>
                  </a:ext>
                </a:extLst>
              </p:cNvPr>
              <p:cNvSpPr/>
              <p:nvPr/>
            </p:nvSpPr>
            <p:spPr>
              <a:xfrm>
                <a:off x="-5894568" y="-3091750"/>
                <a:ext cx="183144" cy="154944"/>
              </a:xfrm>
              <a:custGeom>
                <a:avLst/>
                <a:gdLst/>
                <a:ahLst/>
                <a:cxnLst/>
                <a:rect l="l" t="t" r="r" b="b"/>
                <a:pathLst>
                  <a:path w="3481" h="2945" extrusionOk="0">
                    <a:moveTo>
                      <a:pt x="3242" y="915"/>
                    </a:moveTo>
                    <a:cubicBezTo>
                      <a:pt x="3480" y="1558"/>
                      <a:pt x="3002" y="2330"/>
                      <a:pt x="2173" y="2637"/>
                    </a:cubicBezTo>
                    <a:cubicBezTo>
                      <a:pt x="1344" y="2945"/>
                      <a:pt x="478" y="2674"/>
                      <a:pt x="239" y="2029"/>
                    </a:cubicBezTo>
                    <a:cubicBezTo>
                      <a:pt x="1" y="1387"/>
                      <a:pt x="479" y="616"/>
                      <a:pt x="1308" y="308"/>
                    </a:cubicBezTo>
                    <a:cubicBezTo>
                      <a:pt x="2137" y="1"/>
                      <a:pt x="3003" y="273"/>
                      <a:pt x="3242" y="915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49000">
                    <a:srgbClr val="FFFCFB">
                      <a:alpha val="0"/>
                    </a:srgbClr>
                  </a:gs>
                  <a:gs pos="100000">
                    <a:srgbClr val="140635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" name="Google Shape;4988;p39">
                <a:extLst>
                  <a:ext uri="{FF2B5EF4-FFF2-40B4-BE49-F238E27FC236}">
                    <a16:creationId xmlns:a16="http://schemas.microsoft.com/office/drawing/2014/main" id="{ADC6E88F-B0D4-7CA3-9752-97AE71128077}"/>
                  </a:ext>
                </a:extLst>
              </p:cNvPr>
              <p:cNvSpPr/>
              <p:nvPr/>
            </p:nvSpPr>
            <p:spPr>
              <a:xfrm>
                <a:off x="-5847533" y="-3051923"/>
                <a:ext cx="89020" cy="75341"/>
              </a:xfrm>
              <a:custGeom>
                <a:avLst/>
                <a:gdLst/>
                <a:ahLst/>
                <a:cxnLst/>
                <a:rect l="l" t="t" r="r" b="b"/>
                <a:pathLst>
                  <a:path w="1692" h="1432" extrusionOk="0">
                    <a:moveTo>
                      <a:pt x="1576" y="445"/>
                    </a:moveTo>
                    <a:cubicBezTo>
                      <a:pt x="1692" y="757"/>
                      <a:pt x="1461" y="1132"/>
                      <a:pt x="1056" y="1282"/>
                    </a:cubicBezTo>
                    <a:cubicBezTo>
                      <a:pt x="654" y="1432"/>
                      <a:pt x="233" y="1299"/>
                      <a:pt x="116" y="987"/>
                    </a:cubicBezTo>
                    <a:cubicBezTo>
                      <a:pt x="0" y="674"/>
                      <a:pt x="232" y="301"/>
                      <a:pt x="636" y="151"/>
                    </a:cubicBezTo>
                    <a:cubicBezTo>
                      <a:pt x="1039" y="1"/>
                      <a:pt x="1461" y="132"/>
                      <a:pt x="1576" y="445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49000">
                    <a:srgbClr val="FFFCFB">
                      <a:alpha val="0"/>
                    </a:srgbClr>
                  </a:gs>
                  <a:gs pos="100000">
                    <a:srgbClr val="140635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" name="Google Shape;4989;p39">
                <a:extLst>
                  <a:ext uri="{FF2B5EF4-FFF2-40B4-BE49-F238E27FC236}">
                    <a16:creationId xmlns:a16="http://schemas.microsoft.com/office/drawing/2014/main" id="{4D636FC8-5310-6DAC-4F36-CB2248504C78}"/>
                  </a:ext>
                </a:extLst>
              </p:cNvPr>
              <p:cNvSpPr/>
              <p:nvPr/>
            </p:nvSpPr>
            <p:spPr>
              <a:xfrm>
                <a:off x="-5110600" y="-2712998"/>
                <a:ext cx="183039" cy="154944"/>
              </a:xfrm>
              <a:custGeom>
                <a:avLst/>
                <a:gdLst/>
                <a:ahLst/>
                <a:cxnLst/>
                <a:rect l="l" t="t" r="r" b="b"/>
                <a:pathLst>
                  <a:path w="3479" h="2945" extrusionOk="0">
                    <a:moveTo>
                      <a:pt x="3241" y="916"/>
                    </a:moveTo>
                    <a:cubicBezTo>
                      <a:pt x="3479" y="1558"/>
                      <a:pt x="3001" y="2330"/>
                      <a:pt x="2173" y="2637"/>
                    </a:cubicBezTo>
                    <a:cubicBezTo>
                      <a:pt x="1344" y="2945"/>
                      <a:pt x="479" y="2674"/>
                      <a:pt x="239" y="2029"/>
                    </a:cubicBezTo>
                    <a:cubicBezTo>
                      <a:pt x="0" y="1387"/>
                      <a:pt x="479" y="616"/>
                      <a:pt x="1307" y="308"/>
                    </a:cubicBezTo>
                    <a:cubicBezTo>
                      <a:pt x="2137" y="1"/>
                      <a:pt x="3002" y="273"/>
                      <a:pt x="3241" y="916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49000">
                    <a:srgbClr val="FFFCFB">
                      <a:alpha val="0"/>
                    </a:srgbClr>
                  </a:gs>
                  <a:gs pos="100000">
                    <a:srgbClr val="140635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" name="Google Shape;4990;p39">
                <a:extLst>
                  <a:ext uri="{FF2B5EF4-FFF2-40B4-BE49-F238E27FC236}">
                    <a16:creationId xmlns:a16="http://schemas.microsoft.com/office/drawing/2014/main" id="{DC4610CD-805D-6948-CF7D-B2ABBC1C0F1D}"/>
                  </a:ext>
                </a:extLst>
              </p:cNvPr>
              <p:cNvSpPr/>
              <p:nvPr/>
            </p:nvSpPr>
            <p:spPr>
              <a:xfrm>
                <a:off x="-5063565" y="-2673171"/>
                <a:ext cx="89073" cy="75341"/>
              </a:xfrm>
              <a:custGeom>
                <a:avLst/>
                <a:gdLst/>
                <a:ahLst/>
                <a:cxnLst/>
                <a:rect l="l" t="t" r="r" b="b"/>
                <a:pathLst>
                  <a:path w="1693" h="1432" extrusionOk="0">
                    <a:moveTo>
                      <a:pt x="1577" y="446"/>
                    </a:moveTo>
                    <a:cubicBezTo>
                      <a:pt x="1692" y="758"/>
                      <a:pt x="1461" y="1134"/>
                      <a:pt x="1057" y="1282"/>
                    </a:cubicBezTo>
                    <a:cubicBezTo>
                      <a:pt x="654" y="1432"/>
                      <a:pt x="233" y="1300"/>
                      <a:pt x="116" y="988"/>
                    </a:cubicBezTo>
                    <a:cubicBezTo>
                      <a:pt x="1" y="675"/>
                      <a:pt x="233" y="300"/>
                      <a:pt x="636" y="151"/>
                    </a:cubicBezTo>
                    <a:cubicBezTo>
                      <a:pt x="1039" y="1"/>
                      <a:pt x="1460" y="133"/>
                      <a:pt x="1577" y="446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49000">
                    <a:srgbClr val="FFFCFB">
                      <a:alpha val="0"/>
                    </a:srgbClr>
                  </a:gs>
                  <a:gs pos="100000">
                    <a:srgbClr val="140635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" name="Google Shape;4991;p39">
                <a:extLst>
                  <a:ext uri="{FF2B5EF4-FFF2-40B4-BE49-F238E27FC236}">
                    <a16:creationId xmlns:a16="http://schemas.microsoft.com/office/drawing/2014/main" id="{AA3DEECE-C3F8-22F5-7992-01536A0B7D4E}"/>
                  </a:ext>
                </a:extLst>
              </p:cNvPr>
              <p:cNvSpPr/>
              <p:nvPr/>
            </p:nvSpPr>
            <p:spPr>
              <a:xfrm>
                <a:off x="-6227337" y="-2863731"/>
                <a:ext cx="66029" cy="55874"/>
              </a:xfrm>
              <a:custGeom>
                <a:avLst/>
                <a:gdLst/>
                <a:ahLst/>
                <a:cxnLst/>
                <a:rect l="l" t="t" r="r" b="b"/>
                <a:pathLst>
                  <a:path w="1255" h="1062" extrusionOk="0">
                    <a:moveTo>
                      <a:pt x="1169" y="331"/>
                    </a:moveTo>
                    <a:cubicBezTo>
                      <a:pt x="1254" y="562"/>
                      <a:pt x="1081" y="839"/>
                      <a:pt x="783" y="951"/>
                    </a:cubicBezTo>
                    <a:cubicBezTo>
                      <a:pt x="485" y="1061"/>
                      <a:pt x="172" y="963"/>
                      <a:pt x="86" y="732"/>
                    </a:cubicBezTo>
                    <a:cubicBezTo>
                      <a:pt x="0" y="499"/>
                      <a:pt x="172" y="222"/>
                      <a:pt x="472" y="112"/>
                    </a:cubicBezTo>
                    <a:cubicBezTo>
                      <a:pt x="770" y="0"/>
                      <a:pt x="1082" y="98"/>
                      <a:pt x="1169" y="33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49000">
                    <a:srgbClr val="FFFCFB">
                      <a:alpha val="0"/>
                    </a:srgbClr>
                  </a:gs>
                  <a:gs pos="100000">
                    <a:srgbClr val="140635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" name="Google Shape;4992;p39">
                <a:extLst>
                  <a:ext uri="{FF2B5EF4-FFF2-40B4-BE49-F238E27FC236}">
                    <a16:creationId xmlns:a16="http://schemas.microsoft.com/office/drawing/2014/main" id="{9830C5C5-BDA0-F5C8-7131-C8B6CA32BB3C}"/>
                  </a:ext>
                </a:extLst>
              </p:cNvPr>
              <p:cNvSpPr/>
              <p:nvPr/>
            </p:nvSpPr>
            <p:spPr>
              <a:xfrm>
                <a:off x="-6210449" y="-2849368"/>
                <a:ext cx="32146" cy="27095"/>
              </a:xfrm>
              <a:custGeom>
                <a:avLst/>
                <a:gdLst/>
                <a:ahLst/>
                <a:cxnLst/>
                <a:rect l="l" t="t" r="r" b="b"/>
                <a:pathLst>
                  <a:path w="611" h="515" extrusionOk="0">
                    <a:moveTo>
                      <a:pt x="569" y="160"/>
                    </a:moveTo>
                    <a:cubicBezTo>
                      <a:pt x="610" y="273"/>
                      <a:pt x="527" y="408"/>
                      <a:pt x="381" y="461"/>
                    </a:cubicBezTo>
                    <a:cubicBezTo>
                      <a:pt x="235" y="514"/>
                      <a:pt x="84" y="467"/>
                      <a:pt x="42" y="355"/>
                    </a:cubicBezTo>
                    <a:cubicBezTo>
                      <a:pt x="0" y="242"/>
                      <a:pt x="84" y="107"/>
                      <a:pt x="230" y="53"/>
                    </a:cubicBezTo>
                    <a:cubicBezTo>
                      <a:pt x="376" y="0"/>
                      <a:pt x="527" y="48"/>
                      <a:pt x="569" y="16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49000">
                    <a:srgbClr val="FFFCFB">
                      <a:alpha val="0"/>
                    </a:srgbClr>
                  </a:gs>
                  <a:gs pos="100000">
                    <a:srgbClr val="140635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" name="Google Shape;4993;p39">
                <a:extLst>
                  <a:ext uri="{FF2B5EF4-FFF2-40B4-BE49-F238E27FC236}">
                    <a16:creationId xmlns:a16="http://schemas.microsoft.com/office/drawing/2014/main" id="{676F8E0D-616A-2A37-8C9E-1C738AF28D58}"/>
                  </a:ext>
                </a:extLst>
              </p:cNvPr>
              <p:cNvSpPr/>
              <p:nvPr/>
            </p:nvSpPr>
            <p:spPr>
              <a:xfrm>
                <a:off x="-6798438" y="-2472615"/>
                <a:ext cx="66081" cy="55822"/>
              </a:xfrm>
              <a:custGeom>
                <a:avLst/>
                <a:gdLst/>
                <a:ahLst/>
                <a:cxnLst/>
                <a:rect l="l" t="t" r="r" b="b"/>
                <a:pathLst>
                  <a:path w="1256" h="1061" extrusionOk="0">
                    <a:moveTo>
                      <a:pt x="1169" y="330"/>
                    </a:moveTo>
                    <a:cubicBezTo>
                      <a:pt x="1256" y="562"/>
                      <a:pt x="1084" y="840"/>
                      <a:pt x="783" y="950"/>
                    </a:cubicBezTo>
                    <a:cubicBezTo>
                      <a:pt x="485" y="1061"/>
                      <a:pt x="173" y="963"/>
                      <a:pt x="87" y="731"/>
                    </a:cubicBezTo>
                    <a:cubicBezTo>
                      <a:pt x="1" y="499"/>
                      <a:pt x="173" y="222"/>
                      <a:pt x="471" y="111"/>
                    </a:cubicBezTo>
                    <a:cubicBezTo>
                      <a:pt x="771" y="1"/>
                      <a:pt x="1084" y="98"/>
                      <a:pt x="1169" y="33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49000">
                    <a:srgbClr val="FFFCFB">
                      <a:alpha val="0"/>
                    </a:srgbClr>
                  </a:gs>
                  <a:gs pos="100000">
                    <a:srgbClr val="140635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" name="Google Shape;4994;p39">
                <a:extLst>
                  <a:ext uri="{FF2B5EF4-FFF2-40B4-BE49-F238E27FC236}">
                    <a16:creationId xmlns:a16="http://schemas.microsoft.com/office/drawing/2014/main" id="{E7795C73-BEB9-5A6A-064C-DF9CA5E7024B}"/>
                  </a:ext>
                </a:extLst>
              </p:cNvPr>
              <p:cNvSpPr/>
              <p:nvPr/>
            </p:nvSpPr>
            <p:spPr>
              <a:xfrm>
                <a:off x="-6781497" y="-2458304"/>
                <a:ext cx="32146" cy="27148"/>
              </a:xfrm>
              <a:custGeom>
                <a:avLst/>
                <a:gdLst/>
                <a:ahLst/>
                <a:cxnLst/>
                <a:rect l="l" t="t" r="r" b="b"/>
                <a:pathLst>
                  <a:path w="611" h="516" extrusionOk="0">
                    <a:moveTo>
                      <a:pt x="569" y="161"/>
                    </a:moveTo>
                    <a:cubicBezTo>
                      <a:pt x="610" y="273"/>
                      <a:pt x="527" y="408"/>
                      <a:pt x="381" y="462"/>
                    </a:cubicBezTo>
                    <a:cubicBezTo>
                      <a:pt x="235" y="516"/>
                      <a:pt x="84" y="469"/>
                      <a:pt x="42" y="355"/>
                    </a:cubicBezTo>
                    <a:cubicBezTo>
                      <a:pt x="1" y="242"/>
                      <a:pt x="84" y="107"/>
                      <a:pt x="230" y="54"/>
                    </a:cubicBezTo>
                    <a:cubicBezTo>
                      <a:pt x="376" y="1"/>
                      <a:pt x="527" y="49"/>
                      <a:pt x="569" y="16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49000">
                    <a:srgbClr val="FFFCFB">
                      <a:alpha val="0"/>
                    </a:srgbClr>
                  </a:gs>
                  <a:gs pos="100000">
                    <a:srgbClr val="140635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200" name="Google Shape;4995;p39">
                <a:extLst>
                  <a:ext uri="{FF2B5EF4-FFF2-40B4-BE49-F238E27FC236}">
                    <a16:creationId xmlns:a16="http://schemas.microsoft.com/office/drawing/2014/main" id="{41900F44-3769-7B26-7E57-2CCCF93DE8B5}"/>
                  </a:ext>
                </a:extLst>
              </p:cNvPr>
              <p:cNvSpPr/>
              <p:nvPr/>
            </p:nvSpPr>
            <p:spPr>
              <a:xfrm>
                <a:off x="-6327773" y="-1990796"/>
                <a:ext cx="66081" cy="55822"/>
              </a:xfrm>
              <a:custGeom>
                <a:avLst/>
                <a:gdLst/>
                <a:ahLst/>
                <a:cxnLst/>
                <a:rect l="l" t="t" r="r" b="b"/>
                <a:pathLst>
                  <a:path w="1256" h="1061" extrusionOk="0">
                    <a:moveTo>
                      <a:pt x="1170" y="330"/>
                    </a:moveTo>
                    <a:cubicBezTo>
                      <a:pt x="1256" y="561"/>
                      <a:pt x="1084" y="840"/>
                      <a:pt x="785" y="950"/>
                    </a:cubicBezTo>
                    <a:cubicBezTo>
                      <a:pt x="486" y="1061"/>
                      <a:pt x="174" y="963"/>
                      <a:pt x="87" y="731"/>
                    </a:cubicBezTo>
                    <a:cubicBezTo>
                      <a:pt x="1" y="499"/>
                      <a:pt x="174" y="221"/>
                      <a:pt x="473" y="111"/>
                    </a:cubicBezTo>
                    <a:cubicBezTo>
                      <a:pt x="771" y="0"/>
                      <a:pt x="1084" y="97"/>
                      <a:pt x="1170" y="33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49000">
                    <a:srgbClr val="FFFCFB">
                      <a:alpha val="0"/>
                    </a:srgbClr>
                  </a:gs>
                  <a:gs pos="100000">
                    <a:srgbClr val="140635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201" name="Google Shape;4996;p39">
                <a:extLst>
                  <a:ext uri="{FF2B5EF4-FFF2-40B4-BE49-F238E27FC236}">
                    <a16:creationId xmlns:a16="http://schemas.microsoft.com/office/drawing/2014/main" id="{F803E8FD-E321-E956-55AD-DD600F782122}"/>
                  </a:ext>
                </a:extLst>
              </p:cNvPr>
              <p:cNvSpPr/>
              <p:nvPr/>
            </p:nvSpPr>
            <p:spPr>
              <a:xfrm>
                <a:off x="-6310832" y="-1976486"/>
                <a:ext cx="32146" cy="27201"/>
              </a:xfrm>
              <a:custGeom>
                <a:avLst/>
                <a:gdLst/>
                <a:ahLst/>
                <a:cxnLst/>
                <a:rect l="l" t="t" r="r" b="b"/>
                <a:pathLst>
                  <a:path w="611" h="517" extrusionOk="0">
                    <a:moveTo>
                      <a:pt x="569" y="161"/>
                    </a:moveTo>
                    <a:cubicBezTo>
                      <a:pt x="611" y="274"/>
                      <a:pt x="527" y="408"/>
                      <a:pt x="381" y="463"/>
                    </a:cubicBezTo>
                    <a:cubicBezTo>
                      <a:pt x="237" y="517"/>
                      <a:pt x="84" y="470"/>
                      <a:pt x="42" y="356"/>
                    </a:cubicBezTo>
                    <a:cubicBezTo>
                      <a:pt x="1" y="242"/>
                      <a:pt x="84" y="109"/>
                      <a:pt x="230" y="55"/>
                    </a:cubicBezTo>
                    <a:cubicBezTo>
                      <a:pt x="376" y="1"/>
                      <a:pt x="527" y="48"/>
                      <a:pt x="569" y="16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49000">
                    <a:srgbClr val="FFFCFB">
                      <a:alpha val="0"/>
                    </a:srgbClr>
                  </a:gs>
                  <a:gs pos="100000">
                    <a:srgbClr val="140635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202" name="Google Shape;4997;p39">
                <a:extLst>
                  <a:ext uri="{FF2B5EF4-FFF2-40B4-BE49-F238E27FC236}">
                    <a16:creationId xmlns:a16="http://schemas.microsoft.com/office/drawing/2014/main" id="{999A0B83-3966-8DA0-69F9-D7B90F239849}"/>
                  </a:ext>
                </a:extLst>
              </p:cNvPr>
              <p:cNvSpPr/>
              <p:nvPr/>
            </p:nvSpPr>
            <p:spPr>
              <a:xfrm>
                <a:off x="-5614884" y="-2321777"/>
                <a:ext cx="66029" cy="55822"/>
              </a:xfrm>
              <a:custGeom>
                <a:avLst/>
                <a:gdLst/>
                <a:ahLst/>
                <a:cxnLst/>
                <a:rect l="l" t="t" r="r" b="b"/>
                <a:pathLst>
                  <a:path w="1255" h="1061" extrusionOk="0">
                    <a:moveTo>
                      <a:pt x="1168" y="330"/>
                    </a:moveTo>
                    <a:cubicBezTo>
                      <a:pt x="1254" y="561"/>
                      <a:pt x="1082" y="840"/>
                      <a:pt x="782" y="950"/>
                    </a:cubicBezTo>
                    <a:cubicBezTo>
                      <a:pt x="484" y="1061"/>
                      <a:pt x="171" y="963"/>
                      <a:pt x="87" y="731"/>
                    </a:cubicBezTo>
                    <a:cubicBezTo>
                      <a:pt x="0" y="499"/>
                      <a:pt x="172" y="221"/>
                      <a:pt x="470" y="111"/>
                    </a:cubicBezTo>
                    <a:cubicBezTo>
                      <a:pt x="769" y="0"/>
                      <a:pt x="1082" y="97"/>
                      <a:pt x="1168" y="33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49000">
                    <a:srgbClr val="FFFCFB">
                      <a:alpha val="0"/>
                    </a:srgbClr>
                  </a:gs>
                  <a:gs pos="100000">
                    <a:srgbClr val="140635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203" name="Google Shape;4998;p39">
                <a:extLst>
                  <a:ext uri="{FF2B5EF4-FFF2-40B4-BE49-F238E27FC236}">
                    <a16:creationId xmlns:a16="http://schemas.microsoft.com/office/drawing/2014/main" id="{0E269E0A-9747-E422-4FF4-9689627F9078}"/>
                  </a:ext>
                </a:extLst>
              </p:cNvPr>
              <p:cNvSpPr/>
              <p:nvPr/>
            </p:nvSpPr>
            <p:spPr>
              <a:xfrm>
                <a:off x="-5597995" y="-2307466"/>
                <a:ext cx="32094" cy="27201"/>
              </a:xfrm>
              <a:custGeom>
                <a:avLst/>
                <a:gdLst/>
                <a:ahLst/>
                <a:cxnLst/>
                <a:rect l="l" t="t" r="r" b="b"/>
                <a:pathLst>
                  <a:path w="610" h="517" extrusionOk="0">
                    <a:moveTo>
                      <a:pt x="568" y="162"/>
                    </a:moveTo>
                    <a:cubicBezTo>
                      <a:pt x="610" y="274"/>
                      <a:pt x="527" y="409"/>
                      <a:pt x="381" y="463"/>
                    </a:cubicBezTo>
                    <a:cubicBezTo>
                      <a:pt x="235" y="516"/>
                      <a:pt x="84" y="470"/>
                      <a:pt x="42" y="356"/>
                    </a:cubicBezTo>
                    <a:cubicBezTo>
                      <a:pt x="0" y="242"/>
                      <a:pt x="84" y="109"/>
                      <a:pt x="230" y="54"/>
                    </a:cubicBezTo>
                    <a:cubicBezTo>
                      <a:pt x="375" y="0"/>
                      <a:pt x="527" y="48"/>
                      <a:pt x="568" y="162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49000">
                    <a:srgbClr val="FFFCFB">
                      <a:alpha val="0"/>
                    </a:srgbClr>
                  </a:gs>
                  <a:gs pos="100000">
                    <a:srgbClr val="140635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204" name="Google Shape;4999;p39">
                <a:extLst>
                  <a:ext uri="{FF2B5EF4-FFF2-40B4-BE49-F238E27FC236}">
                    <a16:creationId xmlns:a16="http://schemas.microsoft.com/office/drawing/2014/main" id="{B4C9B886-03E5-938C-FCD5-97746FA864C0}"/>
                  </a:ext>
                </a:extLst>
              </p:cNvPr>
              <p:cNvSpPr/>
              <p:nvPr/>
            </p:nvSpPr>
            <p:spPr>
              <a:xfrm>
                <a:off x="-5562324" y="-2858628"/>
                <a:ext cx="66081" cy="55822"/>
              </a:xfrm>
              <a:custGeom>
                <a:avLst/>
                <a:gdLst/>
                <a:ahLst/>
                <a:cxnLst/>
                <a:rect l="l" t="t" r="r" b="b"/>
                <a:pathLst>
                  <a:path w="1256" h="1061" extrusionOk="0">
                    <a:moveTo>
                      <a:pt x="1169" y="329"/>
                    </a:moveTo>
                    <a:cubicBezTo>
                      <a:pt x="1256" y="562"/>
                      <a:pt x="1083" y="839"/>
                      <a:pt x="784" y="950"/>
                    </a:cubicBezTo>
                    <a:cubicBezTo>
                      <a:pt x="486" y="1060"/>
                      <a:pt x="173" y="963"/>
                      <a:pt x="86" y="731"/>
                    </a:cubicBezTo>
                    <a:cubicBezTo>
                      <a:pt x="1" y="499"/>
                      <a:pt x="173" y="221"/>
                      <a:pt x="472" y="111"/>
                    </a:cubicBezTo>
                    <a:cubicBezTo>
                      <a:pt x="772" y="0"/>
                      <a:pt x="1084" y="98"/>
                      <a:pt x="1169" y="329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49000">
                    <a:srgbClr val="FFFCFB">
                      <a:alpha val="0"/>
                    </a:srgbClr>
                  </a:gs>
                  <a:gs pos="100000">
                    <a:srgbClr val="140635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205" name="Google Shape;5000;p39">
                <a:extLst>
                  <a:ext uri="{FF2B5EF4-FFF2-40B4-BE49-F238E27FC236}">
                    <a16:creationId xmlns:a16="http://schemas.microsoft.com/office/drawing/2014/main" id="{EA19D909-DF04-73AC-4458-00F4EDF7CD93}"/>
                  </a:ext>
                </a:extLst>
              </p:cNvPr>
              <p:cNvSpPr/>
              <p:nvPr/>
            </p:nvSpPr>
            <p:spPr>
              <a:xfrm>
                <a:off x="-5545331" y="-2844317"/>
                <a:ext cx="32146" cy="27201"/>
              </a:xfrm>
              <a:custGeom>
                <a:avLst/>
                <a:gdLst/>
                <a:ahLst/>
                <a:cxnLst/>
                <a:rect l="l" t="t" r="r" b="b"/>
                <a:pathLst>
                  <a:path w="611" h="517" extrusionOk="0">
                    <a:moveTo>
                      <a:pt x="569" y="161"/>
                    </a:moveTo>
                    <a:cubicBezTo>
                      <a:pt x="611" y="272"/>
                      <a:pt x="527" y="408"/>
                      <a:pt x="381" y="463"/>
                    </a:cubicBezTo>
                    <a:cubicBezTo>
                      <a:pt x="235" y="516"/>
                      <a:pt x="84" y="469"/>
                      <a:pt x="43" y="356"/>
                    </a:cubicBezTo>
                    <a:cubicBezTo>
                      <a:pt x="1" y="243"/>
                      <a:pt x="84" y="109"/>
                      <a:pt x="230" y="53"/>
                    </a:cubicBezTo>
                    <a:cubicBezTo>
                      <a:pt x="375" y="0"/>
                      <a:pt x="527" y="48"/>
                      <a:pt x="569" y="16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49000">
                    <a:srgbClr val="FFFCFB">
                      <a:alpha val="0"/>
                    </a:srgbClr>
                  </a:gs>
                  <a:gs pos="100000">
                    <a:srgbClr val="140635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206" name="Google Shape;5001;p39">
                <a:extLst>
                  <a:ext uri="{FF2B5EF4-FFF2-40B4-BE49-F238E27FC236}">
                    <a16:creationId xmlns:a16="http://schemas.microsoft.com/office/drawing/2014/main" id="{DC664471-1102-98D0-E5CE-5EDCD011AB4F}"/>
                  </a:ext>
                </a:extLst>
              </p:cNvPr>
              <p:cNvSpPr/>
              <p:nvPr/>
            </p:nvSpPr>
            <p:spPr>
              <a:xfrm>
                <a:off x="-6626135" y="-2437102"/>
                <a:ext cx="66081" cy="55874"/>
              </a:xfrm>
              <a:custGeom>
                <a:avLst/>
                <a:gdLst/>
                <a:ahLst/>
                <a:cxnLst/>
                <a:rect l="l" t="t" r="r" b="b"/>
                <a:pathLst>
                  <a:path w="1256" h="1062" extrusionOk="0">
                    <a:moveTo>
                      <a:pt x="1170" y="330"/>
                    </a:moveTo>
                    <a:cubicBezTo>
                      <a:pt x="1256" y="562"/>
                      <a:pt x="1084" y="839"/>
                      <a:pt x="785" y="950"/>
                    </a:cubicBezTo>
                    <a:cubicBezTo>
                      <a:pt x="487" y="1061"/>
                      <a:pt x="174" y="963"/>
                      <a:pt x="87" y="731"/>
                    </a:cubicBezTo>
                    <a:cubicBezTo>
                      <a:pt x="1" y="499"/>
                      <a:pt x="174" y="222"/>
                      <a:pt x="472" y="111"/>
                    </a:cubicBezTo>
                    <a:cubicBezTo>
                      <a:pt x="771" y="0"/>
                      <a:pt x="1084" y="98"/>
                      <a:pt x="1170" y="33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49000">
                    <a:srgbClr val="FFFCFB">
                      <a:alpha val="0"/>
                    </a:srgbClr>
                  </a:gs>
                  <a:gs pos="100000">
                    <a:srgbClr val="140635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207" name="Google Shape;5002;p39">
                <a:extLst>
                  <a:ext uri="{FF2B5EF4-FFF2-40B4-BE49-F238E27FC236}">
                    <a16:creationId xmlns:a16="http://schemas.microsoft.com/office/drawing/2014/main" id="{DB46952D-802B-E1F1-894D-53A7BFBFB34E}"/>
                  </a:ext>
                </a:extLst>
              </p:cNvPr>
              <p:cNvSpPr/>
              <p:nvPr/>
            </p:nvSpPr>
            <p:spPr>
              <a:xfrm>
                <a:off x="-6609194" y="-2422791"/>
                <a:ext cx="32146" cy="27201"/>
              </a:xfrm>
              <a:custGeom>
                <a:avLst/>
                <a:gdLst/>
                <a:ahLst/>
                <a:cxnLst/>
                <a:rect l="l" t="t" r="r" b="b"/>
                <a:pathLst>
                  <a:path w="611" h="517" extrusionOk="0">
                    <a:moveTo>
                      <a:pt x="569" y="161"/>
                    </a:moveTo>
                    <a:cubicBezTo>
                      <a:pt x="611" y="273"/>
                      <a:pt x="527" y="409"/>
                      <a:pt x="381" y="463"/>
                    </a:cubicBezTo>
                    <a:cubicBezTo>
                      <a:pt x="235" y="516"/>
                      <a:pt x="84" y="469"/>
                      <a:pt x="43" y="357"/>
                    </a:cubicBezTo>
                    <a:cubicBezTo>
                      <a:pt x="1" y="244"/>
                      <a:pt x="84" y="109"/>
                      <a:pt x="230" y="54"/>
                    </a:cubicBezTo>
                    <a:cubicBezTo>
                      <a:pt x="376" y="0"/>
                      <a:pt x="527" y="47"/>
                      <a:pt x="569" y="16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49000">
                    <a:srgbClr val="FFFCFB">
                      <a:alpha val="0"/>
                    </a:srgbClr>
                  </a:gs>
                  <a:gs pos="100000">
                    <a:srgbClr val="140635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208" name="Google Shape;5003;p39">
                <a:extLst>
                  <a:ext uri="{FF2B5EF4-FFF2-40B4-BE49-F238E27FC236}">
                    <a16:creationId xmlns:a16="http://schemas.microsoft.com/office/drawing/2014/main" id="{4006C866-9DF9-EC34-BA5F-30541CA5719A}"/>
                  </a:ext>
                </a:extLst>
              </p:cNvPr>
              <p:cNvSpPr/>
              <p:nvPr/>
            </p:nvSpPr>
            <p:spPr>
              <a:xfrm>
                <a:off x="-7043925" y="-2169255"/>
                <a:ext cx="66081" cy="55822"/>
              </a:xfrm>
              <a:custGeom>
                <a:avLst/>
                <a:gdLst/>
                <a:ahLst/>
                <a:cxnLst/>
                <a:rect l="l" t="t" r="r" b="b"/>
                <a:pathLst>
                  <a:path w="1256" h="1061" extrusionOk="0">
                    <a:moveTo>
                      <a:pt x="1169" y="330"/>
                    </a:moveTo>
                    <a:cubicBezTo>
                      <a:pt x="1256" y="561"/>
                      <a:pt x="1084" y="840"/>
                      <a:pt x="783" y="950"/>
                    </a:cubicBezTo>
                    <a:cubicBezTo>
                      <a:pt x="485" y="1061"/>
                      <a:pt x="173" y="964"/>
                      <a:pt x="86" y="731"/>
                    </a:cubicBezTo>
                    <a:cubicBezTo>
                      <a:pt x="1" y="500"/>
                      <a:pt x="173" y="221"/>
                      <a:pt x="472" y="111"/>
                    </a:cubicBezTo>
                    <a:cubicBezTo>
                      <a:pt x="771" y="0"/>
                      <a:pt x="1084" y="98"/>
                      <a:pt x="1169" y="33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49000">
                    <a:srgbClr val="FFFCFB">
                      <a:alpha val="0"/>
                    </a:srgbClr>
                  </a:gs>
                  <a:gs pos="100000">
                    <a:srgbClr val="140635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209" name="Google Shape;5004;p39">
                <a:extLst>
                  <a:ext uri="{FF2B5EF4-FFF2-40B4-BE49-F238E27FC236}">
                    <a16:creationId xmlns:a16="http://schemas.microsoft.com/office/drawing/2014/main" id="{C48DC052-3492-497C-6679-B244227FB919}"/>
                  </a:ext>
                </a:extLst>
              </p:cNvPr>
              <p:cNvSpPr/>
              <p:nvPr/>
            </p:nvSpPr>
            <p:spPr>
              <a:xfrm>
                <a:off x="-7026931" y="-2154892"/>
                <a:ext cx="32146" cy="27148"/>
              </a:xfrm>
              <a:custGeom>
                <a:avLst/>
                <a:gdLst/>
                <a:ahLst/>
                <a:cxnLst/>
                <a:rect l="l" t="t" r="r" b="b"/>
                <a:pathLst>
                  <a:path w="611" h="516" extrusionOk="0">
                    <a:moveTo>
                      <a:pt x="569" y="160"/>
                    </a:moveTo>
                    <a:cubicBezTo>
                      <a:pt x="611" y="274"/>
                      <a:pt x="527" y="407"/>
                      <a:pt x="381" y="462"/>
                    </a:cubicBezTo>
                    <a:cubicBezTo>
                      <a:pt x="235" y="515"/>
                      <a:pt x="84" y="469"/>
                      <a:pt x="42" y="355"/>
                    </a:cubicBezTo>
                    <a:cubicBezTo>
                      <a:pt x="1" y="243"/>
                      <a:pt x="84" y="108"/>
                      <a:pt x="230" y="53"/>
                    </a:cubicBezTo>
                    <a:cubicBezTo>
                      <a:pt x="375" y="0"/>
                      <a:pt x="526" y="47"/>
                      <a:pt x="569" y="16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49000">
                    <a:srgbClr val="FFFCFB">
                      <a:alpha val="0"/>
                    </a:srgbClr>
                  </a:gs>
                  <a:gs pos="100000">
                    <a:srgbClr val="140635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210" name="Google Shape;5005;p39">
                <a:extLst>
                  <a:ext uri="{FF2B5EF4-FFF2-40B4-BE49-F238E27FC236}">
                    <a16:creationId xmlns:a16="http://schemas.microsoft.com/office/drawing/2014/main" id="{EC1E3F4D-41AE-E34D-1D01-55608CBE0F22}"/>
                  </a:ext>
                </a:extLst>
              </p:cNvPr>
              <p:cNvSpPr/>
              <p:nvPr/>
            </p:nvSpPr>
            <p:spPr>
              <a:xfrm>
                <a:off x="-5768457" y="-2092389"/>
                <a:ext cx="66029" cy="55927"/>
              </a:xfrm>
              <a:custGeom>
                <a:avLst/>
                <a:gdLst/>
                <a:ahLst/>
                <a:cxnLst/>
                <a:rect l="l" t="t" r="r" b="b"/>
                <a:pathLst>
                  <a:path w="1255" h="1063" extrusionOk="0">
                    <a:moveTo>
                      <a:pt x="1168" y="331"/>
                    </a:moveTo>
                    <a:cubicBezTo>
                      <a:pt x="1254" y="563"/>
                      <a:pt x="1082" y="840"/>
                      <a:pt x="783" y="952"/>
                    </a:cubicBezTo>
                    <a:cubicBezTo>
                      <a:pt x="485" y="1062"/>
                      <a:pt x="172" y="964"/>
                      <a:pt x="87" y="733"/>
                    </a:cubicBezTo>
                    <a:cubicBezTo>
                      <a:pt x="0" y="500"/>
                      <a:pt x="172" y="223"/>
                      <a:pt x="473" y="112"/>
                    </a:cubicBezTo>
                    <a:cubicBezTo>
                      <a:pt x="770" y="1"/>
                      <a:pt x="1082" y="99"/>
                      <a:pt x="1168" y="33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49000">
                    <a:srgbClr val="FFFCFB">
                      <a:alpha val="0"/>
                    </a:srgbClr>
                  </a:gs>
                  <a:gs pos="100000">
                    <a:srgbClr val="140635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211" name="Google Shape;5006;p39">
                <a:extLst>
                  <a:ext uri="{FF2B5EF4-FFF2-40B4-BE49-F238E27FC236}">
                    <a16:creationId xmlns:a16="http://schemas.microsoft.com/office/drawing/2014/main" id="{B331048D-3C60-8235-B4A2-E16A68917DDD}"/>
                  </a:ext>
                </a:extLst>
              </p:cNvPr>
              <p:cNvSpPr/>
              <p:nvPr/>
            </p:nvSpPr>
            <p:spPr>
              <a:xfrm>
                <a:off x="-5751516" y="-2078026"/>
                <a:ext cx="32146" cy="27201"/>
              </a:xfrm>
              <a:custGeom>
                <a:avLst/>
                <a:gdLst/>
                <a:ahLst/>
                <a:cxnLst/>
                <a:rect l="l" t="t" r="r" b="b"/>
                <a:pathLst>
                  <a:path w="611" h="517" extrusionOk="0">
                    <a:moveTo>
                      <a:pt x="569" y="160"/>
                    </a:moveTo>
                    <a:cubicBezTo>
                      <a:pt x="610" y="274"/>
                      <a:pt x="527" y="409"/>
                      <a:pt x="381" y="463"/>
                    </a:cubicBezTo>
                    <a:cubicBezTo>
                      <a:pt x="235" y="517"/>
                      <a:pt x="84" y="470"/>
                      <a:pt x="42" y="356"/>
                    </a:cubicBezTo>
                    <a:cubicBezTo>
                      <a:pt x="0" y="244"/>
                      <a:pt x="84" y="108"/>
                      <a:pt x="230" y="54"/>
                    </a:cubicBezTo>
                    <a:cubicBezTo>
                      <a:pt x="375" y="1"/>
                      <a:pt x="526" y="49"/>
                      <a:pt x="569" y="16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49000">
                    <a:srgbClr val="FFFCFB">
                      <a:alpha val="0"/>
                    </a:srgbClr>
                  </a:gs>
                  <a:gs pos="100000">
                    <a:srgbClr val="140635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212" name="Google Shape;5007;p39">
                <a:extLst>
                  <a:ext uri="{FF2B5EF4-FFF2-40B4-BE49-F238E27FC236}">
                    <a16:creationId xmlns:a16="http://schemas.microsoft.com/office/drawing/2014/main" id="{5A0984C5-A8BE-8E73-F041-2CD019D8ECAF}"/>
                  </a:ext>
                </a:extLst>
              </p:cNvPr>
              <p:cNvSpPr/>
              <p:nvPr/>
            </p:nvSpPr>
            <p:spPr>
              <a:xfrm>
                <a:off x="-5338830" y="-2649864"/>
                <a:ext cx="66081" cy="55874"/>
              </a:xfrm>
              <a:custGeom>
                <a:avLst/>
                <a:gdLst/>
                <a:ahLst/>
                <a:cxnLst/>
                <a:rect l="l" t="t" r="r" b="b"/>
                <a:pathLst>
                  <a:path w="1256" h="1062" extrusionOk="0">
                    <a:moveTo>
                      <a:pt x="1169" y="331"/>
                    </a:moveTo>
                    <a:cubicBezTo>
                      <a:pt x="1256" y="562"/>
                      <a:pt x="1083" y="840"/>
                      <a:pt x="784" y="951"/>
                    </a:cubicBezTo>
                    <a:cubicBezTo>
                      <a:pt x="485" y="1062"/>
                      <a:pt x="173" y="964"/>
                      <a:pt x="86" y="732"/>
                    </a:cubicBezTo>
                    <a:cubicBezTo>
                      <a:pt x="1" y="500"/>
                      <a:pt x="173" y="223"/>
                      <a:pt x="472" y="112"/>
                    </a:cubicBezTo>
                    <a:cubicBezTo>
                      <a:pt x="771" y="1"/>
                      <a:pt x="1082" y="100"/>
                      <a:pt x="1169" y="33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49000">
                    <a:srgbClr val="FFFCFB">
                      <a:alpha val="0"/>
                    </a:srgbClr>
                  </a:gs>
                  <a:gs pos="100000">
                    <a:srgbClr val="140635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213" name="Google Shape;5008;p39">
                <a:extLst>
                  <a:ext uri="{FF2B5EF4-FFF2-40B4-BE49-F238E27FC236}">
                    <a16:creationId xmlns:a16="http://schemas.microsoft.com/office/drawing/2014/main" id="{A49FD3D4-AD8F-6E4E-0A5D-E98F78B917BC}"/>
                  </a:ext>
                </a:extLst>
              </p:cNvPr>
              <p:cNvSpPr/>
              <p:nvPr/>
            </p:nvSpPr>
            <p:spPr>
              <a:xfrm>
                <a:off x="-5321889" y="-2635448"/>
                <a:ext cx="32146" cy="27253"/>
              </a:xfrm>
              <a:custGeom>
                <a:avLst/>
                <a:gdLst/>
                <a:ahLst/>
                <a:cxnLst/>
                <a:rect l="l" t="t" r="r" b="b"/>
                <a:pathLst>
                  <a:path w="611" h="518" extrusionOk="0">
                    <a:moveTo>
                      <a:pt x="569" y="161"/>
                    </a:moveTo>
                    <a:cubicBezTo>
                      <a:pt x="611" y="274"/>
                      <a:pt x="527" y="408"/>
                      <a:pt x="381" y="464"/>
                    </a:cubicBezTo>
                    <a:cubicBezTo>
                      <a:pt x="235" y="518"/>
                      <a:pt x="84" y="470"/>
                      <a:pt x="42" y="356"/>
                    </a:cubicBezTo>
                    <a:cubicBezTo>
                      <a:pt x="1" y="245"/>
                      <a:pt x="84" y="109"/>
                      <a:pt x="230" y="54"/>
                    </a:cubicBezTo>
                    <a:cubicBezTo>
                      <a:pt x="376" y="1"/>
                      <a:pt x="527" y="48"/>
                      <a:pt x="569" y="16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49000">
                    <a:srgbClr val="FFFCFB">
                      <a:alpha val="0"/>
                    </a:srgbClr>
                  </a:gs>
                  <a:gs pos="100000">
                    <a:srgbClr val="140635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214" name="Google Shape;5009;p39">
                <a:extLst>
                  <a:ext uri="{FF2B5EF4-FFF2-40B4-BE49-F238E27FC236}">
                    <a16:creationId xmlns:a16="http://schemas.microsoft.com/office/drawing/2014/main" id="{6603F13E-C99A-3272-DC21-90C66256B34E}"/>
                  </a:ext>
                </a:extLst>
              </p:cNvPr>
              <p:cNvSpPr/>
              <p:nvPr/>
            </p:nvSpPr>
            <p:spPr>
              <a:xfrm>
                <a:off x="-5458153" y="-3096275"/>
                <a:ext cx="66029" cy="55874"/>
              </a:xfrm>
              <a:custGeom>
                <a:avLst/>
                <a:gdLst/>
                <a:ahLst/>
                <a:cxnLst/>
                <a:rect l="l" t="t" r="r" b="b"/>
                <a:pathLst>
                  <a:path w="1255" h="1062" extrusionOk="0">
                    <a:moveTo>
                      <a:pt x="1169" y="331"/>
                    </a:moveTo>
                    <a:cubicBezTo>
                      <a:pt x="1254" y="562"/>
                      <a:pt x="1081" y="839"/>
                      <a:pt x="783" y="951"/>
                    </a:cubicBezTo>
                    <a:cubicBezTo>
                      <a:pt x="485" y="1061"/>
                      <a:pt x="172" y="963"/>
                      <a:pt x="86" y="732"/>
                    </a:cubicBezTo>
                    <a:cubicBezTo>
                      <a:pt x="0" y="500"/>
                      <a:pt x="172" y="222"/>
                      <a:pt x="472" y="112"/>
                    </a:cubicBezTo>
                    <a:cubicBezTo>
                      <a:pt x="770" y="0"/>
                      <a:pt x="1081" y="98"/>
                      <a:pt x="1169" y="33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49000">
                    <a:srgbClr val="FFFCFB">
                      <a:alpha val="0"/>
                    </a:srgbClr>
                  </a:gs>
                  <a:gs pos="100000">
                    <a:srgbClr val="140635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215" name="Google Shape;5010;p39">
                <a:extLst>
                  <a:ext uri="{FF2B5EF4-FFF2-40B4-BE49-F238E27FC236}">
                    <a16:creationId xmlns:a16="http://schemas.microsoft.com/office/drawing/2014/main" id="{8B8DC638-6EDD-3CBD-BA38-8D2E3405CA60}"/>
                  </a:ext>
                </a:extLst>
              </p:cNvPr>
              <p:cNvSpPr/>
              <p:nvPr/>
            </p:nvSpPr>
            <p:spPr>
              <a:xfrm>
                <a:off x="-5441265" y="-3081912"/>
                <a:ext cx="32146" cy="27253"/>
              </a:xfrm>
              <a:custGeom>
                <a:avLst/>
                <a:gdLst/>
                <a:ahLst/>
                <a:cxnLst/>
                <a:rect l="l" t="t" r="r" b="b"/>
                <a:pathLst>
                  <a:path w="611" h="518" extrusionOk="0">
                    <a:moveTo>
                      <a:pt x="569" y="160"/>
                    </a:moveTo>
                    <a:cubicBezTo>
                      <a:pt x="610" y="273"/>
                      <a:pt x="527" y="408"/>
                      <a:pt x="381" y="462"/>
                    </a:cubicBezTo>
                    <a:cubicBezTo>
                      <a:pt x="237" y="517"/>
                      <a:pt x="84" y="469"/>
                      <a:pt x="42" y="356"/>
                    </a:cubicBezTo>
                    <a:cubicBezTo>
                      <a:pt x="0" y="242"/>
                      <a:pt x="84" y="108"/>
                      <a:pt x="229" y="53"/>
                    </a:cubicBezTo>
                    <a:cubicBezTo>
                      <a:pt x="376" y="0"/>
                      <a:pt x="527" y="48"/>
                      <a:pt x="569" y="16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49000">
                    <a:srgbClr val="FFFCFB">
                      <a:alpha val="0"/>
                    </a:srgbClr>
                  </a:gs>
                  <a:gs pos="100000">
                    <a:srgbClr val="140635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216" name="Google Shape;5011;p39">
                <a:extLst>
                  <a:ext uri="{FF2B5EF4-FFF2-40B4-BE49-F238E27FC236}">
                    <a16:creationId xmlns:a16="http://schemas.microsoft.com/office/drawing/2014/main" id="{B4B30BCA-6654-D478-B72A-5005C3900016}"/>
                  </a:ext>
                </a:extLst>
              </p:cNvPr>
              <p:cNvSpPr/>
              <p:nvPr/>
            </p:nvSpPr>
            <p:spPr>
              <a:xfrm>
                <a:off x="-4933666" y="-2826797"/>
                <a:ext cx="66081" cy="55874"/>
              </a:xfrm>
              <a:custGeom>
                <a:avLst/>
                <a:gdLst/>
                <a:ahLst/>
                <a:cxnLst/>
                <a:rect l="l" t="t" r="r" b="b"/>
                <a:pathLst>
                  <a:path w="1256" h="1062" extrusionOk="0">
                    <a:moveTo>
                      <a:pt x="1170" y="330"/>
                    </a:moveTo>
                    <a:cubicBezTo>
                      <a:pt x="1255" y="563"/>
                      <a:pt x="1083" y="840"/>
                      <a:pt x="783" y="950"/>
                    </a:cubicBezTo>
                    <a:cubicBezTo>
                      <a:pt x="485" y="1062"/>
                      <a:pt x="172" y="964"/>
                      <a:pt x="87" y="731"/>
                    </a:cubicBezTo>
                    <a:cubicBezTo>
                      <a:pt x="0" y="500"/>
                      <a:pt x="172" y="223"/>
                      <a:pt x="472" y="111"/>
                    </a:cubicBezTo>
                    <a:cubicBezTo>
                      <a:pt x="770" y="1"/>
                      <a:pt x="1083" y="99"/>
                      <a:pt x="1170" y="33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49000">
                    <a:srgbClr val="FFFCFB">
                      <a:alpha val="0"/>
                    </a:srgbClr>
                  </a:gs>
                  <a:gs pos="100000">
                    <a:srgbClr val="140635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217" name="Google Shape;5012;p39">
                <a:extLst>
                  <a:ext uri="{FF2B5EF4-FFF2-40B4-BE49-F238E27FC236}">
                    <a16:creationId xmlns:a16="http://schemas.microsoft.com/office/drawing/2014/main" id="{72830C12-2C53-50AA-6732-4AD72F22057D}"/>
                  </a:ext>
                </a:extLst>
              </p:cNvPr>
              <p:cNvSpPr/>
              <p:nvPr/>
            </p:nvSpPr>
            <p:spPr>
              <a:xfrm>
                <a:off x="-4916725" y="-2812487"/>
                <a:ext cx="32094" cy="27201"/>
              </a:xfrm>
              <a:custGeom>
                <a:avLst/>
                <a:gdLst/>
                <a:ahLst/>
                <a:cxnLst/>
                <a:rect l="l" t="t" r="r" b="b"/>
                <a:pathLst>
                  <a:path w="610" h="517" extrusionOk="0">
                    <a:moveTo>
                      <a:pt x="568" y="161"/>
                    </a:moveTo>
                    <a:cubicBezTo>
                      <a:pt x="610" y="275"/>
                      <a:pt x="527" y="409"/>
                      <a:pt x="381" y="464"/>
                    </a:cubicBezTo>
                    <a:cubicBezTo>
                      <a:pt x="236" y="517"/>
                      <a:pt x="84" y="470"/>
                      <a:pt x="42" y="357"/>
                    </a:cubicBezTo>
                    <a:cubicBezTo>
                      <a:pt x="0" y="245"/>
                      <a:pt x="84" y="109"/>
                      <a:pt x="230" y="55"/>
                    </a:cubicBezTo>
                    <a:cubicBezTo>
                      <a:pt x="375" y="1"/>
                      <a:pt x="527" y="50"/>
                      <a:pt x="568" y="16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49000">
                    <a:srgbClr val="FFFCFB">
                      <a:alpha val="0"/>
                    </a:srgbClr>
                  </a:gs>
                  <a:gs pos="100000">
                    <a:srgbClr val="140635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218" name="Google Shape;5013;p39">
                <a:extLst>
                  <a:ext uri="{FF2B5EF4-FFF2-40B4-BE49-F238E27FC236}">
                    <a16:creationId xmlns:a16="http://schemas.microsoft.com/office/drawing/2014/main" id="{D065083E-91A9-1D0B-0F50-F4C5C2235BEE}"/>
                  </a:ext>
                </a:extLst>
              </p:cNvPr>
              <p:cNvSpPr/>
              <p:nvPr/>
            </p:nvSpPr>
            <p:spPr>
              <a:xfrm>
                <a:off x="-5096815" y="-2355080"/>
                <a:ext cx="66081" cy="55874"/>
              </a:xfrm>
              <a:custGeom>
                <a:avLst/>
                <a:gdLst/>
                <a:ahLst/>
                <a:cxnLst/>
                <a:rect l="l" t="t" r="r" b="b"/>
                <a:pathLst>
                  <a:path w="1256" h="1062" extrusionOk="0">
                    <a:moveTo>
                      <a:pt x="1171" y="331"/>
                    </a:moveTo>
                    <a:cubicBezTo>
                      <a:pt x="1256" y="563"/>
                      <a:pt x="1084" y="840"/>
                      <a:pt x="785" y="951"/>
                    </a:cubicBezTo>
                    <a:cubicBezTo>
                      <a:pt x="487" y="1062"/>
                      <a:pt x="174" y="964"/>
                      <a:pt x="87" y="732"/>
                    </a:cubicBezTo>
                    <a:cubicBezTo>
                      <a:pt x="1" y="500"/>
                      <a:pt x="174" y="223"/>
                      <a:pt x="473" y="112"/>
                    </a:cubicBezTo>
                    <a:cubicBezTo>
                      <a:pt x="771" y="1"/>
                      <a:pt x="1084" y="99"/>
                      <a:pt x="1171" y="33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49000">
                    <a:srgbClr val="FFFCFB">
                      <a:alpha val="0"/>
                    </a:srgbClr>
                  </a:gs>
                  <a:gs pos="100000">
                    <a:srgbClr val="140635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219" name="Google Shape;5014;p39">
                <a:extLst>
                  <a:ext uri="{FF2B5EF4-FFF2-40B4-BE49-F238E27FC236}">
                    <a16:creationId xmlns:a16="http://schemas.microsoft.com/office/drawing/2014/main" id="{F45FD55A-1B1F-9C1A-B996-DEA6F6648E88}"/>
                  </a:ext>
                </a:extLst>
              </p:cNvPr>
              <p:cNvSpPr/>
              <p:nvPr/>
            </p:nvSpPr>
            <p:spPr>
              <a:xfrm>
                <a:off x="-5079716" y="-2340717"/>
                <a:ext cx="32094" cy="27201"/>
              </a:xfrm>
              <a:custGeom>
                <a:avLst/>
                <a:gdLst/>
                <a:ahLst/>
                <a:cxnLst/>
                <a:rect l="l" t="t" r="r" b="b"/>
                <a:pathLst>
                  <a:path w="610" h="517" extrusionOk="0">
                    <a:moveTo>
                      <a:pt x="568" y="160"/>
                    </a:moveTo>
                    <a:cubicBezTo>
                      <a:pt x="610" y="274"/>
                      <a:pt x="527" y="408"/>
                      <a:pt x="381" y="463"/>
                    </a:cubicBezTo>
                    <a:cubicBezTo>
                      <a:pt x="236" y="517"/>
                      <a:pt x="83" y="470"/>
                      <a:pt x="42" y="356"/>
                    </a:cubicBezTo>
                    <a:cubicBezTo>
                      <a:pt x="0" y="244"/>
                      <a:pt x="83" y="108"/>
                      <a:pt x="229" y="54"/>
                    </a:cubicBezTo>
                    <a:cubicBezTo>
                      <a:pt x="373" y="1"/>
                      <a:pt x="527" y="49"/>
                      <a:pt x="568" y="16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49000">
                    <a:srgbClr val="FFFCFB">
                      <a:alpha val="0"/>
                    </a:srgbClr>
                  </a:gs>
                  <a:gs pos="100000">
                    <a:srgbClr val="140635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7230" name="Google Shape;27230;p88"/>
          <p:cNvSpPr txBox="1">
            <a:spLocks noGrp="1"/>
          </p:cNvSpPr>
          <p:nvPr>
            <p:ph type="title"/>
          </p:nvPr>
        </p:nvSpPr>
        <p:spPr>
          <a:xfrm>
            <a:off x="1317546" y="3094398"/>
            <a:ext cx="2694899" cy="53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accent3"/>
                </a:solidFill>
                <a:latin typeface="Goudy Old Style" panose="02020502050305020303" pitchFamily="18" charset="77"/>
              </a:rPr>
              <a:t>Intrinsic Binary Evolution</a:t>
            </a:r>
            <a:endParaRPr dirty="0">
              <a:solidFill>
                <a:schemeClr val="accent3"/>
              </a:solidFill>
              <a:latin typeface="Goudy Old Style" panose="02020502050305020303" pitchFamily="18" charset="77"/>
            </a:endParaRPr>
          </a:p>
        </p:txBody>
      </p:sp>
      <p:sp>
        <p:nvSpPr>
          <p:cNvPr id="27232" name="Google Shape;27232;p88"/>
          <p:cNvSpPr txBox="1">
            <a:spLocks noGrp="1"/>
          </p:cNvSpPr>
          <p:nvPr>
            <p:ph type="title" idx="2"/>
          </p:nvPr>
        </p:nvSpPr>
        <p:spPr>
          <a:xfrm>
            <a:off x="1618700" y="1047550"/>
            <a:ext cx="2170800" cy="165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accent3"/>
                </a:solidFill>
                <a:latin typeface="Goudy Old Style" panose="02020502050305020303" pitchFamily="18" charset="77"/>
              </a:rPr>
              <a:t>02</a:t>
            </a:r>
            <a:endParaRPr dirty="0">
              <a:solidFill>
                <a:schemeClr val="accent3"/>
              </a:solidFill>
              <a:latin typeface="Goudy Old Style" panose="02020502050305020303" pitchFamily="18" charset="77"/>
            </a:endParaRPr>
          </a:p>
        </p:txBody>
      </p:sp>
      <p:cxnSp>
        <p:nvCxnSpPr>
          <p:cNvPr id="27233" name="Google Shape;27233;p88"/>
          <p:cNvCxnSpPr/>
          <p:nvPr/>
        </p:nvCxnSpPr>
        <p:spPr>
          <a:xfrm>
            <a:off x="1743225" y="2826975"/>
            <a:ext cx="1928400" cy="0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7241" name="Google Shape;27241;p88">
            <a:hlinkClick r:id="" action="ppaction://hlinkshowjump?jump=nextslide"/>
          </p:cNvPr>
          <p:cNvSpPr/>
          <p:nvPr/>
        </p:nvSpPr>
        <p:spPr>
          <a:xfrm>
            <a:off x="4166550" y="4369878"/>
            <a:ext cx="415500" cy="22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" name="Google Shape;4975;p39">
            <a:extLst>
              <a:ext uri="{FF2B5EF4-FFF2-40B4-BE49-F238E27FC236}">
                <a16:creationId xmlns:a16="http://schemas.microsoft.com/office/drawing/2014/main" id="{C30BAB5A-3916-56C8-4FAD-62F8AA81AA1C}"/>
              </a:ext>
            </a:extLst>
          </p:cNvPr>
          <p:cNvGrpSpPr/>
          <p:nvPr/>
        </p:nvGrpSpPr>
        <p:grpSpPr>
          <a:xfrm>
            <a:off x="1892248" y="-258693"/>
            <a:ext cx="12182276" cy="7626431"/>
            <a:chOff x="-9050535" y="-1625625"/>
            <a:chExt cx="8850362" cy="5189026"/>
          </a:xfrm>
        </p:grpSpPr>
        <p:sp>
          <p:nvSpPr>
            <p:cNvPr id="5" name="Google Shape;4976;p39">
              <a:extLst>
                <a:ext uri="{FF2B5EF4-FFF2-40B4-BE49-F238E27FC236}">
                  <a16:creationId xmlns:a16="http://schemas.microsoft.com/office/drawing/2014/main" id="{B6CCBF82-8458-4FCF-B22C-05E759268ECE}"/>
                </a:ext>
              </a:extLst>
            </p:cNvPr>
            <p:cNvSpPr/>
            <p:nvPr/>
          </p:nvSpPr>
          <p:spPr>
            <a:xfrm>
              <a:off x="-7211351" y="-475362"/>
              <a:ext cx="5248854" cy="2806043"/>
            </a:xfrm>
            <a:custGeom>
              <a:avLst/>
              <a:gdLst/>
              <a:ahLst/>
              <a:cxnLst/>
              <a:rect l="l" t="t" r="r" b="b"/>
              <a:pathLst>
                <a:path w="49218" h="26312" extrusionOk="0">
                  <a:moveTo>
                    <a:pt x="36009" y="1"/>
                  </a:moveTo>
                  <a:cubicBezTo>
                    <a:pt x="31581" y="1"/>
                    <a:pt x="26274" y="984"/>
                    <a:pt x="20841" y="3001"/>
                  </a:cubicBezTo>
                  <a:cubicBezTo>
                    <a:pt x="8399" y="7620"/>
                    <a:pt x="1" y="15911"/>
                    <a:pt x="2083" y="21520"/>
                  </a:cubicBezTo>
                  <a:cubicBezTo>
                    <a:pt x="3256" y="24678"/>
                    <a:pt x="7501" y="26312"/>
                    <a:pt x="13209" y="26312"/>
                  </a:cubicBezTo>
                  <a:cubicBezTo>
                    <a:pt x="17637" y="26312"/>
                    <a:pt x="22944" y="25329"/>
                    <a:pt x="28380" y="23311"/>
                  </a:cubicBezTo>
                  <a:cubicBezTo>
                    <a:pt x="40820" y="18691"/>
                    <a:pt x="49218" y="10400"/>
                    <a:pt x="47136" y="4792"/>
                  </a:cubicBezTo>
                  <a:cubicBezTo>
                    <a:pt x="45963" y="1634"/>
                    <a:pt x="41717" y="1"/>
                    <a:pt x="36009" y="1"/>
                  </a:cubicBez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49000">
                  <a:srgbClr val="FFFCFB">
                    <a:alpha val="0"/>
                  </a:srgbClr>
                </a:gs>
                <a:gs pos="100000">
                  <a:srgbClr val="140635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" name="Google Shape;4977;p39">
              <a:extLst>
                <a:ext uri="{FF2B5EF4-FFF2-40B4-BE49-F238E27FC236}">
                  <a16:creationId xmlns:a16="http://schemas.microsoft.com/office/drawing/2014/main" id="{78DFAABC-85D2-9821-F18D-EDED29267A71}"/>
                </a:ext>
              </a:extLst>
            </p:cNvPr>
            <p:cNvSpPr/>
            <p:nvPr/>
          </p:nvSpPr>
          <p:spPr>
            <a:xfrm>
              <a:off x="-9050535" y="-1625625"/>
              <a:ext cx="8850362" cy="5189026"/>
            </a:xfrm>
            <a:custGeom>
              <a:avLst/>
              <a:gdLst/>
              <a:ahLst/>
              <a:cxnLst/>
              <a:rect l="l" t="t" r="r" b="b"/>
              <a:pathLst>
                <a:path w="82989" h="48657" extrusionOk="0">
                  <a:moveTo>
                    <a:pt x="56725" y="0"/>
                  </a:moveTo>
                  <a:cubicBezTo>
                    <a:pt x="49842" y="0"/>
                    <a:pt x="42004" y="1413"/>
                    <a:pt x="34079" y="4356"/>
                  </a:cubicBezTo>
                  <a:cubicBezTo>
                    <a:pt x="13424" y="12024"/>
                    <a:pt x="1" y="27183"/>
                    <a:pt x="4095" y="38215"/>
                  </a:cubicBezTo>
                  <a:cubicBezTo>
                    <a:pt x="6619" y="45013"/>
                    <a:pt x="15209" y="48656"/>
                    <a:pt x="26264" y="48656"/>
                  </a:cubicBezTo>
                  <a:cubicBezTo>
                    <a:pt x="33146" y="48656"/>
                    <a:pt x="40984" y="47244"/>
                    <a:pt x="48909" y="44302"/>
                  </a:cubicBezTo>
                  <a:cubicBezTo>
                    <a:pt x="69564" y="36633"/>
                    <a:pt x="82988" y="21473"/>
                    <a:pt x="78893" y="10442"/>
                  </a:cubicBezTo>
                  <a:cubicBezTo>
                    <a:pt x="76368" y="3644"/>
                    <a:pt x="67779" y="0"/>
                    <a:pt x="56725" y="0"/>
                  </a:cubicBez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49000">
                  <a:srgbClr val="FFFCFB">
                    <a:alpha val="0"/>
                  </a:srgbClr>
                </a:gs>
                <a:gs pos="100000">
                  <a:srgbClr val="140635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57150" dist="19050" dir="5400000" algn="bl" rotWithShape="0">
                <a:schemeClr val="dk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" name="Google Shape;4978;p39">
              <a:extLst>
                <a:ext uri="{FF2B5EF4-FFF2-40B4-BE49-F238E27FC236}">
                  <a16:creationId xmlns:a16="http://schemas.microsoft.com/office/drawing/2014/main" id="{48D3A56E-930E-2B9B-7297-BBA1808D4E8D}"/>
                </a:ext>
              </a:extLst>
            </p:cNvPr>
            <p:cNvSpPr/>
            <p:nvPr/>
          </p:nvSpPr>
          <p:spPr>
            <a:xfrm>
              <a:off x="-6307116" y="-14233"/>
              <a:ext cx="3440474" cy="1883777"/>
            </a:xfrm>
            <a:custGeom>
              <a:avLst/>
              <a:gdLst/>
              <a:ahLst/>
              <a:cxnLst/>
              <a:rect l="l" t="t" r="r" b="b"/>
              <a:pathLst>
                <a:path w="32261" h="17664" extrusionOk="0">
                  <a:moveTo>
                    <a:pt x="23192" y="1"/>
                  </a:moveTo>
                  <a:cubicBezTo>
                    <a:pt x="20345" y="1"/>
                    <a:pt x="16984" y="619"/>
                    <a:pt x="13554" y="1893"/>
                  </a:cubicBezTo>
                  <a:cubicBezTo>
                    <a:pt x="5432" y="4910"/>
                    <a:pt x="1" y="10462"/>
                    <a:pt x="1424" y="14294"/>
                  </a:cubicBezTo>
                  <a:cubicBezTo>
                    <a:pt x="2246" y="16508"/>
                    <a:pt x="5176" y="17664"/>
                    <a:pt x="9070" y="17664"/>
                  </a:cubicBezTo>
                  <a:cubicBezTo>
                    <a:pt x="11916" y="17664"/>
                    <a:pt x="15277" y="17046"/>
                    <a:pt x="18707" y="15773"/>
                  </a:cubicBezTo>
                  <a:cubicBezTo>
                    <a:pt x="26830" y="12756"/>
                    <a:pt x="32261" y="7204"/>
                    <a:pt x="30838" y="3372"/>
                  </a:cubicBezTo>
                  <a:cubicBezTo>
                    <a:pt x="30015" y="1157"/>
                    <a:pt x="27085" y="1"/>
                    <a:pt x="23192" y="1"/>
                  </a:cubicBez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rgbClr val="140635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4979;p39">
              <a:extLst>
                <a:ext uri="{FF2B5EF4-FFF2-40B4-BE49-F238E27FC236}">
                  <a16:creationId xmlns:a16="http://schemas.microsoft.com/office/drawing/2014/main" id="{D52493B2-7ACA-2B7E-E803-C3F0E33FDDE9}"/>
                </a:ext>
              </a:extLst>
            </p:cNvPr>
            <p:cNvSpPr/>
            <p:nvPr/>
          </p:nvSpPr>
          <p:spPr>
            <a:xfrm>
              <a:off x="-5475079" y="425140"/>
              <a:ext cx="1776386" cy="1005129"/>
            </a:xfrm>
            <a:custGeom>
              <a:avLst/>
              <a:gdLst/>
              <a:ahLst/>
              <a:cxnLst/>
              <a:rect l="l" t="t" r="r" b="b"/>
              <a:pathLst>
                <a:path w="16657" h="9425" extrusionOk="0">
                  <a:moveTo>
                    <a:pt x="11685" y="0"/>
                  </a:moveTo>
                  <a:cubicBezTo>
                    <a:pt x="10258" y="0"/>
                    <a:pt x="8603" y="301"/>
                    <a:pt x="6922" y="925"/>
                  </a:cubicBezTo>
                  <a:cubicBezTo>
                    <a:pt x="2751" y="2473"/>
                    <a:pt x="0" y="5424"/>
                    <a:pt x="777" y="7515"/>
                  </a:cubicBezTo>
                  <a:cubicBezTo>
                    <a:pt x="1240" y="8764"/>
                    <a:pt x="2857" y="9424"/>
                    <a:pt x="4971" y="9424"/>
                  </a:cubicBezTo>
                  <a:cubicBezTo>
                    <a:pt x="6399" y="9424"/>
                    <a:pt x="8054" y="9123"/>
                    <a:pt x="9734" y="8499"/>
                  </a:cubicBezTo>
                  <a:cubicBezTo>
                    <a:pt x="13905" y="6951"/>
                    <a:pt x="16656" y="4000"/>
                    <a:pt x="15879" y="1909"/>
                  </a:cubicBezTo>
                  <a:cubicBezTo>
                    <a:pt x="15416" y="660"/>
                    <a:pt x="13800" y="0"/>
                    <a:pt x="1168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4980;p39">
              <a:extLst>
                <a:ext uri="{FF2B5EF4-FFF2-40B4-BE49-F238E27FC236}">
                  <a16:creationId xmlns:a16="http://schemas.microsoft.com/office/drawing/2014/main" id="{4D2FA85A-F946-C9E8-5376-0E4284BF5D8D}"/>
                </a:ext>
              </a:extLst>
            </p:cNvPr>
            <p:cNvSpPr/>
            <p:nvPr/>
          </p:nvSpPr>
          <p:spPr>
            <a:xfrm>
              <a:off x="-7712152" y="-757222"/>
              <a:ext cx="5995795" cy="3521738"/>
            </a:xfrm>
            <a:custGeom>
              <a:avLst/>
              <a:gdLst/>
              <a:ahLst/>
              <a:cxnLst/>
              <a:rect l="l" t="t" r="r" b="b"/>
              <a:pathLst>
                <a:path w="56222" h="33023" extrusionOk="0">
                  <a:moveTo>
                    <a:pt x="37437" y="0"/>
                  </a:moveTo>
                  <a:lnTo>
                    <a:pt x="37437" y="0"/>
                  </a:lnTo>
                  <a:cubicBezTo>
                    <a:pt x="27358" y="2547"/>
                    <a:pt x="16745" y="8172"/>
                    <a:pt x="12917" y="14322"/>
                  </a:cubicBezTo>
                  <a:cubicBezTo>
                    <a:pt x="10414" y="18220"/>
                    <a:pt x="12116" y="21785"/>
                    <a:pt x="17837" y="21785"/>
                  </a:cubicBezTo>
                  <a:cubicBezTo>
                    <a:pt x="18712" y="21785"/>
                    <a:pt x="19681" y="21701"/>
                    <a:pt x="20743" y="21523"/>
                  </a:cubicBezTo>
                  <a:cubicBezTo>
                    <a:pt x="23781" y="21031"/>
                    <a:pt x="25772" y="19800"/>
                    <a:pt x="27381" y="18337"/>
                  </a:cubicBezTo>
                  <a:lnTo>
                    <a:pt x="27381" y="18337"/>
                  </a:lnTo>
                  <a:cubicBezTo>
                    <a:pt x="27381" y="18339"/>
                    <a:pt x="27379" y="18340"/>
                    <a:pt x="27379" y="18341"/>
                  </a:cubicBezTo>
                  <a:cubicBezTo>
                    <a:pt x="25685" y="20987"/>
                    <a:pt x="21814" y="22159"/>
                    <a:pt x="21442" y="22266"/>
                  </a:cubicBezTo>
                  <a:cubicBezTo>
                    <a:pt x="19730" y="22688"/>
                    <a:pt x="18083" y="22885"/>
                    <a:pt x="16596" y="22885"/>
                  </a:cubicBezTo>
                  <a:cubicBezTo>
                    <a:pt x="14566" y="22885"/>
                    <a:pt x="12835" y="22518"/>
                    <a:pt x="11641" y="21859"/>
                  </a:cubicBezTo>
                  <a:cubicBezTo>
                    <a:pt x="9157" y="20336"/>
                    <a:pt x="8797" y="17752"/>
                    <a:pt x="10036" y="14956"/>
                  </a:cubicBezTo>
                  <a:lnTo>
                    <a:pt x="10036" y="14956"/>
                  </a:lnTo>
                  <a:cubicBezTo>
                    <a:pt x="7672" y="19220"/>
                    <a:pt x="9833" y="23137"/>
                    <a:pt x="16543" y="23137"/>
                  </a:cubicBezTo>
                  <a:cubicBezTo>
                    <a:pt x="17372" y="23137"/>
                    <a:pt x="18269" y="23078"/>
                    <a:pt x="19236" y="22951"/>
                  </a:cubicBezTo>
                  <a:cubicBezTo>
                    <a:pt x="23040" y="22468"/>
                    <a:pt x="27456" y="20432"/>
                    <a:pt x="28560" y="18165"/>
                  </a:cubicBezTo>
                  <a:cubicBezTo>
                    <a:pt x="28561" y="18167"/>
                    <a:pt x="28561" y="18169"/>
                    <a:pt x="28562" y="18170"/>
                  </a:cubicBezTo>
                  <a:cubicBezTo>
                    <a:pt x="28748" y="19934"/>
                    <a:pt x="26167" y="21456"/>
                    <a:pt x="26032" y="21534"/>
                  </a:cubicBezTo>
                  <a:cubicBezTo>
                    <a:pt x="24090" y="22567"/>
                    <a:pt x="21925" y="23344"/>
                    <a:pt x="19802" y="23828"/>
                  </a:cubicBezTo>
                  <a:cubicBezTo>
                    <a:pt x="17971" y="24222"/>
                    <a:pt x="16256" y="24412"/>
                    <a:pt x="14714" y="24412"/>
                  </a:cubicBezTo>
                  <a:cubicBezTo>
                    <a:pt x="11865" y="24412"/>
                    <a:pt x="9609" y="23763"/>
                    <a:pt x="8304" y="22555"/>
                  </a:cubicBezTo>
                  <a:cubicBezTo>
                    <a:pt x="4286" y="18831"/>
                    <a:pt x="8165" y="12174"/>
                    <a:pt x="15738" y="6753"/>
                  </a:cubicBezTo>
                  <a:lnTo>
                    <a:pt x="15738" y="6753"/>
                  </a:lnTo>
                  <a:cubicBezTo>
                    <a:pt x="8023" y="12117"/>
                    <a:pt x="3880" y="18710"/>
                    <a:pt x="7601" y="22598"/>
                  </a:cubicBezTo>
                  <a:cubicBezTo>
                    <a:pt x="8997" y="24037"/>
                    <a:pt x="11602" y="24890"/>
                    <a:pt x="14900" y="24890"/>
                  </a:cubicBezTo>
                  <a:cubicBezTo>
                    <a:pt x="17097" y="24890"/>
                    <a:pt x="19601" y="24511"/>
                    <a:pt x="22260" y="23676"/>
                  </a:cubicBezTo>
                  <a:cubicBezTo>
                    <a:pt x="24718" y="22871"/>
                    <a:pt x="26946" y="21773"/>
                    <a:pt x="28699" y="20362"/>
                  </a:cubicBezTo>
                  <a:cubicBezTo>
                    <a:pt x="29910" y="19311"/>
                    <a:pt x="30141" y="18497"/>
                    <a:pt x="29938" y="17791"/>
                  </a:cubicBezTo>
                  <a:lnTo>
                    <a:pt x="29938" y="17791"/>
                  </a:lnTo>
                  <a:cubicBezTo>
                    <a:pt x="31072" y="18477"/>
                    <a:pt x="29964" y="20001"/>
                    <a:pt x="28525" y="21187"/>
                  </a:cubicBezTo>
                  <a:cubicBezTo>
                    <a:pt x="26598" y="22771"/>
                    <a:pt x="24176" y="23997"/>
                    <a:pt x="21490" y="24831"/>
                  </a:cubicBezTo>
                  <a:cubicBezTo>
                    <a:pt x="18487" y="25750"/>
                    <a:pt x="15679" y="26146"/>
                    <a:pt x="13188" y="26146"/>
                  </a:cubicBezTo>
                  <a:cubicBezTo>
                    <a:pt x="10145" y="26146"/>
                    <a:pt x="7576" y="25555"/>
                    <a:pt x="5708" y="24606"/>
                  </a:cubicBezTo>
                  <a:lnTo>
                    <a:pt x="5708" y="24606"/>
                  </a:lnTo>
                  <a:cubicBezTo>
                    <a:pt x="7528" y="25672"/>
                    <a:pt x="10216" y="26313"/>
                    <a:pt x="13408" y="26313"/>
                  </a:cubicBezTo>
                  <a:cubicBezTo>
                    <a:pt x="16392" y="26313"/>
                    <a:pt x="19816" y="25753"/>
                    <a:pt x="23386" y="24454"/>
                  </a:cubicBezTo>
                  <a:cubicBezTo>
                    <a:pt x="28039" y="22780"/>
                    <a:pt x="32860" y="19306"/>
                    <a:pt x="31903" y="17052"/>
                  </a:cubicBezTo>
                  <a:cubicBezTo>
                    <a:pt x="31898" y="17042"/>
                    <a:pt x="31891" y="17033"/>
                    <a:pt x="31886" y="17023"/>
                  </a:cubicBezTo>
                  <a:lnTo>
                    <a:pt x="31886" y="17023"/>
                  </a:lnTo>
                  <a:cubicBezTo>
                    <a:pt x="31888" y="17025"/>
                    <a:pt x="31892" y="17025"/>
                    <a:pt x="31896" y="17026"/>
                  </a:cubicBezTo>
                  <a:cubicBezTo>
                    <a:pt x="32021" y="17077"/>
                    <a:pt x="33579" y="17752"/>
                    <a:pt x="32367" y="19649"/>
                  </a:cubicBezTo>
                  <a:lnTo>
                    <a:pt x="32366" y="19649"/>
                  </a:lnTo>
                  <a:cubicBezTo>
                    <a:pt x="32321" y="19715"/>
                    <a:pt x="32276" y="19778"/>
                    <a:pt x="32229" y="19842"/>
                  </a:cubicBezTo>
                  <a:cubicBezTo>
                    <a:pt x="31825" y="20400"/>
                    <a:pt x="31260" y="20958"/>
                    <a:pt x="30601" y="21502"/>
                  </a:cubicBezTo>
                  <a:cubicBezTo>
                    <a:pt x="29933" y="22053"/>
                    <a:pt x="29180" y="22593"/>
                    <a:pt x="28375" y="23105"/>
                  </a:cubicBezTo>
                  <a:cubicBezTo>
                    <a:pt x="27583" y="23610"/>
                    <a:pt x="26731" y="24089"/>
                    <a:pt x="25829" y="24522"/>
                  </a:cubicBezTo>
                  <a:cubicBezTo>
                    <a:pt x="25376" y="24740"/>
                    <a:pt x="24914" y="24946"/>
                    <a:pt x="24447" y="25144"/>
                  </a:cubicBezTo>
                  <a:cubicBezTo>
                    <a:pt x="23981" y="25342"/>
                    <a:pt x="23499" y="25555"/>
                    <a:pt x="23021" y="25730"/>
                  </a:cubicBezTo>
                  <a:cubicBezTo>
                    <a:pt x="19166" y="27129"/>
                    <a:pt x="15393" y="27744"/>
                    <a:pt x="12084" y="27744"/>
                  </a:cubicBezTo>
                  <a:cubicBezTo>
                    <a:pt x="9774" y="27744"/>
                    <a:pt x="7690" y="27444"/>
                    <a:pt x="5961" y="26902"/>
                  </a:cubicBezTo>
                  <a:cubicBezTo>
                    <a:pt x="1984" y="25552"/>
                    <a:pt x="166" y="22913"/>
                    <a:pt x="419" y="19722"/>
                  </a:cubicBezTo>
                  <a:lnTo>
                    <a:pt x="419" y="19722"/>
                  </a:lnTo>
                  <a:cubicBezTo>
                    <a:pt x="0" y="24278"/>
                    <a:pt x="3746" y="28045"/>
                    <a:pt x="11693" y="28045"/>
                  </a:cubicBezTo>
                  <a:cubicBezTo>
                    <a:pt x="12775" y="28045"/>
                    <a:pt x="13934" y="27975"/>
                    <a:pt x="15172" y="27828"/>
                  </a:cubicBezTo>
                  <a:cubicBezTo>
                    <a:pt x="21742" y="27127"/>
                    <a:pt x="30186" y="24047"/>
                    <a:pt x="33193" y="19561"/>
                  </a:cubicBezTo>
                  <a:cubicBezTo>
                    <a:pt x="34488" y="17641"/>
                    <a:pt x="33721" y="16583"/>
                    <a:pt x="31966" y="16114"/>
                  </a:cubicBezTo>
                  <a:cubicBezTo>
                    <a:pt x="32483" y="16015"/>
                    <a:pt x="32938" y="15970"/>
                    <a:pt x="33335" y="15970"/>
                  </a:cubicBezTo>
                  <a:cubicBezTo>
                    <a:pt x="36241" y="15970"/>
                    <a:pt x="36038" y="18421"/>
                    <a:pt x="34442" y="20347"/>
                  </a:cubicBezTo>
                  <a:cubicBezTo>
                    <a:pt x="30504" y="24908"/>
                    <a:pt x="21833" y="28344"/>
                    <a:pt x="14790" y="29384"/>
                  </a:cubicBezTo>
                  <a:cubicBezTo>
                    <a:pt x="22467" y="28436"/>
                    <a:pt x="32487" y="24117"/>
                    <a:pt x="35546" y="19123"/>
                  </a:cubicBezTo>
                  <a:cubicBezTo>
                    <a:pt x="36490" y="17468"/>
                    <a:pt x="36308" y="16014"/>
                    <a:pt x="34619" y="15338"/>
                  </a:cubicBezTo>
                  <a:cubicBezTo>
                    <a:pt x="34518" y="15291"/>
                    <a:pt x="34405" y="15250"/>
                    <a:pt x="34286" y="15213"/>
                  </a:cubicBezTo>
                  <a:cubicBezTo>
                    <a:pt x="34400" y="15210"/>
                    <a:pt x="34511" y="15208"/>
                    <a:pt x="34620" y="15208"/>
                  </a:cubicBezTo>
                  <a:cubicBezTo>
                    <a:pt x="38960" y="15208"/>
                    <a:pt x="39224" y="18028"/>
                    <a:pt x="36624" y="20733"/>
                  </a:cubicBezTo>
                  <a:cubicBezTo>
                    <a:pt x="34207" y="23261"/>
                    <a:pt x="30718" y="25480"/>
                    <a:pt x="26593" y="27284"/>
                  </a:cubicBezTo>
                  <a:cubicBezTo>
                    <a:pt x="21175" y="29649"/>
                    <a:pt x="15515" y="30910"/>
                    <a:pt x="10544" y="31192"/>
                  </a:cubicBezTo>
                  <a:cubicBezTo>
                    <a:pt x="14071" y="31025"/>
                    <a:pt x="17964" y="30375"/>
                    <a:pt x="22011" y="29149"/>
                  </a:cubicBezTo>
                  <a:cubicBezTo>
                    <a:pt x="28139" y="27254"/>
                    <a:pt x="33928" y="24126"/>
                    <a:pt x="37132" y="20491"/>
                  </a:cubicBezTo>
                  <a:cubicBezTo>
                    <a:pt x="39722" y="17464"/>
                    <a:pt x="39940" y="14177"/>
                    <a:pt x="35476" y="13770"/>
                  </a:cubicBezTo>
                  <a:cubicBezTo>
                    <a:pt x="35335" y="13762"/>
                    <a:pt x="35191" y="13759"/>
                    <a:pt x="35044" y="13759"/>
                  </a:cubicBezTo>
                  <a:cubicBezTo>
                    <a:pt x="34988" y="13759"/>
                    <a:pt x="34931" y="13759"/>
                    <a:pt x="34874" y="13760"/>
                  </a:cubicBezTo>
                  <a:cubicBezTo>
                    <a:pt x="35489" y="13648"/>
                    <a:pt x="36079" y="13595"/>
                    <a:pt x="36633" y="13595"/>
                  </a:cubicBezTo>
                  <a:cubicBezTo>
                    <a:pt x="38917" y="13595"/>
                    <a:pt x="40579" y="14493"/>
                    <a:pt x="40790" y="15818"/>
                  </a:cubicBezTo>
                  <a:cubicBezTo>
                    <a:pt x="41278" y="18469"/>
                    <a:pt x="38547" y="21941"/>
                    <a:pt x="34334" y="24887"/>
                  </a:cubicBezTo>
                  <a:cubicBezTo>
                    <a:pt x="38423" y="22063"/>
                    <a:pt x="41270" y="18798"/>
                    <a:pt x="41247" y="16083"/>
                  </a:cubicBezTo>
                  <a:cubicBezTo>
                    <a:pt x="41241" y="14150"/>
                    <a:pt x="39453" y="12760"/>
                    <a:pt x="36199" y="12760"/>
                  </a:cubicBezTo>
                  <a:cubicBezTo>
                    <a:pt x="35616" y="12760"/>
                    <a:pt x="34987" y="12804"/>
                    <a:pt x="34313" y="12898"/>
                  </a:cubicBezTo>
                  <a:cubicBezTo>
                    <a:pt x="33564" y="13010"/>
                    <a:pt x="32793" y="13206"/>
                    <a:pt x="32046" y="13461"/>
                  </a:cubicBezTo>
                  <a:cubicBezTo>
                    <a:pt x="33550" y="12170"/>
                    <a:pt x="35943" y="11796"/>
                    <a:pt x="37960" y="11796"/>
                  </a:cubicBezTo>
                  <a:cubicBezTo>
                    <a:pt x="38487" y="11796"/>
                    <a:pt x="38988" y="11822"/>
                    <a:pt x="39442" y="11863"/>
                  </a:cubicBezTo>
                  <a:cubicBezTo>
                    <a:pt x="43820" y="12357"/>
                    <a:pt x="44478" y="15102"/>
                    <a:pt x="43170" y="18032"/>
                  </a:cubicBezTo>
                  <a:cubicBezTo>
                    <a:pt x="40168" y="24146"/>
                    <a:pt x="29116" y="30205"/>
                    <a:pt x="18898" y="33022"/>
                  </a:cubicBezTo>
                  <a:cubicBezTo>
                    <a:pt x="31663" y="29967"/>
                    <a:pt x="45621" y="20763"/>
                    <a:pt x="44176" y="14290"/>
                  </a:cubicBezTo>
                  <a:cubicBezTo>
                    <a:pt x="43792" y="12436"/>
                    <a:pt x="41421" y="11189"/>
                    <a:pt x="38092" y="11189"/>
                  </a:cubicBezTo>
                  <a:cubicBezTo>
                    <a:pt x="36166" y="11189"/>
                    <a:pt x="33920" y="11606"/>
                    <a:pt x="31553" y="12565"/>
                  </a:cubicBezTo>
                  <a:cubicBezTo>
                    <a:pt x="31021" y="12772"/>
                    <a:pt x="30513" y="13012"/>
                    <a:pt x="30042" y="13272"/>
                  </a:cubicBezTo>
                  <a:cubicBezTo>
                    <a:pt x="30151" y="13181"/>
                    <a:pt x="30266" y="13088"/>
                    <a:pt x="30394" y="12994"/>
                  </a:cubicBezTo>
                  <a:cubicBezTo>
                    <a:pt x="33085" y="10940"/>
                    <a:pt x="36559" y="10109"/>
                    <a:pt x="39463" y="10109"/>
                  </a:cubicBezTo>
                  <a:cubicBezTo>
                    <a:pt x="41194" y="10109"/>
                    <a:pt x="42722" y="10404"/>
                    <a:pt x="43760" y="10911"/>
                  </a:cubicBezTo>
                  <a:cubicBezTo>
                    <a:pt x="46682" y="12326"/>
                    <a:pt x="47289" y="14926"/>
                    <a:pt x="46209" y="17826"/>
                  </a:cubicBezTo>
                  <a:cubicBezTo>
                    <a:pt x="48283" y="13688"/>
                    <a:pt x="45801" y="9954"/>
                    <a:pt x="39313" y="9954"/>
                  </a:cubicBezTo>
                  <a:cubicBezTo>
                    <a:pt x="38263" y="9954"/>
                    <a:pt x="37109" y="10051"/>
                    <a:pt x="35852" y="10261"/>
                  </a:cubicBezTo>
                  <a:cubicBezTo>
                    <a:pt x="33041" y="10761"/>
                    <a:pt x="30163" y="12048"/>
                    <a:pt x="28253" y="13680"/>
                  </a:cubicBezTo>
                  <a:cubicBezTo>
                    <a:pt x="28077" y="13837"/>
                    <a:pt x="27917" y="13997"/>
                    <a:pt x="27771" y="14154"/>
                  </a:cubicBezTo>
                  <a:cubicBezTo>
                    <a:pt x="27881" y="13466"/>
                    <a:pt x="28471" y="12695"/>
                    <a:pt x="29530" y="11956"/>
                  </a:cubicBezTo>
                  <a:cubicBezTo>
                    <a:pt x="32669" y="9757"/>
                    <a:pt x="36848" y="8750"/>
                    <a:pt x="40275" y="8619"/>
                  </a:cubicBezTo>
                  <a:cubicBezTo>
                    <a:pt x="40656" y="8600"/>
                    <a:pt x="41024" y="8590"/>
                    <a:pt x="41380" y="8590"/>
                  </a:cubicBezTo>
                  <a:cubicBezTo>
                    <a:pt x="47833" y="8590"/>
                    <a:pt x="50165" y="11712"/>
                    <a:pt x="49295" y="15485"/>
                  </a:cubicBezTo>
                  <a:cubicBezTo>
                    <a:pt x="48515" y="18871"/>
                    <a:pt x="45452" y="22563"/>
                    <a:pt x="40859" y="26007"/>
                  </a:cubicBezTo>
                  <a:cubicBezTo>
                    <a:pt x="50153" y="19404"/>
                    <a:pt x="53480" y="10943"/>
                    <a:pt x="44562" y="8547"/>
                  </a:cubicBezTo>
                  <a:cubicBezTo>
                    <a:pt x="43574" y="8287"/>
                    <a:pt x="42452" y="8160"/>
                    <a:pt x="41232" y="8160"/>
                  </a:cubicBezTo>
                  <a:cubicBezTo>
                    <a:pt x="39174" y="8160"/>
                    <a:pt x="36836" y="8523"/>
                    <a:pt x="34389" y="9228"/>
                  </a:cubicBezTo>
                  <a:cubicBezTo>
                    <a:pt x="30720" y="10318"/>
                    <a:pt x="26896" y="12282"/>
                    <a:pt x="25673" y="14474"/>
                  </a:cubicBezTo>
                  <a:cubicBezTo>
                    <a:pt x="25577" y="14660"/>
                    <a:pt x="25508" y="14839"/>
                    <a:pt x="25463" y="15014"/>
                  </a:cubicBezTo>
                  <a:cubicBezTo>
                    <a:pt x="25438" y="14959"/>
                    <a:pt x="25416" y="14904"/>
                    <a:pt x="25396" y="14848"/>
                  </a:cubicBezTo>
                  <a:cubicBezTo>
                    <a:pt x="25343" y="14687"/>
                    <a:pt x="25320" y="14515"/>
                    <a:pt x="25324" y="14338"/>
                  </a:cubicBezTo>
                  <a:cubicBezTo>
                    <a:pt x="25328" y="14193"/>
                    <a:pt x="25348" y="14046"/>
                    <a:pt x="25387" y="13893"/>
                  </a:cubicBezTo>
                  <a:cubicBezTo>
                    <a:pt x="25518" y="13387"/>
                    <a:pt x="25895" y="12830"/>
                    <a:pt x="26523" y="12295"/>
                  </a:cubicBezTo>
                  <a:cubicBezTo>
                    <a:pt x="26837" y="12027"/>
                    <a:pt x="27186" y="11757"/>
                    <a:pt x="27546" y="11498"/>
                  </a:cubicBezTo>
                  <a:cubicBezTo>
                    <a:pt x="28875" y="10548"/>
                    <a:pt x="30519" y="9746"/>
                    <a:pt x="32208" y="9068"/>
                  </a:cubicBezTo>
                  <a:cubicBezTo>
                    <a:pt x="33774" y="8441"/>
                    <a:pt x="35428" y="7935"/>
                    <a:pt x="37019" y="7599"/>
                  </a:cubicBezTo>
                  <a:cubicBezTo>
                    <a:pt x="39138" y="7150"/>
                    <a:pt x="41146" y="6941"/>
                    <a:pt x="42975" y="6941"/>
                  </a:cubicBezTo>
                  <a:cubicBezTo>
                    <a:pt x="45846" y="6941"/>
                    <a:pt x="48277" y="7456"/>
                    <a:pt x="50008" y="8373"/>
                  </a:cubicBezTo>
                  <a:cubicBezTo>
                    <a:pt x="48225" y="7265"/>
                    <a:pt x="45655" y="6785"/>
                    <a:pt x="42404" y="6785"/>
                  </a:cubicBezTo>
                  <a:cubicBezTo>
                    <a:pt x="41961" y="6785"/>
                    <a:pt x="41507" y="6794"/>
                    <a:pt x="41040" y="6812"/>
                  </a:cubicBezTo>
                  <a:cubicBezTo>
                    <a:pt x="34908" y="7077"/>
                    <a:pt x="26043" y="10314"/>
                    <a:pt x="24213" y="14419"/>
                  </a:cubicBezTo>
                  <a:cubicBezTo>
                    <a:pt x="23910" y="15191"/>
                    <a:pt x="24146" y="15715"/>
                    <a:pt x="24679" y="16100"/>
                  </a:cubicBezTo>
                  <a:cubicBezTo>
                    <a:pt x="21869" y="15912"/>
                    <a:pt x="23104" y="13169"/>
                    <a:pt x="25642" y="11170"/>
                  </a:cubicBezTo>
                  <a:cubicBezTo>
                    <a:pt x="30375" y="7457"/>
                    <a:pt x="37063" y="5463"/>
                    <a:pt x="42826" y="5170"/>
                  </a:cubicBezTo>
                  <a:cubicBezTo>
                    <a:pt x="43217" y="5155"/>
                    <a:pt x="43599" y="5147"/>
                    <a:pt x="43971" y="5147"/>
                  </a:cubicBezTo>
                  <a:cubicBezTo>
                    <a:pt x="52156" y="5147"/>
                    <a:pt x="55917" y="8715"/>
                    <a:pt x="55647" y="13233"/>
                  </a:cubicBezTo>
                  <a:cubicBezTo>
                    <a:pt x="56222" y="8623"/>
                    <a:pt x="52099" y="5264"/>
                    <a:pt x="44453" y="5006"/>
                  </a:cubicBezTo>
                  <a:cubicBezTo>
                    <a:pt x="44256" y="5001"/>
                    <a:pt x="44058" y="4999"/>
                    <a:pt x="43859" y="4999"/>
                  </a:cubicBezTo>
                  <a:cubicBezTo>
                    <a:pt x="40001" y="4999"/>
                    <a:pt x="35531" y="5881"/>
                    <a:pt x="31176" y="7654"/>
                  </a:cubicBezTo>
                  <a:cubicBezTo>
                    <a:pt x="26403" y="9643"/>
                    <a:pt x="22160" y="12741"/>
                    <a:pt x="21748" y="15501"/>
                  </a:cubicBezTo>
                  <a:cubicBezTo>
                    <a:pt x="21642" y="16276"/>
                    <a:pt x="22068" y="16907"/>
                    <a:pt x="22870" y="17293"/>
                  </a:cubicBezTo>
                  <a:cubicBezTo>
                    <a:pt x="22504" y="17262"/>
                    <a:pt x="22164" y="17205"/>
                    <a:pt x="21846" y="17132"/>
                  </a:cubicBezTo>
                  <a:cubicBezTo>
                    <a:pt x="21262" y="16997"/>
                    <a:pt x="20778" y="16783"/>
                    <a:pt x="20542" y="16445"/>
                  </a:cubicBezTo>
                  <a:cubicBezTo>
                    <a:pt x="20259" y="16037"/>
                    <a:pt x="20345" y="15494"/>
                    <a:pt x="20499" y="14954"/>
                  </a:cubicBezTo>
                  <a:cubicBezTo>
                    <a:pt x="20681" y="14313"/>
                    <a:pt x="21064" y="13633"/>
                    <a:pt x="21592" y="12947"/>
                  </a:cubicBezTo>
                  <a:cubicBezTo>
                    <a:pt x="22233" y="12116"/>
                    <a:pt x="23136" y="11261"/>
                    <a:pt x="24191" y="10465"/>
                  </a:cubicBezTo>
                  <a:cubicBezTo>
                    <a:pt x="28871" y="6935"/>
                    <a:pt x="35348" y="4691"/>
                    <a:pt x="41215" y="3709"/>
                  </a:cubicBezTo>
                  <a:lnTo>
                    <a:pt x="41215" y="3709"/>
                  </a:lnTo>
                  <a:cubicBezTo>
                    <a:pt x="34241" y="4613"/>
                    <a:pt x="25711" y="8107"/>
                    <a:pt x="21614" y="12564"/>
                  </a:cubicBezTo>
                  <a:cubicBezTo>
                    <a:pt x="19477" y="14878"/>
                    <a:pt x="18714" y="17661"/>
                    <a:pt x="22388" y="17873"/>
                  </a:cubicBezTo>
                  <a:cubicBezTo>
                    <a:pt x="22465" y="17874"/>
                    <a:pt x="22543" y="17875"/>
                    <a:pt x="22621" y="17875"/>
                  </a:cubicBezTo>
                  <a:cubicBezTo>
                    <a:pt x="23311" y="17875"/>
                    <a:pt x="24027" y="17810"/>
                    <a:pt x="24761" y="17703"/>
                  </a:cubicBezTo>
                  <a:cubicBezTo>
                    <a:pt x="24827" y="17705"/>
                    <a:pt x="24893" y="17706"/>
                    <a:pt x="24960" y="17706"/>
                  </a:cubicBezTo>
                  <a:cubicBezTo>
                    <a:pt x="24999" y="17706"/>
                    <a:pt x="25038" y="17705"/>
                    <a:pt x="25077" y="17705"/>
                  </a:cubicBezTo>
                  <a:lnTo>
                    <a:pt x="25077" y="17705"/>
                  </a:lnTo>
                  <a:cubicBezTo>
                    <a:pt x="24923" y="17767"/>
                    <a:pt x="24766" y="17829"/>
                    <a:pt x="24609" y="17885"/>
                  </a:cubicBezTo>
                  <a:cubicBezTo>
                    <a:pt x="23962" y="18118"/>
                    <a:pt x="23289" y="18283"/>
                    <a:pt x="22645" y="18416"/>
                  </a:cubicBezTo>
                  <a:cubicBezTo>
                    <a:pt x="22124" y="18524"/>
                    <a:pt x="21604" y="18597"/>
                    <a:pt x="21145" y="18597"/>
                  </a:cubicBezTo>
                  <a:cubicBezTo>
                    <a:pt x="20940" y="18597"/>
                    <a:pt x="20747" y="18582"/>
                    <a:pt x="20572" y="18549"/>
                  </a:cubicBezTo>
                  <a:cubicBezTo>
                    <a:pt x="19752" y="18394"/>
                    <a:pt x="19220" y="17964"/>
                    <a:pt x="18772" y="17581"/>
                  </a:cubicBezTo>
                  <a:cubicBezTo>
                    <a:pt x="18112" y="17017"/>
                    <a:pt x="17907" y="16265"/>
                    <a:pt x="18142" y="15383"/>
                  </a:cubicBezTo>
                  <a:cubicBezTo>
                    <a:pt x="18366" y="14542"/>
                    <a:pt x="18892" y="13585"/>
                    <a:pt x="19559" y="12682"/>
                  </a:cubicBezTo>
                  <a:cubicBezTo>
                    <a:pt x="20155" y="11878"/>
                    <a:pt x="20930" y="11069"/>
                    <a:pt x="21908" y="10287"/>
                  </a:cubicBezTo>
                  <a:cubicBezTo>
                    <a:pt x="22851" y="9529"/>
                    <a:pt x="24016" y="8695"/>
                    <a:pt x="25200" y="8023"/>
                  </a:cubicBezTo>
                  <a:cubicBezTo>
                    <a:pt x="32323" y="3981"/>
                    <a:pt x="41055" y="1834"/>
                    <a:pt x="47929" y="1834"/>
                  </a:cubicBezTo>
                  <a:cubicBezTo>
                    <a:pt x="50415" y="1834"/>
                    <a:pt x="52659" y="2115"/>
                    <a:pt x="54495" y="2689"/>
                  </a:cubicBezTo>
                  <a:cubicBezTo>
                    <a:pt x="52558" y="2071"/>
                    <a:pt x="50165" y="1764"/>
                    <a:pt x="47509" y="1764"/>
                  </a:cubicBezTo>
                  <a:cubicBezTo>
                    <a:pt x="40661" y="1764"/>
                    <a:pt x="32063" y="3810"/>
                    <a:pt x="25023" y="7872"/>
                  </a:cubicBezTo>
                  <a:cubicBezTo>
                    <a:pt x="21690" y="9871"/>
                    <a:pt x="18711" y="12172"/>
                    <a:pt x="17629" y="14421"/>
                  </a:cubicBezTo>
                  <a:cubicBezTo>
                    <a:pt x="16774" y="16314"/>
                    <a:pt x="17043" y="18007"/>
                    <a:pt x="18927" y="18884"/>
                  </a:cubicBezTo>
                  <a:cubicBezTo>
                    <a:pt x="19444" y="19128"/>
                    <a:pt x="20134" y="19255"/>
                    <a:pt x="20927" y="19255"/>
                  </a:cubicBezTo>
                  <a:cubicBezTo>
                    <a:pt x="21912" y="19255"/>
                    <a:pt x="23056" y="19060"/>
                    <a:pt x="24233" y="18653"/>
                  </a:cubicBezTo>
                  <a:cubicBezTo>
                    <a:pt x="24660" y="18509"/>
                    <a:pt x="25084" y="18347"/>
                    <a:pt x="25508" y="18174"/>
                  </a:cubicBezTo>
                  <a:lnTo>
                    <a:pt x="25508" y="18174"/>
                  </a:lnTo>
                  <a:cubicBezTo>
                    <a:pt x="24918" y="18528"/>
                    <a:pt x="24251" y="18848"/>
                    <a:pt x="23530" y="19127"/>
                  </a:cubicBezTo>
                  <a:cubicBezTo>
                    <a:pt x="21591" y="19834"/>
                    <a:pt x="20119" y="19976"/>
                    <a:pt x="19245" y="19976"/>
                  </a:cubicBezTo>
                  <a:cubicBezTo>
                    <a:pt x="18653" y="19976"/>
                    <a:pt x="18336" y="19911"/>
                    <a:pt x="18336" y="19911"/>
                  </a:cubicBezTo>
                  <a:cubicBezTo>
                    <a:pt x="14895" y="19069"/>
                    <a:pt x="14463" y="16345"/>
                    <a:pt x="16412" y="13406"/>
                  </a:cubicBezTo>
                  <a:cubicBezTo>
                    <a:pt x="18109" y="10875"/>
                    <a:pt x="21071" y="8525"/>
                    <a:pt x="24702" y="6362"/>
                  </a:cubicBezTo>
                  <a:lnTo>
                    <a:pt x="24702" y="6362"/>
                  </a:lnTo>
                  <a:cubicBezTo>
                    <a:pt x="20070" y="9059"/>
                    <a:pt x="16267" y="12373"/>
                    <a:pt x="14889" y="15439"/>
                  </a:cubicBezTo>
                  <a:cubicBezTo>
                    <a:pt x="13717" y="18170"/>
                    <a:pt x="14959" y="20556"/>
                    <a:pt x="19447" y="20556"/>
                  </a:cubicBezTo>
                  <a:cubicBezTo>
                    <a:pt x="19633" y="20556"/>
                    <a:pt x="19824" y="20552"/>
                    <a:pt x="20021" y="20543"/>
                  </a:cubicBezTo>
                  <a:cubicBezTo>
                    <a:pt x="22430" y="20443"/>
                    <a:pt x="24424" y="19488"/>
                    <a:pt x="26273" y="18321"/>
                  </a:cubicBezTo>
                  <a:lnTo>
                    <a:pt x="26273" y="18321"/>
                  </a:lnTo>
                  <a:cubicBezTo>
                    <a:pt x="26273" y="18322"/>
                    <a:pt x="26273" y="18322"/>
                    <a:pt x="26273" y="18323"/>
                  </a:cubicBezTo>
                  <a:cubicBezTo>
                    <a:pt x="23543" y="20737"/>
                    <a:pt x="20167" y="21224"/>
                    <a:pt x="19954" y="21251"/>
                  </a:cubicBezTo>
                  <a:cubicBezTo>
                    <a:pt x="19435" y="21305"/>
                    <a:pt x="18937" y="21330"/>
                    <a:pt x="18462" y="21330"/>
                  </a:cubicBezTo>
                  <a:cubicBezTo>
                    <a:pt x="15028" y="21330"/>
                    <a:pt x="12768" y="19988"/>
                    <a:pt x="12507" y="18060"/>
                  </a:cubicBezTo>
                  <a:cubicBezTo>
                    <a:pt x="11713" y="11726"/>
                    <a:pt x="25181" y="3139"/>
                    <a:pt x="37437" y="0"/>
                  </a:cubicBezTo>
                  <a:close/>
                </a:path>
              </a:pathLst>
            </a:custGeom>
            <a:solidFill>
              <a:srgbClr val="B89EE6">
                <a:alpha val="481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4981;p39">
              <a:extLst>
                <a:ext uri="{FF2B5EF4-FFF2-40B4-BE49-F238E27FC236}">
                  <a16:creationId xmlns:a16="http://schemas.microsoft.com/office/drawing/2014/main" id="{8E911153-D0F9-0D77-82CB-639F877E9C55}"/>
                </a:ext>
              </a:extLst>
            </p:cNvPr>
            <p:cNvSpPr/>
            <p:nvPr/>
          </p:nvSpPr>
          <p:spPr>
            <a:xfrm>
              <a:off x="-7043920" y="-533163"/>
              <a:ext cx="4924866" cy="2832171"/>
            </a:xfrm>
            <a:custGeom>
              <a:avLst/>
              <a:gdLst/>
              <a:ahLst/>
              <a:cxnLst/>
              <a:rect l="l" t="t" r="r" b="b"/>
              <a:pathLst>
                <a:path w="46180" h="26557" extrusionOk="0">
                  <a:moveTo>
                    <a:pt x="38869" y="1"/>
                  </a:moveTo>
                  <a:cubicBezTo>
                    <a:pt x="31867" y="1"/>
                    <a:pt x="22437" y="2512"/>
                    <a:pt x="16553" y="7420"/>
                  </a:cubicBezTo>
                  <a:cubicBezTo>
                    <a:pt x="12653" y="10580"/>
                    <a:pt x="10749" y="14571"/>
                    <a:pt x="14901" y="15880"/>
                  </a:cubicBezTo>
                  <a:cubicBezTo>
                    <a:pt x="15463" y="16059"/>
                    <a:pt x="16055" y="16140"/>
                    <a:pt x="16666" y="16140"/>
                  </a:cubicBezTo>
                  <a:cubicBezTo>
                    <a:pt x="17982" y="16140"/>
                    <a:pt x="19381" y="15763"/>
                    <a:pt x="20731" y="15171"/>
                  </a:cubicBezTo>
                  <a:lnTo>
                    <a:pt x="20731" y="15171"/>
                  </a:lnTo>
                  <a:cubicBezTo>
                    <a:pt x="19446" y="16471"/>
                    <a:pt x="17348" y="16985"/>
                    <a:pt x="15531" y="16985"/>
                  </a:cubicBezTo>
                  <a:cubicBezTo>
                    <a:pt x="14468" y="16985"/>
                    <a:pt x="13502" y="16809"/>
                    <a:pt x="12849" y="16512"/>
                  </a:cubicBezTo>
                  <a:cubicBezTo>
                    <a:pt x="9285" y="14754"/>
                    <a:pt x="10851" y="10666"/>
                    <a:pt x="14622" y="7286"/>
                  </a:cubicBezTo>
                  <a:lnTo>
                    <a:pt x="14622" y="7286"/>
                  </a:lnTo>
                  <a:cubicBezTo>
                    <a:pt x="10250" y="10976"/>
                    <a:pt x="8933" y="15688"/>
                    <a:pt x="13773" y="17006"/>
                  </a:cubicBezTo>
                  <a:cubicBezTo>
                    <a:pt x="14359" y="17149"/>
                    <a:pt x="15015" y="17224"/>
                    <a:pt x="15717" y="17224"/>
                  </a:cubicBezTo>
                  <a:cubicBezTo>
                    <a:pt x="16995" y="17224"/>
                    <a:pt x="18425" y="16975"/>
                    <a:pt x="19862" y="16432"/>
                  </a:cubicBezTo>
                  <a:cubicBezTo>
                    <a:pt x="20006" y="16380"/>
                    <a:pt x="20146" y="16324"/>
                    <a:pt x="20287" y="16266"/>
                  </a:cubicBezTo>
                  <a:lnTo>
                    <a:pt x="20287" y="16266"/>
                  </a:lnTo>
                  <a:cubicBezTo>
                    <a:pt x="18275" y="17654"/>
                    <a:pt x="15839" y="18287"/>
                    <a:pt x="13805" y="18287"/>
                  </a:cubicBezTo>
                  <a:cubicBezTo>
                    <a:pt x="12539" y="18287"/>
                    <a:pt x="11429" y="18042"/>
                    <a:pt x="10674" y="17580"/>
                  </a:cubicBezTo>
                  <a:cubicBezTo>
                    <a:pt x="8874" y="16492"/>
                    <a:pt x="8311" y="14875"/>
                    <a:pt x="8816" y="12936"/>
                  </a:cubicBezTo>
                  <a:cubicBezTo>
                    <a:pt x="9485" y="10390"/>
                    <a:pt x="11908" y="7688"/>
                    <a:pt x="15213" y="5288"/>
                  </a:cubicBezTo>
                  <a:lnTo>
                    <a:pt x="15213" y="5288"/>
                  </a:lnTo>
                  <a:cubicBezTo>
                    <a:pt x="12820" y="6992"/>
                    <a:pt x="10844" y="8856"/>
                    <a:pt x="9574" y="10778"/>
                  </a:cubicBezTo>
                  <a:cubicBezTo>
                    <a:pt x="7707" y="13685"/>
                    <a:pt x="7849" y="16387"/>
                    <a:pt x="10642" y="17819"/>
                  </a:cubicBezTo>
                  <a:cubicBezTo>
                    <a:pt x="11644" y="18306"/>
                    <a:pt x="13027" y="18587"/>
                    <a:pt x="14583" y="18587"/>
                  </a:cubicBezTo>
                  <a:cubicBezTo>
                    <a:pt x="16724" y="18587"/>
                    <a:pt x="19195" y="18054"/>
                    <a:pt x="21460" y="16793"/>
                  </a:cubicBezTo>
                  <a:cubicBezTo>
                    <a:pt x="21618" y="16698"/>
                    <a:pt x="21773" y="16600"/>
                    <a:pt x="21922" y="16501"/>
                  </a:cubicBezTo>
                  <a:lnTo>
                    <a:pt x="21922" y="16501"/>
                  </a:lnTo>
                  <a:cubicBezTo>
                    <a:pt x="20393" y="18009"/>
                    <a:pt x="17119" y="19254"/>
                    <a:pt x="14577" y="19436"/>
                  </a:cubicBezTo>
                  <a:cubicBezTo>
                    <a:pt x="14126" y="19471"/>
                    <a:pt x="13690" y="19488"/>
                    <a:pt x="13269" y="19488"/>
                  </a:cubicBezTo>
                  <a:cubicBezTo>
                    <a:pt x="9822" y="19488"/>
                    <a:pt x="7403" y="18339"/>
                    <a:pt x="6461" y="16607"/>
                  </a:cubicBezTo>
                  <a:lnTo>
                    <a:pt x="6461" y="16607"/>
                  </a:lnTo>
                  <a:cubicBezTo>
                    <a:pt x="7399" y="18426"/>
                    <a:pt x="9782" y="19672"/>
                    <a:pt x="13427" y="19672"/>
                  </a:cubicBezTo>
                  <a:cubicBezTo>
                    <a:pt x="13569" y="19672"/>
                    <a:pt x="13713" y="19670"/>
                    <a:pt x="13860" y="19666"/>
                  </a:cubicBezTo>
                  <a:cubicBezTo>
                    <a:pt x="17114" y="19587"/>
                    <a:pt x="21138" y="18334"/>
                    <a:pt x="23572" y="16200"/>
                  </a:cubicBezTo>
                  <a:cubicBezTo>
                    <a:pt x="23969" y="15843"/>
                    <a:pt x="24268" y="15475"/>
                    <a:pt x="24461" y="15120"/>
                  </a:cubicBezTo>
                  <a:lnTo>
                    <a:pt x="24461" y="15120"/>
                  </a:lnTo>
                  <a:cubicBezTo>
                    <a:pt x="25369" y="15985"/>
                    <a:pt x="23137" y="17586"/>
                    <a:pt x="21222" y="18652"/>
                  </a:cubicBezTo>
                  <a:cubicBezTo>
                    <a:pt x="18271" y="20242"/>
                    <a:pt x="15079" y="20877"/>
                    <a:pt x="12319" y="20877"/>
                  </a:cubicBezTo>
                  <a:cubicBezTo>
                    <a:pt x="11368" y="20877"/>
                    <a:pt x="10468" y="20801"/>
                    <a:pt x="9647" y="20664"/>
                  </a:cubicBezTo>
                  <a:cubicBezTo>
                    <a:pt x="3168" y="19410"/>
                    <a:pt x="2771" y="14255"/>
                    <a:pt x="6377" y="9396"/>
                  </a:cubicBezTo>
                  <a:lnTo>
                    <a:pt x="6377" y="9396"/>
                  </a:lnTo>
                  <a:cubicBezTo>
                    <a:pt x="1544" y="15090"/>
                    <a:pt x="3611" y="21114"/>
                    <a:pt x="12342" y="21114"/>
                  </a:cubicBezTo>
                  <a:cubicBezTo>
                    <a:pt x="12941" y="21114"/>
                    <a:pt x="13571" y="21085"/>
                    <a:pt x="14233" y="21027"/>
                  </a:cubicBezTo>
                  <a:cubicBezTo>
                    <a:pt x="18858" y="20636"/>
                    <a:pt x="25019" y="17896"/>
                    <a:pt x="26106" y="14852"/>
                  </a:cubicBezTo>
                  <a:cubicBezTo>
                    <a:pt x="26207" y="14600"/>
                    <a:pt x="26245" y="14363"/>
                    <a:pt x="26224" y="14143"/>
                  </a:cubicBezTo>
                  <a:lnTo>
                    <a:pt x="26224" y="14143"/>
                  </a:lnTo>
                  <a:cubicBezTo>
                    <a:pt x="26273" y="14192"/>
                    <a:pt x="26318" y="14246"/>
                    <a:pt x="26356" y="14305"/>
                  </a:cubicBezTo>
                  <a:cubicBezTo>
                    <a:pt x="27829" y="16277"/>
                    <a:pt x="23370" y="19321"/>
                    <a:pt x="19359" y="20714"/>
                  </a:cubicBezTo>
                  <a:cubicBezTo>
                    <a:pt x="16228" y="21805"/>
                    <a:pt x="13116" y="22294"/>
                    <a:pt x="10355" y="22294"/>
                  </a:cubicBezTo>
                  <a:cubicBezTo>
                    <a:pt x="9416" y="22294"/>
                    <a:pt x="8518" y="22238"/>
                    <a:pt x="7674" y="22129"/>
                  </a:cubicBezTo>
                  <a:lnTo>
                    <a:pt x="7674" y="22129"/>
                  </a:lnTo>
                  <a:cubicBezTo>
                    <a:pt x="8550" y="22304"/>
                    <a:pt x="9540" y="22390"/>
                    <a:pt x="10602" y="22390"/>
                  </a:cubicBezTo>
                  <a:cubicBezTo>
                    <a:pt x="15674" y="22390"/>
                    <a:pt x="22391" y="20436"/>
                    <a:pt x="26183" y="16859"/>
                  </a:cubicBezTo>
                  <a:cubicBezTo>
                    <a:pt x="27565" y="15514"/>
                    <a:pt x="27878" y="14161"/>
                    <a:pt x="26974" y="13290"/>
                  </a:cubicBezTo>
                  <a:cubicBezTo>
                    <a:pt x="26880" y="13210"/>
                    <a:pt x="26773" y="13138"/>
                    <a:pt x="26658" y="13072"/>
                  </a:cubicBezTo>
                  <a:lnTo>
                    <a:pt x="26658" y="13072"/>
                  </a:lnTo>
                  <a:cubicBezTo>
                    <a:pt x="27558" y="13102"/>
                    <a:pt x="28217" y="13363"/>
                    <a:pt x="28481" y="13852"/>
                  </a:cubicBezTo>
                  <a:cubicBezTo>
                    <a:pt x="29274" y="15298"/>
                    <a:pt x="27595" y="17292"/>
                    <a:pt x="25227" y="18947"/>
                  </a:cubicBezTo>
                  <a:cubicBezTo>
                    <a:pt x="20764" y="22149"/>
                    <a:pt x="14890" y="23589"/>
                    <a:pt x="10108" y="23589"/>
                  </a:cubicBezTo>
                  <a:cubicBezTo>
                    <a:pt x="9631" y="23589"/>
                    <a:pt x="9164" y="23575"/>
                    <a:pt x="8711" y="23546"/>
                  </a:cubicBezTo>
                  <a:cubicBezTo>
                    <a:pt x="4464" y="23280"/>
                    <a:pt x="1486" y="21917"/>
                    <a:pt x="0" y="19806"/>
                  </a:cubicBezTo>
                  <a:lnTo>
                    <a:pt x="0" y="19806"/>
                  </a:lnTo>
                  <a:cubicBezTo>
                    <a:pt x="1420" y="22256"/>
                    <a:pt x="5161" y="23741"/>
                    <a:pt x="9986" y="23741"/>
                  </a:cubicBezTo>
                  <a:cubicBezTo>
                    <a:pt x="13600" y="23741"/>
                    <a:pt x="17822" y="22908"/>
                    <a:pt x="22131" y="21023"/>
                  </a:cubicBezTo>
                  <a:cubicBezTo>
                    <a:pt x="25107" y="19712"/>
                    <a:pt x="27439" y="17967"/>
                    <a:pt x="28747" y="16116"/>
                  </a:cubicBezTo>
                  <a:cubicBezTo>
                    <a:pt x="29930" y="14374"/>
                    <a:pt x="29982" y="12585"/>
                    <a:pt x="27768" y="12065"/>
                  </a:cubicBezTo>
                  <a:cubicBezTo>
                    <a:pt x="27576" y="12024"/>
                    <a:pt x="27370" y="11997"/>
                    <a:pt x="27156" y="11980"/>
                  </a:cubicBezTo>
                  <a:cubicBezTo>
                    <a:pt x="27252" y="11966"/>
                    <a:pt x="27349" y="11954"/>
                    <a:pt x="27442" y="11942"/>
                  </a:cubicBezTo>
                  <a:cubicBezTo>
                    <a:pt x="27709" y="11911"/>
                    <a:pt x="27971" y="11895"/>
                    <a:pt x="28222" y="11892"/>
                  </a:cubicBezTo>
                  <a:cubicBezTo>
                    <a:pt x="28264" y="11891"/>
                    <a:pt x="28305" y="11891"/>
                    <a:pt x="28346" y="11891"/>
                  </a:cubicBezTo>
                  <a:cubicBezTo>
                    <a:pt x="28505" y="11891"/>
                    <a:pt x="28661" y="11896"/>
                    <a:pt x="28810" y="11907"/>
                  </a:cubicBezTo>
                  <a:cubicBezTo>
                    <a:pt x="29434" y="11954"/>
                    <a:pt x="29945" y="12118"/>
                    <a:pt x="30241" y="12405"/>
                  </a:cubicBezTo>
                  <a:cubicBezTo>
                    <a:pt x="30389" y="12549"/>
                    <a:pt x="30513" y="12708"/>
                    <a:pt x="30612" y="12875"/>
                  </a:cubicBezTo>
                  <a:cubicBezTo>
                    <a:pt x="30977" y="13488"/>
                    <a:pt x="30894" y="14258"/>
                    <a:pt x="30601" y="15056"/>
                  </a:cubicBezTo>
                  <a:cubicBezTo>
                    <a:pt x="30328" y="15794"/>
                    <a:pt x="29816" y="16579"/>
                    <a:pt x="29110" y="17338"/>
                  </a:cubicBezTo>
                  <a:cubicBezTo>
                    <a:pt x="26693" y="19939"/>
                    <a:pt x="22574" y="22236"/>
                    <a:pt x="18319" y="23659"/>
                  </a:cubicBezTo>
                  <a:cubicBezTo>
                    <a:pt x="21624" y="22636"/>
                    <a:pt x="24529" y="21148"/>
                    <a:pt x="27232" y="19262"/>
                  </a:cubicBezTo>
                  <a:cubicBezTo>
                    <a:pt x="31425" y="16298"/>
                    <a:pt x="33421" y="12110"/>
                    <a:pt x="28936" y="11357"/>
                  </a:cubicBezTo>
                  <a:cubicBezTo>
                    <a:pt x="28714" y="11326"/>
                    <a:pt x="28489" y="11312"/>
                    <a:pt x="28261" y="11312"/>
                  </a:cubicBezTo>
                  <a:cubicBezTo>
                    <a:pt x="27591" y="11312"/>
                    <a:pt x="26897" y="11436"/>
                    <a:pt x="26191" y="11638"/>
                  </a:cubicBezTo>
                  <a:cubicBezTo>
                    <a:pt x="27190" y="11061"/>
                    <a:pt x="28301" y="10818"/>
                    <a:pt x="29324" y="10818"/>
                  </a:cubicBezTo>
                  <a:cubicBezTo>
                    <a:pt x="30719" y="10818"/>
                    <a:pt x="31948" y="11270"/>
                    <a:pt x="32500" y="11942"/>
                  </a:cubicBezTo>
                  <a:cubicBezTo>
                    <a:pt x="34265" y="14113"/>
                    <a:pt x="32121" y="17288"/>
                    <a:pt x="28240" y="20072"/>
                  </a:cubicBezTo>
                  <a:cubicBezTo>
                    <a:pt x="22035" y="24412"/>
                    <a:pt x="13706" y="26533"/>
                    <a:pt x="7183" y="26551"/>
                  </a:cubicBezTo>
                  <a:cubicBezTo>
                    <a:pt x="7352" y="26555"/>
                    <a:pt x="7522" y="26556"/>
                    <a:pt x="7693" y="26556"/>
                  </a:cubicBezTo>
                  <a:cubicBezTo>
                    <a:pt x="13765" y="26556"/>
                    <a:pt x="21367" y="24462"/>
                    <a:pt x="27270" y="20849"/>
                  </a:cubicBezTo>
                  <a:cubicBezTo>
                    <a:pt x="30380" y="18914"/>
                    <a:pt x="32637" y="16662"/>
                    <a:pt x="33396" y="14503"/>
                  </a:cubicBezTo>
                  <a:cubicBezTo>
                    <a:pt x="34119" y="12255"/>
                    <a:pt x="32868" y="10302"/>
                    <a:pt x="29237" y="10194"/>
                  </a:cubicBezTo>
                  <a:cubicBezTo>
                    <a:pt x="29184" y="10192"/>
                    <a:pt x="29131" y="10192"/>
                    <a:pt x="29077" y="10192"/>
                  </a:cubicBezTo>
                  <a:cubicBezTo>
                    <a:pt x="28086" y="10192"/>
                    <a:pt x="26935" y="10417"/>
                    <a:pt x="25845" y="10797"/>
                  </a:cubicBezTo>
                  <a:cubicBezTo>
                    <a:pt x="26163" y="10618"/>
                    <a:pt x="26499" y="10451"/>
                    <a:pt x="26840" y="10294"/>
                  </a:cubicBezTo>
                  <a:cubicBezTo>
                    <a:pt x="27466" y="10006"/>
                    <a:pt x="28131" y="9765"/>
                    <a:pt x="28790" y="9640"/>
                  </a:cubicBezTo>
                  <a:cubicBezTo>
                    <a:pt x="29233" y="9556"/>
                    <a:pt x="29650" y="9526"/>
                    <a:pt x="30047" y="9526"/>
                  </a:cubicBezTo>
                  <a:cubicBezTo>
                    <a:pt x="30360" y="9526"/>
                    <a:pt x="30659" y="9544"/>
                    <a:pt x="30948" y="9569"/>
                  </a:cubicBezTo>
                  <a:cubicBezTo>
                    <a:pt x="31728" y="9636"/>
                    <a:pt x="32412" y="9799"/>
                    <a:pt x="32994" y="10032"/>
                  </a:cubicBezTo>
                  <a:cubicBezTo>
                    <a:pt x="33700" y="10315"/>
                    <a:pt x="34249" y="10724"/>
                    <a:pt x="34597" y="11209"/>
                  </a:cubicBezTo>
                  <a:cubicBezTo>
                    <a:pt x="36141" y="13360"/>
                    <a:pt x="34507" y="16424"/>
                    <a:pt x="31534" y="19236"/>
                  </a:cubicBezTo>
                  <a:cubicBezTo>
                    <a:pt x="35444" y="15885"/>
                    <a:pt x="36824" y="11868"/>
                    <a:pt x="33527" y="10029"/>
                  </a:cubicBezTo>
                  <a:cubicBezTo>
                    <a:pt x="32717" y="9574"/>
                    <a:pt x="31525" y="9272"/>
                    <a:pt x="30171" y="9272"/>
                  </a:cubicBezTo>
                  <a:cubicBezTo>
                    <a:pt x="28674" y="9272"/>
                    <a:pt x="26978" y="9641"/>
                    <a:pt x="25380" y="10579"/>
                  </a:cubicBezTo>
                  <a:cubicBezTo>
                    <a:pt x="24789" y="10948"/>
                    <a:pt x="24292" y="11332"/>
                    <a:pt x="23853" y="11725"/>
                  </a:cubicBezTo>
                  <a:cubicBezTo>
                    <a:pt x="23771" y="11775"/>
                    <a:pt x="23692" y="11826"/>
                    <a:pt x="23613" y="11878"/>
                  </a:cubicBezTo>
                  <a:cubicBezTo>
                    <a:pt x="23639" y="11805"/>
                    <a:pt x="23670" y="11732"/>
                    <a:pt x="23706" y="11657"/>
                  </a:cubicBezTo>
                  <a:cubicBezTo>
                    <a:pt x="23857" y="11351"/>
                    <a:pt x="24122" y="11030"/>
                    <a:pt x="24412" y="10722"/>
                  </a:cubicBezTo>
                  <a:cubicBezTo>
                    <a:pt x="24753" y="10362"/>
                    <a:pt x="25197" y="10000"/>
                    <a:pt x="25767" y="9724"/>
                  </a:cubicBezTo>
                  <a:cubicBezTo>
                    <a:pt x="26599" y="9320"/>
                    <a:pt x="27611" y="9048"/>
                    <a:pt x="28490" y="8819"/>
                  </a:cubicBezTo>
                  <a:cubicBezTo>
                    <a:pt x="29528" y="8548"/>
                    <a:pt x="30519" y="8414"/>
                    <a:pt x="31427" y="8414"/>
                  </a:cubicBezTo>
                  <a:cubicBezTo>
                    <a:pt x="31655" y="8414"/>
                    <a:pt x="31877" y="8423"/>
                    <a:pt x="32094" y="8439"/>
                  </a:cubicBezTo>
                  <a:cubicBezTo>
                    <a:pt x="33126" y="8521"/>
                    <a:pt x="34099" y="8744"/>
                    <a:pt x="34886" y="9037"/>
                  </a:cubicBezTo>
                  <a:cubicBezTo>
                    <a:pt x="35589" y="9298"/>
                    <a:pt x="36164" y="9647"/>
                    <a:pt x="36553" y="10095"/>
                  </a:cubicBezTo>
                  <a:cubicBezTo>
                    <a:pt x="36928" y="10527"/>
                    <a:pt x="37248" y="11064"/>
                    <a:pt x="37322" y="11616"/>
                  </a:cubicBezTo>
                  <a:cubicBezTo>
                    <a:pt x="37936" y="16134"/>
                    <a:pt x="31318" y="22214"/>
                    <a:pt x="23083" y="25636"/>
                  </a:cubicBezTo>
                  <a:cubicBezTo>
                    <a:pt x="31400" y="22204"/>
                    <a:pt x="38424" y="16073"/>
                    <a:pt x="37671" y="11524"/>
                  </a:cubicBezTo>
                  <a:cubicBezTo>
                    <a:pt x="37307" y="9975"/>
                    <a:pt x="36248" y="8608"/>
                    <a:pt x="33848" y="8157"/>
                  </a:cubicBezTo>
                  <a:cubicBezTo>
                    <a:pt x="33213" y="8049"/>
                    <a:pt x="32526" y="7991"/>
                    <a:pt x="31802" y="7991"/>
                  </a:cubicBezTo>
                  <a:cubicBezTo>
                    <a:pt x="30173" y="7991"/>
                    <a:pt x="28354" y="8281"/>
                    <a:pt x="26517" y="8933"/>
                  </a:cubicBezTo>
                  <a:cubicBezTo>
                    <a:pt x="24871" y="9515"/>
                    <a:pt x="23426" y="10492"/>
                    <a:pt x="22889" y="11498"/>
                  </a:cubicBezTo>
                  <a:cubicBezTo>
                    <a:pt x="22777" y="11700"/>
                    <a:pt x="22691" y="11900"/>
                    <a:pt x="22621" y="12100"/>
                  </a:cubicBezTo>
                  <a:cubicBezTo>
                    <a:pt x="22554" y="11825"/>
                    <a:pt x="22595" y="11513"/>
                    <a:pt x="22738" y="11173"/>
                  </a:cubicBezTo>
                  <a:cubicBezTo>
                    <a:pt x="23472" y="9635"/>
                    <a:pt x="25491" y="8681"/>
                    <a:pt x="25491" y="8681"/>
                  </a:cubicBezTo>
                  <a:cubicBezTo>
                    <a:pt x="27919" y="7588"/>
                    <a:pt x="30529" y="7075"/>
                    <a:pt x="32810" y="7075"/>
                  </a:cubicBezTo>
                  <a:cubicBezTo>
                    <a:pt x="34069" y="7075"/>
                    <a:pt x="35227" y="7231"/>
                    <a:pt x="36200" y="7532"/>
                  </a:cubicBezTo>
                  <a:cubicBezTo>
                    <a:pt x="38545" y="8271"/>
                    <a:pt x="39686" y="9630"/>
                    <a:pt x="40062" y="11316"/>
                  </a:cubicBezTo>
                  <a:cubicBezTo>
                    <a:pt x="39669" y="9162"/>
                    <a:pt x="37780" y="7428"/>
                    <a:pt x="34437" y="6863"/>
                  </a:cubicBezTo>
                  <a:cubicBezTo>
                    <a:pt x="33831" y="6767"/>
                    <a:pt x="33173" y="6718"/>
                    <a:pt x="32481" y="6718"/>
                  </a:cubicBezTo>
                  <a:cubicBezTo>
                    <a:pt x="29578" y="6718"/>
                    <a:pt x="26075" y="7585"/>
                    <a:pt x="23332" y="9518"/>
                  </a:cubicBezTo>
                  <a:cubicBezTo>
                    <a:pt x="21675" y="10684"/>
                    <a:pt x="21553" y="11618"/>
                    <a:pt x="21837" y="12477"/>
                  </a:cubicBezTo>
                  <a:cubicBezTo>
                    <a:pt x="21836" y="12477"/>
                    <a:pt x="21836" y="12476"/>
                    <a:pt x="21836" y="12476"/>
                  </a:cubicBezTo>
                  <a:cubicBezTo>
                    <a:pt x="20428" y="11232"/>
                    <a:pt x="22253" y="9612"/>
                    <a:pt x="22371" y="9510"/>
                  </a:cubicBezTo>
                  <a:cubicBezTo>
                    <a:pt x="24922" y="7458"/>
                    <a:pt x="29123" y="6013"/>
                    <a:pt x="32473" y="5796"/>
                  </a:cubicBezTo>
                  <a:cubicBezTo>
                    <a:pt x="32901" y="5769"/>
                    <a:pt x="33315" y="5756"/>
                    <a:pt x="33714" y="5756"/>
                  </a:cubicBezTo>
                  <a:cubicBezTo>
                    <a:pt x="42278" y="5756"/>
                    <a:pt x="44088" y="11704"/>
                    <a:pt x="39630" y="17279"/>
                  </a:cubicBezTo>
                  <a:cubicBezTo>
                    <a:pt x="43514" y="12479"/>
                    <a:pt x="43409" y="7521"/>
                    <a:pt x="37498" y="5870"/>
                  </a:cubicBezTo>
                  <a:cubicBezTo>
                    <a:pt x="36500" y="5579"/>
                    <a:pt x="35309" y="5435"/>
                    <a:pt x="34017" y="5435"/>
                  </a:cubicBezTo>
                  <a:cubicBezTo>
                    <a:pt x="29795" y="5435"/>
                    <a:pt x="24499" y="6970"/>
                    <a:pt x="21393" y="9907"/>
                  </a:cubicBezTo>
                  <a:cubicBezTo>
                    <a:pt x="19827" y="11364"/>
                    <a:pt x="20098" y="12288"/>
                    <a:pt x="20986" y="13019"/>
                  </a:cubicBezTo>
                  <a:lnTo>
                    <a:pt x="20981" y="13019"/>
                  </a:lnTo>
                  <a:cubicBezTo>
                    <a:pt x="18470" y="12285"/>
                    <a:pt x="19688" y="10448"/>
                    <a:pt x="19811" y="10272"/>
                  </a:cubicBezTo>
                  <a:cubicBezTo>
                    <a:pt x="21408" y="8342"/>
                    <a:pt x="24528" y="6548"/>
                    <a:pt x="27700" y="5508"/>
                  </a:cubicBezTo>
                  <a:cubicBezTo>
                    <a:pt x="30453" y="4651"/>
                    <a:pt x="33171" y="4258"/>
                    <a:pt x="35595" y="4258"/>
                  </a:cubicBezTo>
                  <a:cubicBezTo>
                    <a:pt x="36714" y="4258"/>
                    <a:pt x="37770" y="4342"/>
                    <a:pt x="38738" y="4502"/>
                  </a:cubicBezTo>
                  <a:cubicBezTo>
                    <a:pt x="37739" y="4270"/>
                    <a:pt x="36585" y="4154"/>
                    <a:pt x="35340" y="4154"/>
                  </a:cubicBezTo>
                  <a:cubicBezTo>
                    <a:pt x="30543" y="4154"/>
                    <a:pt x="24388" y="5869"/>
                    <a:pt x="20478" y="9225"/>
                  </a:cubicBezTo>
                  <a:cubicBezTo>
                    <a:pt x="18330" y="11054"/>
                    <a:pt x="17940" y="13126"/>
                    <a:pt x="20350" y="13586"/>
                  </a:cubicBezTo>
                  <a:cubicBezTo>
                    <a:pt x="20347" y="13586"/>
                    <a:pt x="20342" y="13586"/>
                    <a:pt x="20340" y="13587"/>
                  </a:cubicBezTo>
                  <a:cubicBezTo>
                    <a:pt x="20186" y="13595"/>
                    <a:pt x="20039" y="13600"/>
                    <a:pt x="19900" y="13600"/>
                  </a:cubicBezTo>
                  <a:cubicBezTo>
                    <a:pt x="17661" y="13600"/>
                    <a:pt x="17443" y="12531"/>
                    <a:pt x="17432" y="12471"/>
                  </a:cubicBezTo>
                  <a:cubicBezTo>
                    <a:pt x="17407" y="11564"/>
                    <a:pt x="17912" y="10541"/>
                    <a:pt x="18806" y="9528"/>
                  </a:cubicBezTo>
                  <a:cubicBezTo>
                    <a:pt x="21096" y="7038"/>
                    <a:pt x="25042" y="4949"/>
                    <a:pt x="29195" y="3913"/>
                  </a:cubicBezTo>
                  <a:cubicBezTo>
                    <a:pt x="31691" y="3291"/>
                    <a:pt x="34033" y="3006"/>
                    <a:pt x="36144" y="3006"/>
                  </a:cubicBezTo>
                  <a:cubicBezTo>
                    <a:pt x="41059" y="3006"/>
                    <a:pt x="44724" y="4551"/>
                    <a:pt x="46180" y="6993"/>
                  </a:cubicBezTo>
                  <a:cubicBezTo>
                    <a:pt x="44816" y="4430"/>
                    <a:pt x="41163" y="2784"/>
                    <a:pt x="36120" y="2784"/>
                  </a:cubicBezTo>
                  <a:cubicBezTo>
                    <a:pt x="34158" y="2784"/>
                    <a:pt x="31986" y="3033"/>
                    <a:pt x="29655" y="3574"/>
                  </a:cubicBezTo>
                  <a:cubicBezTo>
                    <a:pt x="24504" y="4782"/>
                    <a:pt x="19169" y="7559"/>
                    <a:pt x="17187" y="10715"/>
                  </a:cubicBezTo>
                  <a:cubicBezTo>
                    <a:pt x="16500" y="11880"/>
                    <a:pt x="16406" y="12924"/>
                    <a:pt x="17112" y="13726"/>
                  </a:cubicBezTo>
                  <a:cubicBezTo>
                    <a:pt x="17556" y="14138"/>
                    <a:pt x="18220" y="14291"/>
                    <a:pt x="19010" y="14291"/>
                  </a:cubicBezTo>
                  <a:cubicBezTo>
                    <a:pt x="19278" y="14291"/>
                    <a:pt x="19560" y="14273"/>
                    <a:pt x="19853" y="14242"/>
                  </a:cubicBezTo>
                  <a:lnTo>
                    <a:pt x="19853" y="14242"/>
                  </a:lnTo>
                  <a:cubicBezTo>
                    <a:pt x="19287" y="14420"/>
                    <a:pt x="18767" y="14496"/>
                    <a:pt x="18299" y="14496"/>
                  </a:cubicBezTo>
                  <a:cubicBezTo>
                    <a:pt x="17263" y="14496"/>
                    <a:pt x="16490" y="14124"/>
                    <a:pt x="16064" y="13670"/>
                  </a:cubicBezTo>
                  <a:cubicBezTo>
                    <a:pt x="15242" y="12788"/>
                    <a:pt x="15300" y="11656"/>
                    <a:pt x="16113" y="10381"/>
                  </a:cubicBezTo>
                  <a:cubicBezTo>
                    <a:pt x="18176" y="7217"/>
                    <a:pt x="23208" y="4429"/>
                    <a:pt x="28204" y="2726"/>
                  </a:cubicBezTo>
                  <a:lnTo>
                    <a:pt x="28204" y="2726"/>
                  </a:lnTo>
                  <a:cubicBezTo>
                    <a:pt x="22639" y="4501"/>
                    <a:pt x="16914" y="7796"/>
                    <a:pt x="15238" y="11288"/>
                  </a:cubicBezTo>
                  <a:cubicBezTo>
                    <a:pt x="14265" y="13262"/>
                    <a:pt x="15259" y="15252"/>
                    <a:pt x="18309" y="15252"/>
                  </a:cubicBezTo>
                  <a:cubicBezTo>
                    <a:pt x="18658" y="15252"/>
                    <a:pt x="19035" y="15226"/>
                    <a:pt x="19439" y="15170"/>
                  </a:cubicBezTo>
                  <a:cubicBezTo>
                    <a:pt x="19457" y="15167"/>
                    <a:pt x="19475" y="15164"/>
                    <a:pt x="19494" y="15161"/>
                  </a:cubicBezTo>
                  <a:lnTo>
                    <a:pt x="19494" y="15161"/>
                  </a:lnTo>
                  <a:cubicBezTo>
                    <a:pt x="19490" y="15162"/>
                    <a:pt x="19487" y="15164"/>
                    <a:pt x="19483" y="15165"/>
                  </a:cubicBezTo>
                  <a:cubicBezTo>
                    <a:pt x="19360" y="15212"/>
                    <a:pt x="18133" y="15661"/>
                    <a:pt x="16768" y="15661"/>
                  </a:cubicBezTo>
                  <a:cubicBezTo>
                    <a:pt x="16313" y="15661"/>
                    <a:pt x="15843" y="15611"/>
                    <a:pt x="15393" y="15480"/>
                  </a:cubicBezTo>
                  <a:cubicBezTo>
                    <a:pt x="15335" y="15461"/>
                    <a:pt x="15275" y="15441"/>
                    <a:pt x="15219" y="15420"/>
                  </a:cubicBezTo>
                  <a:cubicBezTo>
                    <a:pt x="14727" y="15243"/>
                    <a:pt x="14350" y="14988"/>
                    <a:pt x="14067" y="14687"/>
                  </a:cubicBezTo>
                  <a:cubicBezTo>
                    <a:pt x="13779" y="14380"/>
                    <a:pt x="13574" y="14034"/>
                    <a:pt x="13441" y="13661"/>
                  </a:cubicBezTo>
                  <a:cubicBezTo>
                    <a:pt x="13311" y="13294"/>
                    <a:pt x="13264" y="12897"/>
                    <a:pt x="13320" y="12475"/>
                  </a:cubicBezTo>
                  <a:cubicBezTo>
                    <a:pt x="13347" y="12262"/>
                    <a:pt x="13398" y="12045"/>
                    <a:pt x="13464" y="11825"/>
                  </a:cubicBezTo>
                  <a:cubicBezTo>
                    <a:pt x="13529" y="11606"/>
                    <a:pt x="13584" y="11380"/>
                    <a:pt x="13694" y="11153"/>
                  </a:cubicBezTo>
                  <a:cubicBezTo>
                    <a:pt x="15187" y="8058"/>
                    <a:pt x="19727" y="5006"/>
                    <a:pt x="24745" y="2924"/>
                  </a:cubicBezTo>
                  <a:cubicBezTo>
                    <a:pt x="29587" y="971"/>
                    <a:pt x="34656" y="2"/>
                    <a:pt x="38989" y="2"/>
                  </a:cubicBezTo>
                  <a:cubicBezTo>
                    <a:pt x="39030" y="2"/>
                    <a:pt x="39072" y="2"/>
                    <a:pt x="39113" y="2"/>
                  </a:cubicBezTo>
                  <a:cubicBezTo>
                    <a:pt x="39032" y="1"/>
                    <a:pt x="38951" y="1"/>
                    <a:pt x="38869" y="1"/>
                  </a:cubicBezTo>
                  <a:close/>
                </a:path>
              </a:pathLst>
            </a:custGeom>
            <a:solidFill>
              <a:srgbClr val="FFFCFB">
                <a:alpha val="20250"/>
              </a:srgbClr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4982;p39">
              <a:extLst>
                <a:ext uri="{FF2B5EF4-FFF2-40B4-BE49-F238E27FC236}">
                  <a16:creationId xmlns:a16="http://schemas.microsoft.com/office/drawing/2014/main" id="{0F499492-A5DD-4EBB-1E88-5D08187BEA84}"/>
                </a:ext>
              </a:extLst>
            </p:cNvPr>
            <p:cNvSpPr/>
            <p:nvPr/>
          </p:nvSpPr>
          <p:spPr>
            <a:xfrm>
              <a:off x="-6426131" y="-79179"/>
              <a:ext cx="3421918" cy="1967600"/>
            </a:xfrm>
            <a:custGeom>
              <a:avLst/>
              <a:gdLst/>
              <a:ahLst/>
              <a:cxnLst/>
              <a:rect l="l" t="t" r="r" b="b"/>
              <a:pathLst>
                <a:path w="32087" h="18450" extrusionOk="0">
                  <a:moveTo>
                    <a:pt x="27017" y="0"/>
                  </a:moveTo>
                  <a:cubicBezTo>
                    <a:pt x="22151" y="0"/>
                    <a:pt x="15597" y="1744"/>
                    <a:pt x="11505" y="5155"/>
                  </a:cubicBezTo>
                  <a:cubicBezTo>
                    <a:pt x="8795" y="7352"/>
                    <a:pt x="7473" y="10123"/>
                    <a:pt x="10358" y="11033"/>
                  </a:cubicBezTo>
                  <a:cubicBezTo>
                    <a:pt x="10748" y="11157"/>
                    <a:pt x="11160" y="11214"/>
                    <a:pt x="11584" y="11214"/>
                  </a:cubicBezTo>
                  <a:cubicBezTo>
                    <a:pt x="12499" y="11214"/>
                    <a:pt x="13471" y="10952"/>
                    <a:pt x="14408" y="10540"/>
                  </a:cubicBezTo>
                  <a:lnTo>
                    <a:pt x="14408" y="10540"/>
                  </a:lnTo>
                  <a:cubicBezTo>
                    <a:pt x="13516" y="11443"/>
                    <a:pt x="12058" y="11800"/>
                    <a:pt x="10795" y="11800"/>
                  </a:cubicBezTo>
                  <a:cubicBezTo>
                    <a:pt x="10056" y="11800"/>
                    <a:pt x="9384" y="11678"/>
                    <a:pt x="8931" y="11472"/>
                  </a:cubicBezTo>
                  <a:cubicBezTo>
                    <a:pt x="6455" y="10251"/>
                    <a:pt x="7543" y="7411"/>
                    <a:pt x="10163" y="5062"/>
                  </a:cubicBezTo>
                  <a:lnTo>
                    <a:pt x="10163" y="5062"/>
                  </a:lnTo>
                  <a:cubicBezTo>
                    <a:pt x="7125" y="7625"/>
                    <a:pt x="6210" y="10900"/>
                    <a:pt x="9572" y="11815"/>
                  </a:cubicBezTo>
                  <a:cubicBezTo>
                    <a:pt x="9979" y="11914"/>
                    <a:pt x="10434" y="11966"/>
                    <a:pt x="10921" y="11966"/>
                  </a:cubicBezTo>
                  <a:cubicBezTo>
                    <a:pt x="11809" y="11966"/>
                    <a:pt x="12803" y="11793"/>
                    <a:pt x="13802" y="11416"/>
                  </a:cubicBezTo>
                  <a:cubicBezTo>
                    <a:pt x="13901" y="11381"/>
                    <a:pt x="14000" y="11342"/>
                    <a:pt x="14096" y="11300"/>
                  </a:cubicBezTo>
                  <a:lnTo>
                    <a:pt x="14096" y="11300"/>
                  </a:lnTo>
                  <a:cubicBezTo>
                    <a:pt x="12699" y="12264"/>
                    <a:pt x="11006" y="12704"/>
                    <a:pt x="9593" y="12704"/>
                  </a:cubicBezTo>
                  <a:cubicBezTo>
                    <a:pt x="8714" y="12704"/>
                    <a:pt x="7942" y="12533"/>
                    <a:pt x="7418" y="12213"/>
                  </a:cubicBezTo>
                  <a:cubicBezTo>
                    <a:pt x="6167" y="11457"/>
                    <a:pt x="5776" y="10335"/>
                    <a:pt x="6127" y="8987"/>
                  </a:cubicBezTo>
                  <a:cubicBezTo>
                    <a:pt x="6593" y="7218"/>
                    <a:pt x="8276" y="5340"/>
                    <a:pt x="10571" y="3674"/>
                  </a:cubicBezTo>
                  <a:lnTo>
                    <a:pt x="10571" y="3674"/>
                  </a:lnTo>
                  <a:cubicBezTo>
                    <a:pt x="8909" y="4857"/>
                    <a:pt x="7537" y="6154"/>
                    <a:pt x="6655" y="7488"/>
                  </a:cubicBezTo>
                  <a:cubicBezTo>
                    <a:pt x="5357" y="9507"/>
                    <a:pt x="5456" y="11383"/>
                    <a:pt x="7396" y="12379"/>
                  </a:cubicBezTo>
                  <a:cubicBezTo>
                    <a:pt x="8094" y="12717"/>
                    <a:pt x="9055" y="12912"/>
                    <a:pt x="10136" y="12912"/>
                  </a:cubicBezTo>
                  <a:cubicBezTo>
                    <a:pt x="11624" y="12912"/>
                    <a:pt x="13339" y="12543"/>
                    <a:pt x="14911" y="11668"/>
                  </a:cubicBezTo>
                  <a:cubicBezTo>
                    <a:pt x="15022" y="11601"/>
                    <a:pt x="15128" y="11533"/>
                    <a:pt x="15232" y="11465"/>
                  </a:cubicBezTo>
                  <a:lnTo>
                    <a:pt x="15232" y="11465"/>
                  </a:lnTo>
                  <a:cubicBezTo>
                    <a:pt x="14171" y="12512"/>
                    <a:pt x="11895" y="13378"/>
                    <a:pt x="10129" y="13504"/>
                  </a:cubicBezTo>
                  <a:cubicBezTo>
                    <a:pt x="9816" y="13528"/>
                    <a:pt x="9513" y="13540"/>
                    <a:pt x="9220" y="13540"/>
                  </a:cubicBezTo>
                  <a:cubicBezTo>
                    <a:pt x="6825" y="13540"/>
                    <a:pt x="5145" y="12743"/>
                    <a:pt x="4492" y="11539"/>
                  </a:cubicBezTo>
                  <a:lnTo>
                    <a:pt x="4492" y="11539"/>
                  </a:lnTo>
                  <a:cubicBezTo>
                    <a:pt x="5145" y="12803"/>
                    <a:pt x="6800" y="13668"/>
                    <a:pt x="9335" y="13668"/>
                  </a:cubicBezTo>
                  <a:cubicBezTo>
                    <a:pt x="9432" y="13668"/>
                    <a:pt x="9531" y="13667"/>
                    <a:pt x="9631" y="13664"/>
                  </a:cubicBezTo>
                  <a:cubicBezTo>
                    <a:pt x="11893" y="13609"/>
                    <a:pt x="14688" y="12737"/>
                    <a:pt x="16378" y="11256"/>
                  </a:cubicBezTo>
                  <a:cubicBezTo>
                    <a:pt x="16654" y="11007"/>
                    <a:pt x="16861" y="10752"/>
                    <a:pt x="16996" y="10506"/>
                  </a:cubicBezTo>
                  <a:lnTo>
                    <a:pt x="16996" y="10506"/>
                  </a:lnTo>
                  <a:cubicBezTo>
                    <a:pt x="17627" y="11106"/>
                    <a:pt x="16075" y="12218"/>
                    <a:pt x="14746" y="12958"/>
                  </a:cubicBezTo>
                  <a:cubicBezTo>
                    <a:pt x="12697" y="14063"/>
                    <a:pt x="10480" y="14504"/>
                    <a:pt x="8563" y="14504"/>
                  </a:cubicBezTo>
                  <a:cubicBezTo>
                    <a:pt x="7901" y="14504"/>
                    <a:pt x="7275" y="14451"/>
                    <a:pt x="6704" y="14355"/>
                  </a:cubicBezTo>
                  <a:cubicBezTo>
                    <a:pt x="2204" y="13485"/>
                    <a:pt x="1928" y="9903"/>
                    <a:pt x="4432" y="6527"/>
                  </a:cubicBezTo>
                  <a:lnTo>
                    <a:pt x="4432" y="6527"/>
                  </a:lnTo>
                  <a:cubicBezTo>
                    <a:pt x="1075" y="10485"/>
                    <a:pt x="2511" y="14669"/>
                    <a:pt x="8578" y="14669"/>
                  </a:cubicBezTo>
                  <a:cubicBezTo>
                    <a:pt x="8993" y="14669"/>
                    <a:pt x="9431" y="14649"/>
                    <a:pt x="9890" y="14609"/>
                  </a:cubicBezTo>
                  <a:cubicBezTo>
                    <a:pt x="13104" y="14338"/>
                    <a:pt x="17384" y="12434"/>
                    <a:pt x="18138" y="10319"/>
                  </a:cubicBezTo>
                  <a:cubicBezTo>
                    <a:pt x="18207" y="10144"/>
                    <a:pt x="18233" y="9980"/>
                    <a:pt x="18221" y="9826"/>
                  </a:cubicBezTo>
                  <a:lnTo>
                    <a:pt x="18221" y="9826"/>
                  </a:lnTo>
                  <a:cubicBezTo>
                    <a:pt x="18254" y="9861"/>
                    <a:pt x="18285" y="9898"/>
                    <a:pt x="18313" y="9939"/>
                  </a:cubicBezTo>
                  <a:cubicBezTo>
                    <a:pt x="19336" y="11309"/>
                    <a:pt x="16237" y="13424"/>
                    <a:pt x="13452" y="14391"/>
                  </a:cubicBezTo>
                  <a:cubicBezTo>
                    <a:pt x="11276" y="15150"/>
                    <a:pt x="9113" y="15489"/>
                    <a:pt x="7194" y="15489"/>
                  </a:cubicBezTo>
                  <a:cubicBezTo>
                    <a:pt x="6543" y="15489"/>
                    <a:pt x="5919" y="15450"/>
                    <a:pt x="5333" y="15375"/>
                  </a:cubicBezTo>
                  <a:lnTo>
                    <a:pt x="5333" y="15375"/>
                  </a:lnTo>
                  <a:cubicBezTo>
                    <a:pt x="5942" y="15496"/>
                    <a:pt x="6630" y="15556"/>
                    <a:pt x="7368" y="15556"/>
                  </a:cubicBezTo>
                  <a:cubicBezTo>
                    <a:pt x="10891" y="15556"/>
                    <a:pt x="15559" y="14198"/>
                    <a:pt x="18194" y="11713"/>
                  </a:cubicBezTo>
                  <a:cubicBezTo>
                    <a:pt x="19154" y="10779"/>
                    <a:pt x="19372" y="9840"/>
                    <a:pt x="18743" y="9234"/>
                  </a:cubicBezTo>
                  <a:cubicBezTo>
                    <a:pt x="18676" y="9179"/>
                    <a:pt x="18603" y="9128"/>
                    <a:pt x="18523" y="9083"/>
                  </a:cubicBezTo>
                  <a:lnTo>
                    <a:pt x="18523" y="9083"/>
                  </a:lnTo>
                  <a:cubicBezTo>
                    <a:pt x="19149" y="9104"/>
                    <a:pt x="19605" y="9284"/>
                    <a:pt x="19788" y="9625"/>
                  </a:cubicBezTo>
                  <a:cubicBezTo>
                    <a:pt x="20339" y="10631"/>
                    <a:pt x="19171" y="12014"/>
                    <a:pt x="17528" y="13165"/>
                  </a:cubicBezTo>
                  <a:cubicBezTo>
                    <a:pt x="14427" y="15389"/>
                    <a:pt x="10346" y="16390"/>
                    <a:pt x="7025" y="16390"/>
                  </a:cubicBezTo>
                  <a:cubicBezTo>
                    <a:pt x="6693" y="16390"/>
                    <a:pt x="6368" y="16380"/>
                    <a:pt x="6053" y="16360"/>
                  </a:cubicBezTo>
                  <a:cubicBezTo>
                    <a:pt x="3101" y="16174"/>
                    <a:pt x="1032" y="15229"/>
                    <a:pt x="0" y="13761"/>
                  </a:cubicBezTo>
                  <a:lnTo>
                    <a:pt x="0" y="13761"/>
                  </a:lnTo>
                  <a:cubicBezTo>
                    <a:pt x="987" y="15464"/>
                    <a:pt x="3585" y="16495"/>
                    <a:pt x="6937" y="16495"/>
                  </a:cubicBezTo>
                  <a:cubicBezTo>
                    <a:pt x="9448" y="16495"/>
                    <a:pt x="12381" y="15917"/>
                    <a:pt x="15376" y="14608"/>
                  </a:cubicBezTo>
                  <a:cubicBezTo>
                    <a:pt x="17444" y="13697"/>
                    <a:pt x="19063" y="12484"/>
                    <a:pt x="19973" y="11197"/>
                  </a:cubicBezTo>
                  <a:cubicBezTo>
                    <a:pt x="20793" y="9987"/>
                    <a:pt x="20831" y="8744"/>
                    <a:pt x="19291" y="8382"/>
                  </a:cubicBezTo>
                  <a:cubicBezTo>
                    <a:pt x="19159" y="8355"/>
                    <a:pt x="19015" y="8335"/>
                    <a:pt x="18867" y="8324"/>
                  </a:cubicBezTo>
                  <a:cubicBezTo>
                    <a:pt x="18933" y="8313"/>
                    <a:pt x="19002" y="8306"/>
                    <a:pt x="19066" y="8298"/>
                  </a:cubicBezTo>
                  <a:cubicBezTo>
                    <a:pt x="19253" y="8277"/>
                    <a:pt x="19433" y="8265"/>
                    <a:pt x="19608" y="8262"/>
                  </a:cubicBezTo>
                  <a:cubicBezTo>
                    <a:pt x="19632" y="8262"/>
                    <a:pt x="19656" y="8262"/>
                    <a:pt x="19680" y="8262"/>
                  </a:cubicBezTo>
                  <a:cubicBezTo>
                    <a:pt x="19796" y="8262"/>
                    <a:pt x="19908" y="8266"/>
                    <a:pt x="20016" y="8273"/>
                  </a:cubicBezTo>
                  <a:cubicBezTo>
                    <a:pt x="20451" y="8306"/>
                    <a:pt x="20805" y="8421"/>
                    <a:pt x="21010" y="8619"/>
                  </a:cubicBezTo>
                  <a:cubicBezTo>
                    <a:pt x="21114" y="8719"/>
                    <a:pt x="21199" y="8829"/>
                    <a:pt x="21269" y="8944"/>
                  </a:cubicBezTo>
                  <a:cubicBezTo>
                    <a:pt x="21522" y="9370"/>
                    <a:pt x="21464" y="9904"/>
                    <a:pt x="21259" y="10459"/>
                  </a:cubicBezTo>
                  <a:cubicBezTo>
                    <a:pt x="21071" y="10972"/>
                    <a:pt x="20714" y="11517"/>
                    <a:pt x="20223" y="12044"/>
                  </a:cubicBezTo>
                  <a:cubicBezTo>
                    <a:pt x="18544" y="13852"/>
                    <a:pt x="15682" y="15448"/>
                    <a:pt x="12727" y="16435"/>
                  </a:cubicBezTo>
                  <a:cubicBezTo>
                    <a:pt x="15023" y="15724"/>
                    <a:pt x="17042" y="14691"/>
                    <a:pt x="18919" y="13380"/>
                  </a:cubicBezTo>
                  <a:cubicBezTo>
                    <a:pt x="21832" y="11321"/>
                    <a:pt x="23218" y="8411"/>
                    <a:pt x="20102" y="7889"/>
                  </a:cubicBezTo>
                  <a:cubicBezTo>
                    <a:pt x="19948" y="7868"/>
                    <a:pt x="19792" y="7858"/>
                    <a:pt x="19633" y="7858"/>
                  </a:cubicBezTo>
                  <a:cubicBezTo>
                    <a:pt x="19168" y="7858"/>
                    <a:pt x="18686" y="7944"/>
                    <a:pt x="18195" y="8084"/>
                  </a:cubicBezTo>
                  <a:cubicBezTo>
                    <a:pt x="18889" y="7683"/>
                    <a:pt x="19661" y="7514"/>
                    <a:pt x="20371" y="7514"/>
                  </a:cubicBezTo>
                  <a:cubicBezTo>
                    <a:pt x="21340" y="7514"/>
                    <a:pt x="22194" y="7828"/>
                    <a:pt x="22578" y="8296"/>
                  </a:cubicBezTo>
                  <a:cubicBezTo>
                    <a:pt x="23804" y="9803"/>
                    <a:pt x="22314" y="12010"/>
                    <a:pt x="19619" y="13944"/>
                  </a:cubicBezTo>
                  <a:cubicBezTo>
                    <a:pt x="15309" y="16959"/>
                    <a:pt x="9522" y="18433"/>
                    <a:pt x="4989" y="18446"/>
                  </a:cubicBezTo>
                  <a:cubicBezTo>
                    <a:pt x="5105" y="18448"/>
                    <a:pt x="5221" y="18449"/>
                    <a:pt x="5339" y="18449"/>
                  </a:cubicBezTo>
                  <a:cubicBezTo>
                    <a:pt x="9560" y="18449"/>
                    <a:pt x="14843" y="16995"/>
                    <a:pt x="18945" y="14485"/>
                  </a:cubicBezTo>
                  <a:cubicBezTo>
                    <a:pt x="21105" y="13139"/>
                    <a:pt x="22674" y="11575"/>
                    <a:pt x="23203" y="10075"/>
                  </a:cubicBezTo>
                  <a:cubicBezTo>
                    <a:pt x="23704" y="8515"/>
                    <a:pt x="22835" y="7156"/>
                    <a:pt x="20313" y="7081"/>
                  </a:cubicBezTo>
                  <a:cubicBezTo>
                    <a:pt x="20275" y="7080"/>
                    <a:pt x="20237" y="7080"/>
                    <a:pt x="20198" y="7080"/>
                  </a:cubicBezTo>
                  <a:cubicBezTo>
                    <a:pt x="19511" y="7080"/>
                    <a:pt x="18712" y="7237"/>
                    <a:pt x="17956" y="7500"/>
                  </a:cubicBezTo>
                  <a:cubicBezTo>
                    <a:pt x="18178" y="7376"/>
                    <a:pt x="18409" y="7261"/>
                    <a:pt x="18647" y="7151"/>
                  </a:cubicBezTo>
                  <a:cubicBezTo>
                    <a:pt x="19082" y="6952"/>
                    <a:pt x="19544" y="6784"/>
                    <a:pt x="20002" y="6697"/>
                  </a:cubicBezTo>
                  <a:cubicBezTo>
                    <a:pt x="20308" y="6639"/>
                    <a:pt x="20597" y="6618"/>
                    <a:pt x="20871" y="6618"/>
                  </a:cubicBezTo>
                  <a:cubicBezTo>
                    <a:pt x="21090" y="6618"/>
                    <a:pt x="21299" y="6631"/>
                    <a:pt x="21501" y="6649"/>
                  </a:cubicBezTo>
                  <a:cubicBezTo>
                    <a:pt x="22042" y="6696"/>
                    <a:pt x="22518" y="6808"/>
                    <a:pt x="22923" y="6970"/>
                  </a:cubicBezTo>
                  <a:cubicBezTo>
                    <a:pt x="23413" y="7167"/>
                    <a:pt x="23795" y="7451"/>
                    <a:pt x="24036" y="7788"/>
                  </a:cubicBezTo>
                  <a:cubicBezTo>
                    <a:pt x="25108" y="9283"/>
                    <a:pt x="23973" y="11413"/>
                    <a:pt x="21908" y="13365"/>
                  </a:cubicBezTo>
                  <a:cubicBezTo>
                    <a:pt x="24624" y="11038"/>
                    <a:pt x="25583" y="8247"/>
                    <a:pt x="23293" y="6969"/>
                  </a:cubicBezTo>
                  <a:cubicBezTo>
                    <a:pt x="22730" y="6652"/>
                    <a:pt x="21902" y="6442"/>
                    <a:pt x="20960" y="6442"/>
                  </a:cubicBezTo>
                  <a:cubicBezTo>
                    <a:pt x="19920" y="6442"/>
                    <a:pt x="18743" y="6699"/>
                    <a:pt x="17633" y="7350"/>
                  </a:cubicBezTo>
                  <a:cubicBezTo>
                    <a:pt x="17222" y="7608"/>
                    <a:pt x="16877" y="7874"/>
                    <a:pt x="16572" y="8147"/>
                  </a:cubicBezTo>
                  <a:cubicBezTo>
                    <a:pt x="16514" y="8182"/>
                    <a:pt x="16460" y="8218"/>
                    <a:pt x="16405" y="8254"/>
                  </a:cubicBezTo>
                  <a:cubicBezTo>
                    <a:pt x="16423" y="8203"/>
                    <a:pt x="16444" y="8152"/>
                    <a:pt x="16470" y="8100"/>
                  </a:cubicBezTo>
                  <a:cubicBezTo>
                    <a:pt x="16574" y="7887"/>
                    <a:pt x="16758" y="7665"/>
                    <a:pt x="16959" y="7451"/>
                  </a:cubicBezTo>
                  <a:cubicBezTo>
                    <a:pt x="17195" y="7201"/>
                    <a:pt x="17504" y="6948"/>
                    <a:pt x="17901" y="6756"/>
                  </a:cubicBezTo>
                  <a:cubicBezTo>
                    <a:pt x="18478" y="6477"/>
                    <a:pt x="19182" y="6287"/>
                    <a:pt x="19792" y="6128"/>
                  </a:cubicBezTo>
                  <a:cubicBezTo>
                    <a:pt x="20513" y="5941"/>
                    <a:pt x="21202" y="5847"/>
                    <a:pt x="21834" y="5847"/>
                  </a:cubicBezTo>
                  <a:cubicBezTo>
                    <a:pt x="21992" y="5847"/>
                    <a:pt x="22146" y="5853"/>
                    <a:pt x="22297" y="5865"/>
                  </a:cubicBezTo>
                  <a:cubicBezTo>
                    <a:pt x="23013" y="5921"/>
                    <a:pt x="23689" y="6076"/>
                    <a:pt x="24237" y="6281"/>
                  </a:cubicBezTo>
                  <a:cubicBezTo>
                    <a:pt x="24726" y="6463"/>
                    <a:pt x="25125" y="6706"/>
                    <a:pt x="25395" y="7016"/>
                  </a:cubicBezTo>
                  <a:cubicBezTo>
                    <a:pt x="25655" y="7316"/>
                    <a:pt x="25878" y="7689"/>
                    <a:pt x="25931" y="8073"/>
                  </a:cubicBezTo>
                  <a:cubicBezTo>
                    <a:pt x="26357" y="11211"/>
                    <a:pt x="21760" y="15436"/>
                    <a:pt x="16038" y="17813"/>
                  </a:cubicBezTo>
                  <a:cubicBezTo>
                    <a:pt x="21816" y="15428"/>
                    <a:pt x="26696" y="11169"/>
                    <a:pt x="26173" y="8009"/>
                  </a:cubicBezTo>
                  <a:cubicBezTo>
                    <a:pt x="25920" y="6932"/>
                    <a:pt x="25184" y="5983"/>
                    <a:pt x="23516" y="5670"/>
                  </a:cubicBezTo>
                  <a:cubicBezTo>
                    <a:pt x="23076" y="5595"/>
                    <a:pt x="22599" y="5555"/>
                    <a:pt x="22096" y="5555"/>
                  </a:cubicBezTo>
                  <a:cubicBezTo>
                    <a:pt x="20964" y="5555"/>
                    <a:pt x="19700" y="5756"/>
                    <a:pt x="18424" y="6209"/>
                  </a:cubicBezTo>
                  <a:cubicBezTo>
                    <a:pt x="17279" y="6613"/>
                    <a:pt x="16277" y="7292"/>
                    <a:pt x="15903" y="7990"/>
                  </a:cubicBezTo>
                  <a:cubicBezTo>
                    <a:pt x="15825" y="8131"/>
                    <a:pt x="15766" y="8271"/>
                    <a:pt x="15717" y="8408"/>
                  </a:cubicBezTo>
                  <a:cubicBezTo>
                    <a:pt x="15672" y="8219"/>
                    <a:pt x="15699" y="8001"/>
                    <a:pt x="15799" y="7765"/>
                  </a:cubicBezTo>
                  <a:cubicBezTo>
                    <a:pt x="16309" y="6697"/>
                    <a:pt x="17712" y="6035"/>
                    <a:pt x="17712" y="6035"/>
                  </a:cubicBezTo>
                  <a:cubicBezTo>
                    <a:pt x="19399" y="5276"/>
                    <a:pt x="21212" y="4920"/>
                    <a:pt x="22797" y="4920"/>
                  </a:cubicBezTo>
                  <a:cubicBezTo>
                    <a:pt x="23671" y="4920"/>
                    <a:pt x="24477" y="5028"/>
                    <a:pt x="25153" y="5237"/>
                  </a:cubicBezTo>
                  <a:cubicBezTo>
                    <a:pt x="26781" y="5750"/>
                    <a:pt x="27576" y="6693"/>
                    <a:pt x="27836" y="7866"/>
                  </a:cubicBezTo>
                  <a:cubicBezTo>
                    <a:pt x="27563" y="6369"/>
                    <a:pt x="26250" y="5165"/>
                    <a:pt x="23928" y="4772"/>
                  </a:cubicBezTo>
                  <a:cubicBezTo>
                    <a:pt x="23507" y="4706"/>
                    <a:pt x="23050" y="4671"/>
                    <a:pt x="22568" y="4671"/>
                  </a:cubicBezTo>
                  <a:cubicBezTo>
                    <a:pt x="20551" y="4671"/>
                    <a:pt x="18118" y="5273"/>
                    <a:pt x="16214" y="6617"/>
                  </a:cubicBezTo>
                  <a:cubicBezTo>
                    <a:pt x="15063" y="7426"/>
                    <a:pt x="14977" y="8075"/>
                    <a:pt x="15176" y="8672"/>
                  </a:cubicBezTo>
                  <a:cubicBezTo>
                    <a:pt x="15176" y="8672"/>
                    <a:pt x="15174" y="8672"/>
                    <a:pt x="15174" y="8671"/>
                  </a:cubicBezTo>
                  <a:cubicBezTo>
                    <a:pt x="14196" y="7807"/>
                    <a:pt x="15464" y="6682"/>
                    <a:pt x="15546" y="6610"/>
                  </a:cubicBezTo>
                  <a:cubicBezTo>
                    <a:pt x="17318" y="5186"/>
                    <a:pt x="20237" y="4180"/>
                    <a:pt x="22564" y="4030"/>
                  </a:cubicBezTo>
                  <a:cubicBezTo>
                    <a:pt x="22861" y="4012"/>
                    <a:pt x="23148" y="4003"/>
                    <a:pt x="23426" y="4003"/>
                  </a:cubicBezTo>
                  <a:cubicBezTo>
                    <a:pt x="29376" y="4003"/>
                    <a:pt x="30634" y="8135"/>
                    <a:pt x="27536" y="12009"/>
                  </a:cubicBezTo>
                  <a:cubicBezTo>
                    <a:pt x="30235" y="8673"/>
                    <a:pt x="30162" y="5229"/>
                    <a:pt x="26055" y="4081"/>
                  </a:cubicBezTo>
                  <a:cubicBezTo>
                    <a:pt x="25362" y="3880"/>
                    <a:pt x="24536" y="3780"/>
                    <a:pt x="23640" y="3780"/>
                  </a:cubicBezTo>
                  <a:cubicBezTo>
                    <a:pt x="20705" y="3780"/>
                    <a:pt x="17023" y="4846"/>
                    <a:pt x="14864" y="6888"/>
                  </a:cubicBezTo>
                  <a:cubicBezTo>
                    <a:pt x="13776" y="7901"/>
                    <a:pt x="13964" y="8542"/>
                    <a:pt x="14580" y="9049"/>
                  </a:cubicBezTo>
                  <a:lnTo>
                    <a:pt x="14578" y="9049"/>
                  </a:lnTo>
                  <a:cubicBezTo>
                    <a:pt x="12832" y="8541"/>
                    <a:pt x="13678" y="7264"/>
                    <a:pt x="13764" y="7141"/>
                  </a:cubicBezTo>
                  <a:cubicBezTo>
                    <a:pt x="14874" y="5800"/>
                    <a:pt x="17042" y="4554"/>
                    <a:pt x="19244" y="3831"/>
                  </a:cubicBezTo>
                  <a:cubicBezTo>
                    <a:pt x="21156" y="3235"/>
                    <a:pt x="23044" y="2962"/>
                    <a:pt x="24727" y="2962"/>
                  </a:cubicBezTo>
                  <a:cubicBezTo>
                    <a:pt x="25505" y="2962"/>
                    <a:pt x="26240" y="3021"/>
                    <a:pt x="26914" y="3133"/>
                  </a:cubicBezTo>
                  <a:cubicBezTo>
                    <a:pt x="26219" y="2971"/>
                    <a:pt x="25417" y="2891"/>
                    <a:pt x="24552" y="2891"/>
                  </a:cubicBezTo>
                  <a:cubicBezTo>
                    <a:pt x="21219" y="2891"/>
                    <a:pt x="16943" y="4082"/>
                    <a:pt x="14227" y="6414"/>
                  </a:cubicBezTo>
                  <a:cubicBezTo>
                    <a:pt x="12734" y="7683"/>
                    <a:pt x="12463" y="9122"/>
                    <a:pt x="14139" y="9443"/>
                  </a:cubicBezTo>
                  <a:cubicBezTo>
                    <a:pt x="14136" y="9443"/>
                    <a:pt x="14133" y="9443"/>
                    <a:pt x="14131" y="9444"/>
                  </a:cubicBezTo>
                  <a:cubicBezTo>
                    <a:pt x="14024" y="9450"/>
                    <a:pt x="13923" y="9453"/>
                    <a:pt x="13827" y="9453"/>
                  </a:cubicBezTo>
                  <a:cubicBezTo>
                    <a:pt x="12270" y="9453"/>
                    <a:pt x="12119" y="8711"/>
                    <a:pt x="12112" y="8669"/>
                  </a:cubicBezTo>
                  <a:cubicBezTo>
                    <a:pt x="12095" y="8038"/>
                    <a:pt x="12446" y="7328"/>
                    <a:pt x="13067" y="6625"/>
                  </a:cubicBezTo>
                  <a:cubicBezTo>
                    <a:pt x="14658" y="4894"/>
                    <a:pt x="17399" y="3444"/>
                    <a:pt x="20286" y="2725"/>
                  </a:cubicBezTo>
                  <a:cubicBezTo>
                    <a:pt x="22020" y="2293"/>
                    <a:pt x="23648" y="2094"/>
                    <a:pt x="25115" y="2094"/>
                  </a:cubicBezTo>
                  <a:cubicBezTo>
                    <a:pt x="28529" y="2094"/>
                    <a:pt x="31076" y="3168"/>
                    <a:pt x="32086" y="4864"/>
                  </a:cubicBezTo>
                  <a:cubicBezTo>
                    <a:pt x="31139" y="3083"/>
                    <a:pt x="28602" y="1940"/>
                    <a:pt x="25099" y="1940"/>
                  </a:cubicBezTo>
                  <a:cubicBezTo>
                    <a:pt x="23736" y="1940"/>
                    <a:pt x="22226" y="2113"/>
                    <a:pt x="20607" y="2489"/>
                  </a:cubicBezTo>
                  <a:cubicBezTo>
                    <a:pt x="17027" y="3329"/>
                    <a:pt x="13321" y="5258"/>
                    <a:pt x="11944" y="7449"/>
                  </a:cubicBezTo>
                  <a:cubicBezTo>
                    <a:pt x="11467" y="8259"/>
                    <a:pt x="11400" y="8984"/>
                    <a:pt x="11892" y="9541"/>
                  </a:cubicBezTo>
                  <a:cubicBezTo>
                    <a:pt x="12200" y="9827"/>
                    <a:pt x="12661" y="9933"/>
                    <a:pt x="13209" y="9933"/>
                  </a:cubicBezTo>
                  <a:cubicBezTo>
                    <a:pt x="13396" y="9933"/>
                    <a:pt x="13592" y="9921"/>
                    <a:pt x="13797" y="9899"/>
                  </a:cubicBezTo>
                  <a:lnTo>
                    <a:pt x="13797" y="9899"/>
                  </a:lnTo>
                  <a:cubicBezTo>
                    <a:pt x="13403" y="10023"/>
                    <a:pt x="13041" y="10075"/>
                    <a:pt x="12716" y="10075"/>
                  </a:cubicBezTo>
                  <a:cubicBezTo>
                    <a:pt x="11996" y="10075"/>
                    <a:pt x="11460" y="9817"/>
                    <a:pt x="11165" y="9502"/>
                  </a:cubicBezTo>
                  <a:cubicBezTo>
                    <a:pt x="10593" y="8890"/>
                    <a:pt x="10634" y="8103"/>
                    <a:pt x="11200" y="7217"/>
                  </a:cubicBezTo>
                  <a:cubicBezTo>
                    <a:pt x="12633" y="5017"/>
                    <a:pt x="16129" y="3080"/>
                    <a:pt x="19600" y="1897"/>
                  </a:cubicBezTo>
                  <a:lnTo>
                    <a:pt x="19600" y="1897"/>
                  </a:lnTo>
                  <a:cubicBezTo>
                    <a:pt x="15735" y="3130"/>
                    <a:pt x="11756" y="5420"/>
                    <a:pt x="10592" y="7845"/>
                  </a:cubicBezTo>
                  <a:cubicBezTo>
                    <a:pt x="9917" y="9215"/>
                    <a:pt x="10608" y="10600"/>
                    <a:pt x="12726" y="10600"/>
                  </a:cubicBezTo>
                  <a:cubicBezTo>
                    <a:pt x="12969" y="10600"/>
                    <a:pt x="13231" y="10582"/>
                    <a:pt x="13511" y="10543"/>
                  </a:cubicBezTo>
                  <a:cubicBezTo>
                    <a:pt x="13525" y="10540"/>
                    <a:pt x="13536" y="10539"/>
                    <a:pt x="13549" y="10537"/>
                  </a:cubicBezTo>
                  <a:lnTo>
                    <a:pt x="13549" y="10537"/>
                  </a:lnTo>
                  <a:cubicBezTo>
                    <a:pt x="13547" y="10538"/>
                    <a:pt x="13543" y="10539"/>
                    <a:pt x="13542" y="10539"/>
                  </a:cubicBezTo>
                  <a:cubicBezTo>
                    <a:pt x="13456" y="10571"/>
                    <a:pt x="12604" y="10884"/>
                    <a:pt x="11655" y="10884"/>
                  </a:cubicBezTo>
                  <a:cubicBezTo>
                    <a:pt x="11339" y="10884"/>
                    <a:pt x="11013" y="10849"/>
                    <a:pt x="10701" y="10758"/>
                  </a:cubicBezTo>
                  <a:cubicBezTo>
                    <a:pt x="10660" y="10743"/>
                    <a:pt x="10619" y="10731"/>
                    <a:pt x="10581" y="10716"/>
                  </a:cubicBezTo>
                  <a:cubicBezTo>
                    <a:pt x="10238" y="10592"/>
                    <a:pt x="9977" y="10415"/>
                    <a:pt x="9780" y="10205"/>
                  </a:cubicBezTo>
                  <a:cubicBezTo>
                    <a:pt x="9580" y="9993"/>
                    <a:pt x="9438" y="9752"/>
                    <a:pt x="9346" y="9492"/>
                  </a:cubicBezTo>
                  <a:cubicBezTo>
                    <a:pt x="9254" y="9237"/>
                    <a:pt x="9222" y="8963"/>
                    <a:pt x="9261" y="8668"/>
                  </a:cubicBezTo>
                  <a:cubicBezTo>
                    <a:pt x="9279" y="8521"/>
                    <a:pt x="9315" y="8370"/>
                    <a:pt x="9361" y="8218"/>
                  </a:cubicBezTo>
                  <a:cubicBezTo>
                    <a:pt x="9407" y="8064"/>
                    <a:pt x="9445" y="7907"/>
                    <a:pt x="9520" y="7751"/>
                  </a:cubicBezTo>
                  <a:cubicBezTo>
                    <a:pt x="10559" y="5601"/>
                    <a:pt x="13713" y="3480"/>
                    <a:pt x="17197" y="2033"/>
                  </a:cubicBezTo>
                  <a:cubicBezTo>
                    <a:pt x="20565" y="675"/>
                    <a:pt x="24091" y="1"/>
                    <a:pt x="27104" y="1"/>
                  </a:cubicBezTo>
                  <a:cubicBezTo>
                    <a:pt x="27130" y="1"/>
                    <a:pt x="27155" y="1"/>
                    <a:pt x="27180" y="1"/>
                  </a:cubicBezTo>
                  <a:cubicBezTo>
                    <a:pt x="27126" y="1"/>
                    <a:pt x="27072" y="0"/>
                    <a:pt x="2701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4983;p39">
              <a:extLst>
                <a:ext uri="{FF2B5EF4-FFF2-40B4-BE49-F238E27FC236}">
                  <a16:creationId xmlns:a16="http://schemas.microsoft.com/office/drawing/2014/main" id="{0020B3DB-9B43-B1B2-8E79-7CFF34B5F6AA}"/>
                </a:ext>
              </a:extLst>
            </p:cNvPr>
            <p:cNvSpPr/>
            <p:nvPr/>
          </p:nvSpPr>
          <p:spPr>
            <a:xfrm rot="-1154720">
              <a:off x="-5604446" y="425196"/>
              <a:ext cx="1904957" cy="1005040"/>
            </a:xfrm>
            <a:prstGeom prst="ellipse">
              <a:avLst/>
            </a:prstGeom>
            <a:solidFill>
              <a:schemeClr val="tx1"/>
            </a:solidFill>
            <a:ln w="38100" cap="flat" cmpd="sng">
              <a:solidFill>
                <a:schemeClr val="tx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3" name="Google Shape;4984;p39">
              <a:extLst>
                <a:ext uri="{FF2B5EF4-FFF2-40B4-BE49-F238E27FC236}">
                  <a16:creationId xmlns:a16="http://schemas.microsoft.com/office/drawing/2014/main" id="{85A878F5-82D9-A234-464A-6DC2691B2686}"/>
                </a:ext>
              </a:extLst>
            </p:cNvPr>
            <p:cNvGrpSpPr/>
            <p:nvPr/>
          </p:nvGrpSpPr>
          <p:grpSpPr>
            <a:xfrm>
              <a:off x="-6351394" y="-10146"/>
              <a:ext cx="3424906" cy="1827539"/>
              <a:chOff x="-7043925" y="-3096275"/>
              <a:chExt cx="2176340" cy="1161301"/>
            </a:xfrm>
          </p:grpSpPr>
          <p:sp>
            <p:nvSpPr>
              <p:cNvPr id="14" name="Google Shape;4985;p39">
                <a:extLst>
                  <a:ext uri="{FF2B5EF4-FFF2-40B4-BE49-F238E27FC236}">
                    <a16:creationId xmlns:a16="http://schemas.microsoft.com/office/drawing/2014/main" id="{C89B9A0F-3CB2-4D25-E93D-1DCC25288B6E}"/>
                  </a:ext>
                </a:extLst>
              </p:cNvPr>
              <p:cNvSpPr/>
              <p:nvPr/>
            </p:nvSpPr>
            <p:spPr>
              <a:xfrm>
                <a:off x="-6813170" y="-2100650"/>
                <a:ext cx="183091" cy="154944"/>
              </a:xfrm>
              <a:custGeom>
                <a:avLst/>
                <a:gdLst/>
                <a:ahLst/>
                <a:cxnLst/>
                <a:rect l="l" t="t" r="r" b="b"/>
                <a:pathLst>
                  <a:path w="3480" h="2945" extrusionOk="0">
                    <a:moveTo>
                      <a:pt x="3241" y="916"/>
                    </a:moveTo>
                    <a:cubicBezTo>
                      <a:pt x="3480" y="1558"/>
                      <a:pt x="3001" y="2329"/>
                      <a:pt x="2173" y="2637"/>
                    </a:cubicBezTo>
                    <a:cubicBezTo>
                      <a:pt x="1344" y="2944"/>
                      <a:pt x="479" y="2673"/>
                      <a:pt x="239" y="2029"/>
                    </a:cubicBezTo>
                    <a:cubicBezTo>
                      <a:pt x="0" y="1386"/>
                      <a:pt x="479" y="615"/>
                      <a:pt x="1307" y="308"/>
                    </a:cubicBezTo>
                    <a:cubicBezTo>
                      <a:pt x="2136" y="0"/>
                      <a:pt x="3001" y="271"/>
                      <a:pt x="3241" y="916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49000">
                    <a:srgbClr val="FFFCFB">
                      <a:alpha val="0"/>
                    </a:srgbClr>
                  </a:gs>
                  <a:gs pos="100000">
                    <a:srgbClr val="140635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" name="Google Shape;4986;p39">
                <a:extLst>
                  <a:ext uri="{FF2B5EF4-FFF2-40B4-BE49-F238E27FC236}">
                    <a16:creationId xmlns:a16="http://schemas.microsoft.com/office/drawing/2014/main" id="{8A11DA00-B078-C1C0-4E10-CA883BC56751}"/>
                  </a:ext>
                </a:extLst>
              </p:cNvPr>
              <p:cNvSpPr/>
              <p:nvPr/>
            </p:nvSpPr>
            <p:spPr>
              <a:xfrm>
                <a:off x="-6766135" y="-2060875"/>
                <a:ext cx="89020" cy="75341"/>
              </a:xfrm>
              <a:custGeom>
                <a:avLst/>
                <a:gdLst/>
                <a:ahLst/>
                <a:cxnLst/>
                <a:rect l="l" t="t" r="r" b="b"/>
                <a:pathLst>
                  <a:path w="1692" h="1432" extrusionOk="0">
                    <a:moveTo>
                      <a:pt x="1576" y="444"/>
                    </a:moveTo>
                    <a:cubicBezTo>
                      <a:pt x="1691" y="757"/>
                      <a:pt x="1459" y="1132"/>
                      <a:pt x="1055" y="1281"/>
                    </a:cubicBezTo>
                    <a:cubicBezTo>
                      <a:pt x="653" y="1431"/>
                      <a:pt x="232" y="1299"/>
                      <a:pt x="116" y="986"/>
                    </a:cubicBezTo>
                    <a:cubicBezTo>
                      <a:pt x="1" y="674"/>
                      <a:pt x="232" y="298"/>
                      <a:pt x="636" y="149"/>
                    </a:cubicBezTo>
                    <a:cubicBezTo>
                      <a:pt x="1039" y="0"/>
                      <a:pt x="1460" y="132"/>
                      <a:pt x="1576" y="44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49000">
                    <a:srgbClr val="FFFCFB">
                      <a:alpha val="0"/>
                    </a:srgbClr>
                  </a:gs>
                  <a:gs pos="100000">
                    <a:srgbClr val="140635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" name="Google Shape;4987;p39">
                <a:extLst>
                  <a:ext uri="{FF2B5EF4-FFF2-40B4-BE49-F238E27FC236}">
                    <a16:creationId xmlns:a16="http://schemas.microsoft.com/office/drawing/2014/main" id="{5D95546D-66D8-B677-1A64-F94602CE93E4}"/>
                  </a:ext>
                </a:extLst>
              </p:cNvPr>
              <p:cNvSpPr/>
              <p:nvPr/>
            </p:nvSpPr>
            <p:spPr>
              <a:xfrm>
                <a:off x="-5894568" y="-3091750"/>
                <a:ext cx="183144" cy="154944"/>
              </a:xfrm>
              <a:custGeom>
                <a:avLst/>
                <a:gdLst/>
                <a:ahLst/>
                <a:cxnLst/>
                <a:rect l="l" t="t" r="r" b="b"/>
                <a:pathLst>
                  <a:path w="3481" h="2945" extrusionOk="0">
                    <a:moveTo>
                      <a:pt x="3242" y="915"/>
                    </a:moveTo>
                    <a:cubicBezTo>
                      <a:pt x="3480" y="1558"/>
                      <a:pt x="3002" y="2330"/>
                      <a:pt x="2173" y="2637"/>
                    </a:cubicBezTo>
                    <a:cubicBezTo>
                      <a:pt x="1344" y="2945"/>
                      <a:pt x="478" y="2674"/>
                      <a:pt x="239" y="2029"/>
                    </a:cubicBezTo>
                    <a:cubicBezTo>
                      <a:pt x="1" y="1387"/>
                      <a:pt x="479" y="616"/>
                      <a:pt x="1308" y="308"/>
                    </a:cubicBezTo>
                    <a:cubicBezTo>
                      <a:pt x="2137" y="1"/>
                      <a:pt x="3003" y="273"/>
                      <a:pt x="3242" y="915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49000">
                    <a:srgbClr val="FFFCFB">
                      <a:alpha val="0"/>
                    </a:srgbClr>
                  </a:gs>
                  <a:gs pos="100000">
                    <a:srgbClr val="140635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" name="Google Shape;4988;p39">
                <a:extLst>
                  <a:ext uri="{FF2B5EF4-FFF2-40B4-BE49-F238E27FC236}">
                    <a16:creationId xmlns:a16="http://schemas.microsoft.com/office/drawing/2014/main" id="{866949C4-F786-C7FB-A3FF-F04D47D676D8}"/>
                  </a:ext>
                </a:extLst>
              </p:cNvPr>
              <p:cNvSpPr/>
              <p:nvPr/>
            </p:nvSpPr>
            <p:spPr>
              <a:xfrm>
                <a:off x="-5847533" y="-3051923"/>
                <a:ext cx="89020" cy="75341"/>
              </a:xfrm>
              <a:custGeom>
                <a:avLst/>
                <a:gdLst/>
                <a:ahLst/>
                <a:cxnLst/>
                <a:rect l="l" t="t" r="r" b="b"/>
                <a:pathLst>
                  <a:path w="1692" h="1432" extrusionOk="0">
                    <a:moveTo>
                      <a:pt x="1576" y="445"/>
                    </a:moveTo>
                    <a:cubicBezTo>
                      <a:pt x="1692" y="757"/>
                      <a:pt x="1461" y="1132"/>
                      <a:pt x="1056" y="1282"/>
                    </a:cubicBezTo>
                    <a:cubicBezTo>
                      <a:pt x="654" y="1432"/>
                      <a:pt x="233" y="1299"/>
                      <a:pt x="116" y="987"/>
                    </a:cubicBezTo>
                    <a:cubicBezTo>
                      <a:pt x="0" y="674"/>
                      <a:pt x="232" y="301"/>
                      <a:pt x="636" y="151"/>
                    </a:cubicBezTo>
                    <a:cubicBezTo>
                      <a:pt x="1039" y="1"/>
                      <a:pt x="1461" y="132"/>
                      <a:pt x="1576" y="445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49000">
                    <a:srgbClr val="FFFCFB">
                      <a:alpha val="0"/>
                    </a:srgbClr>
                  </a:gs>
                  <a:gs pos="100000">
                    <a:srgbClr val="140635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" name="Google Shape;4989;p39">
                <a:extLst>
                  <a:ext uri="{FF2B5EF4-FFF2-40B4-BE49-F238E27FC236}">
                    <a16:creationId xmlns:a16="http://schemas.microsoft.com/office/drawing/2014/main" id="{48930F36-27BE-8E14-9541-80461579F838}"/>
                  </a:ext>
                </a:extLst>
              </p:cNvPr>
              <p:cNvSpPr/>
              <p:nvPr/>
            </p:nvSpPr>
            <p:spPr>
              <a:xfrm>
                <a:off x="-5110600" y="-2712998"/>
                <a:ext cx="183039" cy="154944"/>
              </a:xfrm>
              <a:custGeom>
                <a:avLst/>
                <a:gdLst/>
                <a:ahLst/>
                <a:cxnLst/>
                <a:rect l="l" t="t" r="r" b="b"/>
                <a:pathLst>
                  <a:path w="3479" h="2945" extrusionOk="0">
                    <a:moveTo>
                      <a:pt x="3241" y="916"/>
                    </a:moveTo>
                    <a:cubicBezTo>
                      <a:pt x="3479" y="1558"/>
                      <a:pt x="3001" y="2330"/>
                      <a:pt x="2173" y="2637"/>
                    </a:cubicBezTo>
                    <a:cubicBezTo>
                      <a:pt x="1344" y="2945"/>
                      <a:pt x="479" y="2674"/>
                      <a:pt x="239" y="2029"/>
                    </a:cubicBezTo>
                    <a:cubicBezTo>
                      <a:pt x="0" y="1387"/>
                      <a:pt x="479" y="616"/>
                      <a:pt x="1307" y="308"/>
                    </a:cubicBezTo>
                    <a:cubicBezTo>
                      <a:pt x="2137" y="1"/>
                      <a:pt x="3002" y="273"/>
                      <a:pt x="3241" y="916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49000">
                    <a:srgbClr val="FFFCFB">
                      <a:alpha val="0"/>
                    </a:srgbClr>
                  </a:gs>
                  <a:gs pos="100000">
                    <a:srgbClr val="140635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" name="Google Shape;4990;p39">
                <a:extLst>
                  <a:ext uri="{FF2B5EF4-FFF2-40B4-BE49-F238E27FC236}">
                    <a16:creationId xmlns:a16="http://schemas.microsoft.com/office/drawing/2014/main" id="{EA24261E-7CAA-961E-117C-3E0AB2CE55DF}"/>
                  </a:ext>
                </a:extLst>
              </p:cNvPr>
              <p:cNvSpPr/>
              <p:nvPr/>
            </p:nvSpPr>
            <p:spPr>
              <a:xfrm>
                <a:off x="-5063565" y="-2673171"/>
                <a:ext cx="89073" cy="75341"/>
              </a:xfrm>
              <a:custGeom>
                <a:avLst/>
                <a:gdLst/>
                <a:ahLst/>
                <a:cxnLst/>
                <a:rect l="l" t="t" r="r" b="b"/>
                <a:pathLst>
                  <a:path w="1693" h="1432" extrusionOk="0">
                    <a:moveTo>
                      <a:pt x="1577" y="446"/>
                    </a:moveTo>
                    <a:cubicBezTo>
                      <a:pt x="1692" y="758"/>
                      <a:pt x="1461" y="1134"/>
                      <a:pt x="1057" y="1282"/>
                    </a:cubicBezTo>
                    <a:cubicBezTo>
                      <a:pt x="654" y="1432"/>
                      <a:pt x="233" y="1300"/>
                      <a:pt x="116" y="988"/>
                    </a:cubicBezTo>
                    <a:cubicBezTo>
                      <a:pt x="1" y="675"/>
                      <a:pt x="233" y="300"/>
                      <a:pt x="636" y="151"/>
                    </a:cubicBezTo>
                    <a:cubicBezTo>
                      <a:pt x="1039" y="1"/>
                      <a:pt x="1460" y="133"/>
                      <a:pt x="1577" y="446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49000">
                    <a:srgbClr val="FFFCFB">
                      <a:alpha val="0"/>
                    </a:srgbClr>
                  </a:gs>
                  <a:gs pos="100000">
                    <a:srgbClr val="140635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" name="Google Shape;4991;p39">
                <a:extLst>
                  <a:ext uri="{FF2B5EF4-FFF2-40B4-BE49-F238E27FC236}">
                    <a16:creationId xmlns:a16="http://schemas.microsoft.com/office/drawing/2014/main" id="{D3E7C5E7-7A91-0700-78CD-F9C8D8BC7D2B}"/>
                  </a:ext>
                </a:extLst>
              </p:cNvPr>
              <p:cNvSpPr/>
              <p:nvPr/>
            </p:nvSpPr>
            <p:spPr>
              <a:xfrm>
                <a:off x="-6227337" y="-2863731"/>
                <a:ext cx="66029" cy="55874"/>
              </a:xfrm>
              <a:custGeom>
                <a:avLst/>
                <a:gdLst/>
                <a:ahLst/>
                <a:cxnLst/>
                <a:rect l="l" t="t" r="r" b="b"/>
                <a:pathLst>
                  <a:path w="1255" h="1062" extrusionOk="0">
                    <a:moveTo>
                      <a:pt x="1169" y="331"/>
                    </a:moveTo>
                    <a:cubicBezTo>
                      <a:pt x="1254" y="562"/>
                      <a:pt x="1081" y="839"/>
                      <a:pt x="783" y="951"/>
                    </a:cubicBezTo>
                    <a:cubicBezTo>
                      <a:pt x="485" y="1061"/>
                      <a:pt x="172" y="963"/>
                      <a:pt x="86" y="732"/>
                    </a:cubicBezTo>
                    <a:cubicBezTo>
                      <a:pt x="0" y="499"/>
                      <a:pt x="172" y="222"/>
                      <a:pt x="472" y="112"/>
                    </a:cubicBezTo>
                    <a:cubicBezTo>
                      <a:pt x="770" y="0"/>
                      <a:pt x="1082" y="98"/>
                      <a:pt x="1169" y="33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49000">
                    <a:srgbClr val="FFFCFB">
                      <a:alpha val="0"/>
                    </a:srgbClr>
                  </a:gs>
                  <a:gs pos="100000">
                    <a:srgbClr val="140635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" name="Google Shape;4992;p39">
                <a:extLst>
                  <a:ext uri="{FF2B5EF4-FFF2-40B4-BE49-F238E27FC236}">
                    <a16:creationId xmlns:a16="http://schemas.microsoft.com/office/drawing/2014/main" id="{63A8AE0C-9B37-8D0F-F2EE-7A04ACE2B494}"/>
                  </a:ext>
                </a:extLst>
              </p:cNvPr>
              <p:cNvSpPr/>
              <p:nvPr/>
            </p:nvSpPr>
            <p:spPr>
              <a:xfrm>
                <a:off x="-6210449" y="-2849368"/>
                <a:ext cx="32146" cy="27095"/>
              </a:xfrm>
              <a:custGeom>
                <a:avLst/>
                <a:gdLst/>
                <a:ahLst/>
                <a:cxnLst/>
                <a:rect l="l" t="t" r="r" b="b"/>
                <a:pathLst>
                  <a:path w="611" h="515" extrusionOk="0">
                    <a:moveTo>
                      <a:pt x="569" y="160"/>
                    </a:moveTo>
                    <a:cubicBezTo>
                      <a:pt x="610" y="273"/>
                      <a:pt x="527" y="408"/>
                      <a:pt x="381" y="461"/>
                    </a:cubicBezTo>
                    <a:cubicBezTo>
                      <a:pt x="235" y="514"/>
                      <a:pt x="84" y="467"/>
                      <a:pt x="42" y="355"/>
                    </a:cubicBezTo>
                    <a:cubicBezTo>
                      <a:pt x="0" y="242"/>
                      <a:pt x="84" y="107"/>
                      <a:pt x="230" y="53"/>
                    </a:cubicBezTo>
                    <a:cubicBezTo>
                      <a:pt x="376" y="0"/>
                      <a:pt x="527" y="48"/>
                      <a:pt x="569" y="16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49000">
                    <a:srgbClr val="FFFCFB">
                      <a:alpha val="0"/>
                    </a:srgbClr>
                  </a:gs>
                  <a:gs pos="100000">
                    <a:srgbClr val="140635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" name="Google Shape;4993;p39">
                <a:extLst>
                  <a:ext uri="{FF2B5EF4-FFF2-40B4-BE49-F238E27FC236}">
                    <a16:creationId xmlns:a16="http://schemas.microsoft.com/office/drawing/2014/main" id="{2ADB8274-08C1-6CB1-B900-A23C75A25850}"/>
                  </a:ext>
                </a:extLst>
              </p:cNvPr>
              <p:cNvSpPr/>
              <p:nvPr/>
            </p:nvSpPr>
            <p:spPr>
              <a:xfrm>
                <a:off x="-6798438" y="-2472615"/>
                <a:ext cx="66081" cy="55822"/>
              </a:xfrm>
              <a:custGeom>
                <a:avLst/>
                <a:gdLst/>
                <a:ahLst/>
                <a:cxnLst/>
                <a:rect l="l" t="t" r="r" b="b"/>
                <a:pathLst>
                  <a:path w="1256" h="1061" extrusionOk="0">
                    <a:moveTo>
                      <a:pt x="1169" y="330"/>
                    </a:moveTo>
                    <a:cubicBezTo>
                      <a:pt x="1256" y="562"/>
                      <a:pt x="1084" y="840"/>
                      <a:pt x="783" y="950"/>
                    </a:cubicBezTo>
                    <a:cubicBezTo>
                      <a:pt x="485" y="1061"/>
                      <a:pt x="173" y="963"/>
                      <a:pt x="87" y="731"/>
                    </a:cubicBezTo>
                    <a:cubicBezTo>
                      <a:pt x="1" y="499"/>
                      <a:pt x="173" y="222"/>
                      <a:pt x="471" y="111"/>
                    </a:cubicBezTo>
                    <a:cubicBezTo>
                      <a:pt x="771" y="1"/>
                      <a:pt x="1084" y="98"/>
                      <a:pt x="1169" y="33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49000">
                    <a:srgbClr val="FFFCFB">
                      <a:alpha val="0"/>
                    </a:srgbClr>
                  </a:gs>
                  <a:gs pos="100000">
                    <a:srgbClr val="140635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" name="Google Shape;4994;p39">
                <a:extLst>
                  <a:ext uri="{FF2B5EF4-FFF2-40B4-BE49-F238E27FC236}">
                    <a16:creationId xmlns:a16="http://schemas.microsoft.com/office/drawing/2014/main" id="{3BF7D2D5-A227-724B-3E2F-4BAAF7868390}"/>
                  </a:ext>
                </a:extLst>
              </p:cNvPr>
              <p:cNvSpPr/>
              <p:nvPr/>
            </p:nvSpPr>
            <p:spPr>
              <a:xfrm>
                <a:off x="-6781497" y="-2458304"/>
                <a:ext cx="32146" cy="27148"/>
              </a:xfrm>
              <a:custGeom>
                <a:avLst/>
                <a:gdLst/>
                <a:ahLst/>
                <a:cxnLst/>
                <a:rect l="l" t="t" r="r" b="b"/>
                <a:pathLst>
                  <a:path w="611" h="516" extrusionOk="0">
                    <a:moveTo>
                      <a:pt x="569" y="161"/>
                    </a:moveTo>
                    <a:cubicBezTo>
                      <a:pt x="610" y="273"/>
                      <a:pt x="527" y="408"/>
                      <a:pt x="381" y="462"/>
                    </a:cubicBezTo>
                    <a:cubicBezTo>
                      <a:pt x="235" y="516"/>
                      <a:pt x="84" y="469"/>
                      <a:pt x="42" y="355"/>
                    </a:cubicBezTo>
                    <a:cubicBezTo>
                      <a:pt x="1" y="242"/>
                      <a:pt x="84" y="107"/>
                      <a:pt x="230" y="54"/>
                    </a:cubicBezTo>
                    <a:cubicBezTo>
                      <a:pt x="376" y="1"/>
                      <a:pt x="527" y="49"/>
                      <a:pt x="569" y="16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49000">
                    <a:srgbClr val="FFFCFB">
                      <a:alpha val="0"/>
                    </a:srgbClr>
                  </a:gs>
                  <a:gs pos="100000">
                    <a:srgbClr val="140635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" name="Google Shape;4995;p39">
                <a:extLst>
                  <a:ext uri="{FF2B5EF4-FFF2-40B4-BE49-F238E27FC236}">
                    <a16:creationId xmlns:a16="http://schemas.microsoft.com/office/drawing/2014/main" id="{C660F12C-5B51-228A-D43A-5004BA3024DB}"/>
                  </a:ext>
                </a:extLst>
              </p:cNvPr>
              <p:cNvSpPr/>
              <p:nvPr/>
            </p:nvSpPr>
            <p:spPr>
              <a:xfrm>
                <a:off x="-6327773" y="-1990796"/>
                <a:ext cx="66081" cy="55822"/>
              </a:xfrm>
              <a:custGeom>
                <a:avLst/>
                <a:gdLst/>
                <a:ahLst/>
                <a:cxnLst/>
                <a:rect l="l" t="t" r="r" b="b"/>
                <a:pathLst>
                  <a:path w="1256" h="1061" extrusionOk="0">
                    <a:moveTo>
                      <a:pt x="1170" y="330"/>
                    </a:moveTo>
                    <a:cubicBezTo>
                      <a:pt x="1256" y="561"/>
                      <a:pt x="1084" y="840"/>
                      <a:pt x="785" y="950"/>
                    </a:cubicBezTo>
                    <a:cubicBezTo>
                      <a:pt x="486" y="1061"/>
                      <a:pt x="174" y="963"/>
                      <a:pt x="87" y="731"/>
                    </a:cubicBezTo>
                    <a:cubicBezTo>
                      <a:pt x="1" y="499"/>
                      <a:pt x="174" y="221"/>
                      <a:pt x="473" y="111"/>
                    </a:cubicBezTo>
                    <a:cubicBezTo>
                      <a:pt x="771" y="0"/>
                      <a:pt x="1084" y="97"/>
                      <a:pt x="1170" y="33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49000">
                    <a:srgbClr val="FFFCFB">
                      <a:alpha val="0"/>
                    </a:srgbClr>
                  </a:gs>
                  <a:gs pos="100000">
                    <a:srgbClr val="140635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" name="Google Shape;4996;p39">
                <a:extLst>
                  <a:ext uri="{FF2B5EF4-FFF2-40B4-BE49-F238E27FC236}">
                    <a16:creationId xmlns:a16="http://schemas.microsoft.com/office/drawing/2014/main" id="{2F94CE9E-BE01-3BF5-C30D-D7CE132BD1E4}"/>
                  </a:ext>
                </a:extLst>
              </p:cNvPr>
              <p:cNvSpPr/>
              <p:nvPr/>
            </p:nvSpPr>
            <p:spPr>
              <a:xfrm>
                <a:off x="-6310832" y="-1976486"/>
                <a:ext cx="32146" cy="27201"/>
              </a:xfrm>
              <a:custGeom>
                <a:avLst/>
                <a:gdLst/>
                <a:ahLst/>
                <a:cxnLst/>
                <a:rect l="l" t="t" r="r" b="b"/>
                <a:pathLst>
                  <a:path w="611" h="517" extrusionOk="0">
                    <a:moveTo>
                      <a:pt x="569" y="161"/>
                    </a:moveTo>
                    <a:cubicBezTo>
                      <a:pt x="611" y="274"/>
                      <a:pt x="527" y="408"/>
                      <a:pt x="381" y="463"/>
                    </a:cubicBezTo>
                    <a:cubicBezTo>
                      <a:pt x="237" y="517"/>
                      <a:pt x="84" y="470"/>
                      <a:pt x="42" y="356"/>
                    </a:cubicBezTo>
                    <a:cubicBezTo>
                      <a:pt x="1" y="242"/>
                      <a:pt x="84" y="109"/>
                      <a:pt x="230" y="55"/>
                    </a:cubicBezTo>
                    <a:cubicBezTo>
                      <a:pt x="376" y="1"/>
                      <a:pt x="527" y="48"/>
                      <a:pt x="569" y="16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49000">
                    <a:srgbClr val="FFFCFB">
                      <a:alpha val="0"/>
                    </a:srgbClr>
                  </a:gs>
                  <a:gs pos="100000">
                    <a:srgbClr val="140635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" name="Google Shape;4997;p39">
                <a:extLst>
                  <a:ext uri="{FF2B5EF4-FFF2-40B4-BE49-F238E27FC236}">
                    <a16:creationId xmlns:a16="http://schemas.microsoft.com/office/drawing/2014/main" id="{999A3E62-FA26-01A8-D95E-0ED85C540EA9}"/>
                  </a:ext>
                </a:extLst>
              </p:cNvPr>
              <p:cNvSpPr/>
              <p:nvPr/>
            </p:nvSpPr>
            <p:spPr>
              <a:xfrm>
                <a:off x="-5614884" y="-2321777"/>
                <a:ext cx="66029" cy="55822"/>
              </a:xfrm>
              <a:custGeom>
                <a:avLst/>
                <a:gdLst/>
                <a:ahLst/>
                <a:cxnLst/>
                <a:rect l="l" t="t" r="r" b="b"/>
                <a:pathLst>
                  <a:path w="1255" h="1061" extrusionOk="0">
                    <a:moveTo>
                      <a:pt x="1168" y="330"/>
                    </a:moveTo>
                    <a:cubicBezTo>
                      <a:pt x="1254" y="561"/>
                      <a:pt x="1082" y="840"/>
                      <a:pt x="782" y="950"/>
                    </a:cubicBezTo>
                    <a:cubicBezTo>
                      <a:pt x="484" y="1061"/>
                      <a:pt x="171" y="963"/>
                      <a:pt x="87" y="731"/>
                    </a:cubicBezTo>
                    <a:cubicBezTo>
                      <a:pt x="0" y="499"/>
                      <a:pt x="172" y="221"/>
                      <a:pt x="470" y="111"/>
                    </a:cubicBezTo>
                    <a:cubicBezTo>
                      <a:pt x="769" y="0"/>
                      <a:pt x="1082" y="97"/>
                      <a:pt x="1168" y="33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49000">
                    <a:srgbClr val="FFFCFB">
                      <a:alpha val="0"/>
                    </a:srgbClr>
                  </a:gs>
                  <a:gs pos="100000">
                    <a:srgbClr val="140635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" name="Google Shape;4998;p39">
                <a:extLst>
                  <a:ext uri="{FF2B5EF4-FFF2-40B4-BE49-F238E27FC236}">
                    <a16:creationId xmlns:a16="http://schemas.microsoft.com/office/drawing/2014/main" id="{2E3930E7-A4C2-6340-D205-3F7A9BB2CC68}"/>
                  </a:ext>
                </a:extLst>
              </p:cNvPr>
              <p:cNvSpPr/>
              <p:nvPr/>
            </p:nvSpPr>
            <p:spPr>
              <a:xfrm>
                <a:off x="-5597995" y="-2307466"/>
                <a:ext cx="32094" cy="27201"/>
              </a:xfrm>
              <a:custGeom>
                <a:avLst/>
                <a:gdLst/>
                <a:ahLst/>
                <a:cxnLst/>
                <a:rect l="l" t="t" r="r" b="b"/>
                <a:pathLst>
                  <a:path w="610" h="517" extrusionOk="0">
                    <a:moveTo>
                      <a:pt x="568" y="162"/>
                    </a:moveTo>
                    <a:cubicBezTo>
                      <a:pt x="610" y="274"/>
                      <a:pt x="527" y="409"/>
                      <a:pt x="381" y="463"/>
                    </a:cubicBezTo>
                    <a:cubicBezTo>
                      <a:pt x="235" y="516"/>
                      <a:pt x="84" y="470"/>
                      <a:pt x="42" y="356"/>
                    </a:cubicBezTo>
                    <a:cubicBezTo>
                      <a:pt x="0" y="242"/>
                      <a:pt x="84" y="109"/>
                      <a:pt x="230" y="54"/>
                    </a:cubicBezTo>
                    <a:cubicBezTo>
                      <a:pt x="375" y="0"/>
                      <a:pt x="527" y="48"/>
                      <a:pt x="568" y="162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49000">
                    <a:srgbClr val="FFFCFB">
                      <a:alpha val="0"/>
                    </a:srgbClr>
                  </a:gs>
                  <a:gs pos="100000">
                    <a:srgbClr val="140635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" name="Google Shape;4999;p39">
                <a:extLst>
                  <a:ext uri="{FF2B5EF4-FFF2-40B4-BE49-F238E27FC236}">
                    <a16:creationId xmlns:a16="http://schemas.microsoft.com/office/drawing/2014/main" id="{DDE19C80-6B90-393B-4867-D8DD01ECC7BA}"/>
                  </a:ext>
                </a:extLst>
              </p:cNvPr>
              <p:cNvSpPr/>
              <p:nvPr/>
            </p:nvSpPr>
            <p:spPr>
              <a:xfrm>
                <a:off x="-5562324" y="-2858628"/>
                <a:ext cx="66081" cy="55822"/>
              </a:xfrm>
              <a:custGeom>
                <a:avLst/>
                <a:gdLst/>
                <a:ahLst/>
                <a:cxnLst/>
                <a:rect l="l" t="t" r="r" b="b"/>
                <a:pathLst>
                  <a:path w="1256" h="1061" extrusionOk="0">
                    <a:moveTo>
                      <a:pt x="1169" y="329"/>
                    </a:moveTo>
                    <a:cubicBezTo>
                      <a:pt x="1256" y="562"/>
                      <a:pt x="1083" y="839"/>
                      <a:pt x="784" y="950"/>
                    </a:cubicBezTo>
                    <a:cubicBezTo>
                      <a:pt x="486" y="1060"/>
                      <a:pt x="173" y="963"/>
                      <a:pt x="86" y="731"/>
                    </a:cubicBezTo>
                    <a:cubicBezTo>
                      <a:pt x="1" y="499"/>
                      <a:pt x="173" y="221"/>
                      <a:pt x="472" y="111"/>
                    </a:cubicBezTo>
                    <a:cubicBezTo>
                      <a:pt x="772" y="0"/>
                      <a:pt x="1084" y="98"/>
                      <a:pt x="1169" y="329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49000">
                    <a:srgbClr val="FFFCFB">
                      <a:alpha val="0"/>
                    </a:srgbClr>
                  </a:gs>
                  <a:gs pos="100000">
                    <a:srgbClr val="140635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" name="Google Shape;5000;p39">
                <a:extLst>
                  <a:ext uri="{FF2B5EF4-FFF2-40B4-BE49-F238E27FC236}">
                    <a16:creationId xmlns:a16="http://schemas.microsoft.com/office/drawing/2014/main" id="{6A51F88E-8922-FB0C-AE1A-5E83F396494B}"/>
                  </a:ext>
                </a:extLst>
              </p:cNvPr>
              <p:cNvSpPr/>
              <p:nvPr/>
            </p:nvSpPr>
            <p:spPr>
              <a:xfrm>
                <a:off x="-5545331" y="-2844317"/>
                <a:ext cx="32146" cy="27201"/>
              </a:xfrm>
              <a:custGeom>
                <a:avLst/>
                <a:gdLst/>
                <a:ahLst/>
                <a:cxnLst/>
                <a:rect l="l" t="t" r="r" b="b"/>
                <a:pathLst>
                  <a:path w="611" h="517" extrusionOk="0">
                    <a:moveTo>
                      <a:pt x="569" y="161"/>
                    </a:moveTo>
                    <a:cubicBezTo>
                      <a:pt x="611" y="272"/>
                      <a:pt x="527" y="408"/>
                      <a:pt x="381" y="463"/>
                    </a:cubicBezTo>
                    <a:cubicBezTo>
                      <a:pt x="235" y="516"/>
                      <a:pt x="84" y="469"/>
                      <a:pt x="43" y="356"/>
                    </a:cubicBezTo>
                    <a:cubicBezTo>
                      <a:pt x="1" y="243"/>
                      <a:pt x="84" y="109"/>
                      <a:pt x="230" y="53"/>
                    </a:cubicBezTo>
                    <a:cubicBezTo>
                      <a:pt x="375" y="0"/>
                      <a:pt x="527" y="48"/>
                      <a:pt x="569" y="16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49000">
                    <a:srgbClr val="FFFCFB">
                      <a:alpha val="0"/>
                    </a:srgbClr>
                  </a:gs>
                  <a:gs pos="100000">
                    <a:srgbClr val="140635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" name="Google Shape;5001;p39">
                <a:extLst>
                  <a:ext uri="{FF2B5EF4-FFF2-40B4-BE49-F238E27FC236}">
                    <a16:creationId xmlns:a16="http://schemas.microsoft.com/office/drawing/2014/main" id="{1E6D22BF-2906-B472-19D5-5B0731C614B3}"/>
                  </a:ext>
                </a:extLst>
              </p:cNvPr>
              <p:cNvSpPr/>
              <p:nvPr/>
            </p:nvSpPr>
            <p:spPr>
              <a:xfrm>
                <a:off x="-6626135" y="-2437102"/>
                <a:ext cx="66081" cy="55874"/>
              </a:xfrm>
              <a:custGeom>
                <a:avLst/>
                <a:gdLst/>
                <a:ahLst/>
                <a:cxnLst/>
                <a:rect l="l" t="t" r="r" b="b"/>
                <a:pathLst>
                  <a:path w="1256" h="1062" extrusionOk="0">
                    <a:moveTo>
                      <a:pt x="1170" y="330"/>
                    </a:moveTo>
                    <a:cubicBezTo>
                      <a:pt x="1256" y="562"/>
                      <a:pt x="1084" y="839"/>
                      <a:pt x="785" y="950"/>
                    </a:cubicBezTo>
                    <a:cubicBezTo>
                      <a:pt x="487" y="1061"/>
                      <a:pt x="174" y="963"/>
                      <a:pt x="87" y="731"/>
                    </a:cubicBezTo>
                    <a:cubicBezTo>
                      <a:pt x="1" y="499"/>
                      <a:pt x="174" y="222"/>
                      <a:pt x="472" y="111"/>
                    </a:cubicBezTo>
                    <a:cubicBezTo>
                      <a:pt x="771" y="0"/>
                      <a:pt x="1084" y="98"/>
                      <a:pt x="1170" y="33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49000">
                    <a:srgbClr val="FFFCFB">
                      <a:alpha val="0"/>
                    </a:srgbClr>
                  </a:gs>
                  <a:gs pos="100000">
                    <a:srgbClr val="140635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" name="Google Shape;5002;p39">
                <a:extLst>
                  <a:ext uri="{FF2B5EF4-FFF2-40B4-BE49-F238E27FC236}">
                    <a16:creationId xmlns:a16="http://schemas.microsoft.com/office/drawing/2014/main" id="{61056136-8C9A-FDCD-3AAB-2F838412C63F}"/>
                  </a:ext>
                </a:extLst>
              </p:cNvPr>
              <p:cNvSpPr/>
              <p:nvPr/>
            </p:nvSpPr>
            <p:spPr>
              <a:xfrm>
                <a:off x="-6609194" y="-2422791"/>
                <a:ext cx="32146" cy="27201"/>
              </a:xfrm>
              <a:custGeom>
                <a:avLst/>
                <a:gdLst/>
                <a:ahLst/>
                <a:cxnLst/>
                <a:rect l="l" t="t" r="r" b="b"/>
                <a:pathLst>
                  <a:path w="611" h="517" extrusionOk="0">
                    <a:moveTo>
                      <a:pt x="569" y="161"/>
                    </a:moveTo>
                    <a:cubicBezTo>
                      <a:pt x="611" y="273"/>
                      <a:pt x="527" y="409"/>
                      <a:pt x="381" y="463"/>
                    </a:cubicBezTo>
                    <a:cubicBezTo>
                      <a:pt x="235" y="516"/>
                      <a:pt x="84" y="469"/>
                      <a:pt x="43" y="357"/>
                    </a:cubicBezTo>
                    <a:cubicBezTo>
                      <a:pt x="1" y="244"/>
                      <a:pt x="84" y="109"/>
                      <a:pt x="230" y="54"/>
                    </a:cubicBezTo>
                    <a:cubicBezTo>
                      <a:pt x="376" y="0"/>
                      <a:pt x="527" y="47"/>
                      <a:pt x="569" y="16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49000">
                    <a:srgbClr val="FFFCFB">
                      <a:alpha val="0"/>
                    </a:srgbClr>
                  </a:gs>
                  <a:gs pos="100000">
                    <a:srgbClr val="140635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" name="Google Shape;5003;p39">
                <a:extLst>
                  <a:ext uri="{FF2B5EF4-FFF2-40B4-BE49-F238E27FC236}">
                    <a16:creationId xmlns:a16="http://schemas.microsoft.com/office/drawing/2014/main" id="{7E3A26D9-FD91-B454-AB13-2F84A0CB8AD6}"/>
                  </a:ext>
                </a:extLst>
              </p:cNvPr>
              <p:cNvSpPr/>
              <p:nvPr/>
            </p:nvSpPr>
            <p:spPr>
              <a:xfrm>
                <a:off x="-7043925" y="-2169255"/>
                <a:ext cx="66081" cy="55822"/>
              </a:xfrm>
              <a:custGeom>
                <a:avLst/>
                <a:gdLst/>
                <a:ahLst/>
                <a:cxnLst/>
                <a:rect l="l" t="t" r="r" b="b"/>
                <a:pathLst>
                  <a:path w="1256" h="1061" extrusionOk="0">
                    <a:moveTo>
                      <a:pt x="1169" y="330"/>
                    </a:moveTo>
                    <a:cubicBezTo>
                      <a:pt x="1256" y="561"/>
                      <a:pt x="1084" y="840"/>
                      <a:pt x="783" y="950"/>
                    </a:cubicBezTo>
                    <a:cubicBezTo>
                      <a:pt x="485" y="1061"/>
                      <a:pt x="173" y="964"/>
                      <a:pt x="86" y="731"/>
                    </a:cubicBezTo>
                    <a:cubicBezTo>
                      <a:pt x="1" y="500"/>
                      <a:pt x="173" y="221"/>
                      <a:pt x="472" y="111"/>
                    </a:cubicBezTo>
                    <a:cubicBezTo>
                      <a:pt x="771" y="0"/>
                      <a:pt x="1084" y="98"/>
                      <a:pt x="1169" y="33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49000">
                    <a:srgbClr val="FFFCFB">
                      <a:alpha val="0"/>
                    </a:srgbClr>
                  </a:gs>
                  <a:gs pos="100000">
                    <a:srgbClr val="140635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" name="Google Shape;5004;p39">
                <a:extLst>
                  <a:ext uri="{FF2B5EF4-FFF2-40B4-BE49-F238E27FC236}">
                    <a16:creationId xmlns:a16="http://schemas.microsoft.com/office/drawing/2014/main" id="{D34B9C37-61D0-D548-2871-C6F6F9DA017E}"/>
                  </a:ext>
                </a:extLst>
              </p:cNvPr>
              <p:cNvSpPr/>
              <p:nvPr/>
            </p:nvSpPr>
            <p:spPr>
              <a:xfrm>
                <a:off x="-7026931" y="-2154892"/>
                <a:ext cx="32146" cy="27148"/>
              </a:xfrm>
              <a:custGeom>
                <a:avLst/>
                <a:gdLst/>
                <a:ahLst/>
                <a:cxnLst/>
                <a:rect l="l" t="t" r="r" b="b"/>
                <a:pathLst>
                  <a:path w="611" h="516" extrusionOk="0">
                    <a:moveTo>
                      <a:pt x="569" y="160"/>
                    </a:moveTo>
                    <a:cubicBezTo>
                      <a:pt x="611" y="274"/>
                      <a:pt x="527" y="407"/>
                      <a:pt x="381" y="462"/>
                    </a:cubicBezTo>
                    <a:cubicBezTo>
                      <a:pt x="235" y="515"/>
                      <a:pt x="84" y="469"/>
                      <a:pt x="42" y="355"/>
                    </a:cubicBezTo>
                    <a:cubicBezTo>
                      <a:pt x="1" y="243"/>
                      <a:pt x="84" y="108"/>
                      <a:pt x="230" y="53"/>
                    </a:cubicBezTo>
                    <a:cubicBezTo>
                      <a:pt x="375" y="0"/>
                      <a:pt x="526" y="47"/>
                      <a:pt x="569" y="16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49000">
                    <a:srgbClr val="FFFCFB">
                      <a:alpha val="0"/>
                    </a:srgbClr>
                  </a:gs>
                  <a:gs pos="100000">
                    <a:srgbClr val="140635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" name="Google Shape;5005;p39">
                <a:extLst>
                  <a:ext uri="{FF2B5EF4-FFF2-40B4-BE49-F238E27FC236}">
                    <a16:creationId xmlns:a16="http://schemas.microsoft.com/office/drawing/2014/main" id="{5D38B756-581A-A5B2-7A9F-A2D041ECFB58}"/>
                  </a:ext>
                </a:extLst>
              </p:cNvPr>
              <p:cNvSpPr/>
              <p:nvPr/>
            </p:nvSpPr>
            <p:spPr>
              <a:xfrm>
                <a:off x="-5768457" y="-2092389"/>
                <a:ext cx="66029" cy="55927"/>
              </a:xfrm>
              <a:custGeom>
                <a:avLst/>
                <a:gdLst/>
                <a:ahLst/>
                <a:cxnLst/>
                <a:rect l="l" t="t" r="r" b="b"/>
                <a:pathLst>
                  <a:path w="1255" h="1063" extrusionOk="0">
                    <a:moveTo>
                      <a:pt x="1168" y="331"/>
                    </a:moveTo>
                    <a:cubicBezTo>
                      <a:pt x="1254" y="563"/>
                      <a:pt x="1082" y="840"/>
                      <a:pt x="783" y="952"/>
                    </a:cubicBezTo>
                    <a:cubicBezTo>
                      <a:pt x="485" y="1062"/>
                      <a:pt x="172" y="964"/>
                      <a:pt x="87" y="733"/>
                    </a:cubicBezTo>
                    <a:cubicBezTo>
                      <a:pt x="0" y="500"/>
                      <a:pt x="172" y="223"/>
                      <a:pt x="473" y="112"/>
                    </a:cubicBezTo>
                    <a:cubicBezTo>
                      <a:pt x="770" y="1"/>
                      <a:pt x="1082" y="99"/>
                      <a:pt x="1168" y="33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49000">
                    <a:srgbClr val="FFFCFB">
                      <a:alpha val="0"/>
                    </a:srgbClr>
                  </a:gs>
                  <a:gs pos="100000">
                    <a:srgbClr val="140635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" name="Google Shape;5006;p39">
                <a:extLst>
                  <a:ext uri="{FF2B5EF4-FFF2-40B4-BE49-F238E27FC236}">
                    <a16:creationId xmlns:a16="http://schemas.microsoft.com/office/drawing/2014/main" id="{9085FBD6-0B87-DE40-C510-637E0BC04B59}"/>
                  </a:ext>
                </a:extLst>
              </p:cNvPr>
              <p:cNvSpPr/>
              <p:nvPr/>
            </p:nvSpPr>
            <p:spPr>
              <a:xfrm>
                <a:off x="-5751516" y="-2078026"/>
                <a:ext cx="32146" cy="27201"/>
              </a:xfrm>
              <a:custGeom>
                <a:avLst/>
                <a:gdLst/>
                <a:ahLst/>
                <a:cxnLst/>
                <a:rect l="l" t="t" r="r" b="b"/>
                <a:pathLst>
                  <a:path w="611" h="517" extrusionOk="0">
                    <a:moveTo>
                      <a:pt x="569" y="160"/>
                    </a:moveTo>
                    <a:cubicBezTo>
                      <a:pt x="610" y="274"/>
                      <a:pt x="527" y="409"/>
                      <a:pt x="381" y="463"/>
                    </a:cubicBezTo>
                    <a:cubicBezTo>
                      <a:pt x="235" y="517"/>
                      <a:pt x="84" y="470"/>
                      <a:pt x="42" y="356"/>
                    </a:cubicBezTo>
                    <a:cubicBezTo>
                      <a:pt x="0" y="244"/>
                      <a:pt x="84" y="108"/>
                      <a:pt x="230" y="54"/>
                    </a:cubicBezTo>
                    <a:cubicBezTo>
                      <a:pt x="375" y="1"/>
                      <a:pt x="526" y="49"/>
                      <a:pt x="569" y="16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49000">
                    <a:srgbClr val="FFFCFB">
                      <a:alpha val="0"/>
                    </a:srgbClr>
                  </a:gs>
                  <a:gs pos="100000">
                    <a:srgbClr val="140635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" name="Google Shape;5007;p39">
                <a:extLst>
                  <a:ext uri="{FF2B5EF4-FFF2-40B4-BE49-F238E27FC236}">
                    <a16:creationId xmlns:a16="http://schemas.microsoft.com/office/drawing/2014/main" id="{101159DA-9874-9AD5-BA46-4F6803DA5ACC}"/>
                  </a:ext>
                </a:extLst>
              </p:cNvPr>
              <p:cNvSpPr/>
              <p:nvPr/>
            </p:nvSpPr>
            <p:spPr>
              <a:xfrm>
                <a:off x="-5338830" y="-2649864"/>
                <a:ext cx="66081" cy="55874"/>
              </a:xfrm>
              <a:custGeom>
                <a:avLst/>
                <a:gdLst/>
                <a:ahLst/>
                <a:cxnLst/>
                <a:rect l="l" t="t" r="r" b="b"/>
                <a:pathLst>
                  <a:path w="1256" h="1062" extrusionOk="0">
                    <a:moveTo>
                      <a:pt x="1169" y="331"/>
                    </a:moveTo>
                    <a:cubicBezTo>
                      <a:pt x="1256" y="562"/>
                      <a:pt x="1083" y="840"/>
                      <a:pt x="784" y="951"/>
                    </a:cubicBezTo>
                    <a:cubicBezTo>
                      <a:pt x="485" y="1062"/>
                      <a:pt x="173" y="964"/>
                      <a:pt x="86" y="732"/>
                    </a:cubicBezTo>
                    <a:cubicBezTo>
                      <a:pt x="1" y="500"/>
                      <a:pt x="173" y="223"/>
                      <a:pt x="472" y="112"/>
                    </a:cubicBezTo>
                    <a:cubicBezTo>
                      <a:pt x="771" y="1"/>
                      <a:pt x="1082" y="100"/>
                      <a:pt x="1169" y="33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49000">
                    <a:srgbClr val="FFFCFB">
                      <a:alpha val="0"/>
                    </a:srgbClr>
                  </a:gs>
                  <a:gs pos="100000">
                    <a:srgbClr val="140635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" name="Google Shape;5008;p39">
                <a:extLst>
                  <a:ext uri="{FF2B5EF4-FFF2-40B4-BE49-F238E27FC236}">
                    <a16:creationId xmlns:a16="http://schemas.microsoft.com/office/drawing/2014/main" id="{59B33EEC-7EC3-0DBF-8B87-A64E612CB52E}"/>
                  </a:ext>
                </a:extLst>
              </p:cNvPr>
              <p:cNvSpPr/>
              <p:nvPr/>
            </p:nvSpPr>
            <p:spPr>
              <a:xfrm>
                <a:off x="-5321889" y="-2635448"/>
                <a:ext cx="32146" cy="27253"/>
              </a:xfrm>
              <a:custGeom>
                <a:avLst/>
                <a:gdLst/>
                <a:ahLst/>
                <a:cxnLst/>
                <a:rect l="l" t="t" r="r" b="b"/>
                <a:pathLst>
                  <a:path w="611" h="518" extrusionOk="0">
                    <a:moveTo>
                      <a:pt x="569" y="161"/>
                    </a:moveTo>
                    <a:cubicBezTo>
                      <a:pt x="611" y="274"/>
                      <a:pt x="527" y="408"/>
                      <a:pt x="381" y="464"/>
                    </a:cubicBezTo>
                    <a:cubicBezTo>
                      <a:pt x="235" y="518"/>
                      <a:pt x="84" y="470"/>
                      <a:pt x="42" y="356"/>
                    </a:cubicBezTo>
                    <a:cubicBezTo>
                      <a:pt x="1" y="245"/>
                      <a:pt x="84" y="109"/>
                      <a:pt x="230" y="54"/>
                    </a:cubicBezTo>
                    <a:cubicBezTo>
                      <a:pt x="376" y="1"/>
                      <a:pt x="527" y="48"/>
                      <a:pt x="569" y="16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49000">
                    <a:srgbClr val="FFFCFB">
                      <a:alpha val="0"/>
                    </a:srgbClr>
                  </a:gs>
                  <a:gs pos="100000">
                    <a:srgbClr val="140635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" name="Google Shape;5009;p39">
                <a:extLst>
                  <a:ext uri="{FF2B5EF4-FFF2-40B4-BE49-F238E27FC236}">
                    <a16:creationId xmlns:a16="http://schemas.microsoft.com/office/drawing/2014/main" id="{5B683338-7AC1-8388-E356-5BC076FD54EC}"/>
                  </a:ext>
                </a:extLst>
              </p:cNvPr>
              <p:cNvSpPr/>
              <p:nvPr/>
            </p:nvSpPr>
            <p:spPr>
              <a:xfrm>
                <a:off x="-5458153" y="-3096275"/>
                <a:ext cx="66029" cy="55874"/>
              </a:xfrm>
              <a:custGeom>
                <a:avLst/>
                <a:gdLst/>
                <a:ahLst/>
                <a:cxnLst/>
                <a:rect l="l" t="t" r="r" b="b"/>
                <a:pathLst>
                  <a:path w="1255" h="1062" extrusionOk="0">
                    <a:moveTo>
                      <a:pt x="1169" y="331"/>
                    </a:moveTo>
                    <a:cubicBezTo>
                      <a:pt x="1254" y="562"/>
                      <a:pt x="1081" y="839"/>
                      <a:pt x="783" y="951"/>
                    </a:cubicBezTo>
                    <a:cubicBezTo>
                      <a:pt x="485" y="1061"/>
                      <a:pt x="172" y="963"/>
                      <a:pt x="86" y="732"/>
                    </a:cubicBezTo>
                    <a:cubicBezTo>
                      <a:pt x="0" y="500"/>
                      <a:pt x="172" y="222"/>
                      <a:pt x="472" y="112"/>
                    </a:cubicBezTo>
                    <a:cubicBezTo>
                      <a:pt x="770" y="0"/>
                      <a:pt x="1081" y="98"/>
                      <a:pt x="1169" y="33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49000">
                    <a:srgbClr val="FFFCFB">
                      <a:alpha val="0"/>
                    </a:srgbClr>
                  </a:gs>
                  <a:gs pos="100000">
                    <a:srgbClr val="140635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" name="Google Shape;5010;p39">
                <a:extLst>
                  <a:ext uri="{FF2B5EF4-FFF2-40B4-BE49-F238E27FC236}">
                    <a16:creationId xmlns:a16="http://schemas.microsoft.com/office/drawing/2014/main" id="{D636ABDD-13EF-27C4-0491-E127DB2D36BD}"/>
                  </a:ext>
                </a:extLst>
              </p:cNvPr>
              <p:cNvSpPr/>
              <p:nvPr/>
            </p:nvSpPr>
            <p:spPr>
              <a:xfrm>
                <a:off x="-5441265" y="-3081912"/>
                <a:ext cx="32146" cy="27253"/>
              </a:xfrm>
              <a:custGeom>
                <a:avLst/>
                <a:gdLst/>
                <a:ahLst/>
                <a:cxnLst/>
                <a:rect l="l" t="t" r="r" b="b"/>
                <a:pathLst>
                  <a:path w="611" h="518" extrusionOk="0">
                    <a:moveTo>
                      <a:pt x="569" y="160"/>
                    </a:moveTo>
                    <a:cubicBezTo>
                      <a:pt x="610" y="273"/>
                      <a:pt x="527" y="408"/>
                      <a:pt x="381" y="462"/>
                    </a:cubicBezTo>
                    <a:cubicBezTo>
                      <a:pt x="237" y="517"/>
                      <a:pt x="84" y="469"/>
                      <a:pt x="42" y="356"/>
                    </a:cubicBezTo>
                    <a:cubicBezTo>
                      <a:pt x="0" y="242"/>
                      <a:pt x="84" y="108"/>
                      <a:pt x="229" y="53"/>
                    </a:cubicBezTo>
                    <a:cubicBezTo>
                      <a:pt x="376" y="0"/>
                      <a:pt x="527" y="48"/>
                      <a:pt x="569" y="16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49000">
                    <a:srgbClr val="FFFCFB">
                      <a:alpha val="0"/>
                    </a:srgbClr>
                  </a:gs>
                  <a:gs pos="100000">
                    <a:srgbClr val="140635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" name="Google Shape;5011;p39">
                <a:extLst>
                  <a:ext uri="{FF2B5EF4-FFF2-40B4-BE49-F238E27FC236}">
                    <a16:creationId xmlns:a16="http://schemas.microsoft.com/office/drawing/2014/main" id="{6747DDC0-DE0B-B69E-6400-BC7B5C03C56E}"/>
                  </a:ext>
                </a:extLst>
              </p:cNvPr>
              <p:cNvSpPr/>
              <p:nvPr/>
            </p:nvSpPr>
            <p:spPr>
              <a:xfrm>
                <a:off x="-4933666" y="-2826797"/>
                <a:ext cx="66081" cy="55874"/>
              </a:xfrm>
              <a:custGeom>
                <a:avLst/>
                <a:gdLst/>
                <a:ahLst/>
                <a:cxnLst/>
                <a:rect l="l" t="t" r="r" b="b"/>
                <a:pathLst>
                  <a:path w="1256" h="1062" extrusionOk="0">
                    <a:moveTo>
                      <a:pt x="1170" y="330"/>
                    </a:moveTo>
                    <a:cubicBezTo>
                      <a:pt x="1255" y="563"/>
                      <a:pt x="1083" y="840"/>
                      <a:pt x="783" y="950"/>
                    </a:cubicBezTo>
                    <a:cubicBezTo>
                      <a:pt x="485" y="1062"/>
                      <a:pt x="172" y="964"/>
                      <a:pt x="87" y="731"/>
                    </a:cubicBezTo>
                    <a:cubicBezTo>
                      <a:pt x="0" y="500"/>
                      <a:pt x="172" y="223"/>
                      <a:pt x="472" y="111"/>
                    </a:cubicBezTo>
                    <a:cubicBezTo>
                      <a:pt x="770" y="1"/>
                      <a:pt x="1083" y="99"/>
                      <a:pt x="1170" y="33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49000">
                    <a:srgbClr val="FFFCFB">
                      <a:alpha val="0"/>
                    </a:srgbClr>
                  </a:gs>
                  <a:gs pos="100000">
                    <a:srgbClr val="140635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" name="Google Shape;5012;p39">
                <a:extLst>
                  <a:ext uri="{FF2B5EF4-FFF2-40B4-BE49-F238E27FC236}">
                    <a16:creationId xmlns:a16="http://schemas.microsoft.com/office/drawing/2014/main" id="{CEE2361B-308D-70E5-BFDB-20109D9EFC1C}"/>
                  </a:ext>
                </a:extLst>
              </p:cNvPr>
              <p:cNvSpPr/>
              <p:nvPr/>
            </p:nvSpPr>
            <p:spPr>
              <a:xfrm>
                <a:off x="-4916725" y="-2812487"/>
                <a:ext cx="32094" cy="27201"/>
              </a:xfrm>
              <a:custGeom>
                <a:avLst/>
                <a:gdLst/>
                <a:ahLst/>
                <a:cxnLst/>
                <a:rect l="l" t="t" r="r" b="b"/>
                <a:pathLst>
                  <a:path w="610" h="517" extrusionOk="0">
                    <a:moveTo>
                      <a:pt x="568" y="161"/>
                    </a:moveTo>
                    <a:cubicBezTo>
                      <a:pt x="610" y="275"/>
                      <a:pt x="527" y="409"/>
                      <a:pt x="381" y="464"/>
                    </a:cubicBezTo>
                    <a:cubicBezTo>
                      <a:pt x="236" y="517"/>
                      <a:pt x="84" y="470"/>
                      <a:pt x="42" y="357"/>
                    </a:cubicBezTo>
                    <a:cubicBezTo>
                      <a:pt x="0" y="245"/>
                      <a:pt x="84" y="109"/>
                      <a:pt x="230" y="55"/>
                    </a:cubicBezTo>
                    <a:cubicBezTo>
                      <a:pt x="375" y="1"/>
                      <a:pt x="527" y="50"/>
                      <a:pt x="568" y="16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49000">
                    <a:srgbClr val="FFFCFB">
                      <a:alpha val="0"/>
                    </a:srgbClr>
                  </a:gs>
                  <a:gs pos="100000">
                    <a:srgbClr val="140635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" name="Google Shape;5013;p39">
                <a:extLst>
                  <a:ext uri="{FF2B5EF4-FFF2-40B4-BE49-F238E27FC236}">
                    <a16:creationId xmlns:a16="http://schemas.microsoft.com/office/drawing/2014/main" id="{BB7306A4-19B9-2A91-1466-3A8D376E5921}"/>
                  </a:ext>
                </a:extLst>
              </p:cNvPr>
              <p:cNvSpPr/>
              <p:nvPr/>
            </p:nvSpPr>
            <p:spPr>
              <a:xfrm>
                <a:off x="-5096815" y="-2355080"/>
                <a:ext cx="66081" cy="55874"/>
              </a:xfrm>
              <a:custGeom>
                <a:avLst/>
                <a:gdLst/>
                <a:ahLst/>
                <a:cxnLst/>
                <a:rect l="l" t="t" r="r" b="b"/>
                <a:pathLst>
                  <a:path w="1256" h="1062" extrusionOk="0">
                    <a:moveTo>
                      <a:pt x="1171" y="331"/>
                    </a:moveTo>
                    <a:cubicBezTo>
                      <a:pt x="1256" y="563"/>
                      <a:pt x="1084" y="840"/>
                      <a:pt x="785" y="951"/>
                    </a:cubicBezTo>
                    <a:cubicBezTo>
                      <a:pt x="487" y="1062"/>
                      <a:pt x="174" y="964"/>
                      <a:pt x="87" y="732"/>
                    </a:cubicBezTo>
                    <a:cubicBezTo>
                      <a:pt x="1" y="500"/>
                      <a:pt x="174" y="223"/>
                      <a:pt x="473" y="112"/>
                    </a:cubicBezTo>
                    <a:cubicBezTo>
                      <a:pt x="771" y="1"/>
                      <a:pt x="1084" y="99"/>
                      <a:pt x="1171" y="33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49000">
                    <a:srgbClr val="FFFCFB">
                      <a:alpha val="0"/>
                    </a:srgbClr>
                  </a:gs>
                  <a:gs pos="100000">
                    <a:srgbClr val="140635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" name="Google Shape;5014;p39">
                <a:extLst>
                  <a:ext uri="{FF2B5EF4-FFF2-40B4-BE49-F238E27FC236}">
                    <a16:creationId xmlns:a16="http://schemas.microsoft.com/office/drawing/2014/main" id="{75D0B8DE-44D2-ADE7-4080-832AFC9BB0FD}"/>
                  </a:ext>
                </a:extLst>
              </p:cNvPr>
              <p:cNvSpPr/>
              <p:nvPr/>
            </p:nvSpPr>
            <p:spPr>
              <a:xfrm>
                <a:off x="-5079716" y="-2340717"/>
                <a:ext cx="32094" cy="27201"/>
              </a:xfrm>
              <a:custGeom>
                <a:avLst/>
                <a:gdLst/>
                <a:ahLst/>
                <a:cxnLst/>
                <a:rect l="l" t="t" r="r" b="b"/>
                <a:pathLst>
                  <a:path w="610" h="517" extrusionOk="0">
                    <a:moveTo>
                      <a:pt x="568" y="160"/>
                    </a:moveTo>
                    <a:cubicBezTo>
                      <a:pt x="610" y="274"/>
                      <a:pt x="527" y="408"/>
                      <a:pt x="381" y="463"/>
                    </a:cubicBezTo>
                    <a:cubicBezTo>
                      <a:pt x="236" y="517"/>
                      <a:pt x="83" y="470"/>
                      <a:pt x="42" y="356"/>
                    </a:cubicBezTo>
                    <a:cubicBezTo>
                      <a:pt x="0" y="244"/>
                      <a:pt x="83" y="108"/>
                      <a:pt x="229" y="54"/>
                    </a:cubicBezTo>
                    <a:cubicBezTo>
                      <a:pt x="373" y="1"/>
                      <a:pt x="527" y="49"/>
                      <a:pt x="568" y="16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49000">
                    <a:srgbClr val="FFFCFB">
                      <a:alpha val="0"/>
                    </a:srgbClr>
                  </a:gs>
                  <a:gs pos="100000">
                    <a:srgbClr val="140635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68" name="Google Shape;25468;p69"/>
          <p:cNvSpPr txBox="1">
            <a:spLocks noGrp="1"/>
          </p:cNvSpPr>
          <p:nvPr>
            <p:ph type="title"/>
          </p:nvPr>
        </p:nvSpPr>
        <p:spPr>
          <a:xfrm>
            <a:off x="713207" y="399222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3"/>
                </a:solidFill>
                <a:latin typeface="Goudy Old Style" panose="02020502050305020303" pitchFamily="18" charset="77"/>
              </a:rPr>
              <a:t>Framework: Linearized GR</a:t>
            </a:r>
            <a:endParaRPr b="1" dirty="0">
              <a:solidFill>
                <a:schemeClr val="accent3"/>
              </a:solidFill>
              <a:latin typeface="Goudy Old Style" panose="02020502050305020303" pitchFamily="18" charset="77"/>
            </a:endParaRPr>
          </a:p>
        </p:txBody>
      </p:sp>
      <p:grpSp>
        <p:nvGrpSpPr>
          <p:cNvPr id="25545" name="Google Shape;25545;p69"/>
          <p:cNvGrpSpPr/>
          <p:nvPr/>
        </p:nvGrpSpPr>
        <p:grpSpPr>
          <a:xfrm>
            <a:off x="383938" y="477142"/>
            <a:ext cx="823401" cy="694393"/>
            <a:chOff x="713213" y="903659"/>
            <a:chExt cx="823401" cy="694393"/>
          </a:xfrm>
        </p:grpSpPr>
        <p:grpSp>
          <p:nvGrpSpPr>
            <p:cNvPr id="25546" name="Google Shape;25546;p69"/>
            <p:cNvGrpSpPr/>
            <p:nvPr/>
          </p:nvGrpSpPr>
          <p:grpSpPr>
            <a:xfrm>
              <a:off x="943050" y="1019525"/>
              <a:ext cx="410425" cy="405025"/>
              <a:chOff x="943050" y="1019525"/>
              <a:chExt cx="410425" cy="405025"/>
            </a:xfrm>
          </p:grpSpPr>
          <p:sp>
            <p:nvSpPr>
              <p:cNvPr id="25547" name="Google Shape;25547;p69"/>
              <p:cNvSpPr/>
              <p:nvPr/>
            </p:nvSpPr>
            <p:spPr>
              <a:xfrm>
                <a:off x="945125" y="1019525"/>
                <a:ext cx="405000" cy="405025"/>
              </a:xfrm>
              <a:custGeom>
                <a:avLst/>
                <a:gdLst/>
                <a:ahLst/>
                <a:cxnLst/>
                <a:rect l="l" t="t" r="r" b="b"/>
                <a:pathLst>
                  <a:path w="16200" h="16201" extrusionOk="0">
                    <a:moveTo>
                      <a:pt x="8100" y="1"/>
                    </a:moveTo>
                    <a:cubicBezTo>
                      <a:pt x="5952" y="1"/>
                      <a:pt x="3892" y="854"/>
                      <a:pt x="2373" y="2373"/>
                    </a:cubicBezTo>
                    <a:cubicBezTo>
                      <a:pt x="854" y="3892"/>
                      <a:pt x="0" y="5952"/>
                      <a:pt x="0" y="8100"/>
                    </a:cubicBezTo>
                    <a:cubicBezTo>
                      <a:pt x="0" y="10248"/>
                      <a:pt x="854" y="12309"/>
                      <a:pt x="2373" y="13828"/>
                    </a:cubicBezTo>
                    <a:cubicBezTo>
                      <a:pt x="3892" y="15347"/>
                      <a:pt x="5952" y="16201"/>
                      <a:pt x="8100" y="16201"/>
                    </a:cubicBezTo>
                    <a:cubicBezTo>
                      <a:pt x="10248" y="16201"/>
                      <a:pt x="12308" y="15347"/>
                      <a:pt x="13827" y="13828"/>
                    </a:cubicBezTo>
                    <a:cubicBezTo>
                      <a:pt x="15346" y="12309"/>
                      <a:pt x="16199" y="10248"/>
                      <a:pt x="16199" y="8100"/>
                    </a:cubicBezTo>
                    <a:cubicBezTo>
                      <a:pt x="16199" y="5952"/>
                      <a:pt x="15346" y="3892"/>
                      <a:pt x="13827" y="2373"/>
                    </a:cubicBezTo>
                    <a:cubicBezTo>
                      <a:pt x="12308" y="854"/>
                      <a:pt x="10248" y="1"/>
                      <a:pt x="8100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548" name="Google Shape;25548;p69"/>
              <p:cNvSpPr/>
              <p:nvPr/>
            </p:nvSpPr>
            <p:spPr>
              <a:xfrm>
                <a:off x="966125" y="1019625"/>
                <a:ext cx="283750" cy="367125"/>
              </a:xfrm>
              <a:custGeom>
                <a:avLst/>
                <a:gdLst/>
                <a:ahLst/>
                <a:cxnLst/>
                <a:rect l="l" t="t" r="r" b="b"/>
                <a:pathLst>
                  <a:path w="11350" h="14685" extrusionOk="0">
                    <a:moveTo>
                      <a:pt x="7015" y="1"/>
                    </a:moveTo>
                    <a:cubicBezTo>
                      <a:pt x="6335" y="22"/>
                      <a:pt x="5681" y="135"/>
                      <a:pt x="5054" y="312"/>
                    </a:cubicBezTo>
                    <a:cubicBezTo>
                      <a:pt x="5105" y="1295"/>
                      <a:pt x="5054" y="2265"/>
                      <a:pt x="4875" y="3223"/>
                    </a:cubicBezTo>
                    <a:cubicBezTo>
                      <a:pt x="5539" y="3287"/>
                      <a:pt x="6178" y="3850"/>
                      <a:pt x="5966" y="4686"/>
                    </a:cubicBezTo>
                    <a:cubicBezTo>
                      <a:pt x="5458" y="6693"/>
                      <a:pt x="4334" y="8463"/>
                      <a:pt x="2783" y="9832"/>
                    </a:cubicBezTo>
                    <a:cubicBezTo>
                      <a:pt x="1975" y="10546"/>
                      <a:pt x="1028" y="11281"/>
                      <a:pt x="0" y="11668"/>
                    </a:cubicBezTo>
                    <a:cubicBezTo>
                      <a:pt x="373" y="12426"/>
                      <a:pt x="864" y="13112"/>
                      <a:pt x="1442" y="13712"/>
                    </a:cubicBezTo>
                    <a:cubicBezTo>
                      <a:pt x="2444" y="13287"/>
                      <a:pt x="3222" y="12494"/>
                      <a:pt x="3946" y="11675"/>
                    </a:cubicBezTo>
                    <a:cubicBezTo>
                      <a:pt x="4184" y="11406"/>
                      <a:pt x="4459" y="11293"/>
                      <a:pt x="4726" y="11293"/>
                    </a:cubicBezTo>
                    <a:cubicBezTo>
                      <a:pt x="5593" y="11293"/>
                      <a:pt x="6385" y="12479"/>
                      <a:pt x="5618" y="13347"/>
                    </a:cubicBezTo>
                    <a:cubicBezTo>
                      <a:pt x="5195" y="13825"/>
                      <a:pt x="4742" y="14277"/>
                      <a:pt x="4255" y="14685"/>
                    </a:cubicBezTo>
                    <a:cubicBezTo>
                      <a:pt x="6412" y="13500"/>
                      <a:pt x="8445" y="10893"/>
                      <a:pt x="9445" y="9025"/>
                    </a:cubicBezTo>
                    <a:cubicBezTo>
                      <a:pt x="10731" y="6618"/>
                      <a:pt x="11127" y="3830"/>
                      <a:pt x="11349" y="1120"/>
                    </a:cubicBezTo>
                    <a:cubicBezTo>
                      <a:pt x="10783" y="787"/>
                      <a:pt x="10180" y="513"/>
                      <a:pt x="9538" y="326"/>
                    </a:cubicBezTo>
                    <a:lnTo>
                      <a:pt x="9538" y="326"/>
                    </a:lnTo>
                    <a:cubicBezTo>
                      <a:pt x="10088" y="3248"/>
                      <a:pt x="9346" y="6044"/>
                      <a:pt x="7572" y="8596"/>
                    </a:cubicBezTo>
                    <a:cubicBezTo>
                      <a:pt x="7313" y="8968"/>
                      <a:pt x="6948" y="9123"/>
                      <a:pt x="6587" y="9123"/>
                    </a:cubicBezTo>
                    <a:cubicBezTo>
                      <a:pt x="5743" y="9123"/>
                      <a:pt x="4921" y="8279"/>
                      <a:pt x="5530" y="7402"/>
                    </a:cubicBezTo>
                    <a:cubicBezTo>
                      <a:pt x="7163" y="5053"/>
                      <a:pt x="7769" y="2692"/>
                      <a:pt x="7032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549" name="Google Shape;25549;p69"/>
              <p:cNvSpPr/>
              <p:nvPr/>
            </p:nvSpPr>
            <p:spPr>
              <a:xfrm>
                <a:off x="1224675" y="1137525"/>
                <a:ext cx="128050" cy="271575"/>
              </a:xfrm>
              <a:custGeom>
                <a:avLst/>
                <a:gdLst/>
                <a:ahLst/>
                <a:cxnLst/>
                <a:rect l="l" t="t" r="r" b="b"/>
                <a:pathLst>
                  <a:path w="5122" h="10863" extrusionOk="0">
                    <a:moveTo>
                      <a:pt x="4281" y="0"/>
                    </a:moveTo>
                    <a:cubicBezTo>
                      <a:pt x="4226" y="594"/>
                      <a:pt x="4141" y="1189"/>
                      <a:pt x="4029" y="1783"/>
                    </a:cubicBezTo>
                    <a:cubicBezTo>
                      <a:pt x="3915" y="2378"/>
                      <a:pt x="3489" y="2634"/>
                      <a:pt x="3033" y="2634"/>
                    </a:cubicBezTo>
                    <a:cubicBezTo>
                      <a:pt x="2808" y="2634"/>
                      <a:pt x="2575" y="2571"/>
                      <a:pt x="2369" y="2456"/>
                    </a:cubicBezTo>
                    <a:cubicBezTo>
                      <a:pt x="2055" y="3533"/>
                      <a:pt x="1647" y="4579"/>
                      <a:pt x="1110" y="5568"/>
                    </a:cubicBezTo>
                    <a:cubicBezTo>
                      <a:pt x="1339" y="5403"/>
                      <a:pt x="1614" y="5327"/>
                      <a:pt x="1884" y="5327"/>
                    </a:cubicBezTo>
                    <a:cubicBezTo>
                      <a:pt x="2616" y="5327"/>
                      <a:pt x="3315" y="5885"/>
                      <a:pt x="2967" y="6737"/>
                    </a:cubicBezTo>
                    <a:cubicBezTo>
                      <a:pt x="2306" y="8353"/>
                      <a:pt x="1274" y="9750"/>
                      <a:pt x="0" y="10862"/>
                    </a:cubicBezTo>
                    <a:cubicBezTo>
                      <a:pt x="3029" y="9615"/>
                      <a:pt x="5121" y="6599"/>
                      <a:pt x="5016" y="3133"/>
                    </a:cubicBezTo>
                    <a:cubicBezTo>
                      <a:pt x="4981" y="2014"/>
                      <a:pt x="4721" y="955"/>
                      <a:pt x="4281" y="0"/>
                    </a:cubicBezTo>
                    <a:close/>
                  </a:path>
                </a:pathLst>
              </a:custGeom>
              <a:solidFill>
                <a:srgbClr val="E2923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550" name="Google Shape;25550;p69"/>
              <p:cNvSpPr/>
              <p:nvPr/>
            </p:nvSpPr>
            <p:spPr>
              <a:xfrm>
                <a:off x="943050" y="1054375"/>
                <a:ext cx="91350" cy="175575"/>
              </a:xfrm>
              <a:custGeom>
                <a:avLst/>
                <a:gdLst/>
                <a:ahLst/>
                <a:cxnLst/>
                <a:rect l="l" t="t" r="r" b="b"/>
                <a:pathLst>
                  <a:path w="3654" h="7023" extrusionOk="0">
                    <a:moveTo>
                      <a:pt x="3653" y="1"/>
                    </a:moveTo>
                    <a:lnTo>
                      <a:pt x="3653" y="1"/>
                    </a:lnTo>
                    <a:cubicBezTo>
                      <a:pt x="1432" y="1505"/>
                      <a:pt x="1" y="4074"/>
                      <a:pt x="89" y="6952"/>
                    </a:cubicBezTo>
                    <a:cubicBezTo>
                      <a:pt x="90" y="6975"/>
                      <a:pt x="92" y="7000"/>
                      <a:pt x="94" y="7023"/>
                    </a:cubicBezTo>
                    <a:cubicBezTo>
                      <a:pt x="1431" y="6244"/>
                      <a:pt x="2488" y="4181"/>
                      <a:pt x="2992" y="3039"/>
                    </a:cubicBezTo>
                    <a:cubicBezTo>
                      <a:pt x="3435" y="2033"/>
                      <a:pt x="3621" y="1020"/>
                      <a:pt x="3653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551" name="Google Shape;25551;p69"/>
              <p:cNvSpPr/>
              <p:nvPr/>
            </p:nvSpPr>
            <p:spPr>
              <a:xfrm>
                <a:off x="1026025" y="1069250"/>
                <a:ext cx="327450" cy="355275"/>
              </a:xfrm>
              <a:custGeom>
                <a:avLst/>
                <a:gdLst/>
                <a:ahLst/>
                <a:cxnLst/>
                <a:rect l="l" t="t" r="r" b="b"/>
                <a:pathLst>
                  <a:path w="13098" h="14211" extrusionOk="0">
                    <a:moveTo>
                      <a:pt x="10167" y="0"/>
                    </a:moveTo>
                    <a:cubicBezTo>
                      <a:pt x="11758" y="6025"/>
                      <a:pt x="6750" y="12795"/>
                      <a:pt x="1565" y="12795"/>
                    </a:cubicBezTo>
                    <a:cubicBezTo>
                      <a:pt x="1043" y="12795"/>
                      <a:pt x="519" y="12726"/>
                      <a:pt x="1" y="12581"/>
                    </a:cubicBezTo>
                    <a:lnTo>
                      <a:pt x="1" y="12581"/>
                    </a:lnTo>
                    <a:cubicBezTo>
                      <a:pt x="1358" y="13603"/>
                      <a:pt x="3040" y="14210"/>
                      <a:pt x="4858" y="14210"/>
                    </a:cubicBezTo>
                    <a:cubicBezTo>
                      <a:pt x="4943" y="14210"/>
                      <a:pt x="5028" y="14209"/>
                      <a:pt x="5113" y="14206"/>
                    </a:cubicBezTo>
                    <a:cubicBezTo>
                      <a:pt x="9585" y="14070"/>
                      <a:pt x="13098" y="10335"/>
                      <a:pt x="12961" y="5864"/>
                    </a:cubicBezTo>
                    <a:cubicBezTo>
                      <a:pt x="12889" y="3511"/>
                      <a:pt x="11814" y="1430"/>
                      <a:pt x="1016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5552" name="Google Shape;25552;p69"/>
            <p:cNvSpPr/>
            <p:nvPr/>
          </p:nvSpPr>
          <p:spPr>
            <a:xfrm flipH="1">
              <a:off x="878380" y="903659"/>
              <a:ext cx="60065" cy="60230"/>
            </a:xfrm>
            <a:custGeom>
              <a:avLst/>
              <a:gdLst/>
              <a:ahLst/>
              <a:cxnLst/>
              <a:rect l="l" t="t" r="r" b="b"/>
              <a:pathLst>
                <a:path w="4737" h="4750" extrusionOk="0">
                  <a:moveTo>
                    <a:pt x="4194" y="1"/>
                  </a:moveTo>
                  <a:cubicBezTo>
                    <a:pt x="4142" y="1"/>
                    <a:pt x="4072" y="11"/>
                    <a:pt x="3979" y="32"/>
                  </a:cubicBezTo>
                  <a:cubicBezTo>
                    <a:pt x="3698" y="104"/>
                    <a:pt x="3449" y="260"/>
                    <a:pt x="3169" y="354"/>
                  </a:cubicBezTo>
                  <a:cubicBezTo>
                    <a:pt x="2801" y="476"/>
                    <a:pt x="2453" y="559"/>
                    <a:pt x="2095" y="559"/>
                  </a:cubicBezTo>
                  <a:cubicBezTo>
                    <a:pt x="1877" y="559"/>
                    <a:pt x="1656" y="528"/>
                    <a:pt x="1424" y="457"/>
                  </a:cubicBezTo>
                  <a:cubicBezTo>
                    <a:pt x="1050" y="344"/>
                    <a:pt x="686" y="177"/>
                    <a:pt x="312" y="83"/>
                  </a:cubicBezTo>
                  <a:cubicBezTo>
                    <a:pt x="290" y="76"/>
                    <a:pt x="263" y="69"/>
                    <a:pt x="238" y="69"/>
                  </a:cubicBezTo>
                  <a:cubicBezTo>
                    <a:pt x="228" y="69"/>
                    <a:pt x="217" y="70"/>
                    <a:pt x="208" y="74"/>
                  </a:cubicBezTo>
                  <a:cubicBezTo>
                    <a:pt x="115" y="94"/>
                    <a:pt x="63" y="198"/>
                    <a:pt x="74" y="302"/>
                  </a:cubicBezTo>
                  <a:cubicBezTo>
                    <a:pt x="115" y="925"/>
                    <a:pt x="437" y="1558"/>
                    <a:pt x="603" y="2151"/>
                  </a:cubicBezTo>
                  <a:cubicBezTo>
                    <a:pt x="634" y="2244"/>
                    <a:pt x="665" y="2338"/>
                    <a:pt x="665" y="2431"/>
                  </a:cubicBezTo>
                  <a:cubicBezTo>
                    <a:pt x="676" y="2639"/>
                    <a:pt x="572" y="2805"/>
                    <a:pt x="531" y="2992"/>
                  </a:cubicBezTo>
                  <a:cubicBezTo>
                    <a:pt x="416" y="3490"/>
                    <a:pt x="302" y="3937"/>
                    <a:pt x="84" y="4394"/>
                  </a:cubicBezTo>
                  <a:cubicBezTo>
                    <a:pt x="42" y="4477"/>
                    <a:pt x="0" y="4581"/>
                    <a:pt x="53" y="4654"/>
                  </a:cubicBezTo>
                  <a:cubicBezTo>
                    <a:pt x="98" y="4723"/>
                    <a:pt x="162" y="4750"/>
                    <a:pt x="235" y="4750"/>
                  </a:cubicBezTo>
                  <a:cubicBezTo>
                    <a:pt x="448" y="4750"/>
                    <a:pt x="736" y="4521"/>
                    <a:pt x="852" y="4436"/>
                  </a:cubicBezTo>
                  <a:cubicBezTo>
                    <a:pt x="1154" y="4207"/>
                    <a:pt x="1538" y="4093"/>
                    <a:pt x="1902" y="3979"/>
                  </a:cubicBezTo>
                  <a:cubicBezTo>
                    <a:pt x="2115" y="3912"/>
                    <a:pt x="2332" y="3884"/>
                    <a:pt x="2550" y="3884"/>
                  </a:cubicBezTo>
                  <a:cubicBezTo>
                    <a:pt x="3212" y="3884"/>
                    <a:pt x="3883" y="4144"/>
                    <a:pt x="4477" y="4363"/>
                  </a:cubicBezTo>
                  <a:cubicBezTo>
                    <a:pt x="4516" y="4379"/>
                    <a:pt x="4563" y="4393"/>
                    <a:pt x="4606" y="4393"/>
                  </a:cubicBezTo>
                  <a:cubicBezTo>
                    <a:pt x="4645" y="4393"/>
                    <a:pt x="4681" y="4382"/>
                    <a:pt x="4706" y="4353"/>
                  </a:cubicBezTo>
                  <a:cubicBezTo>
                    <a:pt x="4737" y="4311"/>
                    <a:pt x="4737" y="4270"/>
                    <a:pt x="4737" y="4228"/>
                  </a:cubicBezTo>
                  <a:cubicBezTo>
                    <a:pt x="4716" y="3709"/>
                    <a:pt x="4301" y="3303"/>
                    <a:pt x="4093" y="2826"/>
                  </a:cubicBezTo>
                  <a:cubicBezTo>
                    <a:pt x="3771" y="2109"/>
                    <a:pt x="4062" y="1247"/>
                    <a:pt x="4238" y="520"/>
                  </a:cubicBezTo>
                  <a:cubicBezTo>
                    <a:pt x="4301" y="291"/>
                    <a:pt x="4374" y="104"/>
                    <a:pt x="4301" y="32"/>
                  </a:cubicBezTo>
                  <a:cubicBezTo>
                    <a:pt x="4280" y="11"/>
                    <a:pt x="4246" y="1"/>
                    <a:pt x="419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53" name="Google Shape;25553;p69"/>
            <p:cNvSpPr/>
            <p:nvPr/>
          </p:nvSpPr>
          <p:spPr>
            <a:xfrm flipH="1">
              <a:off x="1044661" y="1537797"/>
              <a:ext cx="60078" cy="60255"/>
            </a:xfrm>
            <a:custGeom>
              <a:avLst/>
              <a:gdLst/>
              <a:ahLst/>
              <a:cxnLst/>
              <a:rect l="l" t="t" r="r" b="b"/>
              <a:pathLst>
                <a:path w="4738" h="4752" extrusionOk="0">
                  <a:moveTo>
                    <a:pt x="4194" y="0"/>
                  </a:moveTo>
                  <a:cubicBezTo>
                    <a:pt x="4142" y="0"/>
                    <a:pt x="4072" y="13"/>
                    <a:pt x="3978" y="39"/>
                  </a:cubicBezTo>
                  <a:cubicBezTo>
                    <a:pt x="3698" y="102"/>
                    <a:pt x="3438" y="257"/>
                    <a:pt x="3168" y="351"/>
                  </a:cubicBezTo>
                  <a:cubicBezTo>
                    <a:pt x="2805" y="479"/>
                    <a:pt x="2462" y="559"/>
                    <a:pt x="2108" y="559"/>
                  </a:cubicBezTo>
                  <a:cubicBezTo>
                    <a:pt x="1886" y="559"/>
                    <a:pt x="1660" y="527"/>
                    <a:pt x="1423" y="455"/>
                  </a:cubicBezTo>
                  <a:cubicBezTo>
                    <a:pt x="1049" y="340"/>
                    <a:pt x="686" y="174"/>
                    <a:pt x="312" y="81"/>
                  </a:cubicBezTo>
                  <a:cubicBezTo>
                    <a:pt x="290" y="73"/>
                    <a:pt x="262" y="66"/>
                    <a:pt x="234" y="66"/>
                  </a:cubicBezTo>
                  <a:cubicBezTo>
                    <a:pt x="222" y="66"/>
                    <a:pt x="210" y="67"/>
                    <a:pt x="198" y="70"/>
                  </a:cubicBezTo>
                  <a:cubicBezTo>
                    <a:pt x="115" y="91"/>
                    <a:pt x="63" y="206"/>
                    <a:pt x="73" y="299"/>
                  </a:cubicBezTo>
                  <a:cubicBezTo>
                    <a:pt x="115" y="922"/>
                    <a:pt x="437" y="1556"/>
                    <a:pt x="603" y="2148"/>
                  </a:cubicBezTo>
                  <a:cubicBezTo>
                    <a:pt x="634" y="2241"/>
                    <a:pt x="665" y="2334"/>
                    <a:pt x="665" y="2438"/>
                  </a:cubicBezTo>
                  <a:cubicBezTo>
                    <a:pt x="675" y="2636"/>
                    <a:pt x="572" y="2802"/>
                    <a:pt x="530" y="2989"/>
                  </a:cubicBezTo>
                  <a:cubicBezTo>
                    <a:pt x="416" y="3488"/>
                    <a:pt x="302" y="3934"/>
                    <a:pt x="84" y="4402"/>
                  </a:cubicBezTo>
                  <a:cubicBezTo>
                    <a:pt x="42" y="4485"/>
                    <a:pt x="1" y="4578"/>
                    <a:pt x="52" y="4661"/>
                  </a:cubicBezTo>
                  <a:cubicBezTo>
                    <a:pt x="96" y="4726"/>
                    <a:pt x="158" y="4751"/>
                    <a:pt x="229" y="4751"/>
                  </a:cubicBezTo>
                  <a:cubicBezTo>
                    <a:pt x="442" y="4751"/>
                    <a:pt x="735" y="4519"/>
                    <a:pt x="852" y="4433"/>
                  </a:cubicBezTo>
                  <a:cubicBezTo>
                    <a:pt x="1153" y="4204"/>
                    <a:pt x="1538" y="4090"/>
                    <a:pt x="1901" y="3976"/>
                  </a:cubicBezTo>
                  <a:cubicBezTo>
                    <a:pt x="2114" y="3909"/>
                    <a:pt x="2331" y="3881"/>
                    <a:pt x="2548" y="3881"/>
                  </a:cubicBezTo>
                  <a:cubicBezTo>
                    <a:pt x="3212" y="3881"/>
                    <a:pt x="3883" y="4141"/>
                    <a:pt x="4477" y="4360"/>
                  </a:cubicBezTo>
                  <a:cubicBezTo>
                    <a:pt x="4515" y="4376"/>
                    <a:pt x="4562" y="4390"/>
                    <a:pt x="4606" y="4390"/>
                  </a:cubicBezTo>
                  <a:cubicBezTo>
                    <a:pt x="4645" y="4390"/>
                    <a:pt x="4681" y="4379"/>
                    <a:pt x="4705" y="4350"/>
                  </a:cubicBezTo>
                  <a:cubicBezTo>
                    <a:pt x="4737" y="4308"/>
                    <a:pt x="4737" y="4266"/>
                    <a:pt x="4737" y="4225"/>
                  </a:cubicBezTo>
                  <a:cubicBezTo>
                    <a:pt x="4716" y="3706"/>
                    <a:pt x="4301" y="3301"/>
                    <a:pt x="4093" y="2823"/>
                  </a:cubicBezTo>
                  <a:cubicBezTo>
                    <a:pt x="3771" y="2106"/>
                    <a:pt x="4061" y="1244"/>
                    <a:pt x="4238" y="517"/>
                  </a:cubicBezTo>
                  <a:cubicBezTo>
                    <a:pt x="4301" y="289"/>
                    <a:pt x="4373" y="112"/>
                    <a:pt x="4301" y="39"/>
                  </a:cubicBezTo>
                  <a:cubicBezTo>
                    <a:pt x="4280" y="13"/>
                    <a:pt x="4246" y="0"/>
                    <a:pt x="419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54" name="Google Shape;25554;p69"/>
            <p:cNvSpPr/>
            <p:nvPr/>
          </p:nvSpPr>
          <p:spPr>
            <a:xfrm flipH="1">
              <a:off x="713213" y="1288729"/>
              <a:ext cx="69284" cy="41844"/>
            </a:xfrm>
            <a:custGeom>
              <a:avLst/>
              <a:gdLst/>
              <a:ahLst/>
              <a:cxnLst/>
              <a:rect l="l" t="t" r="r" b="b"/>
              <a:pathLst>
                <a:path w="5464" h="3300" extrusionOk="0">
                  <a:moveTo>
                    <a:pt x="2746" y="1"/>
                  </a:moveTo>
                  <a:cubicBezTo>
                    <a:pt x="2688" y="1"/>
                    <a:pt x="2628" y="2"/>
                    <a:pt x="2566" y="6"/>
                  </a:cubicBezTo>
                  <a:cubicBezTo>
                    <a:pt x="821" y="89"/>
                    <a:pt x="0" y="1947"/>
                    <a:pt x="1309" y="2882"/>
                  </a:cubicBezTo>
                  <a:cubicBezTo>
                    <a:pt x="1454" y="2986"/>
                    <a:pt x="1590" y="3059"/>
                    <a:pt x="1714" y="3122"/>
                  </a:cubicBezTo>
                  <a:cubicBezTo>
                    <a:pt x="1981" y="3245"/>
                    <a:pt x="2241" y="3299"/>
                    <a:pt x="2486" y="3299"/>
                  </a:cubicBezTo>
                  <a:cubicBezTo>
                    <a:pt x="4396" y="3299"/>
                    <a:pt x="5463" y="1"/>
                    <a:pt x="274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55" name="Google Shape;25555;p69"/>
            <p:cNvSpPr/>
            <p:nvPr/>
          </p:nvSpPr>
          <p:spPr>
            <a:xfrm flipH="1">
              <a:off x="1353463" y="963911"/>
              <a:ext cx="91962" cy="55606"/>
            </a:xfrm>
            <a:custGeom>
              <a:avLst/>
              <a:gdLst/>
              <a:ahLst/>
              <a:cxnLst/>
              <a:rect l="l" t="t" r="r" b="b"/>
              <a:pathLst>
                <a:path w="18739" h="11325" extrusionOk="0">
                  <a:moveTo>
                    <a:pt x="9395" y="1"/>
                  </a:moveTo>
                  <a:cubicBezTo>
                    <a:pt x="9201" y="1"/>
                    <a:pt x="9002" y="6"/>
                    <a:pt x="8798" y="16"/>
                  </a:cubicBezTo>
                  <a:cubicBezTo>
                    <a:pt x="2815" y="306"/>
                    <a:pt x="1" y="6674"/>
                    <a:pt x="4508" y="9904"/>
                  </a:cubicBezTo>
                  <a:cubicBezTo>
                    <a:pt x="4975" y="10236"/>
                    <a:pt x="5443" y="10506"/>
                    <a:pt x="5900" y="10714"/>
                  </a:cubicBezTo>
                  <a:cubicBezTo>
                    <a:pt x="6817" y="11137"/>
                    <a:pt x="7707" y="11325"/>
                    <a:pt x="8548" y="11325"/>
                  </a:cubicBezTo>
                  <a:cubicBezTo>
                    <a:pt x="15091" y="11325"/>
                    <a:pt x="18739" y="1"/>
                    <a:pt x="939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56" name="Google Shape;25556;p69"/>
            <p:cNvSpPr/>
            <p:nvPr/>
          </p:nvSpPr>
          <p:spPr>
            <a:xfrm flipH="1">
              <a:off x="1476536" y="1360422"/>
              <a:ext cx="60078" cy="60255"/>
            </a:xfrm>
            <a:custGeom>
              <a:avLst/>
              <a:gdLst/>
              <a:ahLst/>
              <a:cxnLst/>
              <a:rect l="l" t="t" r="r" b="b"/>
              <a:pathLst>
                <a:path w="4738" h="4752" extrusionOk="0">
                  <a:moveTo>
                    <a:pt x="4194" y="0"/>
                  </a:moveTo>
                  <a:cubicBezTo>
                    <a:pt x="4142" y="0"/>
                    <a:pt x="4072" y="13"/>
                    <a:pt x="3978" y="39"/>
                  </a:cubicBezTo>
                  <a:cubicBezTo>
                    <a:pt x="3698" y="102"/>
                    <a:pt x="3438" y="257"/>
                    <a:pt x="3168" y="351"/>
                  </a:cubicBezTo>
                  <a:cubicBezTo>
                    <a:pt x="2805" y="479"/>
                    <a:pt x="2462" y="559"/>
                    <a:pt x="2108" y="559"/>
                  </a:cubicBezTo>
                  <a:cubicBezTo>
                    <a:pt x="1886" y="559"/>
                    <a:pt x="1660" y="527"/>
                    <a:pt x="1423" y="455"/>
                  </a:cubicBezTo>
                  <a:cubicBezTo>
                    <a:pt x="1049" y="340"/>
                    <a:pt x="686" y="174"/>
                    <a:pt x="312" y="81"/>
                  </a:cubicBezTo>
                  <a:cubicBezTo>
                    <a:pt x="290" y="73"/>
                    <a:pt x="262" y="66"/>
                    <a:pt x="234" y="66"/>
                  </a:cubicBezTo>
                  <a:cubicBezTo>
                    <a:pt x="222" y="66"/>
                    <a:pt x="210" y="67"/>
                    <a:pt x="198" y="70"/>
                  </a:cubicBezTo>
                  <a:cubicBezTo>
                    <a:pt x="115" y="91"/>
                    <a:pt x="63" y="206"/>
                    <a:pt x="73" y="299"/>
                  </a:cubicBezTo>
                  <a:cubicBezTo>
                    <a:pt x="115" y="922"/>
                    <a:pt x="437" y="1556"/>
                    <a:pt x="603" y="2148"/>
                  </a:cubicBezTo>
                  <a:cubicBezTo>
                    <a:pt x="634" y="2241"/>
                    <a:pt x="665" y="2334"/>
                    <a:pt x="665" y="2438"/>
                  </a:cubicBezTo>
                  <a:cubicBezTo>
                    <a:pt x="675" y="2636"/>
                    <a:pt x="572" y="2802"/>
                    <a:pt x="530" y="2989"/>
                  </a:cubicBezTo>
                  <a:cubicBezTo>
                    <a:pt x="416" y="3488"/>
                    <a:pt x="302" y="3934"/>
                    <a:pt x="84" y="4402"/>
                  </a:cubicBezTo>
                  <a:cubicBezTo>
                    <a:pt x="42" y="4485"/>
                    <a:pt x="1" y="4578"/>
                    <a:pt x="52" y="4661"/>
                  </a:cubicBezTo>
                  <a:cubicBezTo>
                    <a:pt x="96" y="4726"/>
                    <a:pt x="158" y="4751"/>
                    <a:pt x="229" y="4751"/>
                  </a:cubicBezTo>
                  <a:cubicBezTo>
                    <a:pt x="442" y="4751"/>
                    <a:pt x="735" y="4519"/>
                    <a:pt x="852" y="4433"/>
                  </a:cubicBezTo>
                  <a:cubicBezTo>
                    <a:pt x="1153" y="4204"/>
                    <a:pt x="1538" y="4090"/>
                    <a:pt x="1901" y="3976"/>
                  </a:cubicBezTo>
                  <a:cubicBezTo>
                    <a:pt x="2114" y="3909"/>
                    <a:pt x="2331" y="3881"/>
                    <a:pt x="2548" y="3881"/>
                  </a:cubicBezTo>
                  <a:cubicBezTo>
                    <a:pt x="3212" y="3881"/>
                    <a:pt x="3883" y="4141"/>
                    <a:pt x="4477" y="4360"/>
                  </a:cubicBezTo>
                  <a:cubicBezTo>
                    <a:pt x="4515" y="4376"/>
                    <a:pt x="4562" y="4390"/>
                    <a:pt x="4606" y="4390"/>
                  </a:cubicBezTo>
                  <a:cubicBezTo>
                    <a:pt x="4645" y="4390"/>
                    <a:pt x="4681" y="4379"/>
                    <a:pt x="4705" y="4350"/>
                  </a:cubicBezTo>
                  <a:cubicBezTo>
                    <a:pt x="4737" y="4308"/>
                    <a:pt x="4737" y="4266"/>
                    <a:pt x="4737" y="4225"/>
                  </a:cubicBezTo>
                  <a:cubicBezTo>
                    <a:pt x="4716" y="3706"/>
                    <a:pt x="4301" y="3301"/>
                    <a:pt x="4093" y="2823"/>
                  </a:cubicBezTo>
                  <a:cubicBezTo>
                    <a:pt x="3771" y="2106"/>
                    <a:pt x="4061" y="1244"/>
                    <a:pt x="4238" y="517"/>
                  </a:cubicBezTo>
                  <a:cubicBezTo>
                    <a:pt x="4301" y="289"/>
                    <a:pt x="4373" y="112"/>
                    <a:pt x="4301" y="39"/>
                  </a:cubicBezTo>
                  <a:cubicBezTo>
                    <a:pt x="4280" y="13"/>
                    <a:pt x="4246" y="0"/>
                    <a:pt x="419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91803C3B-A2BC-FC56-D805-E4F2C669DE5C}"/>
              </a:ext>
            </a:extLst>
          </p:cNvPr>
          <p:cNvSpPr txBox="1"/>
          <p:nvPr/>
        </p:nvSpPr>
        <p:spPr>
          <a:xfrm>
            <a:off x="624728" y="1371148"/>
            <a:ext cx="5511721" cy="24839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Clr>
                <a:schemeClr val="accent4"/>
              </a:buClr>
              <a:buFont typeface="System Font Regular"/>
              <a:buChar char="★"/>
            </a:pPr>
            <a:r>
              <a:rPr lang="en-CA" sz="1600" dirty="0">
                <a:solidFill>
                  <a:schemeClr val="accent3"/>
                </a:solidFill>
                <a:latin typeface="Goudy Old Style" panose="02020502050305020303" pitchFamily="18" charset="77"/>
              </a:rPr>
              <a:t>Weak-field spacetime: small perturbation of flat space.</a:t>
            </a:r>
          </a:p>
          <a:p>
            <a:pPr>
              <a:lnSpc>
                <a:spcPct val="200000"/>
              </a:lnSpc>
              <a:buClr>
                <a:schemeClr val="accent4"/>
              </a:buClr>
            </a:pPr>
            <a:endParaRPr lang="en-US" sz="1600" dirty="0">
              <a:solidFill>
                <a:schemeClr val="accent2"/>
              </a:solidFill>
              <a:latin typeface="Goudy Old Style" panose="02020502050305020303" pitchFamily="18" charset="77"/>
            </a:endParaRPr>
          </a:p>
          <a:p>
            <a:pPr marL="285750" indent="-285750">
              <a:lnSpc>
                <a:spcPct val="200000"/>
              </a:lnSpc>
              <a:buClr>
                <a:schemeClr val="accent4"/>
              </a:buClr>
              <a:buFont typeface="System Font Regular"/>
              <a:buChar char="★"/>
            </a:pPr>
            <a:r>
              <a:rPr lang="en-CA" sz="1600" dirty="0">
                <a:solidFill>
                  <a:schemeClr val="accent3"/>
                </a:solidFill>
                <a:latin typeface="Goudy Old Style" panose="02020502050305020303" pitchFamily="18" charset="77"/>
              </a:rPr>
              <a:t>Gravitational waves = ripples in spacetime curvature</a:t>
            </a:r>
          </a:p>
          <a:p>
            <a:pPr marL="285750" indent="-285750">
              <a:lnSpc>
                <a:spcPct val="200000"/>
              </a:lnSpc>
              <a:buClr>
                <a:schemeClr val="accent4"/>
              </a:buClr>
              <a:buFont typeface="System Font Regular"/>
              <a:buChar char="★"/>
            </a:pPr>
            <a:r>
              <a:rPr lang="en-CA" sz="1600" dirty="0">
                <a:solidFill>
                  <a:schemeClr val="accent3"/>
                </a:solidFill>
                <a:latin typeface="Goudy Old Style" panose="02020502050305020303" pitchFamily="18" charset="77"/>
              </a:rPr>
              <a:t>External signal: monochromatic sinusoidal wave</a:t>
            </a:r>
          </a:p>
          <a:p>
            <a:pPr marL="285750" indent="-285750">
              <a:lnSpc>
                <a:spcPct val="200000"/>
              </a:lnSpc>
              <a:buClr>
                <a:schemeClr val="accent4"/>
              </a:buClr>
              <a:buFont typeface="System Font Regular"/>
              <a:buChar char="★"/>
            </a:pPr>
            <a:r>
              <a:rPr lang="en-CA" sz="1600" dirty="0">
                <a:solidFill>
                  <a:schemeClr val="accent3"/>
                </a:solidFill>
                <a:latin typeface="Goudy Old Style" panose="02020502050305020303" pitchFamily="18" charset="77"/>
              </a:rPr>
              <a:t>Radiation sourced by changing quadrupole moment.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0BE8323A-29BF-5D39-5E2B-C1A4DB9802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6449" y="1443326"/>
            <a:ext cx="2690732" cy="225530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054CF1FF-6AFE-B9B6-34E9-F91DF4B1571C}"/>
                  </a:ext>
                </a:extLst>
              </p:cNvPr>
              <p:cNvSpPr txBox="1"/>
              <p:nvPr/>
            </p:nvSpPr>
            <p:spPr>
              <a:xfrm>
                <a:off x="1116150" y="2013196"/>
                <a:ext cx="4017062" cy="55778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Clr>
                    <a:schemeClr val="accent4"/>
                  </a:buClr>
                  <a:buFont typeface="System Font Regular"/>
                  <a:buChar char="☆"/>
                </a:pPr>
                <a:r>
                  <a:rPr lang="en-US" dirty="0">
                    <a:solidFill>
                      <a:schemeClr val="accent3"/>
                    </a:solidFill>
                    <a:latin typeface="Goudy Old Style" panose="02020502050305020303" pitchFamily="18" charset="77"/>
                  </a:rPr>
                  <a:t>Weak-field metric: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CA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𝛼𝛽</m:t>
                        </m:r>
                      </m:sub>
                    </m:sSub>
                    <m:r>
                      <a:rPr lang="en-CA" i="1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CA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𝜂</m:t>
                        </m:r>
                      </m:e>
                      <m:sub>
                        <m:r>
                          <a:rPr lang="en-CA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𝛼𝛽</m:t>
                        </m:r>
                      </m:sub>
                    </m:sSub>
                    <m:r>
                      <a:rPr lang="en-CA" i="1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CA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CA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𝛼𝛽</m:t>
                        </m:r>
                      </m:sub>
                    </m:sSub>
                    <m:r>
                      <a:rPr lang="en-CA" i="1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</a:rPr>
                      <m:t>,  </m:t>
                    </m:r>
                    <m:d>
                      <m:dPr>
                        <m:begChr m:val="|"/>
                        <m:endChr m:val="|"/>
                        <m:ctrlPr>
                          <a:rPr lang="en-CA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CA" i="1">
                                <a:solidFill>
                                  <a:schemeClr val="accent3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i="1">
                                <a:solidFill>
                                  <a:schemeClr val="accent3"/>
                                </a:solidFill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b>
                            <m:r>
                              <a:rPr lang="en-CA" i="1">
                                <a:solidFill>
                                  <a:schemeClr val="accent3"/>
                                </a:solidFill>
                                <a:latin typeface="Cambria Math" panose="02040503050406030204" pitchFamily="18" charset="0"/>
                              </a:rPr>
                              <m:t>𝛼𝛽</m:t>
                            </m:r>
                          </m:sub>
                        </m:sSub>
                      </m:e>
                    </m:d>
                    <m:r>
                      <a:rPr lang="en-CA" i="1">
                        <a:solidFill>
                          <a:schemeClr val="accent3"/>
                        </a:solidFill>
                        <a:latin typeface="Cambria Math" panose="02040503050406030204" pitchFamily="18" charset="0"/>
                      </a:rPr>
                      <m:t>≪1</m:t>
                    </m:r>
                  </m:oMath>
                </a14:m>
                <a:endParaRPr lang="en-US" dirty="0">
                  <a:solidFill>
                    <a:schemeClr val="accent3"/>
                  </a:solidFill>
                  <a:latin typeface="Goudy Old Style" panose="02020502050305020303" pitchFamily="18" charset="77"/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054CF1FF-6AFE-B9B6-34E9-F91DF4B157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6150" y="2013196"/>
                <a:ext cx="4017062" cy="557781"/>
              </a:xfrm>
              <a:prstGeom prst="rect">
                <a:avLst/>
              </a:prstGeom>
              <a:blipFill>
                <a:blip r:embed="rId4"/>
                <a:stretch>
                  <a:fillRect l="-629" t="-44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D3AB3050-500C-B7F2-9960-95228BFB0E19}"/>
                  </a:ext>
                </a:extLst>
              </p:cNvPr>
              <p:cNvSpPr txBox="1"/>
              <p:nvPr/>
            </p:nvSpPr>
            <p:spPr>
              <a:xfrm>
                <a:off x="1116150" y="3897667"/>
                <a:ext cx="4071067" cy="3996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Clr>
                    <a:schemeClr val="accent4"/>
                  </a:buClr>
                  <a:buFont typeface="System Font Regular"/>
                  <a:buChar char="☆"/>
                </a:pPr>
                <a:r>
                  <a:rPr lang="en-CA" dirty="0">
                    <a:solidFill>
                      <a:schemeClr val="accent3"/>
                    </a:solidFill>
                    <a:latin typeface="Goudy Old Style" panose="02020502050305020303" pitchFamily="18" charset="77"/>
                  </a:rPr>
                  <a:t>Radiated power:  </a:t>
                </a:r>
                <a14:m>
                  <m:oMath xmlns:m="http://schemas.openxmlformats.org/officeDocument/2006/math">
                    <m:r>
                      <a:rPr lang="en-CA" i="1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CA" i="1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CA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CA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𝐺</m:t>
                        </m:r>
                      </m:num>
                      <m:den>
                        <m:r>
                          <a:rPr lang="en-CA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  <m:sSup>
                          <m:sSupPr>
                            <m:ctrlPr>
                              <a:rPr lang="en-CA" i="1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CA" i="1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p>
                            <m:r>
                              <a:rPr lang="en-CA" i="1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d>
                      <m:dPr>
                        <m:begChr m:val="⟨"/>
                        <m:endChr m:val="⟩"/>
                        <m:ctrlPr>
                          <a:rPr lang="en-CA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⃛"/>
                            <m:ctrlPr>
                              <a:rPr lang="en-CA" i="1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CA" i="1">
                                    <a:solidFill>
                                      <a:schemeClr val="accent4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CA" i="1">
                                    <a:solidFill>
                                      <a:schemeClr val="accent4"/>
                                    </a:solidFill>
                                    <a:latin typeface="Cambria Math" panose="02040503050406030204" pitchFamily="18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lang="en-CA" i="1">
                                    <a:solidFill>
                                      <a:schemeClr val="accent4"/>
                                    </a:solidFill>
                                    <a:latin typeface="Cambria Math" panose="02040503050406030204" pitchFamily="18" charset="0"/>
                                  </a:rPr>
                                  <m:t>𝑖𝑗</m:t>
                                </m:r>
                              </m:sub>
                            </m:sSub>
                          </m:e>
                        </m:acc>
                        <m:acc>
                          <m:accPr>
                            <m:chr m:val="⃛"/>
                            <m:ctrlPr>
                              <a:rPr lang="en-CA" i="1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p>
                              <m:sSupPr>
                                <m:ctrlPr>
                                  <a:rPr lang="en-CA" i="1">
                                    <a:solidFill>
                                      <a:schemeClr val="accent4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CA" i="1">
                                    <a:solidFill>
                                      <a:schemeClr val="accent4"/>
                                    </a:solidFill>
                                    <a:latin typeface="Cambria Math" panose="02040503050406030204" pitchFamily="18" charset="0"/>
                                  </a:rPr>
                                  <m:t>𝐼</m:t>
                                </m:r>
                              </m:e>
                              <m:sup>
                                <m:r>
                                  <a:rPr lang="en-CA" i="1">
                                    <a:solidFill>
                                      <a:schemeClr val="accent4"/>
                                    </a:solidFill>
                                    <a:latin typeface="Cambria Math" panose="02040503050406030204" pitchFamily="18" charset="0"/>
                                  </a:rPr>
                                  <m:t>𝑖𝑗</m:t>
                                </m:r>
                              </m:sup>
                            </m:sSup>
                          </m:e>
                        </m:acc>
                      </m:e>
                    </m:d>
                  </m:oMath>
                </a14:m>
                <a:endParaRPr lang="en-US" dirty="0">
                  <a:solidFill>
                    <a:schemeClr val="accent2"/>
                  </a:solidFill>
                  <a:latin typeface="Goudy Old Style" panose="02020502050305020303" pitchFamily="18" charset="77"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D3AB3050-500C-B7F2-9960-95228BFB0E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6150" y="3897667"/>
                <a:ext cx="4071067" cy="399661"/>
              </a:xfrm>
              <a:prstGeom prst="rect">
                <a:avLst/>
              </a:prstGeom>
              <a:blipFill>
                <a:blip r:embed="rId5"/>
                <a:stretch>
                  <a:fillRect l="-621" b="-90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93B80F8D-C72B-3241-3C87-5DBDDB5A51F0}"/>
              </a:ext>
            </a:extLst>
          </p:cNvPr>
          <p:cNvSpPr txBox="1"/>
          <p:nvPr/>
        </p:nvSpPr>
        <p:spPr>
          <a:xfrm>
            <a:off x="6866304" y="3698628"/>
            <a:ext cx="1231022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800" dirty="0">
                <a:solidFill>
                  <a:schemeClr val="bg2"/>
                </a:solidFill>
                <a:latin typeface="Goudy Old Style" panose="02020502050305020303" pitchFamily="18" charset="77"/>
              </a:rPr>
              <a:t>[Animation: NUSTEM]</a:t>
            </a:r>
            <a:endParaRPr lang="en-US" sz="800" dirty="0">
              <a:solidFill>
                <a:schemeClr val="bg2"/>
              </a:solidFill>
              <a:latin typeface="Goudy Old Style" panose="02020502050305020303" pitchFamily="18" charset="77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467">
          <a:extLst>
            <a:ext uri="{FF2B5EF4-FFF2-40B4-BE49-F238E27FC236}">
              <a16:creationId xmlns:a16="http://schemas.microsoft.com/office/drawing/2014/main" id="{735C5160-6E4E-DA80-B539-72EC61305D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>
            <a:extLst>
              <a:ext uri="{FF2B5EF4-FFF2-40B4-BE49-F238E27FC236}">
                <a16:creationId xmlns:a16="http://schemas.microsoft.com/office/drawing/2014/main" id="{124D2018-8F48-FBEE-3062-B5FE3DC5CA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67137" y="635903"/>
            <a:ext cx="4954604" cy="375900"/>
          </a:xfrm>
        </p:spPr>
        <p:txBody>
          <a:bodyPr/>
          <a:lstStyle/>
          <a:p>
            <a:r>
              <a:rPr lang="en-US" sz="3200" b="1" dirty="0">
                <a:solidFill>
                  <a:schemeClr val="accent4"/>
                </a:solidFill>
                <a:latin typeface="Goudy Old Style" panose="02020502050305020303" pitchFamily="18" charset="77"/>
              </a:rPr>
              <a:t>Circular Binary Baseline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5225EBB-9D16-8C99-6EE7-7BF0EBA46994}"/>
                  </a:ext>
                </a:extLst>
              </p:cNvPr>
              <p:cNvSpPr txBox="1"/>
              <p:nvPr/>
            </p:nvSpPr>
            <p:spPr>
              <a:xfrm>
                <a:off x="4572000" y="1417335"/>
                <a:ext cx="5844988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Clr>
                    <a:schemeClr val="accent3"/>
                  </a:buClr>
                  <a:buFont typeface="System Font Regular"/>
                  <a:buChar char="★"/>
                </a:pPr>
                <a:r>
                  <a:rPr lang="en-US" sz="1600" dirty="0">
                    <a:solidFill>
                      <a:schemeClr val="accent4"/>
                    </a:solidFill>
                    <a:latin typeface="Goudy Old Style" panose="02020502050305020303" pitchFamily="18" charset="77"/>
                  </a:rPr>
                  <a:t>For two masses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16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CA" sz="16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CA" sz="1600" i="1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CA" sz="16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16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CA" sz="16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1600" dirty="0">
                    <a:solidFill>
                      <a:schemeClr val="accent4"/>
                    </a:solidFill>
                    <a:latin typeface="Goudy Old Style" panose="02020502050305020303" pitchFamily="18" charset="77"/>
                  </a:rPr>
                  <a:t> in circular orbit:</a:t>
                </a:r>
              </a:p>
              <a:p>
                <a:pPr lvl="8"/>
                <a:endParaRPr lang="en-US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5225EBB-9D16-8C99-6EE7-7BF0EBA469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1417335"/>
                <a:ext cx="5844988" cy="553998"/>
              </a:xfrm>
              <a:prstGeom prst="rect">
                <a:avLst/>
              </a:prstGeom>
              <a:blipFill>
                <a:blip r:embed="rId3"/>
                <a:stretch>
                  <a:fillRect l="-868" t="-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DDA9916-8C81-CB24-98CA-7D09F0F478A3}"/>
                  </a:ext>
                </a:extLst>
              </p:cNvPr>
              <p:cNvSpPr txBox="1"/>
              <p:nvPr/>
            </p:nvSpPr>
            <p:spPr>
              <a:xfrm>
                <a:off x="4415271" y="1971333"/>
                <a:ext cx="4706470" cy="5227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CA" b="0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b="0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</m:d>
                      <m:r>
                        <a:rPr lang="en-CA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en-CA" b="0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A" b="0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p>
                          <m:f>
                            <m:fPr>
                              <m:ctrlPr>
                                <a:rPr lang="en-CA" b="0" i="1" smtClean="0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CA" b="0" i="1" smtClean="0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num>
                            <m:den>
                              <m:r>
                                <a:rPr lang="en-CA" b="0" i="1" smtClean="0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</m:sup>
                      </m:sSup>
                      <m:r>
                        <a:rPr lang="en-CA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,  </m:t>
                      </m:r>
                      <m:d>
                        <m:dPr>
                          <m:begChr m:val="|"/>
                          <m:endChr m:val="|"/>
                          <m:ctrlPr>
                            <a:rPr lang="en-CA" b="0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CA" b="0" i="1" smtClean="0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CA" b="0" i="1" smtClean="0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  <m:t>𝑑𝐸</m:t>
                              </m:r>
                            </m:num>
                            <m:den>
                              <m:r>
                                <a:rPr lang="en-CA" b="0" i="1" smtClean="0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CA" b="0" i="1" smtClean="0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den>
                          </m:f>
                        </m:e>
                      </m:d>
                      <m:r>
                        <a:rPr lang="en-CA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en-CA" b="0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A" b="0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p>
                          <m:r>
                            <a:rPr lang="en-CA" b="0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CA" b="0" i="1" smtClean="0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CA" b="0" i="1" smtClean="0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CA" b="0" i="1" smtClean="0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</m:sup>
                      </m:sSup>
                      <m:r>
                        <a:rPr lang="en-CA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,  </m:t>
                      </m:r>
                      <m:r>
                        <a:rPr lang="en-CA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  <m:d>
                        <m:dPr>
                          <m:ctrlPr>
                            <a:rPr lang="en-CA" b="0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b="0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</m:d>
                      <m:r>
                        <a:rPr lang="en-CA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en-CA" b="0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A" b="0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p>
                          <m:f>
                            <m:fPr>
                              <m:ctrlPr>
                                <a:rPr lang="en-CA" b="0" i="1" smtClean="0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CA" b="0" i="1" smtClean="0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num>
                            <m:den>
                              <m:r>
                                <a:rPr lang="en-CA" b="0" i="1" smtClean="0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DDA9916-8C81-CB24-98CA-7D09F0F478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5271" y="1971333"/>
                <a:ext cx="4706470" cy="52270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AC503EFB-BD9D-85F0-B34E-38B8EC042AF7}"/>
              </a:ext>
            </a:extLst>
          </p:cNvPr>
          <p:cNvSpPr txBox="1"/>
          <p:nvPr/>
        </p:nvSpPr>
        <p:spPr>
          <a:xfrm>
            <a:off x="4572000" y="2571750"/>
            <a:ext cx="4970928" cy="19915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Clr>
                <a:schemeClr val="accent3"/>
              </a:buClr>
              <a:buFont typeface="System Font Regular"/>
              <a:buChar char="★"/>
            </a:pPr>
            <a:r>
              <a:rPr lang="en-CA" sz="1600" dirty="0">
                <a:solidFill>
                  <a:schemeClr val="accent4"/>
                </a:solidFill>
                <a:latin typeface="Goudy Old Style" panose="02020502050305020303" pitchFamily="18" charset="77"/>
              </a:rPr>
              <a:t>Radiated power rises rapidly </a:t>
            </a:r>
            <a:r>
              <a:rPr lang="en-US" sz="1600" dirty="0">
                <a:solidFill>
                  <a:schemeClr val="accent4"/>
                </a:solidFill>
                <a:latin typeface="Goudy Old Style" panose="02020502050305020303" pitchFamily="18" charset="77"/>
              </a:rPr>
              <a:t>as orbit tightens.</a:t>
            </a:r>
          </a:p>
          <a:p>
            <a:pPr marL="285750" indent="-285750">
              <a:lnSpc>
                <a:spcPct val="200000"/>
              </a:lnSpc>
              <a:buClr>
                <a:schemeClr val="accent3"/>
              </a:buClr>
              <a:buFont typeface="System Font Regular"/>
              <a:buChar char="★"/>
            </a:pPr>
            <a:r>
              <a:rPr lang="en-CA" sz="1600" dirty="0">
                <a:solidFill>
                  <a:schemeClr val="accent4"/>
                </a:solidFill>
                <a:latin typeface="Goudy Old Style" panose="02020502050305020303" pitchFamily="18" charset="77"/>
              </a:rPr>
              <a:t>GW frequency and amplitude increase together (“chirp”).</a:t>
            </a:r>
            <a:endParaRPr lang="en-US" sz="1600" dirty="0">
              <a:solidFill>
                <a:schemeClr val="accent4"/>
              </a:solidFill>
              <a:latin typeface="Goudy Old Style" panose="02020502050305020303" pitchFamily="18" charset="77"/>
            </a:endParaRPr>
          </a:p>
          <a:p>
            <a:pPr marL="285750" indent="-285750">
              <a:lnSpc>
                <a:spcPct val="200000"/>
              </a:lnSpc>
              <a:buClr>
                <a:schemeClr val="accent3"/>
              </a:buClr>
              <a:buFont typeface="System Font Regular"/>
              <a:buChar char="★"/>
            </a:pPr>
            <a:r>
              <a:rPr lang="en-US" sz="1600" dirty="0">
                <a:solidFill>
                  <a:schemeClr val="accent4"/>
                </a:solidFill>
                <a:latin typeface="Goudy Old Style" panose="02020502050305020303" pitchFamily="18" charset="77"/>
              </a:rPr>
              <a:t>Late inspiral = strongest, fastest, loudest stage.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EF7E3B0-6484-FDF8-EF07-75632F3033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1832" y="2298929"/>
            <a:ext cx="3674127" cy="2537148"/>
          </a:xfrm>
          <a:prstGeom prst="rect">
            <a:avLst/>
          </a:prstGeom>
          <a:ln w="28575">
            <a:solidFill>
              <a:schemeClr val="accent2"/>
            </a:solidFill>
          </a:ln>
        </p:spPr>
      </p:pic>
      <p:pic>
        <p:nvPicPr>
          <p:cNvPr id="34" name="Picture 33" descr="A diagram of a diagram of a time&#10;&#10;AI-generated content may be incorrect.">
            <a:extLst>
              <a:ext uri="{FF2B5EF4-FFF2-40B4-BE49-F238E27FC236}">
                <a16:creationId xmlns:a16="http://schemas.microsoft.com/office/drawing/2014/main" id="{0105F0F5-C4DD-3346-DC03-D691BC949CFD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b="32423"/>
          <a:stretch>
            <a:fillRect/>
          </a:stretch>
        </p:blipFill>
        <p:spPr>
          <a:xfrm>
            <a:off x="425662" y="208429"/>
            <a:ext cx="3566465" cy="160674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EE03B13-C19B-613C-ED14-ED442532ACA5}"/>
              </a:ext>
            </a:extLst>
          </p:cNvPr>
          <p:cNvSpPr txBox="1"/>
          <p:nvPr/>
        </p:nvSpPr>
        <p:spPr>
          <a:xfrm>
            <a:off x="1605903" y="1815177"/>
            <a:ext cx="1205982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800" dirty="0">
                <a:solidFill>
                  <a:schemeClr val="bg2"/>
                </a:solidFill>
                <a:latin typeface="Goudy Old Style" panose="02020502050305020303" pitchFamily="18" charset="77"/>
              </a:rPr>
              <a:t>[Adapted image: Nature]</a:t>
            </a:r>
            <a:endParaRPr lang="en-US" sz="800" dirty="0">
              <a:solidFill>
                <a:schemeClr val="bg2"/>
              </a:solidFill>
              <a:latin typeface="Goudy Old Style" panose="02020502050305020303" pitchFamily="18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42862834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6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51" name="Google Shape;26651;p78"/>
          <p:cNvSpPr txBox="1">
            <a:spLocks noGrp="1"/>
          </p:cNvSpPr>
          <p:nvPr>
            <p:ph type="title"/>
          </p:nvPr>
        </p:nvSpPr>
        <p:spPr>
          <a:xfrm>
            <a:off x="713205" y="350965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CA" b="1" dirty="0">
                <a:solidFill>
                  <a:schemeClr val="accent3"/>
                </a:solidFill>
                <a:latin typeface="Goudy Old Style" panose="02020502050305020303" pitchFamily="18" charset="77"/>
              </a:rPr>
              <a:t>Testing the Model: Hulse–Taylor Pulsar</a:t>
            </a:r>
            <a:endParaRPr b="1" dirty="0">
              <a:solidFill>
                <a:schemeClr val="accent3"/>
              </a:solidFill>
              <a:latin typeface="Goudy Old Style" panose="02020502050305020303" pitchFamily="18" charset="77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F0D76A9B-9FFF-757A-6BE4-48370DCFD96E}"/>
                  </a:ext>
                </a:extLst>
              </p:cNvPr>
              <p:cNvSpPr txBox="1"/>
              <p:nvPr/>
            </p:nvSpPr>
            <p:spPr>
              <a:xfrm>
                <a:off x="1179460" y="1009211"/>
                <a:ext cx="6784990" cy="18766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Aft>
                    <a:spcPts val="600"/>
                  </a:spcAft>
                  <a:buClr>
                    <a:schemeClr val="accent4"/>
                  </a:buClr>
                  <a:buFont typeface="System Font Regular"/>
                  <a:buChar char="★"/>
                </a:pPr>
                <a:r>
                  <a:rPr lang="en-CA" sz="1500" dirty="0">
                    <a:solidFill>
                      <a:schemeClr val="accent3"/>
                    </a:solidFill>
                    <a:latin typeface="Goudy Old Style" panose="02020502050305020303" pitchFamily="18" charset="77"/>
                  </a:rPr>
                  <a:t>PSR B1913+16: first system showing orbital decay matching GR.</a:t>
                </a:r>
              </a:p>
              <a:p>
                <a:pPr marL="342900" indent="-342900">
                  <a:spcAft>
                    <a:spcPts val="600"/>
                  </a:spcAft>
                  <a:buClr>
                    <a:schemeClr val="accent4"/>
                  </a:buClr>
                  <a:buFont typeface="System Font Regular"/>
                  <a:buChar char="★"/>
                </a:pPr>
                <a:r>
                  <a:rPr lang="en-CA" sz="1500" dirty="0">
                    <a:solidFill>
                      <a:schemeClr val="accent3"/>
                    </a:solidFill>
                    <a:latin typeface="Goudy Old Style" panose="02020502050305020303" pitchFamily="18" charset="77"/>
                  </a:rPr>
                  <a:t>Observed: </a:t>
                </a:r>
              </a:p>
              <a:p>
                <a:pPr lvl="1">
                  <a:spcAft>
                    <a:spcPts val="600"/>
                  </a:spcAft>
                  <a:buClr>
                    <a:schemeClr val="accent4"/>
                  </a:buClr>
                </a:pPr>
                <a:r>
                  <a:rPr lang="en-CA" sz="1500" dirty="0">
                    <a:solidFill>
                      <a:schemeClr val="accent2"/>
                    </a:solidFill>
                  </a:rPr>
                  <a:t>	</a:t>
                </a:r>
                <a:r>
                  <a:rPr lang="en-CA" sz="1500" dirty="0">
                    <a:solidFill>
                      <a:schemeClr val="accent4"/>
                    </a:solidFill>
                  </a:rPr>
                  <a:t>  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CA" sz="150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CA" sz="15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</m:acc>
                    <m:r>
                      <a:rPr lang="en-CA" sz="1500" b="0" i="1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≈−−2.4 </m:t>
                    </m:r>
                    <m:r>
                      <a:rPr lang="en-CA" sz="1500" b="0" i="1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 1</m:t>
                    </m:r>
                    <m:sSup>
                      <m:sSupPr>
                        <m:ctrlPr>
                          <a:rPr lang="en-CA" sz="15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sz="15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e>
                      <m:sup>
                        <m:r>
                          <a:rPr lang="en-CA" sz="15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−12</m:t>
                        </m:r>
                      </m:sup>
                    </m:sSup>
                    <m:r>
                      <a:rPr lang="en-CA" sz="1500" b="0" i="1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CA" sz="1500" b="0" i="0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s</m:t>
                    </m:r>
                    <m:sSup>
                      <m:sSupPr>
                        <m:ctrlPr>
                          <a:rPr lang="en-CA" sz="15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CA" sz="1500" b="0" i="0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s</m:t>
                        </m:r>
                      </m:e>
                      <m:sup>
                        <m:r>
                          <a:rPr lang="en-CA" sz="1500" b="0" i="0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en-CA" sz="1500" b="0" i="1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 </m:t>
                    </m:r>
                    <m:sSub>
                      <m:sSubPr>
                        <m:ctrlPr>
                          <a:rPr lang="en-CA" sz="15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15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CA" sz="15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CA" sz="1500" b="0" i="1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≈3.5 × </m:t>
                    </m:r>
                    <m:sSup>
                      <m:sSupPr>
                        <m:ctrlPr>
                          <a:rPr lang="en-CA" sz="15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sz="15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CA" sz="15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8</m:t>
                        </m:r>
                      </m:sup>
                    </m:sSup>
                    <m:r>
                      <a:rPr lang="en-CA" sz="1500" b="0" i="1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CA" sz="1500" b="0" i="0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s</m:t>
                    </m:r>
                    <m:r>
                      <a:rPr lang="en-CA" sz="1500" b="0" i="1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 </m:t>
                    </m:r>
                    <m:r>
                      <a:rPr lang="en-CA" sz="1500" b="0" i="1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h</m:t>
                    </m:r>
                    <m:r>
                      <a:rPr lang="en-CA" sz="1500" b="0" i="1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∼1</m:t>
                    </m:r>
                    <m:sSup>
                      <m:sSupPr>
                        <m:ctrlPr>
                          <a:rPr lang="en-CA" sz="15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sz="15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e>
                      <m:sup>
                        <m:r>
                          <a:rPr lang="en-CA" sz="15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−23</m:t>
                        </m:r>
                      </m:sup>
                    </m:sSup>
                    <m:r>
                      <a:rPr lang="en-CA" sz="1500" b="0" i="1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en-CA" sz="1500" dirty="0">
                  <a:solidFill>
                    <a:schemeClr val="accent4"/>
                  </a:solidFill>
                  <a:latin typeface="Goudy Old Style" panose="02020502050305020303" pitchFamily="18" charset="77"/>
                </a:endParaRPr>
              </a:p>
              <a:p>
                <a:pPr marL="342900" indent="-342900">
                  <a:spcAft>
                    <a:spcPts val="600"/>
                  </a:spcAft>
                  <a:buClr>
                    <a:schemeClr val="accent4"/>
                  </a:buClr>
                  <a:buFont typeface="System Font Regular"/>
                  <a:buChar char="★"/>
                </a:pPr>
                <a:r>
                  <a:rPr lang="en-CA" sz="1500" dirty="0">
                    <a:solidFill>
                      <a:schemeClr val="accent3"/>
                    </a:solidFill>
                    <a:latin typeface="Goudy Old Style" panose="02020502050305020303" pitchFamily="18" charset="77"/>
                  </a:rPr>
                  <a:t>Model Predicts: </a:t>
                </a:r>
                <a:endParaRPr lang="en-CA" sz="1500" i="1" dirty="0">
                  <a:solidFill>
                    <a:schemeClr val="accent3"/>
                  </a:solidFill>
                  <a:latin typeface="Cambria Math" panose="02040503050406030204" pitchFamily="18" charset="0"/>
                </a:endParaRPr>
              </a:p>
              <a:p>
                <a:pPr>
                  <a:spcAft>
                    <a:spcPts val="600"/>
                  </a:spcAft>
                  <a:buClr>
                    <a:schemeClr val="accent4"/>
                  </a:buClr>
                </a:pPr>
                <a:r>
                  <a:rPr lang="en-CA" sz="1500" dirty="0">
                    <a:solidFill>
                      <a:schemeClr val="accent2"/>
                    </a:solidFill>
                  </a:rPr>
                  <a:t>	</a:t>
                </a:r>
                <a:r>
                  <a:rPr lang="en-CA" sz="1500" dirty="0">
                    <a:solidFill>
                      <a:schemeClr val="accent4"/>
                    </a:solidFill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CA" sz="15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CA" sz="15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CA" sz="15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</m:acc>
                    <m:r>
                      <a:rPr lang="en-CA" sz="1500" i="1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≈−−</m:t>
                    </m:r>
                    <m:r>
                      <a:rPr lang="en-CA" sz="1500" b="0" i="1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1.99</m:t>
                    </m:r>
                    <m:r>
                      <a:rPr lang="en-CA" sz="1500" i="1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CA" sz="1500" i="1">
                        <a:solidFill>
                          <a:schemeClr val="accent4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 1</m:t>
                    </m:r>
                    <m:sSup>
                      <m:sSupPr>
                        <m:ctrlPr>
                          <a:rPr lang="en-CA" sz="15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sz="15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e>
                      <m:sup>
                        <m:r>
                          <a:rPr lang="en-CA" sz="15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  <m:r>
                          <a:rPr lang="en-CA" sz="15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CA" sz="1500" i="1">
                        <a:solidFill>
                          <a:schemeClr val="accent4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CA" sz="1500" i="0">
                        <a:solidFill>
                          <a:schemeClr val="accent4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s</m:t>
                    </m:r>
                    <m:sSup>
                      <m:sSupPr>
                        <m:ctrlPr>
                          <a:rPr lang="en-CA" sz="15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CA" sz="1500" i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s</m:t>
                        </m:r>
                      </m:e>
                      <m:sup>
                        <m:r>
                          <a:rPr lang="en-CA" sz="1500" i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en-CA" sz="1500" i="1">
                        <a:solidFill>
                          <a:schemeClr val="accent4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 </m:t>
                    </m:r>
                    <m:sSub>
                      <m:sSubPr>
                        <m:ctrlPr>
                          <a:rPr lang="en-CA" sz="15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15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CA" sz="15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CA" sz="1500" i="1">
                        <a:solidFill>
                          <a:schemeClr val="accent4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CA" sz="1500" b="0" i="1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1.66</m:t>
                    </m:r>
                    <m:r>
                      <a:rPr lang="en-CA" sz="1500" i="1">
                        <a:solidFill>
                          <a:schemeClr val="accent4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× </m:t>
                    </m:r>
                    <m:sSup>
                      <m:sSupPr>
                        <m:ctrlPr>
                          <a:rPr lang="en-CA" sz="15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sz="15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CA" sz="15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9</m:t>
                        </m:r>
                      </m:sup>
                    </m:sSup>
                    <m:r>
                      <a:rPr lang="en-CA" sz="1500" i="1">
                        <a:solidFill>
                          <a:schemeClr val="accent4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CA" sz="1500" i="0">
                        <a:solidFill>
                          <a:schemeClr val="accent4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s</m:t>
                    </m:r>
                    <m:r>
                      <a:rPr lang="en-CA" sz="1500" i="1">
                        <a:solidFill>
                          <a:schemeClr val="accent4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 </m:t>
                    </m:r>
                    <m:r>
                      <a:rPr lang="en-CA" sz="1500" i="1">
                        <a:solidFill>
                          <a:schemeClr val="accent4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h</m:t>
                    </m:r>
                    <m:r>
                      <a:rPr lang="en-CA" sz="1500" b="0" i="1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≈1.43 × </m:t>
                    </m:r>
                    <m:r>
                      <a:rPr lang="en-CA" sz="1500" i="1">
                        <a:solidFill>
                          <a:schemeClr val="accent4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  <m:sSup>
                      <m:sSupPr>
                        <m:ctrlPr>
                          <a:rPr lang="en-CA" sz="15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sz="15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e>
                      <m:sup>
                        <m:r>
                          <a:rPr lang="en-CA" sz="15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−23</m:t>
                        </m:r>
                      </m:sup>
                    </m:sSup>
                  </m:oMath>
                </a14:m>
                <a:r>
                  <a:rPr lang="en-CA" sz="1500" dirty="0">
                    <a:solidFill>
                      <a:schemeClr val="accent4"/>
                    </a:solidFill>
                    <a:latin typeface="Goudy Old Style" panose="02020502050305020303" pitchFamily="18" charset="77"/>
                  </a:rPr>
                  <a:t> </a:t>
                </a:r>
                <a:endParaRPr lang="en-CA" sz="1500" dirty="0">
                  <a:solidFill>
                    <a:schemeClr val="accent2"/>
                  </a:solidFill>
                  <a:latin typeface="Goudy Old Style" panose="02020502050305020303" pitchFamily="18" charset="77"/>
                </a:endParaRPr>
              </a:p>
              <a:p>
                <a:pPr marL="342900" indent="-342900">
                  <a:spcAft>
                    <a:spcPts val="600"/>
                  </a:spcAft>
                  <a:buClr>
                    <a:schemeClr val="accent4"/>
                  </a:buClr>
                  <a:buFont typeface="System Font Regular"/>
                  <a:buChar char="★"/>
                </a:pPr>
                <a:r>
                  <a:rPr lang="en-CA" sz="1500" dirty="0">
                    <a:solidFill>
                      <a:schemeClr val="accent3"/>
                    </a:solidFill>
                    <a:latin typeface="Goudy Old Style" panose="02020502050305020303" pitchFamily="18" charset="77"/>
                  </a:rPr>
                  <a:t>Confirms quadrupole framework is sound.</a:t>
                </a:r>
                <a:endParaRPr lang="en-US" sz="1500" dirty="0">
                  <a:solidFill>
                    <a:schemeClr val="accent3"/>
                  </a:solidFill>
                  <a:latin typeface="Goudy Old Style" panose="02020502050305020303" pitchFamily="18" charset="77"/>
                </a:endParaRPr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F0D76A9B-9FFF-757A-6BE4-48370DCFD96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9460" y="1009211"/>
                <a:ext cx="6784990" cy="1876668"/>
              </a:xfrm>
              <a:prstGeom prst="rect">
                <a:avLst/>
              </a:prstGeom>
              <a:blipFill>
                <a:blip r:embed="rId3"/>
                <a:stretch>
                  <a:fillRect l="-560" t="-2685" b="-33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EE9993F9-8D30-9CF6-3E17-4CC0BB871D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99428" y="2971425"/>
            <a:ext cx="5951966" cy="2053799"/>
          </a:xfrm>
          <a:prstGeom prst="rect">
            <a:avLst/>
          </a:prstGeom>
          <a:ln w="28575">
            <a:solidFill>
              <a:schemeClr val="accent2"/>
            </a:solidFill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467">
          <a:extLst>
            <a:ext uri="{FF2B5EF4-FFF2-40B4-BE49-F238E27FC236}">
              <a16:creationId xmlns:a16="http://schemas.microsoft.com/office/drawing/2014/main" id="{940BAB4E-5DC7-BDBA-FB0A-FBAA601E48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68" name="Google Shape;25468;p69">
            <a:extLst>
              <a:ext uri="{FF2B5EF4-FFF2-40B4-BE49-F238E27FC236}">
                <a16:creationId xmlns:a16="http://schemas.microsoft.com/office/drawing/2014/main" id="{46EB0AD5-8004-5A0E-113F-1D485ECAE02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13207" y="399222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3"/>
                </a:solidFill>
                <a:latin typeface="Goudy Old Style" panose="02020502050305020303" pitchFamily="18" charset="77"/>
              </a:rPr>
              <a:t>Two Binary Regimes: Stellar vs Supermassive</a:t>
            </a:r>
            <a:endParaRPr b="1" dirty="0">
              <a:solidFill>
                <a:schemeClr val="accent3"/>
              </a:solidFill>
              <a:latin typeface="Goudy Old Style" panose="02020502050305020303" pitchFamily="18" charset="77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686AB585-8D93-A4EE-7C08-32D1C4F6EF6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35986274"/>
                  </p:ext>
                </p:extLst>
              </p:nvPr>
            </p:nvGraphicFramePr>
            <p:xfrm>
              <a:off x="1616743" y="2669362"/>
              <a:ext cx="5910513" cy="2182470"/>
            </p:xfrm>
            <a:graphic>
              <a:graphicData uri="http://schemas.openxmlformats.org/drawingml/2006/table">
                <a:tbl>
                  <a:tblPr firstRow="1" bandRow="1">
                    <a:tableStyleId>{125E5076-3810-47DD-B79F-674D7AD40C01}</a:tableStyleId>
                  </a:tblPr>
                  <a:tblGrid>
                    <a:gridCol w="1970171">
                      <a:extLst>
                        <a:ext uri="{9D8B030D-6E8A-4147-A177-3AD203B41FA5}">
                          <a16:colId xmlns:a16="http://schemas.microsoft.com/office/drawing/2014/main" val="2559685378"/>
                        </a:ext>
                      </a:extLst>
                    </a:gridCol>
                    <a:gridCol w="1970171">
                      <a:extLst>
                        <a:ext uri="{9D8B030D-6E8A-4147-A177-3AD203B41FA5}">
                          <a16:colId xmlns:a16="http://schemas.microsoft.com/office/drawing/2014/main" val="3027865093"/>
                        </a:ext>
                      </a:extLst>
                    </a:gridCol>
                    <a:gridCol w="1970171">
                      <a:extLst>
                        <a:ext uri="{9D8B030D-6E8A-4147-A177-3AD203B41FA5}">
                          <a16:colId xmlns:a16="http://schemas.microsoft.com/office/drawing/2014/main" val="547532512"/>
                        </a:ext>
                      </a:extLst>
                    </a:gridCol>
                  </a:tblGrid>
                  <a:tr h="36374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latin typeface="Goudy Old Style" panose="02020502050305020303" pitchFamily="18" charset="77"/>
                            </a:rPr>
                            <a:t>Property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latin typeface="Goudy Old Style" panose="02020502050305020303" pitchFamily="18" charset="77"/>
                            </a:rPr>
                            <a:t>PSR B1913+16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latin typeface="Goudy Old Style" panose="02020502050305020303" pitchFamily="18" charset="77"/>
                            </a:rPr>
                            <a:t>OJ 287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75969552"/>
                      </a:ext>
                    </a:extLst>
                  </a:tr>
                  <a:tr h="363745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dirty="0">
                              <a:latin typeface="Goudy Old Style" panose="02020502050305020303" pitchFamily="18" charset="77"/>
                            </a:rPr>
                            <a:t>Components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latin typeface="Goudy Old Style" panose="02020502050305020303" pitchFamily="18" charset="77"/>
                            </a:rPr>
                            <a:t>Neutron stars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latin typeface="Goudy Old Style" panose="02020502050305020303" pitchFamily="18" charset="77"/>
                            </a:rPr>
                            <a:t>SMBHs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92179750"/>
                      </a:ext>
                    </a:extLst>
                  </a:tr>
                  <a:tr h="363745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dirty="0">
                              <a:latin typeface="Goudy Old Style" panose="02020502050305020303" pitchFamily="18" charset="77"/>
                            </a:rPr>
                            <a:t>Total Mass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CA" b="0" smtClean="0">
                                    <a:latin typeface="Cambria Math" panose="02040503050406030204" pitchFamily="18" charset="0"/>
                                  </a:rPr>
                                  <m:t>2.8</m:t>
                                </m:r>
                                <m:sSub>
                                  <m:sSubPr>
                                    <m:ctrlP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CA" b="0" smtClean="0">
                                        <a:latin typeface="Cambria Math" panose="02040503050406030204" pitchFamily="18" charset="0"/>
                                      </a:rPr>
                                      <m:t>𝑀</m:t>
                                    </m:r>
                                  </m:e>
                                  <m:sub>
                                    <m:r>
                                      <a:rPr lang="en-CA" b="0" smtClean="0">
                                        <a:latin typeface="Cambria Math" panose="02040503050406030204" pitchFamily="18" charset="0"/>
                                      </a:rPr>
                                      <m:t>⊙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>
                            <a:latin typeface="Goudy Old Style" panose="02020502050305020303" pitchFamily="18" charset="77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CA" b="0" smtClean="0">
                                    <a:latin typeface="Cambria Math" panose="02040503050406030204" pitchFamily="18" charset="0"/>
                                  </a:rPr>
                                  <m:t>∼</m:t>
                                </m:r>
                                <m:sSup>
                                  <m:sSupPr>
                                    <m:ctrlP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CA" b="0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CA" b="0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sup>
                                </m:sSup>
                                <m:sSub>
                                  <m:sSubPr>
                                    <m:ctrlP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CA" b="0" smtClean="0">
                                        <a:latin typeface="Cambria Math" panose="02040503050406030204" pitchFamily="18" charset="0"/>
                                      </a:rPr>
                                      <m:t>𝑀</m:t>
                                    </m:r>
                                  </m:e>
                                  <m:sub>
                                    <m:r>
                                      <a:rPr lang="en-CA" b="0" smtClean="0">
                                        <a:latin typeface="Cambria Math" panose="02040503050406030204" pitchFamily="18" charset="0"/>
                                      </a:rPr>
                                      <m:t>⊙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>
                            <a:latin typeface="Goudy Old Style" panose="02020502050305020303" pitchFamily="18" charset="77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80989383"/>
                      </a:ext>
                    </a:extLst>
                  </a:tr>
                  <a:tr h="363745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dirty="0">
                              <a:latin typeface="Goudy Old Style" panose="02020502050305020303" pitchFamily="18" charset="77"/>
                            </a:rPr>
                            <a:t>Orbital Period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latin typeface="Goudy Old Style" panose="02020502050305020303" pitchFamily="18" charset="77"/>
                            </a:rPr>
                            <a:t>7.75 </a:t>
                          </a:r>
                          <a:r>
                            <a:rPr lang="en-US" dirty="0" err="1">
                              <a:latin typeface="Goudy Old Style" panose="02020502050305020303" pitchFamily="18" charset="77"/>
                            </a:rPr>
                            <a:t>hr</a:t>
                          </a:r>
                          <a:endParaRPr lang="en-US" dirty="0">
                            <a:latin typeface="Goudy Old Style" panose="02020502050305020303" pitchFamily="18" charset="77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CA" b="0" smtClean="0">
                                  <a:latin typeface="Cambria Math" panose="02040503050406030204" pitchFamily="18" charset="0"/>
                                </a:rPr>
                                <m:t>∼</m:t>
                              </m:r>
                            </m:oMath>
                          </a14:m>
                          <a:r>
                            <a:rPr lang="en-US" dirty="0">
                              <a:latin typeface="Goudy Old Style" panose="02020502050305020303" pitchFamily="18" charset="77"/>
                            </a:rPr>
                            <a:t>12 yr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94607494"/>
                      </a:ext>
                    </a:extLst>
                  </a:tr>
                  <a:tr h="363745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dirty="0">
                              <a:latin typeface="Goudy Old Style" panose="02020502050305020303" pitchFamily="18" charset="77"/>
                            </a:rPr>
                            <a:t>GW Frequency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CA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e>
                                <m:sup>
                                  <m:r>
                                    <a:rPr lang="en-CA" b="0" i="1" smtClean="0">
                                      <a:latin typeface="Cambria Math" panose="02040503050406030204" pitchFamily="18" charset="0"/>
                                    </a:rPr>
                                    <m:t>−5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dirty="0">
                              <a:latin typeface="Goudy Old Style" panose="02020502050305020303" pitchFamily="18" charset="77"/>
                            </a:rPr>
                            <a:t> Hz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CA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e>
                                <m:sup>
                                  <m:r>
                                    <a:rPr lang="en-CA" b="0" i="1" smtClean="0">
                                      <a:latin typeface="Cambria Math" panose="02040503050406030204" pitchFamily="18" charset="0"/>
                                    </a:rPr>
                                    <m:t>−9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dirty="0">
                              <a:latin typeface="Goudy Old Style" panose="02020502050305020303" pitchFamily="18" charset="77"/>
                            </a:rPr>
                            <a:t> Hz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11383899"/>
                      </a:ext>
                    </a:extLst>
                  </a:tr>
                  <a:tr h="363745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dirty="0">
                              <a:latin typeface="Goudy Old Style" panose="02020502050305020303" pitchFamily="18" charset="77"/>
                            </a:rPr>
                            <a:t>Frequency Evolution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CA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e>
                                <m:sup>
                                  <m:r>
                                    <a:rPr lang="en-CA" b="0" i="1" smtClean="0">
                                      <a:latin typeface="Cambria Math" panose="02040503050406030204" pitchFamily="18" charset="0"/>
                                    </a:rPr>
                                    <m:t>−8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dirty="0">
                              <a:latin typeface="Goudy Old Style" panose="02020502050305020303" pitchFamily="18" charset="77"/>
                            </a:rPr>
                            <a:t> Hz</a:t>
                          </a:r>
                          <a:r>
                            <a:rPr lang="en-US" baseline="0" dirty="0">
                              <a:latin typeface="Goudy Old Style" panose="02020502050305020303" pitchFamily="18" charset="77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b="0" i="1" baseline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CA" b="0" i="0" baseline="0" smtClean="0">
                                      <a:latin typeface="Cambria Math" panose="02040503050406030204" pitchFamily="18" charset="0"/>
                                    </a:rPr>
                                    <m:t>s</m:t>
                                  </m:r>
                                </m:e>
                                <m:sup>
                                  <m:r>
                                    <a:rPr lang="en-CA" b="0" i="1" baseline="0" smtClean="0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sup>
                              </m:sSup>
                            </m:oMath>
                          </a14:m>
                          <a:endParaRPr lang="en-US" dirty="0">
                            <a:latin typeface="Goudy Old Style" panose="02020502050305020303" pitchFamily="18" charset="77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CA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e>
                                <m:sup>
                                  <m:r>
                                    <a:rPr lang="en-CA" b="0" i="1" smtClean="0">
                                      <a:latin typeface="Cambria Math" panose="02040503050406030204" pitchFamily="18" charset="0"/>
                                    </a:rPr>
                                    <m:t>−23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dirty="0">
                              <a:latin typeface="Goudy Old Style" panose="02020502050305020303" pitchFamily="18" charset="77"/>
                            </a:rPr>
                            <a:t> Hz</a:t>
                          </a:r>
                          <a:r>
                            <a:rPr lang="en-US" baseline="0" dirty="0">
                              <a:latin typeface="Goudy Old Style" panose="02020502050305020303" pitchFamily="18" charset="77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b="0" i="1" baseline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CA" b="0" i="0" baseline="0" smtClean="0">
                                      <a:latin typeface="Cambria Math" panose="02040503050406030204" pitchFamily="18" charset="0"/>
                                    </a:rPr>
                                    <m:t>s</m:t>
                                  </m:r>
                                </m:e>
                                <m:sup>
                                  <m:r>
                                    <a:rPr lang="en-CA" b="0" i="1" baseline="0" smtClean="0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sup>
                              </m:sSup>
                            </m:oMath>
                          </a14:m>
                          <a:endParaRPr lang="en-US" dirty="0">
                            <a:latin typeface="Goudy Old Style" panose="02020502050305020303" pitchFamily="18" charset="77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8086743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686AB585-8D93-A4EE-7C08-32D1C4F6EF6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35986274"/>
                  </p:ext>
                </p:extLst>
              </p:nvPr>
            </p:nvGraphicFramePr>
            <p:xfrm>
              <a:off x="1616743" y="2669362"/>
              <a:ext cx="5910513" cy="2182470"/>
            </p:xfrm>
            <a:graphic>
              <a:graphicData uri="http://schemas.openxmlformats.org/drawingml/2006/table">
                <a:tbl>
                  <a:tblPr firstRow="1" bandRow="1">
                    <a:tableStyleId>{125E5076-3810-47DD-B79F-674D7AD40C01}</a:tableStyleId>
                  </a:tblPr>
                  <a:tblGrid>
                    <a:gridCol w="1970171">
                      <a:extLst>
                        <a:ext uri="{9D8B030D-6E8A-4147-A177-3AD203B41FA5}">
                          <a16:colId xmlns:a16="http://schemas.microsoft.com/office/drawing/2014/main" val="2559685378"/>
                        </a:ext>
                      </a:extLst>
                    </a:gridCol>
                    <a:gridCol w="1970171">
                      <a:extLst>
                        <a:ext uri="{9D8B030D-6E8A-4147-A177-3AD203B41FA5}">
                          <a16:colId xmlns:a16="http://schemas.microsoft.com/office/drawing/2014/main" val="3027865093"/>
                        </a:ext>
                      </a:extLst>
                    </a:gridCol>
                    <a:gridCol w="1970171">
                      <a:extLst>
                        <a:ext uri="{9D8B030D-6E8A-4147-A177-3AD203B41FA5}">
                          <a16:colId xmlns:a16="http://schemas.microsoft.com/office/drawing/2014/main" val="547532512"/>
                        </a:ext>
                      </a:extLst>
                    </a:gridCol>
                  </a:tblGrid>
                  <a:tr h="36374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latin typeface="Goudy Old Style" panose="02020502050305020303" pitchFamily="18" charset="77"/>
                            </a:rPr>
                            <a:t>Property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latin typeface="Goudy Old Style" panose="02020502050305020303" pitchFamily="18" charset="77"/>
                            </a:rPr>
                            <a:t>PSR B1913+16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latin typeface="Goudy Old Style" panose="02020502050305020303" pitchFamily="18" charset="77"/>
                            </a:rPr>
                            <a:t>OJ 287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75969552"/>
                      </a:ext>
                    </a:extLst>
                  </a:tr>
                  <a:tr h="363745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dirty="0">
                              <a:latin typeface="Goudy Old Style" panose="02020502050305020303" pitchFamily="18" charset="77"/>
                            </a:rPr>
                            <a:t>Components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latin typeface="Goudy Old Style" panose="02020502050305020303" pitchFamily="18" charset="77"/>
                            </a:rPr>
                            <a:t>Neutron stars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latin typeface="Goudy Old Style" panose="02020502050305020303" pitchFamily="18" charset="77"/>
                            </a:rPr>
                            <a:t>SMBHs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92179750"/>
                      </a:ext>
                    </a:extLst>
                  </a:tr>
                  <a:tr h="363745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dirty="0">
                              <a:latin typeface="Goudy Old Style" panose="02020502050305020303" pitchFamily="18" charset="77"/>
                            </a:rPr>
                            <a:t>Total Mass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99359" t="-203448" r="-100000" b="-2965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0645" t="-203448" r="-645" b="-29655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80989383"/>
                      </a:ext>
                    </a:extLst>
                  </a:tr>
                  <a:tr h="363745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dirty="0">
                              <a:latin typeface="Goudy Old Style" panose="02020502050305020303" pitchFamily="18" charset="77"/>
                            </a:rPr>
                            <a:t>Orbital Period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latin typeface="Goudy Old Style" panose="02020502050305020303" pitchFamily="18" charset="77"/>
                            </a:rPr>
                            <a:t>7.75 </a:t>
                          </a:r>
                          <a:r>
                            <a:rPr lang="en-US" dirty="0" err="1">
                              <a:latin typeface="Goudy Old Style" panose="02020502050305020303" pitchFamily="18" charset="77"/>
                            </a:rPr>
                            <a:t>hr</a:t>
                          </a:r>
                          <a:endParaRPr lang="en-US" dirty="0">
                            <a:latin typeface="Goudy Old Style" panose="02020502050305020303" pitchFamily="18" charset="77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0645" t="-314286" r="-645" b="-20714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894607494"/>
                      </a:ext>
                    </a:extLst>
                  </a:tr>
                  <a:tr h="363745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dirty="0">
                              <a:latin typeface="Goudy Old Style" panose="02020502050305020303" pitchFamily="18" charset="77"/>
                            </a:rPr>
                            <a:t>GW Frequency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99359" t="-400000" r="-100000" b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0645" t="-400000" r="-645" b="-10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11383899"/>
                      </a:ext>
                    </a:extLst>
                  </a:tr>
                  <a:tr h="363745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dirty="0">
                              <a:latin typeface="Goudy Old Style" panose="02020502050305020303" pitchFamily="18" charset="77"/>
                            </a:rPr>
                            <a:t>Frequency Evolution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99359" t="-500000" r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0645" t="-500000" r="-64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80867439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CD365A68-0A30-61C3-328C-81B2589844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5863" y="1134577"/>
            <a:ext cx="2443183" cy="137213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EFC2CFA-A1B3-3735-EB72-3B33608098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34954" y="1132562"/>
            <a:ext cx="2443183" cy="13761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5CCBFD2-25F6-7DB1-E3D0-8A2131D660D5}"/>
              </a:ext>
            </a:extLst>
          </p:cNvPr>
          <p:cNvSpPr txBox="1"/>
          <p:nvPr/>
        </p:nvSpPr>
        <p:spPr>
          <a:xfrm>
            <a:off x="2591491" y="2398986"/>
            <a:ext cx="991925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800" dirty="0">
                <a:solidFill>
                  <a:schemeClr val="bg2"/>
                </a:solidFill>
                <a:latin typeface="Goudy Old Style" panose="02020502050305020303" pitchFamily="18" charset="77"/>
              </a:rPr>
              <a:t>[Image: AAS Nova]</a:t>
            </a:r>
            <a:endParaRPr lang="en-US" sz="800" dirty="0">
              <a:solidFill>
                <a:schemeClr val="bg2"/>
              </a:solidFill>
              <a:latin typeface="Goudy Old Style" panose="02020502050305020303" pitchFamily="18" charset="7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E8C2FAF-CDE8-9F76-25B6-8FF652C9B93E}"/>
              </a:ext>
            </a:extLst>
          </p:cNvPr>
          <p:cNvSpPr txBox="1"/>
          <p:nvPr/>
        </p:nvSpPr>
        <p:spPr>
          <a:xfrm>
            <a:off x="5560582" y="2426452"/>
            <a:ext cx="991925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800" dirty="0">
                <a:solidFill>
                  <a:schemeClr val="bg2"/>
                </a:solidFill>
                <a:latin typeface="Goudy Old Style" panose="02020502050305020303" pitchFamily="18" charset="77"/>
              </a:rPr>
              <a:t>[Image: AAS Nova]</a:t>
            </a:r>
            <a:endParaRPr lang="en-US" sz="800" dirty="0">
              <a:solidFill>
                <a:schemeClr val="bg2"/>
              </a:solidFill>
              <a:latin typeface="Goudy Old Style" panose="02020502050305020303" pitchFamily="18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116644824"/>
      </p:ext>
    </p:extLst>
  </p:cSld>
  <p:clrMapOvr>
    <a:masterClrMapping/>
  </p:clrMapOvr>
</p:sld>
</file>

<file path=ppt/theme/theme1.xml><?xml version="1.0" encoding="utf-8"?>
<a:theme xmlns:a="http://schemas.openxmlformats.org/drawingml/2006/main" name="Outer Space and Galaxies by Slidesg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141A2A"/>
      </a:accent1>
      <a:accent2>
        <a:srgbClr val="708EC0"/>
      </a:accent2>
      <a:accent3>
        <a:srgbClr val="D4DCFF"/>
      </a:accent3>
      <a:accent4>
        <a:srgbClr val="E7A662"/>
      </a:accent4>
      <a:accent5>
        <a:srgbClr val="FFD69C"/>
      </a:accent5>
      <a:accent6>
        <a:srgbClr val="F1C98B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39336</TotalTime>
  <Words>845</Words>
  <Application>Microsoft Macintosh PowerPoint</Application>
  <PresentationFormat>On-screen Show (16:9)</PresentationFormat>
  <Paragraphs>146</Paragraphs>
  <Slides>21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Goudy Old Style</vt:lpstr>
      <vt:lpstr>Cambria Math</vt:lpstr>
      <vt:lpstr>Roboto Light</vt:lpstr>
      <vt:lpstr>Roboto</vt:lpstr>
      <vt:lpstr>System Font Regular</vt:lpstr>
      <vt:lpstr>Arial</vt:lpstr>
      <vt:lpstr>Big Shoulders Text</vt:lpstr>
      <vt:lpstr>Outer Space and Galaxies by Slidesgo</vt:lpstr>
      <vt:lpstr>Can Gravitational Waves Alter Binary Inspirals?</vt:lpstr>
      <vt:lpstr>Motivation &amp; Research Goals</vt:lpstr>
      <vt:lpstr>PowerPoint Presentation</vt:lpstr>
      <vt:lpstr>Research Goals</vt:lpstr>
      <vt:lpstr>Intrinsic Binary Evolution</vt:lpstr>
      <vt:lpstr>Framework: Linearized GR</vt:lpstr>
      <vt:lpstr>Circular Binary Baseline</vt:lpstr>
      <vt:lpstr>Testing the Model: Hulse–Taylor Pulsar</vt:lpstr>
      <vt:lpstr>Two Binary Regimes: Stellar vs Supermassive</vt:lpstr>
      <vt:lpstr>External GW Interaction</vt:lpstr>
      <vt:lpstr>Adding an External GW Driven Binary Response</vt:lpstr>
      <vt:lpstr>Order-of-Magnitude Estimate</vt:lpstr>
      <vt:lpstr>Resonant Oscillator Model</vt:lpstr>
      <vt:lpstr>Energy Absorption &amp; Q-factor</vt:lpstr>
      <vt:lpstr>Numerical Illustrations</vt:lpstr>
      <vt:lpstr>Can Inspiral Be Reversed?</vt:lpstr>
      <vt:lpstr>System Dependence</vt:lpstr>
      <vt:lpstr>Real System Comparisons</vt:lpstr>
      <vt:lpstr>PowerPoint Presentation</vt:lpstr>
      <vt:lpstr>Physical Interpretations</vt:lpstr>
      <vt:lpstr>Key Takeaways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Emily Spence</cp:lastModifiedBy>
  <cp:revision>18</cp:revision>
  <dcterms:modified xsi:type="dcterms:W3CDTF">2026-06-23T04:28:29Z</dcterms:modified>
</cp:coreProperties>
</file>