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77" r:id="rId4"/>
    <p:sldId id="279" r:id="rId5"/>
    <p:sldId id="276" r:id="rId6"/>
    <p:sldId id="278" r:id="rId7"/>
    <p:sldId id="270" r:id="rId8"/>
    <p:sldId id="281" r:id="rId9"/>
    <p:sldId id="280" r:id="rId10"/>
    <p:sldId id="266" r:id="rId11"/>
    <p:sldId id="285" r:id="rId12"/>
    <p:sldId id="271" r:id="rId13"/>
    <p:sldId id="265" r:id="rId14"/>
    <p:sldId id="267" r:id="rId15"/>
    <p:sldId id="286" r:id="rId16"/>
    <p:sldId id="288" r:id="rId17"/>
    <p:sldId id="289" r:id="rId18"/>
    <p:sldId id="28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17"/>
    <p:restoredTop sz="94643"/>
  </p:normalViewPr>
  <p:slideViewPr>
    <p:cSldViewPr snapToGrid="0">
      <p:cViewPr varScale="1">
        <p:scale>
          <a:sx n="120" d="100"/>
          <a:sy n="120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5BD4D5-E871-4960-9034-B4785A66ED8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5F0237D-4195-4510-836F-35F7B9BAEA7B}">
      <dgm:prSet/>
      <dgm:spPr/>
      <dgm:t>
        <a:bodyPr/>
        <a:lstStyle/>
        <a:p>
          <a:r>
            <a:rPr lang="en-US"/>
            <a:t>Motivation</a:t>
          </a:r>
        </a:p>
      </dgm:t>
    </dgm:pt>
    <dgm:pt modelId="{F960EE70-542D-48C9-AB06-27A82433F0CB}" type="parTrans" cxnId="{BB092513-891D-4684-9508-D42E2B741FF9}">
      <dgm:prSet/>
      <dgm:spPr/>
      <dgm:t>
        <a:bodyPr/>
        <a:lstStyle/>
        <a:p>
          <a:endParaRPr lang="en-US"/>
        </a:p>
      </dgm:t>
    </dgm:pt>
    <dgm:pt modelId="{C6979EC9-728C-41E4-B444-2427AE576FE4}" type="sibTrans" cxnId="{BB092513-891D-4684-9508-D42E2B741FF9}">
      <dgm:prSet/>
      <dgm:spPr/>
      <dgm:t>
        <a:bodyPr/>
        <a:lstStyle/>
        <a:p>
          <a:endParaRPr lang="en-US"/>
        </a:p>
      </dgm:t>
    </dgm:pt>
    <dgm:pt modelId="{E59F09F1-42CA-41E1-B1E2-A59E2393DE1A}">
      <dgm:prSet/>
      <dgm:spPr/>
      <dgm:t>
        <a:bodyPr/>
        <a:lstStyle/>
        <a:p>
          <a:r>
            <a:rPr lang="en-US"/>
            <a:t>Commissioning</a:t>
          </a:r>
        </a:p>
      </dgm:t>
    </dgm:pt>
    <dgm:pt modelId="{FE3BECE7-E923-4C55-8285-971BA56C4C03}" type="parTrans" cxnId="{73DF3246-AB09-4099-9D76-74FD8B5D814A}">
      <dgm:prSet/>
      <dgm:spPr/>
      <dgm:t>
        <a:bodyPr/>
        <a:lstStyle/>
        <a:p>
          <a:endParaRPr lang="en-US"/>
        </a:p>
      </dgm:t>
    </dgm:pt>
    <dgm:pt modelId="{99767B02-340A-419D-95BD-B888A11C9E63}" type="sibTrans" cxnId="{73DF3246-AB09-4099-9D76-74FD8B5D814A}">
      <dgm:prSet/>
      <dgm:spPr/>
      <dgm:t>
        <a:bodyPr/>
        <a:lstStyle/>
        <a:p>
          <a:endParaRPr lang="en-US"/>
        </a:p>
      </dgm:t>
    </dgm:pt>
    <dgm:pt modelId="{A8B7127C-2D57-441C-9491-E95A0AF7AE27}">
      <dgm:prSet/>
      <dgm:spPr/>
      <dgm:t>
        <a:bodyPr/>
        <a:lstStyle/>
        <a:p>
          <a:r>
            <a:rPr lang="en-US"/>
            <a:t>System description</a:t>
          </a:r>
        </a:p>
      </dgm:t>
    </dgm:pt>
    <dgm:pt modelId="{0EF96161-4A67-4297-91E0-0B215CA46BFE}" type="parTrans" cxnId="{80B11070-7306-4010-8B4D-76513694219B}">
      <dgm:prSet/>
      <dgm:spPr/>
      <dgm:t>
        <a:bodyPr/>
        <a:lstStyle/>
        <a:p>
          <a:endParaRPr lang="en-US"/>
        </a:p>
      </dgm:t>
    </dgm:pt>
    <dgm:pt modelId="{DE9429AB-B845-4BC6-B565-5D63E65F7DF4}" type="sibTrans" cxnId="{80B11070-7306-4010-8B4D-76513694219B}">
      <dgm:prSet/>
      <dgm:spPr/>
      <dgm:t>
        <a:bodyPr/>
        <a:lstStyle/>
        <a:p>
          <a:endParaRPr lang="en-US"/>
        </a:p>
      </dgm:t>
    </dgm:pt>
    <dgm:pt modelId="{31345173-1760-47BF-A8A0-C28742958DEF}">
      <dgm:prSet/>
      <dgm:spPr/>
      <dgm:t>
        <a:bodyPr/>
        <a:lstStyle/>
        <a:p>
          <a:r>
            <a:rPr lang="en-US"/>
            <a:t>Calibration step</a:t>
          </a:r>
        </a:p>
      </dgm:t>
    </dgm:pt>
    <dgm:pt modelId="{6DF48099-6207-4928-B5D0-9D75BA6DC776}" type="parTrans" cxnId="{27AA47EC-582E-4F69-9531-68E290DF78D7}">
      <dgm:prSet/>
      <dgm:spPr/>
      <dgm:t>
        <a:bodyPr/>
        <a:lstStyle/>
        <a:p>
          <a:endParaRPr lang="en-US"/>
        </a:p>
      </dgm:t>
    </dgm:pt>
    <dgm:pt modelId="{53CA5892-D6E4-4A64-9F74-162C263B0D5B}" type="sibTrans" cxnId="{27AA47EC-582E-4F69-9531-68E290DF78D7}">
      <dgm:prSet/>
      <dgm:spPr/>
      <dgm:t>
        <a:bodyPr/>
        <a:lstStyle/>
        <a:p>
          <a:endParaRPr lang="en-US"/>
        </a:p>
      </dgm:t>
    </dgm:pt>
    <dgm:pt modelId="{A4C751CF-58AA-4EB0-81A6-42F67CB694B7}">
      <dgm:prSet/>
      <dgm:spPr/>
      <dgm:t>
        <a:bodyPr/>
        <a:lstStyle/>
        <a:p>
          <a:r>
            <a:rPr lang="en-US"/>
            <a:t>Characterization</a:t>
          </a:r>
        </a:p>
      </dgm:t>
    </dgm:pt>
    <dgm:pt modelId="{F7A2C0C9-7EE9-40BD-9F8C-C0FBA618E84F}" type="parTrans" cxnId="{43351B7E-4D17-4DE2-A69C-F260E352F66C}">
      <dgm:prSet/>
      <dgm:spPr/>
      <dgm:t>
        <a:bodyPr/>
        <a:lstStyle/>
        <a:p>
          <a:endParaRPr lang="en-US"/>
        </a:p>
      </dgm:t>
    </dgm:pt>
    <dgm:pt modelId="{356C7D63-DB6E-4BC6-85DD-98CCD1E945CF}" type="sibTrans" cxnId="{43351B7E-4D17-4DE2-A69C-F260E352F66C}">
      <dgm:prSet/>
      <dgm:spPr/>
      <dgm:t>
        <a:bodyPr/>
        <a:lstStyle/>
        <a:p>
          <a:endParaRPr lang="en-US"/>
        </a:p>
      </dgm:t>
    </dgm:pt>
    <dgm:pt modelId="{B2110740-F3F3-4D6B-8EBC-3013D1188ECC}">
      <dgm:prSet/>
      <dgm:spPr/>
      <dgm:t>
        <a:bodyPr/>
        <a:lstStyle/>
        <a:p>
          <a:r>
            <a:rPr lang="en-US"/>
            <a:t>Conclusion </a:t>
          </a:r>
        </a:p>
      </dgm:t>
    </dgm:pt>
    <dgm:pt modelId="{B888544D-CBCD-4CDF-8C27-8864BFEA1210}" type="parTrans" cxnId="{119502D5-ADA4-43A5-BC73-5245D780185D}">
      <dgm:prSet/>
      <dgm:spPr/>
      <dgm:t>
        <a:bodyPr/>
        <a:lstStyle/>
        <a:p>
          <a:endParaRPr lang="en-US"/>
        </a:p>
      </dgm:t>
    </dgm:pt>
    <dgm:pt modelId="{EFEA048B-35DD-4C6B-94D6-AD24BF0A1A69}" type="sibTrans" cxnId="{119502D5-ADA4-43A5-BC73-5245D780185D}">
      <dgm:prSet/>
      <dgm:spPr/>
      <dgm:t>
        <a:bodyPr/>
        <a:lstStyle/>
        <a:p>
          <a:endParaRPr lang="en-US"/>
        </a:p>
      </dgm:t>
    </dgm:pt>
    <dgm:pt modelId="{926DA436-7271-1C40-9A9D-72643C95A4A3}" type="pres">
      <dgm:prSet presAssocID="{945BD4D5-E871-4960-9034-B4785A66ED8F}" presName="diagram" presStyleCnt="0">
        <dgm:presLayoutVars>
          <dgm:dir/>
          <dgm:resizeHandles val="exact"/>
        </dgm:presLayoutVars>
      </dgm:prSet>
      <dgm:spPr/>
    </dgm:pt>
    <dgm:pt modelId="{322917B8-15FF-2749-8498-F40A76754D73}" type="pres">
      <dgm:prSet presAssocID="{05F0237D-4195-4510-836F-35F7B9BAEA7B}" presName="node" presStyleLbl="node1" presStyleIdx="0" presStyleCnt="6">
        <dgm:presLayoutVars>
          <dgm:bulletEnabled val="1"/>
        </dgm:presLayoutVars>
      </dgm:prSet>
      <dgm:spPr/>
    </dgm:pt>
    <dgm:pt modelId="{1C2D76B1-6211-604E-92FB-F9BBA6D05485}" type="pres">
      <dgm:prSet presAssocID="{C6979EC9-728C-41E4-B444-2427AE576FE4}" presName="sibTrans" presStyleCnt="0"/>
      <dgm:spPr/>
    </dgm:pt>
    <dgm:pt modelId="{5EEF0368-1A84-914B-8D9C-32A8ADCBACA4}" type="pres">
      <dgm:prSet presAssocID="{E59F09F1-42CA-41E1-B1E2-A59E2393DE1A}" presName="node" presStyleLbl="node1" presStyleIdx="1" presStyleCnt="6">
        <dgm:presLayoutVars>
          <dgm:bulletEnabled val="1"/>
        </dgm:presLayoutVars>
      </dgm:prSet>
      <dgm:spPr/>
    </dgm:pt>
    <dgm:pt modelId="{71E2821E-6670-974E-9D68-F0D1073F5C6E}" type="pres">
      <dgm:prSet presAssocID="{99767B02-340A-419D-95BD-B888A11C9E63}" presName="sibTrans" presStyleCnt="0"/>
      <dgm:spPr/>
    </dgm:pt>
    <dgm:pt modelId="{0C8D812A-6D7A-4848-A0FC-C0CAE7F73425}" type="pres">
      <dgm:prSet presAssocID="{A8B7127C-2D57-441C-9491-E95A0AF7AE27}" presName="node" presStyleLbl="node1" presStyleIdx="2" presStyleCnt="6">
        <dgm:presLayoutVars>
          <dgm:bulletEnabled val="1"/>
        </dgm:presLayoutVars>
      </dgm:prSet>
      <dgm:spPr/>
    </dgm:pt>
    <dgm:pt modelId="{E16FBCFF-B6D6-1343-8E20-D81950D3B22B}" type="pres">
      <dgm:prSet presAssocID="{DE9429AB-B845-4BC6-B565-5D63E65F7DF4}" presName="sibTrans" presStyleCnt="0"/>
      <dgm:spPr/>
    </dgm:pt>
    <dgm:pt modelId="{6EFBC0CD-E765-874C-87E0-2BE9E36155D9}" type="pres">
      <dgm:prSet presAssocID="{31345173-1760-47BF-A8A0-C28742958DEF}" presName="node" presStyleLbl="node1" presStyleIdx="3" presStyleCnt="6">
        <dgm:presLayoutVars>
          <dgm:bulletEnabled val="1"/>
        </dgm:presLayoutVars>
      </dgm:prSet>
      <dgm:spPr/>
    </dgm:pt>
    <dgm:pt modelId="{79BF9008-0F59-2648-81E0-AEA05FE424F0}" type="pres">
      <dgm:prSet presAssocID="{53CA5892-D6E4-4A64-9F74-162C263B0D5B}" presName="sibTrans" presStyleCnt="0"/>
      <dgm:spPr/>
    </dgm:pt>
    <dgm:pt modelId="{CDD20A00-6953-D948-973A-31FE1EC021FE}" type="pres">
      <dgm:prSet presAssocID="{A4C751CF-58AA-4EB0-81A6-42F67CB694B7}" presName="node" presStyleLbl="node1" presStyleIdx="4" presStyleCnt="6">
        <dgm:presLayoutVars>
          <dgm:bulletEnabled val="1"/>
        </dgm:presLayoutVars>
      </dgm:prSet>
      <dgm:spPr/>
    </dgm:pt>
    <dgm:pt modelId="{08C230E3-7D17-4448-AC00-EC2815F5DB90}" type="pres">
      <dgm:prSet presAssocID="{356C7D63-DB6E-4BC6-85DD-98CCD1E945CF}" presName="sibTrans" presStyleCnt="0"/>
      <dgm:spPr/>
    </dgm:pt>
    <dgm:pt modelId="{B26CB52E-442C-AE48-A8D5-6D0FA4C2AF33}" type="pres">
      <dgm:prSet presAssocID="{B2110740-F3F3-4D6B-8EBC-3013D1188ECC}" presName="node" presStyleLbl="node1" presStyleIdx="5" presStyleCnt="6">
        <dgm:presLayoutVars>
          <dgm:bulletEnabled val="1"/>
        </dgm:presLayoutVars>
      </dgm:prSet>
      <dgm:spPr/>
    </dgm:pt>
  </dgm:ptLst>
  <dgm:cxnLst>
    <dgm:cxn modelId="{F3D24506-C8B6-394B-B4E6-4AE194688DDE}" type="presOf" srcId="{A8B7127C-2D57-441C-9491-E95A0AF7AE27}" destId="{0C8D812A-6D7A-4848-A0FC-C0CAE7F73425}" srcOrd="0" destOrd="0" presId="urn:microsoft.com/office/officeart/2005/8/layout/default"/>
    <dgm:cxn modelId="{BB092513-891D-4684-9508-D42E2B741FF9}" srcId="{945BD4D5-E871-4960-9034-B4785A66ED8F}" destId="{05F0237D-4195-4510-836F-35F7B9BAEA7B}" srcOrd="0" destOrd="0" parTransId="{F960EE70-542D-48C9-AB06-27A82433F0CB}" sibTransId="{C6979EC9-728C-41E4-B444-2427AE576FE4}"/>
    <dgm:cxn modelId="{9842B92C-D7BF-1747-AA3B-02209F4BF7F9}" type="presOf" srcId="{B2110740-F3F3-4D6B-8EBC-3013D1188ECC}" destId="{B26CB52E-442C-AE48-A8D5-6D0FA4C2AF33}" srcOrd="0" destOrd="0" presId="urn:microsoft.com/office/officeart/2005/8/layout/default"/>
    <dgm:cxn modelId="{A847E32E-6B9C-6C41-A34D-B4FC9FC19769}" type="presOf" srcId="{A4C751CF-58AA-4EB0-81A6-42F67CB694B7}" destId="{CDD20A00-6953-D948-973A-31FE1EC021FE}" srcOrd="0" destOrd="0" presId="urn:microsoft.com/office/officeart/2005/8/layout/default"/>
    <dgm:cxn modelId="{9B245C36-7E96-0D4A-A3A2-2B045F0C4E91}" type="presOf" srcId="{31345173-1760-47BF-A8A0-C28742958DEF}" destId="{6EFBC0CD-E765-874C-87E0-2BE9E36155D9}" srcOrd="0" destOrd="0" presId="urn:microsoft.com/office/officeart/2005/8/layout/default"/>
    <dgm:cxn modelId="{73DF3246-AB09-4099-9D76-74FD8B5D814A}" srcId="{945BD4D5-E871-4960-9034-B4785A66ED8F}" destId="{E59F09F1-42CA-41E1-B1E2-A59E2393DE1A}" srcOrd="1" destOrd="0" parTransId="{FE3BECE7-E923-4C55-8285-971BA56C4C03}" sibTransId="{99767B02-340A-419D-95BD-B888A11C9E63}"/>
    <dgm:cxn modelId="{B2DDB046-6018-7747-8D66-CB1B6B3FBFF3}" type="presOf" srcId="{E59F09F1-42CA-41E1-B1E2-A59E2393DE1A}" destId="{5EEF0368-1A84-914B-8D9C-32A8ADCBACA4}" srcOrd="0" destOrd="0" presId="urn:microsoft.com/office/officeart/2005/8/layout/default"/>
    <dgm:cxn modelId="{69C4055B-E85E-1E47-9201-C82E88663A0B}" type="presOf" srcId="{05F0237D-4195-4510-836F-35F7B9BAEA7B}" destId="{322917B8-15FF-2749-8498-F40A76754D73}" srcOrd="0" destOrd="0" presId="urn:microsoft.com/office/officeart/2005/8/layout/default"/>
    <dgm:cxn modelId="{80B11070-7306-4010-8B4D-76513694219B}" srcId="{945BD4D5-E871-4960-9034-B4785A66ED8F}" destId="{A8B7127C-2D57-441C-9491-E95A0AF7AE27}" srcOrd="2" destOrd="0" parTransId="{0EF96161-4A67-4297-91E0-0B215CA46BFE}" sibTransId="{DE9429AB-B845-4BC6-B565-5D63E65F7DF4}"/>
    <dgm:cxn modelId="{43351B7E-4D17-4DE2-A69C-F260E352F66C}" srcId="{945BD4D5-E871-4960-9034-B4785A66ED8F}" destId="{A4C751CF-58AA-4EB0-81A6-42F67CB694B7}" srcOrd="4" destOrd="0" parTransId="{F7A2C0C9-7EE9-40BD-9F8C-C0FBA618E84F}" sibTransId="{356C7D63-DB6E-4BC6-85DD-98CCD1E945CF}"/>
    <dgm:cxn modelId="{119502D5-ADA4-43A5-BC73-5245D780185D}" srcId="{945BD4D5-E871-4960-9034-B4785A66ED8F}" destId="{B2110740-F3F3-4D6B-8EBC-3013D1188ECC}" srcOrd="5" destOrd="0" parTransId="{B888544D-CBCD-4CDF-8C27-8864BFEA1210}" sibTransId="{EFEA048B-35DD-4C6B-94D6-AD24BF0A1A69}"/>
    <dgm:cxn modelId="{23732BDB-050F-9248-8DE5-E7136DD9A64C}" type="presOf" srcId="{945BD4D5-E871-4960-9034-B4785A66ED8F}" destId="{926DA436-7271-1C40-9A9D-72643C95A4A3}" srcOrd="0" destOrd="0" presId="urn:microsoft.com/office/officeart/2005/8/layout/default"/>
    <dgm:cxn modelId="{27AA47EC-582E-4F69-9531-68E290DF78D7}" srcId="{945BD4D5-E871-4960-9034-B4785A66ED8F}" destId="{31345173-1760-47BF-A8A0-C28742958DEF}" srcOrd="3" destOrd="0" parTransId="{6DF48099-6207-4928-B5D0-9D75BA6DC776}" sibTransId="{53CA5892-D6E4-4A64-9F74-162C263B0D5B}"/>
    <dgm:cxn modelId="{D2642BD4-F298-3942-9557-ED5C779471A8}" type="presParOf" srcId="{926DA436-7271-1C40-9A9D-72643C95A4A3}" destId="{322917B8-15FF-2749-8498-F40A76754D73}" srcOrd="0" destOrd="0" presId="urn:microsoft.com/office/officeart/2005/8/layout/default"/>
    <dgm:cxn modelId="{80E2D2DB-306D-7E41-B8DC-6C0E3DB86365}" type="presParOf" srcId="{926DA436-7271-1C40-9A9D-72643C95A4A3}" destId="{1C2D76B1-6211-604E-92FB-F9BBA6D05485}" srcOrd="1" destOrd="0" presId="urn:microsoft.com/office/officeart/2005/8/layout/default"/>
    <dgm:cxn modelId="{D48E2960-203C-9E40-9DCB-F928A44148A7}" type="presParOf" srcId="{926DA436-7271-1C40-9A9D-72643C95A4A3}" destId="{5EEF0368-1A84-914B-8D9C-32A8ADCBACA4}" srcOrd="2" destOrd="0" presId="urn:microsoft.com/office/officeart/2005/8/layout/default"/>
    <dgm:cxn modelId="{EEC57639-E368-DB44-857E-98E0C067AD36}" type="presParOf" srcId="{926DA436-7271-1C40-9A9D-72643C95A4A3}" destId="{71E2821E-6670-974E-9D68-F0D1073F5C6E}" srcOrd="3" destOrd="0" presId="urn:microsoft.com/office/officeart/2005/8/layout/default"/>
    <dgm:cxn modelId="{10F9E3F5-0396-EC4D-8BE0-AF454023B5F5}" type="presParOf" srcId="{926DA436-7271-1C40-9A9D-72643C95A4A3}" destId="{0C8D812A-6D7A-4848-A0FC-C0CAE7F73425}" srcOrd="4" destOrd="0" presId="urn:microsoft.com/office/officeart/2005/8/layout/default"/>
    <dgm:cxn modelId="{E11CF734-E96C-D84A-A8CD-C64E8E1C285F}" type="presParOf" srcId="{926DA436-7271-1C40-9A9D-72643C95A4A3}" destId="{E16FBCFF-B6D6-1343-8E20-D81950D3B22B}" srcOrd="5" destOrd="0" presId="urn:microsoft.com/office/officeart/2005/8/layout/default"/>
    <dgm:cxn modelId="{BC0985AE-DB09-ED49-9B92-A5DEFD573CCE}" type="presParOf" srcId="{926DA436-7271-1C40-9A9D-72643C95A4A3}" destId="{6EFBC0CD-E765-874C-87E0-2BE9E36155D9}" srcOrd="6" destOrd="0" presId="urn:microsoft.com/office/officeart/2005/8/layout/default"/>
    <dgm:cxn modelId="{7480F815-397F-0145-8FD1-AB78AF21D890}" type="presParOf" srcId="{926DA436-7271-1C40-9A9D-72643C95A4A3}" destId="{79BF9008-0F59-2648-81E0-AEA05FE424F0}" srcOrd="7" destOrd="0" presId="urn:microsoft.com/office/officeart/2005/8/layout/default"/>
    <dgm:cxn modelId="{8784026F-854C-E747-B5AF-66DB6BEA0C0D}" type="presParOf" srcId="{926DA436-7271-1C40-9A9D-72643C95A4A3}" destId="{CDD20A00-6953-D948-973A-31FE1EC021FE}" srcOrd="8" destOrd="0" presId="urn:microsoft.com/office/officeart/2005/8/layout/default"/>
    <dgm:cxn modelId="{A80CAD15-AFF2-4449-90D6-B554FD868C93}" type="presParOf" srcId="{926DA436-7271-1C40-9A9D-72643C95A4A3}" destId="{08C230E3-7D17-4448-AC00-EC2815F5DB90}" srcOrd="9" destOrd="0" presId="urn:microsoft.com/office/officeart/2005/8/layout/default"/>
    <dgm:cxn modelId="{E939EFC4-F0C9-E44B-8AD5-D527F98D17FB}" type="presParOf" srcId="{926DA436-7271-1C40-9A9D-72643C95A4A3}" destId="{B26CB52E-442C-AE48-A8D5-6D0FA4C2AF3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5218AE-124A-4700-A1E3-2152A08842E6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7290491-2EAE-4C71-AEBD-85AA058548B3}">
      <dgm:prSet/>
      <dgm:spPr/>
      <dgm:t>
        <a:bodyPr/>
        <a:lstStyle/>
        <a:p>
          <a:r>
            <a:rPr lang="en-US" dirty="0"/>
            <a:t>Gas assay: (low pressure)</a:t>
          </a:r>
        </a:p>
      </dgm:t>
    </dgm:pt>
    <dgm:pt modelId="{86121A38-0CAF-4A27-9810-FB8F2796267F}" type="parTrans" cxnId="{CA082D5D-1BE3-423D-828B-2169B1BA579C}">
      <dgm:prSet/>
      <dgm:spPr/>
      <dgm:t>
        <a:bodyPr/>
        <a:lstStyle/>
        <a:p>
          <a:endParaRPr lang="en-US"/>
        </a:p>
      </dgm:t>
    </dgm:pt>
    <dgm:pt modelId="{CE1B965A-C488-4EE2-89FD-F890B60635FF}" type="sibTrans" cxnId="{CA082D5D-1BE3-423D-828B-2169B1BA579C}">
      <dgm:prSet/>
      <dgm:spPr/>
      <dgm:t>
        <a:bodyPr/>
        <a:lstStyle/>
        <a:p>
          <a:endParaRPr lang="en-US"/>
        </a:p>
      </dgm:t>
    </dgm:pt>
    <dgm:pt modelId="{11DF6309-66BF-4338-BA1A-D204744B4D5C}">
      <dgm:prSet/>
      <dgm:spPr/>
      <dgm:t>
        <a:bodyPr/>
        <a:lstStyle/>
        <a:p>
          <a:r>
            <a:rPr lang="en-US" dirty="0"/>
            <a:t>Rn trap : activated carbon as sole material</a:t>
          </a:r>
        </a:p>
      </dgm:t>
    </dgm:pt>
    <dgm:pt modelId="{BEA25B02-4B0B-402F-A585-B3190968B8E7}" type="parTrans" cxnId="{2C0A7C63-CB9C-42C6-9F4C-326A05BFD844}">
      <dgm:prSet/>
      <dgm:spPr/>
      <dgm:t>
        <a:bodyPr/>
        <a:lstStyle/>
        <a:p>
          <a:endParaRPr lang="en-US"/>
        </a:p>
      </dgm:t>
    </dgm:pt>
    <dgm:pt modelId="{7993C35A-E96C-40E5-AA2C-E56DA84EB84F}" type="sibTrans" cxnId="{2C0A7C63-CB9C-42C6-9F4C-326A05BFD844}">
      <dgm:prSet/>
      <dgm:spPr/>
      <dgm:t>
        <a:bodyPr/>
        <a:lstStyle/>
        <a:p>
          <a:endParaRPr lang="en-US"/>
        </a:p>
      </dgm:t>
    </dgm:pt>
    <dgm:pt modelId="{24EE554E-F2DD-4F0E-9D4B-FA885C81CACB}">
      <dgm:prSet/>
      <dgm:spPr/>
      <dgm:t>
        <a:bodyPr/>
        <a:lstStyle/>
        <a:p>
          <a:r>
            <a:rPr lang="en-US" dirty="0"/>
            <a:t>Excellent adsorption capacity at ⇣ T</a:t>
          </a:r>
          <a:r>
            <a:rPr lang="en-US" baseline="30000" dirty="0"/>
            <a:t>∘</a:t>
          </a:r>
          <a:r>
            <a:rPr lang="en-US" dirty="0"/>
            <a:t> </a:t>
          </a:r>
        </a:p>
      </dgm:t>
    </dgm:pt>
    <dgm:pt modelId="{794A380B-4387-4515-96A2-422218E27845}" type="parTrans" cxnId="{BEA3FEF7-78C8-4618-8504-86A4F97A1197}">
      <dgm:prSet/>
      <dgm:spPr/>
      <dgm:t>
        <a:bodyPr/>
        <a:lstStyle/>
        <a:p>
          <a:endParaRPr lang="en-US"/>
        </a:p>
      </dgm:t>
    </dgm:pt>
    <dgm:pt modelId="{86CCE364-76CF-431A-97B7-036262B3CDD5}" type="sibTrans" cxnId="{BEA3FEF7-78C8-4618-8504-86A4F97A1197}">
      <dgm:prSet/>
      <dgm:spPr/>
      <dgm:t>
        <a:bodyPr/>
        <a:lstStyle/>
        <a:p>
          <a:endParaRPr lang="en-US"/>
        </a:p>
      </dgm:t>
    </dgm:pt>
    <dgm:pt modelId="{8F92DCA2-921F-4750-9FD2-081EFD3D981D}">
      <dgm:prSet/>
      <dgm:spPr/>
      <dgm:t>
        <a:bodyPr/>
        <a:lstStyle/>
        <a:p>
          <a:r>
            <a:rPr lang="en-US" dirty="0"/>
            <a:t>Hybrid system</a:t>
          </a:r>
        </a:p>
      </dgm:t>
    </dgm:pt>
    <dgm:pt modelId="{34B4DB71-C932-447A-9AA9-88024E0477A1}" type="parTrans" cxnId="{06F00598-0B0D-409F-8525-7EBA92E9F117}">
      <dgm:prSet/>
      <dgm:spPr/>
      <dgm:t>
        <a:bodyPr/>
        <a:lstStyle/>
        <a:p>
          <a:endParaRPr lang="en-US"/>
        </a:p>
      </dgm:t>
    </dgm:pt>
    <dgm:pt modelId="{A2A32145-A6D9-4E49-B21A-2AF203CBE21C}" type="sibTrans" cxnId="{06F00598-0B0D-409F-8525-7EBA92E9F117}">
      <dgm:prSet/>
      <dgm:spPr/>
      <dgm:t>
        <a:bodyPr/>
        <a:lstStyle/>
        <a:p>
          <a:endParaRPr lang="en-US"/>
        </a:p>
      </dgm:t>
    </dgm:pt>
    <dgm:pt modelId="{E0126416-5D2D-C141-A8D0-8043EF49327B}">
      <dgm:prSet phldrT="[Text]"/>
      <dgm:spPr/>
      <dgm:t>
        <a:bodyPr/>
        <a:lstStyle/>
        <a:p>
          <a:r>
            <a:rPr lang="en-US" dirty="0"/>
            <a:t>Increase sensitivity of radon measurement in large volume systems: PICO (PV 10 m</a:t>
          </a:r>
          <a:r>
            <a:rPr lang="en-US" baseline="30000" dirty="0"/>
            <a:t>3</a:t>
          </a:r>
          <a:r>
            <a:rPr lang="en-US" dirty="0"/>
            <a:t>)</a:t>
          </a:r>
        </a:p>
      </dgm:t>
    </dgm:pt>
    <dgm:pt modelId="{C5EA64F6-04C4-534E-989B-C7C22F63E0A9}" type="parTrans" cxnId="{31D79216-CAC2-C44D-96B7-7ED21BB06543}">
      <dgm:prSet/>
      <dgm:spPr/>
      <dgm:t>
        <a:bodyPr/>
        <a:lstStyle/>
        <a:p>
          <a:endParaRPr lang="en-US"/>
        </a:p>
      </dgm:t>
    </dgm:pt>
    <dgm:pt modelId="{D638573B-8E25-CA49-A278-2B0F81658479}" type="sibTrans" cxnId="{31D79216-CAC2-C44D-96B7-7ED21BB06543}">
      <dgm:prSet/>
      <dgm:spPr/>
      <dgm:t>
        <a:bodyPr/>
        <a:lstStyle/>
        <a:p>
          <a:endParaRPr lang="en-US"/>
        </a:p>
      </dgm:t>
    </dgm:pt>
    <dgm:pt modelId="{D3F22B6F-C2B3-DD4E-87D8-1150BBE0AF18}">
      <dgm:prSet phldrT="[Text]" custT="1"/>
      <dgm:spPr/>
      <dgm:t>
        <a:bodyPr/>
        <a:lstStyle/>
        <a:p>
          <a:r>
            <a:rPr lang="en-US" sz="1400" dirty="0"/>
            <a:t>Rn trap : Bronze wool + Activated carbon</a:t>
          </a:r>
        </a:p>
      </dgm:t>
    </dgm:pt>
    <dgm:pt modelId="{4E2A8A6F-77B7-0047-8DDF-B57B293EBEB4}" type="parTrans" cxnId="{625167F1-CC83-0B4A-B652-B3A039ECFFAF}">
      <dgm:prSet/>
      <dgm:spPr/>
      <dgm:t>
        <a:bodyPr/>
        <a:lstStyle/>
        <a:p>
          <a:endParaRPr lang="en-US"/>
        </a:p>
      </dgm:t>
    </dgm:pt>
    <dgm:pt modelId="{73DA6AAC-EE31-1D4A-9454-F8B87F78CC14}" type="sibTrans" cxnId="{625167F1-CC83-0B4A-B652-B3A039ECFFAF}">
      <dgm:prSet/>
      <dgm:spPr/>
      <dgm:t>
        <a:bodyPr/>
        <a:lstStyle/>
        <a:p>
          <a:endParaRPr lang="en-US"/>
        </a:p>
      </dgm:t>
    </dgm:pt>
    <dgm:pt modelId="{DA027DF4-EA05-F145-B3D4-B6DDF4BCD377}">
      <dgm:prSet phldrT="[Text]" custT="1"/>
      <dgm:spPr/>
      <dgm:t>
        <a:bodyPr/>
        <a:lstStyle/>
        <a:p>
          <a:r>
            <a:rPr lang="en-US" sz="1400" dirty="0"/>
            <a:t>Water trap</a:t>
          </a:r>
          <a:r>
            <a:rPr lang="en-US" sz="1400" dirty="0">
              <a:sym typeface="Wingdings" pitchFamily="2" charset="2"/>
            </a:rPr>
            <a:t> absorb the water before it reaches the charcoal</a:t>
          </a:r>
          <a:r>
            <a:rPr lang="en-US" sz="1300" dirty="0">
              <a:sym typeface="Wingdings" pitchFamily="2" charset="2"/>
            </a:rPr>
            <a:t> </a:t>
          </a:r>
          <a:endParaRPr lang="en-US" sz="1300" dirty="0"/>
        </a:p>
      </dgm:t>
    </dgm:pt>
    <dgm:pt modelId="{58350322-D0AE-AD4D-8713-DB8DEA3D3E42}" type="parTrans" cxnId="{9B7171DD-B1BC-6348-BED4-098F24C5CE78}">
      <dgm:prSet/>
      <dgm:spPr/>
      <dgm:t>
        <a:bodyPr/>
        <a:lstStyle/>
        <a:p>
          <a:endParaRPr lang="en-US"/>
        </a:p>
      </dgm:t>
    </dgm:pt>
    <dgm:pt modelId="{D75B3CBC-09A9-2B40-9961-6612247AC637}" type="sibTrans" cxnId="{9B7171DD-B1BC-6348-BED4-098F24C5CE78}">
      <dgm:prSet/>
      <dgm:spPr/>
      <dgm:t>
        <a:bodyPr/>
        <a:lstStyle/>
        <a:p>
          <a:endParaRPr lang="en-US"/>
        </a:p>
      </dgm:t>
    </dgm:pt>
    <dgm:pt modelId="{773F98F9-496F-894C-A2C1-1477228B4B59}">
      <dgm:prSet phldrT="[Text]" custT="1"/>
      <dgm:spPr/>
      <dgm:t>
        <a:bodyPr/>
        <a:lstStyle/>
        <a:p>
          <a:r>
            <a:rPr lang="en-US" sz="1300" dirty="0"/>
            <a:t>Wool: Not prone to blockage + limited adsorption of O</a:t>
          </a:r>
          <a:r>
            <a:rPr lang="en-US" sz="1300" baseline="-25000" dirty="0"/>
            <a:t>2</a:t>
          </a:r>
          <a:r>
            <a:rPr lang="en-US" sz="1300" dirty="0"/>
            <a:t> and N</a:t>
          </a:r>
          <a:r>
            <a:rPr lang="en-US" sz="1300" baseline="-25000" dirty="0"/>
            <a:t>2</a:t>
          </a:r>
        </a:p>
      </dgm:t>
    </dgm:pt>
    <dgm:pt modelId="{06A4961B-0DC3-6144-8854-6BE3A3D54B25}" type="parTrans" cxnId="{5EB49F68-5B22-484F-8AC3-38001C93D1D2}">
      <dgm:prSet/>
      <dgm:spPr/>
      <dgm:t>
        <a:bodyPr/>
        <a:lstStyle/>
        <a:p>
          <a:endParaRPr lang="en-US"/>
        </a:p>
      </dgm:t>
    </dgm:pt>
    <dgm:pt modelId="{5899C612-3A9D-C542-B081-928D382A7F54}" type="sibTrans" cxnId="{5EB49F68-5B22-484F-8AC3-38001C93D1D2}">
      <dgm:prSet/>
      <dgm:spPr/>
      <dgm:t>
        <a:bodyPr/>
        <a:lstStyle/>
        <a:p>
          <a:endParaRPr lang="en-US"/>
        </a:p>
      </dgm:t>
    </dgm:pt>
    <dgm:pt modelId="{497E8F9F-9189-244C-AFBA-097381584ABE}">
      <dgm:prSet phldrT="[Text]" custT="1"/>
      <dgm:spPr/>
      <dgm:t>
        <a:bodyPr/>
        <a:lstStyle/>
        <a:p>
          <a:r>
            <a:rPr lang="en-US" sz="1300" dirty="0"/>
            <a:t>Wool: To absorb residual moisture upstream</a:t>
          </a:r>
        </a:p>
      </dgm:t>
    </dgm:pt>
    <dgm:pt modelId="{0E167CA5-F885-4244-8687-306A683F53E7}" type="parTrans" cxnId="{3D4683E6-AF4E-8F4C-BF4B-9CA6BA1828AF}">
      <dgm:prSet/>
      <dgm:spPr/>
      <dgm:t>
        <a:bodyPr/>
        <a:lstStyle/>
        <a:p>
          <a:endParaRPr lang="en-US"/>
        </a:p>
      </dgm:t>
    </dgm:pt>
    <dgm:pt modelId="{7D6A7346-0BCA-4A4E-A908-1F0F2C8FC2AE}" type="sibTrans" cxnId="{3D4683E6-AF4E-8F4C-BF4B-9CA6BA1828AF}">
      <dgm:prSet/>
      <dgm:spPr/>
      <dgm:t>
        <a:bodyPr/>
        <a:lstStyle/>
        <a:p>
          <a:endParaRPr lang="en-US"/>
        </a:p>
      </dgm:t>
    </dgm:pt>
    <dgm:pt modelId="{6DB85F7F-3730-D74C-8EB2-E8EFAAF3B5DD}">
      <dgm:prSet phldrT="[Text]" custT="1"/>
      <dgm:spPr/>
      <dgm:t>
        <a:bodyPr/>
        <a:lstStyle/>
        <a:p>
          <a:r>
            <a:rPr lang="en-US" sz="1300" dirty="0"/>
            <a:t>Wool: Allowing the system to breathe + limits the drop in P &amp; Q.</a:t>
          </a:r>
        </a:p>
      </dgm:t>
    </dgm:pt>
    <dgm:pt modelId="{FA9CA720-18DA-0041-9F18-2605322814B5}" type="parTrans" cxnId="{CF4B1368-C0CC-CA4E-982B-6699C3604B66}">
      <dgm:prSet/>
      <dgm:spPr/>
      <dgm:t>
        <a:bodyPr/>
        <a:lstStyle/>
        <a:p>
          <a:endParaRPr lang="en-US"/>
        </a:p>
      </dgm:t>
    </dgm:pt>
    <dgm:pt modelId="{FFA37869-D35E-7642-BFAC-D6561F55E90D}" type="sibTrans" cxnId="{CF4B1368-C0CC-CA4E-982B-6699C3604B66}">
      <dgm:prSet/>
      <dgm:spPr/>
      <dgm:t>
        <a:bodyPr/>
        <a:lstStyle/>
        <a:p>
          <a:endParaRPr lang="en-US"/>
        </a:p>
      </dgm:t>
    </dgm:pt>
    <dgm:pt modelId="{FF117C13-B69B-6243-9542-3BAB4711A36D}">
      <dgm:prSet/>
      <dgm:spPr/>
      <dgm:t>
        <a:bodyPr/>
        <a:lstStyle/>
        <a:p>
          <a:r>
            <a:rPr lang="en-US" dirty="0"/>
            <a:t>Prone to clogging at ⇣ T</a:t>
          </a:r>
          <a:r>
            <a:rPr lang="en-US" baseline="30000" dirty="0"/>
            <a:t>∘</a:t>
          </a:r>
          <a:r>
            <a:rPr lang="en-US" dirty="0"/>
            <a:t> </a:t>
          </a:r>
          <a:r>
            <a:rPr lang="en-US" dirty="0">
              <a:sym typeface="Wingdings" pitchFamily="2" charset="2"/>
            </a:rPr>
            <a:t> moisture, O</a:t>
          </a:r>
          <a:r>
            <a:rPr lang="en-US" baseline="-25000" dirty="0">
              <a:sym typeface="Wingdings" pitchFamily="2" charset="2"/>
            </a:rPr>
            <a:t>2</a:t>
          </a:r>
          <a:r>
            <a:rPr lang="en-US" dirty="0">
              <a:sym typeface="Wingdings" pitchFamily="2" charset="2"/>
            </a:rPr>
            <a:t> &amp; N</a:t>
          </a:r>
          <a:r>
            <a:rPr lang="en-US" baseline="-25000" dirty="0">
              <a:sym typeface="Wingdings" pitchFamily="2" charset="2"/>
            </a:rPr>
            <a:t>2</a:t>
          </a:r>
          <a:r>
            <a:rPr lang="en-US" dirty="0">
              <a:sym typeface="Wingdings" pitchFamily="2" charset="2"/>
            </a:rPr>
            <a:t> condensation</a:t>
          </a:r>
          <a:endParaRPr lang="en-US" dirty="0"/>
        </a:p>
      </dgm:t>
    </dgm:pt>
    <dgm:pt modelId="{A0FB8B88-FFA5-8B4D-AF84-DBB92F1F735C}" type="sibTrans" cxnId="{6DC2D6D1-F3A4-9244-978B-1613F1967107}">
      <dgm:prSet/>
      <dgm:spPr/>
      <dgm:t>
        <a:bodyPr/>
        <a:lstStyle/>
        <a:p>
          <a:endParaRPr lang="en-US"/>
        </a:p>
      </dgm:t>
    </dgm:pt>
    <dgm:pt modelId="{0DD15E48-E0D5-3F4A-82B7-18D4BB7DB68A}" type="parTrans" cxnId="{6DC2D6D1-F3A4-9244-978B-1613F1967107}">
      <dgm:prSet/>
      <dgm:spPr/>
      <dgm:t>
        <a:bodyPr/>
        <a:lstStyle/>
        <a:p>
          <a:endParaRPr lang="en-US"/>
        </a:p>
      </dgm:t>
    </dgm:pt>
    <dgm:pt modelId="{7E43A076-C85F-DC44-9083-61DCCE90FAB7}" type="pres">
      <dgm:prSet presAssocID="{075218AE-124A-4700-A1E3-2152A08842E6}" presName="Name0" presStyleCnt="0">
        <dgm:presLayoutVars>
          <dgm:dir/>
          <dgm:animLvl val="lvl"/>
          <dgm:resizeHandles val="exact"/>
        </dgm:presLayoutVars>
      </dgm:prSet>
      <dgm:spPr/>
    </dgm:pt>
    <dgm:pt modelId="{C3CB883D-2E53-7A41-8569-1977E1F1A3CD}" type="pres">
      <dgm:prSet presAssocID="{8F92DCA2-921F-4750-9FD2-081EFD3D981D}" presName="boxAndChildren" presStyleCnt="0"/>
      <dgm:spPr/>
    </dgm:pt>
    <dgm:pt modelId="{B795E5FE-DCF6-034D-9866-B7E8F64381C5}" type="pres">
      <dgm:prSet presAssocID="{8F92DCA2-921F-4750-9FD2-081EFD3D981D}" presName="parentTextBox" presStyleLbl="alignNode1" presStyleIdx="0" presStyleCnt="3"/>
      <dgm:spPr/>
    </dgm:pt>
    <dgm:pt modelId="{78EB667A-54EC-FE44-BB17-CC0E864455B1}" type="pres">
      <dgm:prSet presAssocID="{8F92DCA2-921F-4750-9FD2-081EFD3D981D}" presName="descendantBox" presStyleLbl="bgAccFollowNode1" presStyleIdx="0" presStyleCnt="3"/>
      <dgm:spPr/>
    </dgm:pt>
    <dgm:pt modelId="{4ADD9549-4FEC-F641-B5FE-25B4A04CA2AB}" type="pres">
      <dgm:prSet presAssocID="{7993C35A-E96C-40E5-AA2C-E56DA84EB84F}" presName="sp" presStyleCnt="0"/>
      <dgm:spPr/>
    </dgm:pt>
    <dgm:pt modelId="{FBEDEA78-6C78-634E-80A6-12735C5FF18E}" type="pres">
      <dgm:prSet presAssocID="{11DF6309-66BF-4338-BA1A-D204744B4D5C}" presName="arrowAndChildren" presStyleCnt="0"/>
      <dgm:spPr/>
    </dgm:pt>
    <dgm:pt modelId="{CC867015-1769-8841-B147-4BDCA4DAE9DD}" type="pres">
      <dgm:prSet presAssocID="{11DF6309-66BF-4338-BA1A-D204744B4D5C}" presName="parentTextArrow" presStyleLbl="node1" presStyleIdx="0" presStyleCnt="0"/>
      <dgm:spPr/>
    </dgm:pt>
    <dgm:pt modelId="{434DCE18-2B47-7147-8796-AFB74C92CF12}" type="pres">
      <dgm:prSet presAssocID="{11DF6309-66BF-4338-BA1A-D204744B4D5C}" presName="arrow" presStyleLbl="alignNode1" presStyleIdx="1" presStyleCnt="3"/>
      <dgm:spPr/>
    </dgm:pt>
    <dgm:pt modelId="{120C9D57-320F-0144-A666-7D6E1BCE2577}" type="pres">
      <dgm:prSet presAssocID="{11DF6309-66BF-4338-BA1A-D204744B4D5C}" presName="descendantArrow" presStyleLbl="bgAccFollowNode1" presStyleIdx="1" presStyleCnt="3"/>
      <dgm:spPr/>
    </dgm:pt>
    <dgm:pt modelId="{602611BD-D22F-A14C-912B-A133C8015F7B}" type="pres">
      <dgm:prSet presAssocID="{CE1B965A-C488-4EE2-89FD-F890B60635FF}" presName="sp" presStyleCnt="0"/>
      <dgm:spPr/>
    </dgm:pt>
    <dgm:pt modelId="{A6F3E8C8-E045-CB4F-AD0B-23DB4287A6BF}" type="pres">
      <dgm:prSet presAssocID="{17290491-2EAE-4C71-AEBD-85AA058548B3}" presName="arrowAndChildren" presStyleCnt="0"/>
      <dgm:spPr/>
    </dgm:pt>
    <dgm:pt modelId="{A3ABBC20-3995-1244-B4BA-9A0C903B81A6}" type="pres">
      <dgm:prSet presAssocID="{17290491-2EAE-4C71-AEBD-85AA058548B3}" presName="parentTextArrow" presStyleLbl="node1" presStyleIdx="0" presStyleCnt="0"/>
      <dgm:spPr/>
    </dgm:pt>
    <dgm:pt modelId="{72398FCD-49E0-7A49-9E68-5E51D11522E0}" type="pres">
      <dgm:prSet presAssocID="{17290491-2EAE-4C71-AEBD-85AA058548B3}" presName="arrow" presStyleLbl="alignNode1" presStyleIdx="2" presStyleCnt="3"/>
      <dgm:spPr/>
    </dgm:pt>
    <dgm:pt modelId="{136C9DA9-BBB0-584E-81B6-FFC9B1169B02}" type="pres">
      <dgm:prSet presAssocID="{17290491-2EAE-4C71-AEBD-85AA058548B3}" presName="descendantArrow" presStyleLbl="bgAccFollowNode1" presStyleIdx="2" presStyleCnt="3"/>
      <dgm:spPr/>
    </dgm:pt>
  </dgm:ptLst>
  <dgm:cxnLst>
    <dgm:cxn modelId="{C281A20B-4DD8-1145-A15B-91E4739D86B9}" type="presOf" srcId="{17290491-2EAE-4C71-AEBD-85AA058548B3}" destId="{72398FCD-49E0-7A49-9E68-5E51D11522E0}" srcOrd="1" destOrd="0" presId="urn:microsoft.com/office/officeart/2016/7/layout/VerticalDownArrowProcess"/>
    <dgm:cxn modelId="{285D5E0C-FDEE-1F48-BD61-7D1119876B9A}" type="presOf" srcId="{FF117C13-B69B-6243-9542-3BAB4711A36D}" destId="{120C9D57-320F-0144-A666-7D6E1BCE2577}" srcOrd="0" destOrd="1" presId="urn:microsoft.com/office/officeart/2016/7/layout/VerticalDownArrowProcess"/>
    <dgm:cxn modelId="{31D79216-CAC2-C44D-96B7-7ED21BB06543}" srcId="{17290491-2EAE-4C71-AEBD-85AA058548B3}" destId="{E0126416-5D2D-C141-A8D0-8043EF49327B}" srcOrd="0" destOrd="0" parTransId="{C5EA64F6-04C4-534E-989B-C7C22F63E0A9}" sibTransId="{D638573B-8E25-CA49-A278-2B0F81658479}"/>
    <dgm:cxn modelId="{5796B024-36D3-7C4B-A1C7-1AAB0EEF2C50}" type="presOf" srcId="{11DF6309-66BF-4338-BA1A-D204744B4D5C}" destId="{434DCE18-2B47-7147-8796-AFB74C92CF12}" srcOrd="1" destOrd="0" presId="urn:microsoft.com/office/officeart/2016/7/layout/VerticalDownArrowProcess"/>
    <dgm:cxn modelId="{41277434-303D-E242-B81C-6D06DB7CAF01}" type="presOf" srcId="{D3F22B6F-C2B3-DD4E-87D8-1150BBE0AF18}" destId="{78EB667A-54EC-FE44-BB17-CC0E864455B1}" srcOrd="0" destOrd="1" presId="urn:microsoft.com/office/officeart/2016/7/layout/VerticalDownArrowProcess"/>
    <dgm:cxn modelId="{8D6FB234-644B-7147-9B25-BC8644FE9F53}" type="presOf" srcId="{E0126416-5D2D-C141-A8D0-8043EF49327B}" destId="{136C9DA9-BBB0-584E-81B6-FFC9B1169B02}" srcOrd="0" destOrd="0" presId="urn:microsoft.com/office/officeart/2016/7/layout/VerticalDownArrowProcess"/>
    <dgm:cxn modelId="{7C7FE335-1DD7-4241-B7B8-D92D63DC67ED}" type="presOf" srcId="{DA027DF4-EA05-F145-B3D4-B6DDF4BCD377}" destId="{78EB667A-54EC-FE44-BB17-CC0E864455B1}" srcOrd="0" destOrd="0" presId="urn:microsoft.com/office/officeart/2016/7/layout/VerticalDownArrowProcess"/>
    <dgm:cxn modelId="{E763B43A-DE22-EE42-8778-A368DAF86582}" type="presOf" srcId="{075218AE-124A-4700-A1E3-2152A08842E6}" destId="{7E43A076-C85F-DC44-9083-61DCCE90FAB7}" srcOrd="0" destOrd="0" presId="urn:microsoft.com/office/officeart/2016/7/layout/VerticalDownArrowProcess"/>
    <dgm:cxn modelId="{C1CD6551-8778-2042-AC5E-2800A8B1BFAD}" type="presOf" srcId="{24EE554E-F2DD-4F0E-9D4B-FA885C81CACB}" destId="{120C9D57-320F-0144-A666-7D6E1BCE2577}" srcOrd="0" destOrd="0" presId="urn:microsoft.com/office/officeart/2016/7/layout/VerticalDownArrowProcess"/>
    <dgm:cxn modelId="{7F5BBD55-C0E9-D24A-835A-0CFDDA5C36E9}" type="presOf" srcId="{6DB85F7F-3730-D74C-8EB2-E8EFAAF3B5DD}" destId="{78EB667A-54EC-FE44-BB17-CC0E864455B1}" srcOrd="0" destOrd="4" presId="urn:microsoft.com/office/officeart/2016/7/layout/VerticalDownArrowProcess"/>
    <dgm:cxn modelId="{ACF8FF5A-7228-DA47-97F0-C94C980D469B}" type="presOf" srcId="{17290491-2EAE-4C71-AEBD-85AA058548B3}" destId="{A3ABBC20-3995-1244-B4BA-9A0C903B81A6}" srcOrd="0" destOrd="0" presId="urn:microsoft.com/office/officeart/2016/7/layout/VerticalDownArrowProcess"/>
    <dgm:cxn modelId="{CA082D5D-1BE3-423D-828B-2169B1BA579C}" srcId="{075218AE-124A-4700-A1E3-2152A08842E6}" destId="{17290491-2EAE-4C71-AEBD-85AA058548B3}" srcOrd="0" destOrd="0" parTransId="{86121A38-0CAF-4A27-9810-FB8F2796267F}" sibTransId="{CE1B965A-C488-4EE2-89FD-F890B60635FF}"/>
    <dgm:cxn modelId="{2C0A7C63-CB9C-42C6-9F4C-326A05BFD844}" srcId="{075218AE-124A-4700-A1E3-2152A08842E6}" destId="{11DF6309-66BF-4338-BA1A-D204744B4D5C}" srcOrd="1" destOrd="0" parTransId="{BEA25B02-4B0B-402F-A585-B3190968B8E7}" sibTransId="{7993C35A-E96C-40E5-AA2C-E56DA84EB84F}"/>
    <dgm:cxn modelId="{CF4B1368-C0CC-CA4E-982B-6699C3604B66}" srcId="{D3F22B6F-C2B3-DD4E-87D8-1150BBE0AF18}" destId="{6DB85F7F-3730-D74C-8EB2-E8EFAAF3B5DD}" srcOrd="2" destOrd="0" parTransId="{FA9CA720-18DA-0041-9F18-2605322814B5}" sibTransId="{FFA37869-D35E-7642-BFAC-D6561F55E90D}"/>
    <dgm:cxn modelId="{5EB49F68-5B22-484F-8AC3-38001C93D1D2}" srcId="{D3F22B6F-C2B3-DD4E-87D8-1150BBE0AF18}" destId="{773F98F9-496F-894C-A2C1-1477228B4B59}" srcOrd="0" destOrd="0" parTransId="{06A4961B-0DC3-6144-8854-6BE3A3D54B25}" sibTransId="{5899C612-3A9D-C542-B081-928D382A7F54}"/>
    <dgm:cxn modelId="{4A57C582-306C-E546-89C8-C2116FE75010}" type="presOf" srcId="{773F98F9-496F-894C-A2C1-1477228B4B59}" destId="{78EB667A-54EC-FE44-BB17-CC0E864455B1}" srcOrd="0" destOrd="2" presId="urn:microsoft.com/office/officeart/2016/7/layout/VerticalDownArrowProcess"/>
    <dgm:cxn modelId="{B4329594-D4B8-4142-A064-7145595A3317}" type="presOf" srcId="{8F92DCA2-921F-4750-9FD2-081EFD3D981D}" destId="{B795E5FE-DCF6-034D-9866-B7E8F64381C5}" srcOrd="0" destOrd="0" presId="urn:microsoft.com/office/officeart/2016/7/layout/VerticalDownArrowProcess"/>
    <dgm:cxn modelId="{06F00598-0B0D-409F-8525-7EBA92E9F117}" srcId="{075218AE-124A-4700-A1E3-2152A08842E6}" destId="{8F92DCA2-921F-4750-9FD2-081EFD3D981D}" srcOrd="2" destOrd="0" parTransId="{34B4DB71-C932-447A-9AA9-88024E0477A1}" sibTransId="{A2A32145-A6D9-4E49-B21A-2AF203CBE21C}"/>
    <dgm:cxn modelId="{8729DBB2-D043-2D46-9FC2-6B76C0978571}" type="presOf" srcId="{497E8F9F-9189-244C-AFBA-097381584ABE}" destId="{78EB667A-54EC-FE44-BB17-CC0E864455B1}" srcOrd="0" destOrd="3" presId="urn:microsoft.com/office/officeart/2016/7/layout/VerticalDownArrowProcess"/>
    <dgm:cxn modelId="{6DC2D6D1-F3A4-9244-978B-1613F1967107}" srcId="{11DF6309-66BF-4338-BA1A-D204744B4D5C}" destId="{FF117C13-B69B-6243-9542-3BAB4711A36D}" srcOrd="1" destOrd="0" parTransId="{0DD15E48-E0D5-3F4A-82B7-18D4BB7DB68A}" sibTransId="{A0FB8B88-FFA5-8B4D-AF84-DBB92F1F735C}"/>
    <dgm:cxn modelId="{9B7171DD-B1BC-6348-BED4-098F24C5CE78}" srcId="{8F92DCA2-921F-4750-9FD2-081EFD3D981D}" destId="{DA027DF4-EA05-F145-B3D4-B6DDF4BCD377}" srcOrd="0" destOrd="0" parTransId="{58350322-D0AE-AD4D-8713-DB8DEA3D3E42}" sibTransId="{D75B3CBC-09A9-2B40-9961-6612247AC637}"/>
    <dgm:cxn modelId="{3D4683E6-AF4E-8F4C-BF4B-9CA6BA1828AF}" srcId="{D3F22B6F-C2B3-DD4E-87D8-1150BBE0AF18}" destId="{497E8F9F-9189-244C-AFBA-097381584ABE}" srcOrd="1" destOrd="0" parTransId="{0E167CA5-F885-4244-8687-306A683F53E7}" sibTransId="{7D6A7346-0BCA-4A4E-A908-1F0F2C8FC2AE}"/>
    <dgm:cxn modelId="{02A658E9-1B77-104A-A714-E1CA31479FAC}" type="presOf" srcId="{11DF6309-66BF-4338-BA1A-D204744B4D5C}" destId="{CC867015-1769-8841-B147-4BDCA4DAE9DD}" srcOrd="0" destOrd="0" presId="urn:microsoft.com/office/officeart/2016/7/layout/VerticalDownArrowProcess"/>
    <dgm:cxn modelId="{625167F1-CC83-0B4A-B652-B3A039ECFFAF}" srcId="{8F92DCA2-921F-4750-9FD2-081EFD3D981D}" destId="{D3F22B6F-C2B3-DD4E-87D8-1150BBE0AF18}" srcOrd="1" destOrd="0" parTransId="{4E2A8A6F-77B7-0047-8DDF-B57B293EBEB4}" sibTransId="{73DA6AAC-EE31-1D4A-9454-F8B87F78CC14}"/>
    <dgm:cxn modelId="{BEA3FEF7-78C8-4618-8504-86A4F97A1197}" srcId="{11DF6309-66BF-4338-BA1A-D204744B4D5C}" destId="{24EE554E-F2DD-4F0E-9D4B-FA885C81CACB}" srcOrd="0" destOrd="0" parTransId="{794A380B-4387-4515-96A2-422218E27845}" sibTransId="{86CCE364-76CF-431A-97B7-036262B3CDD5}"/>
    <dgm:cxn modelId="{7C47F61C-6AA0-9B48-B0DA-55A41560B3D9}" type="presParOf" srcId="{7E43A076-C85F-DC44-9083-61DCCE90FAB7}" destId="{C3CB883D-2E53-7A41-8569-1977E1F1A3CD}" srcOrd="0" destOrd="0" presId="urn:microsoft.com/office/officeart/2016/7/layout/VerticalDownArrowProcess"/>
    <dgm:cxn modelId="{E5E4ECC1-1E63-7740-A274-2A9E3A0EBCB7}" type="presParOf" srcId="{C3CB883D-2E53-7A41-8569-1977E1F1A3CD}" destId="{B795E5FE-DCF6-034D-9866-B7E8F64381C5}" srcOrd="0" destOrd="0" presId="urn:microsoft.com/office/officeart/2016/7/layout/VerticalDownArrowProcess"/>
    <dgm:cxn modelId="{EBDC4EFE-3A70-144E-AA16-57C9CDAC670E}" type="presParOf" srcId="{C3CB883D-2E53-7A41-8569-1977E1F1A3CD}" destId="{78EB667A-54EC-FE44-BB17-CC0E864455B1}" srcOrd="1" destOrd="0" presId="urn:microsoft.com/office/officeart/2016/7/layout/VerticalDownArrowProcess"/>
    <dgm:cxn modelId="{7BC6541F-E130-504E-91F9-1AC56B75CE44}" type="presParOf" srcId="{7E43A076-C85F-DC44-9083-61DCCE90FAB7}" destId="{4ADD9549-4FEC-F641-B5FE-25B4A04CA2AB}" srcOrd="1" destOrd="0" presId="urn:microsoft.com/office/officeart/2016/7/layout/VerticalDownArrowProcess"/>
    <dgm:cxn modelId="{307B1DEB-0E60-434D-A80F-326B001C0DFE}" type="presParOf" srcId="{7E43A076-C85F-DC44-9083-61DCCE90FAB7}" destId="{FBEDEA78-6C78-634E-80A6-12735C5FF18E}" srcOrd="2" destOrd="0" presId="urn:microsoft.com/office/officeart/2016/7/layout/VerticalDownArrowProcess"/>
    <dgm:cxn modelId="{D9751125-E005-E641-AA92-667FB08A2E8C}" type="presParOf" srcId="{FBEDEA78-6C78-634E-80A6-12735C5FF18E}" destId="{CC867015-1769-8841-B147-4BDCA4DAE9DD}" srcOrd="0" destOrd="0" presId="urn:microsoft.com/office/officeart/2016/7/layout/VerticalDownArrowProcess"/>
    <dgm:cxn modelId="{8D77BB52-7651-744F-B876-0DF37E5A6E4B}" type="presParOf" srcId="{FBEDEA78-6C78-634E-80A6-12735C5FF18E}" destId="{434DCE18-2B47-7147-8796-AFB74C92CF12}" srcOrd="1" destOrd="0" presId="urn:microsoft.com/office/officeart/2016/7/layout/VerticalDownArrowProcess"/>
    <dgm:cxn modelId="{736B5184-9A9C-134F-916E-5F64DD0AA035}" type="presParOf" srcId="{FBEDEA78-6C78-634E-80A6-12735C5FF18E}" destId="{120C9D57-320F-0144-A666-7D6E1BCE2577}" srcOrd="2" destOrd="0" presId="urn:microsoft.com/office/officeart/2016/7/layout/VerticalDownArrowProcess"/>
    <dgm:cxn modelId="{AAE63CA3-B195-564F-AF01-3C5F8870A016}" type="presParOf" srcId="{7E43A076-C85F-DC44-9083-61DCCE90FAB7}" destId="{602611BD-D22F-A14C-912B-A133C8015F7B}" srcOrd="3" destOrd="0" presId="urn:microsoft.com/office/officeart/2016/7/layout/VerticalDownArrowProcess"/>
    <dgm:cxn modelId="{34AC1FD6-A8F6-D74A-BF47-FC8E39EDD03B}" type="presParOf" srcId="{7E43A076-C85F-DC44-9083-61DCCE90FAB7}" destId="{A6F3E8C8-E045-CB4F-AD0B-23DB4287A6BF}" srcOrd="4" destOrd="0" presId="urn:microsoft.com/office/officeart/2016/7/layout/VerticalDownArrowProcess"/>
    <dgm:cxn modelId="{A4219FF4-48B6-AA41-A32F-F53CCD018263}" type="presParOf" srcId="{A6F3E8C8-E045-CB4F-AD0B-23DB4287A6BF}" destId="{A3ABBC20-3995-1244-B4BA-9A0C903B81A6}" srcOrd="0" destOrd="0" presId="urn:microsoft.com/office/officeart/2016/7/layout/VerticalDownArrowProcess"/>
    <dgm:cxn modelId="{E323FF0C-A3B1-1349-9AE1-8D27901F4612}" type="presParOf" srcId="{A6F3E8C8-E045-CB4F-AD0B-23DB4287A6BF}" destId="{72398FCD-49E0-7A49-9E68-5E51D11522E0}" srcOrd="1" destOrd="0" presId="urn:microsoft.com/office/officeart/2016/7/layout/VerticalDownArrowProcess"/>
    <dgm:cxn modelId="{2FBE464E-150B-A445-8E67-3EFF184BED89}" type="presParOf" srcId="{A6F3E8C8-E045-CB4F-AD0B-23DB4287A6BF}" destId="{136C9DA9-BBB0-584E-81B6-FFC9B1169B02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543914-C24E-4E8B-91FF-0120627EBE9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7A4FED-399D-49CD-9E13-BD7CAD1C4EF4}">
      <dgm:prSet/>
      <dgm:spPr/>
      <dgm:t>
        <a:bodyPr/>
        <a:lstStyle/>
        <a:p>
          <a:r>
            <a:rPr lang="en-US" dirty="0"/>
            <a:t>Charcoal:</a:t>
          </a:r>
        </a:p>
        <a:p>
          <a:r>
            <a:rPr lang="en-US" dirty="0"/>
            <a:t>Purification &amp; Cleaning</a:t>
          </a:r>
        </a:p>
      </dgm:t>
    </dgm:pt>
    <dgm:pt modelId="{BA9C86EE-0AF5-4E92-9E4B-EBA7B337B738}" type="parTrans" cxnId="{39616E70-97CD-4F29-B80C-A05CA08BF3C3}">
      <dgm:prSet/>
      <dgm:spPr/>
      <dgm:t>
        <a:bodyPr/>
        <a:lstStyle/>
        <a:p>
          <a:endParaRPr lang="en-US"/>
        </a:p>
      </dgm:t>
    </dgm:pt>
    <dgm:pt modelId="{3C25FDE9-39A4-4E14-BA21-E0364DAE38CB}" type="sibTrans" cxnId="{39616E70-97CD-4F29-B80C-A05CA08BF3C3}">
      <dgm:prSet/>
      <dgm:spPr/>
      <dgm:t>
        <a:bodyPr/>
        <a:lstStyle/>
        <a:p>
          <a:endParaRPr lang="en-US"/>
        </a:p>
      </dgm:t>
    </dgm:pt>
    <dgm:pt modelId="{BE815960-B485-461A-8F11-64EA96A60080}">
      <dgm:prSet/>
      <dgm:spPr/>
      <dgm:t>
        <a:bodyPr/>
        <a:lstStyle/>
        <a:p>
          <a:r>
            <a:rPr lang="en-US" dirty="0"/>
            <a:t>Nitric acid (5 % HNO3) </a:t>
          </a:r>
          <a:r>
            <a:rPr lang="en-US" dirty="0">
              <a:sym typeface="Wingdings" panose="05000000000000000000" pitchFamily="2" charset="2"/>
            </a:rPr>
            <a:t></a:t>
          </a:r>
          <a:r>
            <a:rPr lang="en-US" dirty="0"/>
            <a:t> leach out and remove contaminants (238-U &amp; 226-Ra)</a:t>
          </a:r>
        </a:p>
      </dgm:t>
    </dgm:pt>
    <dgm:pt modelId="{8F7CC90D-4DBE-4177-BB7F-E544533DB913}" type="parTrans" cxnId="{F3F1546A-8C08-4718-BB82-E12A9693BEFC}">
      <dgm:prSet/>
      <dgm:spPr/>
      <dgm:t>
        <a:bodyPr/>
        <a:lstStyle/>
        <a:p>
          <a:endParaRPr lang="en-US"/>
        </a:p>
      </dgm:t>
    </dgm:pt>
    <dgm:pt modelId="{B54FAC9D-BC36-47A2-BBFA-2A1C08D2485A}" type="sibTrans" cxnId="{F3F1546A-8C08-4718-BB82-E12A9693BEFC}">
      <dgm:prSet/>
      <dgm:spPr/>
      <dgm:t>
        <a:bodyPr/>
        <a:lstStyle/>
        <a:p>
          <a:endParaRPr lang="en-US"/>
        </a:p>
      </dgm:t>
    </dgm:pt>
    <dgm:pt modelId="{1A60C873-97D6-4474-8994-9FA47E16BA5C}">
      <dgm:prSet/>
      <dgm:spPr/>
      <dgm:t>
        <a:bodyPr/>
        <a:lstStyle/>
        <a:p>
          <a:r>
            <a:rPr lang="en-US" dirty="0"/>
            <a:t>Increase surface roughness and the number of pores</a:t>
          </a:r>
        </a:p>
      </dgm:t>
    </dgm:pt>
    <dgm:pt modelId="{D365A87D-51EC-4959-890C-D734BCC2C08F}" type="parTrans" cxnId="{CCB61A68-BD9C-4218-AEDA-1AA693B8D56D}">
      <dgm:prSet/>
      <dgm:spPr/>
      <dgm:t>
        <a:bodyPr/>
        <a:lstStyle/>
        <a:p>
          <a:endParaRPr lang="en-US"/>
        </a:p>
      </dgm:t>
    </dgm:pt>
    <dgm:pt modelId="{6EDE514A-3A32-45E6-8072-2180D335B876}" type="sibTrans" cxnId="{CCB61A68-BD9C-4218-AEDA-1AA693B8D56D}">
      <dgm:prSet/>
      <dgm:spPr/>
      <dgm:t>
        <a:bodyPr/>
        <a:lstStyle/>
        <a:p>
          <a:endParaRPr lang="en-US"/>
        </a:p>
      </dgm:t>
    </dgm:pt>
    <dgm:pt modelId="{48D8FDD5-B146-485E-B613-992544814940}">
      <dgm:prSet/>
      <dgm:spPr/>
      <dgm:t>
        <a:bodyPr/>
        <a:lstStyle/>
        <a:p>
          <a:r>
            <a:rPr lang="en-US" dirty="0"/>
            <a:t>Rinsed with UPW</a:t>
          </a:r>
        </a:p>
      </dgm:t>
    </dgm:pt>
    <dgm:pt modelId="{90B2AE01-5920-462C-9CBC-A7FB992E71F5}" type="parTrans" cxnId="{9ECFAA60-484D-4C65-87FF-B1B59AD71ECE}">
      <dgm:prSet/>
      <dgm:spPr/>
      <dgm:t>
        <a:bodyPr/>
        <a:lstStyle/>
        <a:p>
          <a:endParaRPr lang="en-US"/>
        </a:p>
      </dgm:t>
    </dgm:pt>
    <dgm:pt modelId="{875B2FB4-21D6-4955-B95A-472D4D4560CA}" type="sibTrans" cxnId="{9ECFAA60-484D-4C65-87FF-B1B59AD71ECE}">
      <dgm:prSet/>
      <dgm:spPr/>
      <dgm:t>
        <a:bodyPr/>
        <a:lstStyle/>
        <a:p>
          <a:endParaRPr lang="en-US"/>
        </a:p>
      </dgm:t>
    </dgm:pt>
    <dgm:pt modelId="{C4054BCD-3B29-4A01-839A-AED109039769}">
      <dgm:prSet/>
      <dgm:spPr/>
      <dgm:t>
        <a:bodyPr/>
        <a:lstStyle/>
        <a:p>
          <a:r>
            <a:rPr lang="en-US"/>
            <a:t>Bake </a:t>
          </a:r>
          <a:r>
            <a:rPr lang="en-US">
              <a:sym typeface="Wingdings" panose="05000000000000000000" pitchFamily="2" charset="2"/>
            </a:rPr>
            <a:t></a:t>
          </a:r>
          <a:r>
            <a:rPr lang="en-US"/>
            <a:t> 150°C for 24 to 48 hours, with a nitrogen flow</a:t>
          </a:r>
        </a:p>
      </dgm:t>
    </dgm:pt>
    <dgm:pt modelId="{BD88BD1E-6F4C-42DC-B6AE-01E5920B2C80}" type="parTrans" cxnId="{84AA81ED-0CE1-4F65-BDF2-A99A82D32FED}">
      <dgm:prSet/>
      <dgm:spPr/>
      <dgm:t>
        <a:bodyPr/>
        <a:lstStyle/>
        <a:p>
          <a:endParaRPr lang="en-US"/>
        </a:p>
      </dgm:t>
    </dgm:pt>
    <dgm:pt modelId="{56055194-101E-4595-805E-0771E2A53DD0}" type="sibTrans" cxnId="{84AA81ED-0CE1-4F65-BDF2-A99A82D32FED}">
      <dgm:prSet/>
      <dgm:spPr/>
      <dgm:t>
        <a:bodyPr/>
        <a:lstStyle/>
        <a:p>
          <a:endParaRPr lang="en-US"/>
        </a:p>
      </dgm:t>
    </dgm:pt>
    <dgm:pt modelId="{82D84195-46DD-433C-ACE4-3AFFCC59918C}">
      <dgm:prSet/>
      <dgm:spPr/>
      <dgm:t>
        <a:bodyPr/>
        <a:lstStyle/>
        <a:p>
          <a:r>
            <a:rPr lang="en-US" dirty="0"/>
            <a:t>Materials: Pipe, Fittings, Flexible tube &amp; Wool</a:t>
          </a:r>
        </a:p>
      </dgm:t>
    </dgm:pt>
    <dgm:pt modelId="{FAAD7657-253F-4751-8687-D9694419CE0B}" type="parTrans" cxnId="{B769CA2A-A928-4240-AEA2-BD67463632B1}">
      <dgm:prSet/>
      <dgm:spPr/>
      <dgm:t>
        <a:bodyPr/>
        <a:lstStyle/>
        <a:p>
          <a:endParaRPr lang="en-US"/>
        </a:p>
      </dgm:t>
    </dgm:pt>
    <dgm:pt modelId="{5F7180E2-4B6D-4206-ABBE-4BFBDD6825AE}" type="sibTrans" cxnId="{B769CA2A-A928-4240-AEA2-BD67463632B1}">
      <dgm:prSet/>
      <dgm:spPr/>
      <dgm:t>
        <a:bodyPr/>
        <a:lstStyle/>
        <a:p>
          <a:endParaRPr lang="en-US"/>
        </a:p>
      </dgm:t>
    </dgm:pt>
    <dgm:pt modelId="{275E2F60-2E4B-4AAB-AF48-9D82475AA31F}">
      <dgm:prSet/>
      <dgm:spPr/>
      <dgm:t>
        <a:bodyPr/>
        <a:lstStyle/>
        <a:p>
          <a:r>
            <a:rPr lang="en-US" dirty="0"/>
            <a:t>USC: nuclear radioactive decontamination solution</a:t>
          </a:r>
        </a:p>
      </dgm:t>
    </dgm:pt>
    <dgm:pt modelId="{ED19148B-14C3-4730-B510-1D0220F046D5}" type="parTrans" cxnId="{7DE1D631-132B-46C9-BA93-BF20D4B5E47A}">
      <dgm:prSet/>
      <dgm:spPr/>
      <dgm:t>
        <a:bodyPr/>
        <a:lstStyle/>
        <a:p>
          <a:endParaRPr lang="en-US"/>
        </a:p>
      </dgm:t>
    </dgm:pt>
    <dgm:pt modelId="{DEA39781-74C0-4D06-A1AB-20DE29883BAA}" type="sibTrans" cxnId="{7DE1D631-132B-46C9-BA93-BF20D4B5E47A}">
      <dgm:prSet/>
      <dgm:spPr/>
      <dgm:t>
        <a:bodyPr/>
        <a:lstStyle/>
        <a:p>
          <a:endParaRPr lang="en-US"/>
        </a:p>
      </dgm:t>
    </dgm:pt>
    <dgm:pt modelId="{38BE64AB-20F6-4A43-A4EC-17B82807E7BF}">
      <dgm:prSet/>
      <dgm:spPr/>
      <dgm:t>
        <a:bodyPr/>
        <a:lstStyle/>
        <a:p>
          <a:r>
            <a:rPr lang="en-US" dirty="0"/>
            <a:t>Methanol cleaning : valve, ss &amp; bronze wool</a:t>
          </a:r>
        </a:p>
      </dgm:t>
    </dgm:pt>
    <dgm:pt modelId="{AE2C5BAA-3725-4F9B-B66B-0037E3C180F0}" type="parTrans" cxnId="{83B98A54-CD12-4F1A-B8E3-41F333C8C3A4}">
      <dgm:prSet/>
      <dgm:spPr/>
      <dgm:t>
        <a:bodyPr/>
        <a:lstStyle/>
        <a:p>
          <a:endParaRPr lang="en-US"/>
        </a:p>
      </dgm:t>
    </dgm:pt>
    <dgm:pt modelId="{E38D769E-BCF8-4A89-8C4A-E70F5C01FBDA}" type="sibTrans" cxnId="{83B98A54-CD12-4F1A-B8E3-41F333C8C3A4}">
      <dgm:prSet/>
      <dgm:spPr/>
      <dgm:t>
        <a:bodyPr/>
        <a:lstStyle/>
        <a:p>
          <a:endParaRPr lang="en-US"/>
        </a:p>
      </dgm:t>
    </dgm:pt>
    <dgm:pt modelId="{6361574E-588C-4455-B797-1A1C49AF521E}">
      <dgm:prSet/>
      <dgm:spPr/>
      <dgm:t>
        <a:bodyPr/>
        <a:lstStyle/>
        <a:p>
          <a:r>
            <a:rPr lang="en-US" dirty="0"/>
            <a:t>Passivation and pickling </a:t>
          </a:r>
        </a:p>
      </dgm:t>
    </dgm:pt>
    <dgm:pt modelId="{5A6AB6E5-8F0C-468C-B197-BB50F3BE7187}" type="parTrans" cxnId="{56CFE9B5-761C-478E-968A-DE4D23CB145B}">
      <dgm:prSet/>
      <dgm:spPr/>
      <dgm:t>
        <a:bodyPr/>
        <a:lstStyle/>
        <a:p>
          <a:endParaRPr lang="en-US"/>
        </a:p>
      </dgm:t>
    </dgm:pt>
    <dgm:pt modelId="{20E5F159-E9FF-4A5D-A8D9-F109163DDBC4}" type="sibTrans" cxnId="{56CFE9B5-761C-478E-968A-DE4D23CB145B}">
      <dgm:prSet/>
      <dgm:spPr/>
      <dgm:t>
        <a:bodyPr/>
        <a:lstStyle/>
        <a:p>
          <a:endParaRPr lang="en-US"/>
        </a:p>
      </dgm:t>
    </dgm:pt>
    <dgm:pt modelId="{F08C4E8B-F165-AD41-B42B-0A926F6E1F03}" type="pres">
      <dgm:prSet presAssocID="{FF543914-C24E-4E8B-91FF-0120627EBE92}" presName="Name0" presStyleCnt="0">
        <dgm:presLayoutVars>
          <dgm:dir/>
          <dgm:animLvl val="lvl"/>
          <dgm:resizeHandles val="exact"/>
        </dgm:presLayoutVars>
      </dgm:prSet>
      <dgm:spPr/>
    </dgm:pt>
    <dgm:pt modelId="{BF80A6D1-3411-B342-8F3B-272FB30CC154}" type="pres">
      <dgm:prSet presAssocID="{7E7A4FED-399D-49CD-9E13-BD7CAD1C4EF4}" presName="linNode" presStyleCnt="0"/>
      <dgm:spPr/>
    </dgm:pt>
    <dgm:pt modelId="{F4A0B60D-6785-C34E-BB5E-7538A6795D87}" type="pres">
      <dgm:prSet presAssocID="{7E7A4FED-399D-49CD-9E13-BD7CAD1C4EF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1C1A844A-AD46-C14D-91F4-04F49392BF6D}" type="pres">
      <dgm:prSet presAssocID="{7E7A4FED-399D-49CD-9E13-BD7CAD1C4EF4}" presName="descendantText" presStyleLbl="alignAccFollowNode1" presStyleIdx="0" presStyleCnt="2">
        <dgm:presLayoutVars>
          <dgm:bulletEnabled val="1"/>
        </dgm:presLayoutVars>
      </dgm:prSet>
      <dgm:spPr/>
    </dgm:pt>
    <dgm:pt modelId="{4182EED8-3305-6442-B912-2B13AA23FA63}" type="pres">
      <dgm:prSet presAssocID="{3C25FDE9-39A4-4E14-BA21-E0364DAE38CB}" presName="sp" presStyleCnt="0"/>
      <dgm:spPr/>
    </dgm:pt>
    <dgm:pt modelId="{DEB05DD8-9561-F240-B3F6-2FA094A537D6}" type="pres">
      <dgm:prSet presAssocID="{82D84195-46DD-433C-ACE4-3AFFCC59918C}" presName="linNode" presStyleCnt="0"/>
      <dgm:spPr/>
    </dgm:pt>
    <dgm:pt modelId="{75DD54FE-5A12-5344-9D90-670C9969110A}" type="pres">
      <dgm:prSet presAssocID="{82D84195-46DD-433C-ACE4-3AFFCC59918C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0F795871-87A4-294F-BCCF-571CD14713B8}" type="pres">
      <dgm:prSet presAssocID="{82D84195-46DD-433C-ACE4-3AFFCC59918C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9A52D605-D34F-BB45-AC8F-933B1E4426E2}" type="presOf" srcId="{FF543914-C24E-4E8B-91FF-0120627EBE92}" destId="{F08C4E8B-F165-AD41-B42B-0A926F6E1F03}" srcOrd="0" destOrd="0" presId="urn:microsoft.com/office/officeart/2005/8/layout/vList5"/>
    <dgm:cxn modelId="{8682EA09-A51A-2D42-A125-9448EAB2E25B}" type="presOf" srcId="{BE815960-B485-461A-8F11-64EA96A60080}" destId="{1C1A844A-AD46-C14D-91F4-04F49392BF6D}" srcOrd="0" destOrd="0" presId="urn:microsoft.com/office/officeart/2005/8/layout/vList5"/>
    <dgm:cxn modelId="{6CF27A1B-CEF2-A54D-8656-4BF96A55D6C9}" type="presOf" srcId="{38BE64AB-20F6-4A43-A4EC-17B82807E7BF}" destId="{0F795871-87A4-294F-BCCF-571CD14713B8}" srcOrd="0" destOrd="1" presId="urn:microsoft.com/office/officeart/2005/8/layout/vList5"/>
    <dgm:cxn modelId="{B769CA2A-A928-4240-AEA2-BD67463632B1}" srcId="{FF543914-C24E-4E8B-91FF-0120627EBE92}" destId="{82D84195-46DD-433C-ACE4-3AFFCC59918C}" srcOrd="1" destOrd="0" parTransId="{FAAD7657-253F-4751-8687-D9694419CE0B}" sibTransId="{5F7180E2-4B6D-4206-ABBE-4BFBDD6825AE}"/>
    <dgm:cxn modelId="{7DE1D631-132B-46C9-BA93-BF20D4B5E47A}" srcId="{82D84195-46DD-433C-ACE4-3AFFCC59918C}" destId="{275E2F60-2E4B-4AAB-AF48-9D82475AA31F}" srcOrd="0" destOrd="0" parTransId="{ED19148B-14C3-4730-B510-1D0220F046D5}" sibTransId="{DEA39781-74C0-4D06-A1AB-20DE29883BAA}"/>
    <dgm:cxn modelId="{28AF3544-7D8D-5B4F-90BD-0D69EE0121EE}" type="presOf" srcId="{82D84195-46DD-433C-ACE4-3AFFCC59918C}" destId="{75DD54FE-5A12-5344-9D90-670C9969110A}" srcOrd="0" destOrd="0" presId="urn:microsoft.com/office/officeart/2005/8/layout/vList5"/>
    <dgm:cxn modelId="{C31EBE53-65D1-174D-97CF-9D4C99D8ABBA}" type="presOf" srcId="{1A60C873-97D6-4474-8994-9FA47E16BA5C}" destId="{1C1A844A-AD46-C14D-91F4-04F49392BF6D}" srcOrd="0" destOrd="1" presId="urn:microsoft.com/office/officeart/2005/8/layout/vList5"/>
    <dgm:cxn modelId="{83B98A54-CD12-4F1A-B8E3-41F333C8C3A4}" srcId="{82D84195-46DD-433C-ACE4-3AFFCC59918C}" destId="{38BE64AB-20F6-4A43-A4EC-17B82807E7BF}" srcOrd="1" destOrd="0" parTransId="{AE2C5BAA-3725-4F9B-B66B-0037E3C180F0}" sibTransId="{E38D769E-BCF8-4A89-8C4A-E70F5C01FBDA}"/>
    <dgm:cxn modelId="{2708A956-7E16-9A4A-A62D-031405C8108F}" type="presOf" srcId="{6361574E-588C-4455-B797-1A1C49AF521E}" destId="{0F795871-87A4-294F-BCCF-571CD14713B8}" srcOrd="0" destOrd="2" presId="urn:microsoft.com/office/officeart/2005/8/layout/vList5"/>
    <dgm:cxn modelId="{9ECFAA60-484D-4C65-87FF-B1B59AD71ECE}" srcId="{7E7A4FED-399D-49CD-9E13-BD7CAD1C4EF4}" destId="{48D8FDD5-B146-485E-B613-992544814940}" srcOrd="2" destOrd="0" parTransId="{90B2AE01-5920-462C-9CBC-A7FB992E71F5}" sibTransId="{875B2FB4-21D6-4955-B95A-472D4D4560CA}"/>
    <dgm:cxn modelId="{CCB61A68-BD9C-4218-AEDA-1AA693B8D56D}" srcId="{7E7A4FED-399D-49CD-9E13-BD7CAD1C4EF4}" destId="{1A60C873-97D6-4474-8994-9FA47E16BA5C}" srcOrd="1" destOrd="0" parTransId="{D365A87D-51EC-4959-890C-D734BCC2C08F}" sibTransId="{6EDE514A-3A32-45E6-8072-2180D335B876}"/>
    <dgm:cxn modelId="{F3F1546A-8C08-4718-BB82-E12A9693BEFC}" srcId="{7E7A4FED-399D-49CD-9E13-BD7CAD1C4EF4}" destId="{BE815960-B485-461A-8F11-64EA96A60080}" srcOrd="0" destOrd="0" parTransId="{8F7CC90D-4DBE-4177-BB7F-E544533DB913}" sibTransId="{B54FAC9D-BC36-47A2-BBFA-2A1C08D2485A}"/>
    <dgm:cxn modelId="{39616E70-97CD-4F29-B80C-A05CA08BF3C3}" srcId="{FF543914-C24E-4E8B-91FF-0120627EBE92}" destId="{7E7A4FED-399D-49CD-9E13-BD7CAD1C4EF4}" srcOrd="0" destOrd="0" parTransId="{BA9C86EE-0AF5-4E92-9E4B-EBA7B337B738}" sibTransId="{3C25FDE9-39A4-4E14-BA21-E0364DAE38CB}"/>
    <dgm:cxn modelId="{819F968A-1217-B94E-93AD-032F081E1C9F}" type="presOf" srcId="{7E7A4FED-399D-49CD-9E13-BD7CAD1C4EF4}" destId="{F4A0B60D-6785-C34E-BB5E-7538A6795D87}" srcOrd="0" destOrd="0" presId="urn:microsoft.com/office/officeart/2005/8/layout/vList5"/>
    <dgm:cxn modelId="{2DABB0A4-5E92-804D-A042-8720647ACC7D}" type="presOf" srcId="{48D8FDD5-B146-485E-B613-992544814940}" destId="{1C1A844A-AD46-C14D-91F4-04F49392BF6D}" srcOrd="0" destOrd="2" presId="urn:microsoft.com/office/officeart/2005/8/layout/vList5"/>
    <dgm:cxn modelId="{56CFE9B5-761C-478E-968A-DE4D23CB145B}" srcId="{82D84195-46DD-433C-ACE4-3AFFCC59918C}" destId="{6361574E-588C-4455-B797-1A1C49AF521E}" srcOrd="2" destOrd="0" parTransId="{5A6AB6E5-8F0C-468C-B197-BB50F3BE7187}" sibTransId="{20E5F159-E9FF-4A5D-A8D9-F109163DDBC4}"/>
    <dgm:cxn modelId="{88B5E4D8-2749-6346-9DFD-E3AEA5AD5D6E}" type="presOf" srcId="{C4054BCD-3B29-4A01-839A-AED109039769}" destId="{1C1A844A-AD46-C14D-91F4-04F49392BF6D}" srcOrd="0" destOrd="3" presId="urn:microsoft.com/office/officeart/2005/8/layout/vList5"/>
    <dgm:cxn modelId="{84AA81ED-0CE1-4F65-BDF2-A99A82D32FED}" srcId="{7E7A4FED-399D-49CD-9E13-BD7CAD1C4EF4}" destId="{C4054BCD-3B29-4A01-839A-AED109039769}" srcOrd="3" destOrd="0" parTransId="{BD88BD1E-6F4C-42DC-B6AE-01E5920B2C80}" sibTransId="{56055194-101E-4595-805E-0771E2A53DD0}"/>
    <dgm:cxn modelId="{46E763F6-9FD8-A64F-A0FC-71E61A8B9379}" type="presOf" srcId="{275E2F60-2E4B-4AAB-AF48-9D82475AA31F}" destId="{0F795871-87A4-294F-BCCF-571CD14713B8}" srcOrd="0" destOrd="0" presId="urn:microsoft.com/office/officeart/2005/8/layout/vList5"/>
    <dgm:cxn modelId="{D27408E2-5DFA-DC4A-BC5E-5DC502A922B5}" type="presParOf" srcId="{F08C4E8B-F165-AD41-B42B-0A926F6E1F03}" destId="{BF80A6D1-3411-B342-8F3B-272FB30CC154}" srcOrd="0" destOrd="0" presId="urn:microsoft.com/office/officeart/2005/8/layout/vList5"/>
    <dgm:cxn modelId="{A07D2E39-B8A8-2949-B504-D8C8DF402835}" type="presParOf" srcId="{BF80A6D1-3411-B342-8F3B-272FB30CC154}" destId="{F4A0B60D-6785-C34E-BB5E-7538A6795D87}" srcOrd="0" destOrd="0" presId="urn:microsoft.com/office/officeart/2005/8/layout/vList5"/>
    <dgm:cxn modelId="{D2A206A2-1F13-2949-B787-9C506496B067}" type="presParOf" srcId="{BF80A6D1-3411-B342-8F3B-272FB30CC154}" destId="{1C1A844A-AD46-C14D-91F4-04F49392BF6D}" srcOrd="1" destOrd="0" presId="urn:microsoft.com/office/officeart/2005/8/layout/vList5"/>
    <dgm:cxn modelId="{65A48213-F353-9042-9860-E56A4E902EB5}" type="presParOf" srcId="{F08C4E8B-F165-AD41-B42B-0A926F6E1F03}" destId="{4182EED8-3305-6442-B912-2B13AA23FA63}" srcOrd="1" destOrd="0" presId="urn:microsoft.com/office/officeart/2005/8/layout/vList5"/>
    <dgm:cxn modelId="{A0CE4172-F05D-4444-93C5-D36656BEB6DC}" type="presParOf" srcId="{F08C4E8B-F165-AD41-B42B-0A926F6E1F03}" destId="{DEB05DD8-9561-F240-B3F6-2FA094A537D6}" srcOrd="2" destOrd="0" presId="urn:microsoft.com/office/officeart/2005/8/layout/vList5"/>
    <dgm:cxn modelId="{6158DEE5-20FA-574B-A5A0-1EA109FE015A}" type="presParOf" srcId="{DEB05DD8-9561-F240-B3F6-2FA094A537D6}" destId="{75DD54FE-5A12-5344-9D90-670C9969110A}" srcOrd="0" destOrd="0" presId="urn:microsoft.com/office/officeart/2005/8/layout/vList5"/>
    <dgm:cxn modelId="{ED236F19-5CD1-D947-8A64-CE4DE8A7DDF1}" type="presParOf" srcId="{DEB05DD8-9561-F240-B3F6-2FA094A537D6}" destId="{0F795871-87A4-294F-BCCF-571CD14713B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E56F1B-D38A-4203-BCC2-0E84424B40A1}" type="doc">
      <dgm:prSet loTypeId="urn:microsoft.com/office/officeart/2005/8/layout/hierarchy2" loCatId="hierarchy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8A42C5C-827E-4112-A480-781AF54058C5}">
      <dgm:prSet/>
      <dgm:spPr/>
      <dgm:t>
        <a:bodyPr/>
        <a:lstStyle/>
        <a:p>
          <a:r>
            <a:rPr lang="en-US"/>
            <a:t>Water trap (short U-shaped ½” pipe)</a:t>
          </a:r>
        </a:p>
      </dgm:t>
    </dgm:pt>
    <dgm:pt modelId="{D42B8985-38DC-4619-A02A-1FA82BF4654A}" type="parTrans" cxnId="{E1F61287-42A6-4A6C-B3CE-63D34872A688}">
      <dgm:prSet/>
      <dgm:spPr/>
      <dgm:t>
        <a:bodyPr/>
        <a:lstStyle/>
        <a:p>
          <a:endParaRPr lang="en-US"/>
        </a:p>
      </dgm:t>
    </dgm:pt>
    <dgm:pt modelId="{DD8E9213-5A47-45F1-8904-1FFCE96FEB6D}" type="sibTrans" cxnId="{E1F61287-42A6-4A6C-B3CE-63D34872A688}">
      <dgm:prSet/>
      <dgm:spPr/>
      <dgm:t>
        <a:bodyPr/>
        <a:lstStyle/>
        <a:p>
          <a:endParaRPr lang="en-US"/>
        </a:p>
      </dgm:t>
    </dgm:pt>
    <dgm:pt modelId="{C907CA09-94F9-4960-93CF-C04D5AA5EBE2}">
      <dgm:prSet/>
      <dgm:spPr/>
      <dgm:t>
        <a:bodyPr/>
        <a:lstStyle/>
        <a:p>
          <a:r>
            <a:rPr lang="en-US"/>
            <a:t>SS wool</a:t>
          </a:r>
        </a:p>
      </dgm:t>
    </dgm:pt>
    <dgm:pt modelId="{7F91F55D-B8DA-4E8A-8777-D1129D662B68}" type="parTrans" cxnId="{DE642E8D-6E17-42D6-83ED-3EC8FD361607}">
      <dgm:prSet/>
      <dgm:spPr/>
      <dgm:t>
        <a:bodyPr/>
        <a:lstStyle/>
        <a:p>
          <a:endParaRPr lang="en-US"/>
        </a:p>
      </dgm:t>
    </dgm:pt>
    <dgm:pt modelId="{29FD6F4A-000D-4240-B1BD-0993492B0BB9}" type="sibTrans" cxnId="{DE642E8D-6E17-42D6-83ED-3EC8FD361607}">
      <dgm:prSet/>
      <dgm:spPr/>
      <dgm:t>
        <a:bodyPr/>
        <a:lstStyle/>
        <a:p>
          <a:endParaRPr lang="en-US"/>
        </a:p>
      </dgm:t>
    </dgm:pt>
    <dgm:pt modelId="{558F8EAA-BBD2-467E-9410-7CBE594CFE18}">
      <dgm:prSet/>
      <dgm:spPr/>
      <dgm:t>
        <a:bodyPr/>
        <a:lstStyle/>
        <a:p>
          <a:r>
            <a:rPr lang="en-US"/>
            <a:t>3/16" AISI 316 stainless steel bearing balls</a:t>
          </a:r>
        </a:p>
      </dgm:t>
    </dgm:pt>
    <dgm:pt modelId="{F95D2B82-DC98-46F4-BBF7-F67FB76E50A3}" type="parTrans" cxnId="{4C617081-EEED-4747-8F40-C6B022258502}">
      <dgm:prSet/>
      <dgm:spPr/>
      <dgm:t>
        <a:bodyPr/>
        <a:lstStyle/>
        <a:p>
          <a:endParaRPr lang="en-US"/>
        </a:p>
      </dgm:t>
    </dgm:pt>
    <dgm:pt modelId="{2AF6585D-0315-475F-9742-3985C2246FE8}" type="sibTrans" cxnId="{4C617081-EEED-4747-8F40-C6B022258502}">
      <dgm:prSet/>
      <dgm:spPr/>
      <dgm:t>
        <a:bodyPr/>
        <a:lstStyle/>
        <a:p>
          <a:endParaRPr lang="en-US"/>
        </a:p>
      </dgm:t>
    </dgm:pt>
    <dgm:pt modelId="{9B3C76BD-8456-4B7A-8144-993512CAA560}">
      <dgm:prSet/>
      <dgm:spPr/>
      <dgm:t>
        <a:bodyPr/>
        <a:lstStyle/>
        <a:p>
          <a:r>
            <a:rPr lang="en-US"/>
            <a:t>3X FVCR Bellows sealed valves</a:t>
          </a:r>
        </a:p>
      </dgm:t>
    </dgm:pt>
    <dgm:pt modelId="{D5EB929A-44EB-4803-8BD6-ABB53558BCCC}" type="parTrans" cxnId="{6D67B7A4-5E34-4588-BA7C-C9E690FFFE3A}">
      <dgm:prSet/>
      <dgm:spPr/>
      <dgm:t>
        <a:bodyPr/>
        <a:lstStyle/>
        <a:p>
          <a:endParaRPr lang="en-US"/>
        </a:p>
      </dgm:t>
    </dgm:pt>
    <dgm:pt modelId="{B78311D1-C2C3-4159-B450-1192B3B615A5}" type="sibTrans" cxnId="{6D67B7A4-5E34-4588-BA7C-C9E690FFFE3A}">
      <dgm:prSet/>
      <dgm:spPr/>
      <dgm:t>
        <a:bodyPr/>
        <a:lstStyle/>
        <a:p>
          <a:endParaRPr lang="en-US"/>
        </a:p>
      </dgm:t>
    </dgm:pt>
    <dgm:pt modelId="{C1605DEF-F422-4EEC-B6DD-1E3F5DB3D5D1}">
      <dgm:prSet/>
      <dgm:spPr/>
      <dgm:t>
        <a:bodyPr/>
        <a:lstStyle/>
        <a:p>
          <a:r>
            <a:rPr lang="en-US"/>
            <a:t>2X VCR Particle filter, 0.5 µ, 316 SS</a:t>
          </a:r>
        </a:p>
      </dgm:t>
    </dgm:pt>
    <dgm:pt modelId="{BD1D5AD2-9ACB-4937-9A19-A3ADAFAA3514}" type="parTrans" cxnId="{BDDA5665-B594-4A16-B586-D7646465B341}">
      <dgm:prSet/>
      <dgm:spPr/>
      <dgm:t>
        <a:bodyPr/>
        <a:lstStyle/>
        <a:p>
          <a:endParaRPr lang="en-US"/>
        </a:p>
      </dgm:t>
    </dgm:pt>
    <dgm:pt modelId="{78681F92-86FA-45AA-A8AD-1CF4F3CEFEA2}" type="sibTrans" cxnId="{BDDA5665-B594-4A16-B586-D7646465B341}">
      <dgm:prSet/>
      <dgm:spPr/>
      <dgm:t>
        <a:bodyPr/>
        <a:lstStyle/>
        <a:p>
          <a:endParaRPr lang="en-US"/>
        </a:p>
      </dgm:t>
    </dgm:pt>
    <dgm:pt modelId="{1BAE09F1-103E-4432-92CD-6FF028D9222E}">
      <dgm:prSet/>
      <dgm:spPr/>
      <dgm:t>
        <a:bodyPr/>
        <a:lstStyle/>
        <a:p>
          <a:r>
            <a:rPr lang="en-US" dirty="0"/>
            <a:t>11.22-inch, Type T Thermocouple, Probe</a:t>
          </a:r>
        </a:p>
      </dgm:t>
    </dgm:pt>
    <dgm:pt modelId="{6E9AE2E3-36E7-4D1B-8329-5E22388E57DB}" type="parTrans" cxnId="{EE2D132B-C6A2-415E-8837-4FC304E54650}">
      <dgm:prSet/>
      <dgm:spPr/>
      <dgm:t>
        <a:bodyPr/>
        <a:lstStyle/>
        <a:p>
          <a:endParaRPr lang="en-US"/>
        </a:p>
      </dgm:t>
    </dgm:pt>
    <dgm:pt modelId="{DABAD211-25AE-4C9F-A8A0-060CB39AFA8C}" type="sibTrans" cxnId="{EE2D132B-C6A2-415E-8837-4FC304E54650}">
      <dgm:prSet/>
      <dgm:spPr/>
      <dgm:t>
        <a:bodyPr/>
        <a:lstStyle/>
        <a:p>
          <a:endParaRPr lang="en-US"/>
        </a:p>
      </dgm:t>
    </dgm:pt>
    <dgm:pt modelId="{8DE87691-8170-4E33-9841-C41D5035AA8C}">
      <dgm:prSet/>
      <dgm:spPr/>
      <dgm:t>
        <a:bodyPr/>
        <a:lstStyle/>
        <a:p>
          <a:r>
            <a:rPr lang="en-US"/>
            <a:t>Carbon trap (long U-shapped ½” pipe)</a:t>
          </a:r>
        </a:p>
      </dgm:t>
    </dgm:pt>
    <dgm:pt modelId="{D05709AF-3681-44C3-83D2-5F3CD793D824}" type="parTrans" cxnId="{F86A980A-F1A9-4F04-90BA-2F7E36038612}">
      <dgm:prSet/>
      <dgm:spPr/>
      <dgm:t>
        <a:bodyPr/>
        <a:lstStyle/>
        <a:p>
          <a:endParaRPr lang="en-US"/>
        </a:p>
      </dgm:t>
    </dgm:pt>
    <dgm:pt modelId="{A757C6DF-48CF-486C-AA91-3CB78EEDF2D5}" type="sibTrans" cxnId="{F86A980A-F1A9-4F04-90BA-2F7E36038612}">
      <dgm:prSet/>
      <dgm:spPr/>
      <dgm:t>
        <a:bodyPr/>
        <a:lstStyle/>
        <a:p>
          <a:endParaRPr lang="en-US"/>
        </a:p>
      </dgm:t>
    </dgm:pt>
    <dgm:pt modelId="{89A7EC19-690D-4071-BA1D-9A3FC81F0326}">
      <dgm:prSet/>
      <dgm:spPr/>
      <dgm:t>
        <a:bodyPr/>
        <a:lstStyle/>
        <a:p>
          <a:r>
            <a:rPr lang="en-US"/>
            <a:t>Carbo-Act International (0.2mBq/kg)</a:t>
          </a:r>
        </a:p>
      </dgm:t>
    </dgm:pt>
    <dgm:pt modelId="{6A19EF71-9E22-4E89-AEBD-FA46FEC0A0AB}" type="parTrans" cxnId="{2D340F23-2FFA-4BB5-BB28-6894D02ADD74}">
      <dgm:prSet/>
      <dgm:spPr/>
      <dgm:t>
        <a:bodyPr/>
        <a:lstStyle/>
        <a:p>
          <a:endParaRPr lang="en-US"/>
        </a:p>
      </dgm:t>
    </dgm:pt>
    <dgm:pt modelId="{E4D48615-C697-4E3F-8C5B-891838809342}" type="sibTrans" cxnId="{2D340F23-2FFA-4BB5-BB28-6894D02ADD74}">
      <dgm:prSet/>
      <dgm:spPr/>
      <dgm:t>
        <a:bodyPr/>
        <a:lstStyle/>
        <a:p>
          <a:endParaRPr lang="en-US"/>
        </a:p>
      </dgm:t>
    </dgm:pt>
    <dgm:pt modelId="{72551179-6EF9-4D37-BC23-E687E7995B2B}">
      <dgm:prSet/>
      <dgm:spPr/>
      <dgm:t>
        <a:bodyPr/>
        <a:lstStyle/>
        <a:p>
          <a:r>
            <a:rPr lang="en-US"/>
            <a:t>Bronze wool</a:t>
          </a:r>
        </a:p>
      </dgm:t>
    </dgm:pt>
    <dgm:pt modelId="{90DB3EB2-FC45-44AE-908B-A2A9E9053422}" type="parTrans" cxnId="{6391B654-C1E5-46D3-A2B9-E35487D01C34}">
      <dgm:prSet/>
      <dgm:spPr/>
      <dgm:t>
        <a:bodyPr/>
        <a:lstStyle/>
        <a:p>
          <a:endParaRPr lang="en-US"/>
        </a:p>
      </dgm:t>
    </dgm:pt>
    <dgm:pt modelId="{36F8FBD9-884B-4042-A0D6-33316D4E2F85}" type="sibTrans" cxnId="{6391B654-C1E5-46D3-A2B9-E35487D01C34}">
      <dgm:prSet/>
      <dgm:spPr/>
      <dgm:t>
        <a:bodyPr/>
        <a:lstStyle/>
        <a:p>
          <a:endParaRPr lang="en-US"/>
        </a:p>
      </dgm:t>
    </dgm:pt>
    <dgm:pt modelId="{9416D279-0E63-1A4A-AEFC-DF886D2B8A5A}" type="pres">
      <dgm:prSet presAssocID="{9AE56F1B-D38A-4203-BCC2-0E84424B40A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BE8871C-3F42-3543-B773-87F064221442}" type="pres">
      <dgm:prSet presAssocID="{78A42C5C-827E-4112-A480-781AF54058C5}" presName="root1" presStyleCnt="0"/>
      <dgm:spPr/>
    </dgm:pt>
    <dgm:pt modelId="{CBED8A38-B441-774A-8D9A-CEB0961A3859}" type="pres">
      <dgm:prSet presAssocID="{78A42C5C-827E-4112-A480-781AF54058C5}" presName="LevelOneTextNode" presStyleLbl="node0" presStyleIdx="0" presStyleCnt="5">
        <dgm:presLayoutVars>
          <dgm:chPref val="3"/>
        </dgm:presLayoutVars>
      </dgm:prSet>
      <dgm:spPr/>
    </dgm:pt>
    <dgm:pt modelId="{004A56B9-3665-3C4B-A1ED-2F74E895063E}" type="pres">
      <dgm:prSet presAssocID="{78A42C5C-827E-4112-A480-781AF54058C5}" presName="level2hierChild" presStyleCnt="0"/>
      <dgm:spPr/>
    </dgm:pt>
    <dgm:pt modelId="{4B6D769C-ED4F-2645-A788-D54EADED9366}" type="pres">
      <dgm:prSet presAssocID="{7F91F55D-B8DA-4E8A-8777-D1129D662B68}" presName="conn2-1" presStyleLbl="parChTrans1D2" presStyleIdx="0" presStyleCnt="4"/>
      <dgm:spPr/>
    </dgm:pt>
    <dgm:pt modelId="{CF6DF2F0-E564-EA42-A06F-01ABFA71E237}" type="pres">
      <dgm:prSet presAssocID="{7F91F55D-B8DA-4E8A-8777-D1129D662B68}" presName="connTx" presStyleLbl="parChTrans1D2" presStyleIdx="0" presStyleCnt="4"/>
      <dgm:spPr/>
    </dgm:pt>
    <dgm:pt modelId="{2C7FA72C-8A00-6D49-87A1-84E2381F6F7C}" type="pres">
      <dgm:prSet presAssocID="{C907CA09-94F9-4960-93CF-C04D5AA5EBE2}" presName="root2" presStyleCnt="0"/>
      <dgm:spPr/>
    </dgm:pt>
    <dgm:pt modelId="{4CD93C32-BB26-0649-A284-2183F1125D0E}" type="pres">
      <dgm:prSet presAssocID="{C907CA09-94F9-4960-93CF-C04D5AA5EBE2}" presName="LevelTwoTextNode" presStyleLbl="node2" presStyleIdx="0" presStyleCnt="4">
        <dgm:presLayoutVars>
          <dgm:chPref val="3"/>
        </dgm:presLayoutVars>
      </dgm:prSet>
      <dgm:spPr/>
    </dgm:pt>
    <dgm:pt modelId="{ABDEDDB1-3DE9-A144-8EDE-BF343903ADE7}" type="pres">
      <dgm:prSet presAssocID="{C907CA09-94F9-4960-93CF-C04D5AA5EBE2}" presName="level3hierChild" presStyleCnt="0"/>
      <dgm:spPr/>
    </dgm:pt>
    <dgm:pt modelId="{88513DE7-C1A0-1643-98E2-1A21AE8FF4D3}" type="pres">
      <dgm:prSet presAssocID="{F95D2B82-DC98-46F4-BBF7-F67FB76E50A3}" presName="conn2-1" presStyleLbl="parChTrans1D2" presStyleIdx="1" presStyleCnt="4"/>
      <dgm:spPr/>
    </dgm:pt>
    <dgm:pt modelId="{5BE220D7-3252-9743-A2AD-67F3B8B459E1}" type="pres">
      <dgm:prSet presAssocID="{F95D2B82-DC98-46F4-BBF7-F67FB76E50A3}" presName="connTx" presStyleLbl="parChTrans1D2" presStyleIdx="1" presStyleCnt="4"/>
      <dgm:spPr/>
    </dgm:pt>
    <dgm:pt modelId="{91593264-87A8-6B40-AF64-0BF74312EDE7}" type="pres">
      <dgm:prSet presAssocID="{558F8EAA-BBD2-467E-9410-7CBE594CFE18}" presName="root2" presStyleCnt="0"/>
      <dgm:spPr/>
    </dgm:pt>
    <dgm:pt modelId="{59F741CB-2A3C-3448-B966-11A4779E4A62}" type="pres">
      <dgm:prSet presAssocID="{558F8EAA-BBD2-467E-9410-7CBE594CFE18}" presName="LevelTwoTextNode" presStyleLbl="node2" presStyleIdx="1" presStyleCnt="4">
        <dgm:presLayoutVars>
          <dgm:chPref val="3"/>
        </dgm:presLayoutVars>
      </dgm:prSet>
      <dgm:spPr/>
    </dgm:pt>
    <dgm:pt modelId="{13195620-4974-5140-890A-F215DB557913}" type="pres">
      <dgm:prSet presAssocID="{558F8EAA-BBD2-467E-9410-7CBE594CFE18}" presName="level3hierChild" presStyleCnt="0"/>
      <dgm:spPr/>
    </dgm:pt>
    <dgm:pt modelId="{4C626AE9-7D71-4D43-96EE-8B9676B1C6C3}" type="pres">
      <dgm:prSet presAssocID="{9B3C76BD-8456-4B7A-8144-993512CAA560}" presName="root1" presStyleCnt="0"/>
      <dgm:spPr/>
    </dgm:pt>
    <dgm:pt modelId="{DEC644AC-85F0-2D4F-AA47-28C95C331B5C}" type="pres">
      <dgm:prSet presAssocID="{9B3C76BD-8456-4B7A-8144-993512CAA560}" presName="LevelOneTextNode" presStyleLbl="node0" presStyleIdx="1" presStyleCnt="5">
        <dgm:presLayoutVars>
          <dgm:chPref val="3"/>
        </dgm:presLayoutVars>
      </dgm:prSet>
      <dgm:spPr/>
    </dgm:pt>
    <dgm:pt modelId="{7470278B-3CF0-0C48-8AD1-56CA299F194C}" type="pres">
      <dgm:prSet presAssocID="{9B3C76BD-8456-4B7A-8144-993512CAA560}" presName="level2hierChild" presStyleCnt="0"/>
      <dgm:spPr/>
    </dgm:pt>
    <dgm:pt modelId="{77748D2D-DAED-2042-8986-D451D95F9665}" type="pres">
      <dgm:prSet presAssocID="{C1605DEF-F422-4EEC-B6DD-1E3F5DB3D5D1}" presName="root1" presStyleCnt="0"/>
      <dgm:spPr/>
    </dgm:pt>
    <dgm:pt modelId="{983F7BA1-6694-F540-A595-4FD54C36F1CD}" type="pres">
      <dgm:prSet presAssocID="{C1605DEF-F422-4EEC-B6DD-1E3F5DB3D5D1}" presName="LevelOneTextNode" presStyleLbl="node0" presStyleIdx="2" presStyleCnt="5">
        <dgm:presLayoutVars>
          <dgm:chPref val="3"/>
        </dgm:presLayoutVars>
      </dgm:prSet>
      <dgm:spPr/>
    </dgm:pt>
    <dgm:pt modelId="{17210176-02EC-484B-831E-FDF941EA2AF0}" type="pres">
      <dgm:prSet presAssocID="{C1605DEF-F422-4EEC-B6DD-1E3F5DB3D5D1}" presName="level2hierChild" presStyleCnt="0"/>
      <dgm:spPr/>
    </dgm:pt>
    <dgm:pt modelId="{FAE128F1-823C-C746-94C5-24E977DD3BC2}" type="pres">
      <dgm:prSet presAssocID="{1BAE09F1-103E-4432-92CD-6FF028D9222E}" presName="root1" presStyleCnt="0"/>
      <dgm:spPr/>
    </dgm:pt>
    <dgm:pt modelId="{347DE966-75DD-CF42-B6A8-63264756F4E5}" type="pres">
      <dgm:prSet presAssocID="{1BAE09F1-103E-4432-92CD-6FF028D9222E}" presName="LevelOneTextNode" presStyleLbl="node0" presStyleIdx="3" presStyleCnt="5">
        <dgm:presLayoutVars>
          <dgm:chPref val="3"/>
        </dgm:presLayoutVars>
      </dgm:prSet>
      <dgm:spPr/>
    </dgm:pt>
    <dgm:pt modelId="{5246F1F2-C81A-1B47-B98F-8C4C163E0EC4}" type="pres">
      <dgm:prSet presAssocID="{1BAE09F1-103E-4432-92CD-6FF028D9222E}" presName="level2hierChild" presStyleCnt="0"/>
      <dgm:spPr/>
    </dgm:pt>
    <dgm:pt modelId="{95362BB2-EFD5-4C42-BCF2-48279B82A2F9}" type="pres">
      <dgm:prSet presAssocID="{8DE87691-8170-4E33-9841-C41D5035AA8C}" presName="root1" presStyleCnt="0"/>
      <dgm:spPr/>
    </dgm:pt>
    <dgm:pt modelId="{6136420B-BDD0-1E49-819E-6A5345E453B6}" type="pres">
      <dgm:prSet presAssocID="{8DE87691-8170-4E33-9841-C41D5035AA8C}" presName="LevelOneTextNode" presStyleLbl="node0" presStyleIdx="4" presStyleCnt="5">
        <dgm:presLayoutVars>
          <dgm:chPref val="3"/>
        </dgm:presLayoutVars>
      </dgm:prSet>
      <dgm:spPr/>
    </dgm:pt>
    <dgm:pt modelId="{6806C148-9ADE-8D4B-8592-5DAA08F91BC3}" type="pres">
      <dgm:prSet presAssocID="{8DE87691-8170-4E33-9841-C41D5035AA8C}" presName="level2hierChild" presStyleCnt="0"/>
      <dgm:spPr/>
    </dgm:pt>
    <dgm:pt modelId="{F3F84E16-B25A-2149-9C92-0A903232CE29}" type="pres">
      <dgm:prSet presAssocID="{6A19EF71-9E22-4E89-AEBD-FA46FEC0A0AB}" presName="conn2-1" presStyleLbl="parChTrans1D2" presStyleIdx="2" presStyleCnt="4"/>
      <dgm:spPr/>
    </dgm:pt>
    <dgm:pt modelId="{770BCACD-295F-7948-B0A1-A00705F9BF78}" type="pres">
      <dgm:prSet presAssocID="{6A19EF71-9E22-4E89-AEBD-FA46FEC0A0AB}" presName="connTx" presStyleLbl="parChTrans1D2" presStyleIdx="2" presStyleCnt="4"/>
      <dgm:spPr/>
    </dgm:pt>
    <dgm:pt modelId="{3B0C2897-5C7B-6342-9DCD-C0FF41E003EC}" type="pres">
      <dgm:prSet presAssocID="{89A7EC19-690D-4071-BA1D-9A3FC81F0326}" presName="root2" presStyleCnt="0"/>
      <dgm:spPr/>
    </dgm:pt>
    <dgm:pt modelId="{DCF87605-B068-0A47-BA00-96D6F3527D97}" type="pres">
      <dgm:prSet presAssocID="{89A7EC19-690D-4071-BA1D-9A3FC81F0326}" presName="LevelTwoTextNode" presStyleLbl="node2" presStyleIdx="2" presStyleCnt="4">
        <dgm:presLayoutVars>
          <dgm:chPref val="3"/>
        </dgm:presLayoutVars>
      </dgm:prSet>
      <dgm:spPr/>
    </dgm:pt>
    <dgm:pt modelId="{DBCF2C1D-74B8-814D-BCE1-A66E3EB9A328}" type="pres">
      <dgm:prSet presAssocID="{89A7EC19-690D-4071-BA1D-9A3FC81F0326}" presName="level3hierChild" presStyleCnt="0"/>
      <dgm:spPr/>
    </dgm:pt>
    <dgm:pt modelId="{3A28EBF2-FAC2-3843-A3F5-4E31B789C1F1}" type="pres">
      <dgm:prSet presAssocID="{90DB3EB2-FC45-44AE-908B-A2A9E9053422}" presName="conn2-1" presStyleLbl="parChTrans1D2" presStyleIdx="3" presStyleCnt="4"/>
      <dgm:spPr/>
    </dgm:pt>
    <dgm:pt modelId="{144A13D5-3885-6F41-9707-DE6027C583A5}" type="pres">
      <dgm:prSet presAssocID="{90DB3EB2-FC45-44AE-908B-A2A9E9053422}" presName="connTx" presStyleLbl="parChTrans1D2" presStyleIdx="3" presStyleCnt="4"/>
      <dgm:spPr/>
    </dgm:pt>
    <dgm:pt modelId="{A721325B-26FB-6140-B01B-B7820AD63FB9}" type="pres">
      <dgm:prSet presAssocID="{72551179-6EF9-4D37-BC23-E687E7995B2B}" presName="root2" presStyleCnt="0"/>
      <dgm:spPr/>
    </dgm:pt>
    <dgm:pt modelId="{4EA27260-991D-4746-A820-15F63DAED3B7}" type="pres">
      <dgm:prSet presAssocID="{72551179-6EF9-4D37-BC23-E687E7995B2B}" presName="LevelTwoTextNode" presStyleLbl="node2" presStyleIdx="3" presStyleCnt="4">
        <dgm:presLayoutVars>
          <dgm:chPref val="3"/>
        </dgm:presLayoutVars>
      </dgm:prSet>
      <dgm:spPr/>
    </dgm:pt>
    <dgm:pt modelId="{6DBD206A-A362-E241-A2CE-EAEC32490FAA}" type="pres">
      <dgm:prSet presAssocID="{72551179-6EF9-4D37-BC23-E687E7995B2B}" presName="level3hierChild" presStyleCnt="0"/>
      <dgm:spPr/>
    </dgm:pt>
  </dgm:ptLst>
  <dgm:cxnLst>
    <dgm:cxn modelId="{6A54EA09-EB44-2F45-B534-1FC5BF53E388}" type="presOf" srcId="{9AE56F1B-D38A-4203-BCC2-0E84424B40A1}" destId="{9416D279-0E63-1A4A-AEFC-DF886D2B8A5A}" srcOrd="0" destOrd="0" presId="urn:microsoft.com/office/officeart/2005/8/layout/hierarchy2"/>
    <dgm:cxn modelId="{F86A980A-F1A9-4F04-90BA-2F7E36038612}" srcId="{9AE56F1B-D38A-4203-BCC2-0E84424B40A1}" destId="{8DE87691-8170-4E33-9841-C41D5035AA8C}" srcOrd="4" destOrd="0" parTransId="{D05709AF-3681-44C3-83D2-5F3CD793D824}" sibTransId="{A757C6DF-48CF-486C-AA91-3CB78EEDF2D5}"/>
    <dgm:cxn modelId="{2D340F23-2FFA-4BB5-BB28-6894D02ADD74}" srcId="{8DE87691-8170-4E33-9841-C41D5035AA8C}" destId="{89A7EC19-690D-4071-BA1D-9A3FC81F0326}" srcOrd="0" destOrd="0" parTransId="{6A19EF71-9E22-4E89-AEBD-FA46FEC0A0AB}" sibTransId="{E4D48615-C697-4E3F-8C5B-891838809342}"/>
    <dgm:cxn modelId="{1C23B926-F0BC-5A47-806B-07BFC10821BE}" type="presOf" srcId="{78A42C5C-827E-4112-A480-781AF54058C5}" destId="{CBED8A38-B441-774A-8D9A-CEB0961A3859}" srcOrd="0" destOrd="0" presId="urn:microsoft.com/office/officeart/2005/8/layout/hierarchy2"/>
    <dgm:cxn modelId="{EE2D132B-C6A2-415E-8837-4FC304E54650}" srcId="{9AE56F1B-D38A-4203-BCC2-0E84424B40A1}" destId="{1BAE09F1-103E-4432-92CD-6FF028D9222E}" srcOrd="3" destOrd="0" parTransId="{6E9AE2E3-36E7-4D1B-8329-5E22388E57DB}" sibTransId="{DABAD211-25AE-4C9F-A8A0-060CB39AFA8C}"/>
    <dgm:cxn modelId="{17ABD535-36EE-604C-9237-23E64A67202F}" type="presOf" srcId="{8DE87691-8170-4E33-9841-C41D5035AA8C}" destId="{6136420B-BDD0-1E49-819E-6A5345E453B6}" srcOrd="0" destOrd="0" presId="urn:microsoft.com/office/officeart/2005/8/layout/hierarchy2"/>
    <dgm:cxn modelId="{6391B654-C1E5-46D3-A2B9-E35487D01C34}" srcId="{8DE87691-8170-4E33-9841-C41D5035AA8C}" destId="{72551179-6EF9-4D37-BC23-E687E7995B2B}" srcOrd="1" destOrd="0" parTransId="{90DB3EB2-FC45-44AE-908B-A2A9E9053422}" sibTransId="{36F8FBD9-884B-4042-A0D6-33316D4E2F85}"/>
    <dgm:cxn modelId="{BDDA5665-B594-4A16-B586-D7646465B341}" srcId="{9AE56F1B-D38A-4203-BCC2-0E84424B40A1}" destId="{C1605DEF-F422-4EEC-B6DD-1E3F5DB3D5D1}" srcOrd="2" destOrd="0" parTransId="{BD1D5AD2-9ACB-4937-9A19-A3ADAFAA3514}" sibTransId="{78681F92-86FA-45AA-A8AD-1CF4F3CEFEA2}"/>
    <dgm:cxn modelId="{40A10373-6EB3-264E-BB1B-539C9B8F65E0}" type="presOf" srcId="{6A19EF71-9E22-4E89-AEBD-FA46FEC0A0AB}" destId="{F3F84E16-B25A-2149-9C92-0A903232CE29}" srcOrd="0" destOrd="0" presId="urn:microsoft.com/office/officeart/2005/8/layout/hierarchy2"/>
    <dgm:cxn modelId="{D87E727C-49BD-6B41-9D89-F1F491D60DF6}" type="presOf" srcId="{C907CA09-94F9-4960-93CF-C04D5AA5EBE2}" destId="{4CD93C32-BB26-0649-A284-2183F1125D0E}" srcOrd="0" destOrd="0" presId="urn:microsoft.com/office/officeart/2005/8/layout/hierarchy2"/>
    <dgm:cxn modelId="{90E34B7F-566F-AE44-B4D6-E294AC4A6E13}" type="presOf" srcId="{558F8EAA-BBD2-467E-9410-7CBE594CFE18}" destId="{59F741CB-2A3C-3448-B966-11A4779E4A62}" srcOrd="0" destOrd="0" presId="urn:microsoft.com/office/officeart/2005/8/layout/hierarchy2"/>
    <dgm:cxn modelId="{4C617081-EEED-4747-8F40-C6B022258502}" srcId="{78A42C5C-827E-4112-A480-781AF54058C5}" destId="{558F8EAA-BBD2-467E-9410-7CBE594CFE18}" srcOrd="1" destOrd="0" parTransId="{F95D2B82-DC98-46F4-BBF7-F67FB76E50A3}" sibTransId="{2AF6585D-0315-475F-9742-3985C2246FE8}"/>
    <dgm:cxn modelId="{B2F24784-F57F-7F44-8C4A-B59B7BFF0F4D}" type="presOf" srcId="{72551179-6EF9-4D37-BC23-E687E7995B2B}" destId="{4EA27260-991D-4746-A820-15F63DAED3B7}" srcOrd="0" destOrd="0" presId="urn:microsoft.com/office/officeart/2005/8/layout/hierarchy2"/>
    <dgm:cxn modelId="{E1F61287-42A6-4A6C-B3CE-63D34872A688}" srcId="{9AE56F1B-D38A-4203-BCC2-0E84424B40A1}" destId="{78A42C5C-827E-4112-A480-781AF54058C5}" srcOrd="0" destOrd="0" parTransId="{D42B8985-38DC-4619-A02A-1FA82BF4654A}" sibTransId="{DD8E9213-5A47-45F1-8904-1FFCE96FEB6D}"/>
    <dgm:cxn modelId="{29FB5488-B580-7741-819E-7D3CBF8A85D3}" type="presOf" srcId="{9B3C76BD-8456-4B7A-8144-993512CAA560}" destId="{DEC644AC-85F0-2D4F-AA47-28C95C331B5C}" srcOrd="0" destOrd="0" presId="urn:microsoft.com/office/officeart/2005/8/layout/hierarchy2"/>
    <dgm:cxn modelId="{DE642E8D-6E17-42D6-83ED-3EC8FD361607}" srcId="{78A42C5C-827E-4112-A480-781AF54058C5}" destId="{C907CA09-94F9-4960-93CF-C04D5AA5EBE2}" srcOrd="0" destOrd="0" parTransId="{7F91F55D-B8DA-4E8A-8777-D1129D662B68}" sibTransId="{29FD6F4A-000D-4240-B1BD-0993492B0BB9}"/>
    <dgm:cxn modelId="{6B05E08D-640A-0740-9231-02D51013CC56}" type="presOf" srcId="{1BAE09F1-103E-4432-92CD-6FF028D9222E}" destId="{347DE966-75DD-CF42-B6A8-63264756F4E5}" srcOrd="0" destOrd="0" presId="urn:microsoft.com/office/officeart/2005/8/layout/hierarchy2"/>
    <dgm:cxn modelId="{0667B3A1-0C74-0849-8A1E-B192FCA9D251}" type="presOf" srcId="{89A7EC19-690D-4071-BA1D-9A3FC81F0326}" destId="{DCF87605-B068-0A47-BA00-96D6F3527D97}" srcOrd="0" destOrd="0" presId="urn:microsoft.com/office/officeart/2005/8/layout/hierarchy2"/>
    <dgm:cxn modelId="{6D67B7A4-5E34-4588-BA7C-C9E690FFFE3A}" srcId="{9AE56F1B-D38A-4203-BCC2-0E84424B40A1}" destId="{9B3C76BD-8456-4B7A-8144-993512CAA560}" srcOrd="1" destOrd="0" parTransId="{D5EB929A-44EB-4803-8BD6-ABB53558BCCC}" sibTransId="{B78311D1-C2C3-4159-B450-1192B3B615A5}"/>
    <dgm:cxn modelId="{8FA9E6B3-ED80-5341-9D84-B1248E0979B3}" type="presOf" srcId="{F95D2B82-DC98-46F4-BBF7-F67FB76E50A3}" destId="{88513DE7-C1A0-1643-98E2-1A21AE8FF4D3}" srcOrd="0" destOrd="0" presId="urn:microsoft.com/office/officeart/2005/8/layout/hierarchy2"/>
    <dgm:cxn modelId="{6C55C7B7-6A55-174D-8EB5-F4E6EE765D55}" type="presOf" srcId="{F95D2B82-DC98-46F4-BBF7-F67FB76E50A3}" destId="{5BE220D7-3252-9743-A2AD-67F3B8B459E1}" srcOrd="1" destOrd="0" presId="urn:microsoft.com/office/officeart/2005/8/layout/hierarchy2"/>
    <dgm:cxn modelId="{FCE55DC7-940D-304B-9C10-8518A0EEC88A}" type="presOf" srcId="{90DB3EB2-FC45-44AE-908B-A2A9E9053422}" destId="{3A28EBF2-FAC2-3843-A3F5-4E31B789C1F1}" srcOrd="0" destOrd="0" presId="urn:microsoft.com/office/officeart/2005/8/layout/hierarchy2"/>
    <dgm:cxn modelId="{835F74CD-9626-014B-905D-4F45C47EB5CF}" type="presOf" srcId="{7F91F55D-B8DA-4E8A-8777-D1129D662B68}" destId="{4B6D769C-ED4F-2645-A788-D54EADED9366}" srcOrd="0" destOrd="0" presId="urn:microsoft.com/office/officeart/2005/8/layout/hierarchy2"/>
    <dgm:cxn modelId="{09EF80D2-8710-A643-8A10-83DCFC0978AB}" type="presOf" srcId="{C1605DEF-F422-4EEC-B6DD-1E3F5DB3D5D1}" destId="{983F7BA1-6694-F540-A595-4FD54C36F1CD}" srcOrd="0" destOrd="0" presId="urn:microsoft.com/office/officeart/2005/8/layout/hierarchy2"/>
    <dgm:cxn modelId="{D7D45FD3-E86B-3647-BD5C-2D24673F8860}" type="presOf" srcId="{6A19EF71-9E22-4E89-AEBD-FA46FEC0A0AB}" destId="{770BCACD-295F-7948-B0A1-A00705F9BF78}" srcOrd="1" destOrd="0" presId="urn:microsoft.com/office/officeart/2005/8/layout/hierarchy2"/>
    <dgm:cxn modelId="{F84FAFEB-EF98-B542-8185-C77D4A1E64CB}" type="presOf" srcId="{90DB3EB2-FC45-44AE-908B-A2A9E9053422}" destId="{144A13D5-3885-6F41-9707-DE6027C583A5}" srcOrd="1" destOrd="0" presId="urn:microsoft.com/office/officeart/2005/8/layout/hierarchy2"/>
    <dgm:cxn modelId="{479521ED-5DAC-DD43-A337-60CE054853CC}" type="presOf" srcId="{7F91F55D-B8DA-4E8A-8777-D1129D662B68}" destId="{CF6DF2F0-E564-EA42-A06F-01ABFA71E237}" srcOrd="1" destOrd="0" presId="urn:microsoft.com/office/officeart/2005/8/layout/hierarchy2"/>
    <dgm:cxn modelId="{7AA1471F-DFA5-914C-8868-3A61C20EB595}" type="presParOf" srcId="{9416D279-0E63-1A4A-AEFC-DF886D2B8A5A}" destId="{2BE8871C-3F42-3543-B773-87F064221442}" srcOrd="0" destOrd="0" presId="urn:microsoft.com/office/officeart/2005/8/layout/hierarchy2"/>
    <dgm:cxn modelId="{74C8B3F5-7A6C-4A47-9EC5-8C232E081018}" type="presParOf" srcId="{2BE8871C-3F42-3543-B773-87F064221442}" destId="{CBED8A38-B441-774A-8D9A-CEB0961A3859}" srcOrd="0" destOrd="0" presId="urn:microsoft.com/office/officeart/2005/8/layout/hierarchy2"/>
    <dgm:cxn modelId="{68CEBE88-0845-D140-9902-D574E583A8AF}" type="presParOf" srcId="{2BE8871C-3F42-3543-B773-87F064221442}" destId="{004A56B9-3665-3C4B-A1ED-2F74E895063E}" srcOrd="1" destOrd="0" presId="urn:microsoft.com/office/officeart/2005/8/layout/hierarchy2"/>
    <dgm:cxn modelId="{0DFDDA8E-C67C-624C-80CA-DFAEBF784AC8}" type="presParOf" srcId="{004A56B9-3665-3C4B-A1ED-2F74E895063E}" destId="{4B6D769C-ED4F-2645-A788-D54EADED9366}" srcOrd="0" destOrd="0" presId="urn:microsoft.com/office/officeart/2005/8/layout/hierarchy2"/>
    <dgm:cxn modelId="{62D19CA6-84E9-8A4A-8AB4-C183604D5CA3}" type="presParOf" srcId="{4B6D769C-ED4F-2645-A788-D54EADED9366}" destId="{CF6DF2F0-E564-EA42-A06F-01ABFA71E237}" srcOrd="0" destOrd="0" presId="urn:microsoft.com/office/officeart/2005/8/layout/hierarchy2"/>
    <dgm:cxn modelId="{0C22220C-C324-4744-81D4-BF0C22DCB5BB}" type="presParOf" srcId="{004A56B9-3665-3C4B-A1ED-2F74E895063E}" destId="{2C7FA72C-8A00-6D49-87A1-84E2381F6F7C}" srcOrd="1" destOrd="0" presId="urn:microsoft.com/office/officeart/2005/8/layout/hierarchy2"/>
    <dgm:cxn modelId="{8CEFA866-682B-B740-BFBC-615622661D62}" type="presParOf" srcId="{2C7FA72C-8A00-6D49-87A1-84E2381F6F7C}" destId="{4CD93C32-BB26-0649-A284-2183F1125D0E}" srcOrd="0" destOrd="0" presId="urn:microsoft.com/office/officeart/2005/8/layout/hierarchy2"/>
    <dgm:cxn modelId="{4D5692F6-90E2-AE43-95D8-6FDDD1F01512}" type="presParOf" srcId="{2C7FA72C-8A00-6D49-87A1-84E2381F6F7C}" destId="{ABDEDDB1-3DE9-A144-8EDE-BF343903ADE7}" srcOrd="1" destOrd="0" presId="urn:microsoft.com/office/officeart/2005/8/layout/hierarchy2"/>
    <dgm:cxn modelId="{7A44779E-55C5-4449-9BA1-1B5283350416}" type="presParOf" srcId="{004A56B9-3665-3C4B-A1ED-2F74E895063E}" destId="{88513DE7-C1A0-1643-98E2-1A21AE8FF4D3}" srcOrd="2" destOrd="0" presId="urn:microsoft.com/office/officeart/2005/8/layout/hierarchy2"/>
    <dgm:cxn modelId="{B3D97005-80DC-574F-B3BC-CE61EAE46301}" type="presParOf" srcId="{88513DE7-C1A0-1643-98E2-1A21AE8FF4D3}" destId="{5BE220D7-3252-9743-A2AD-67F3B8B459E1}" srcOrd="0" destOrd="0" presId="urn:microsoft.com/office/officeart/2005/8/layout/hierarchy2"/>
    <dgm:cxn modelId="{65A0036E-6B9C-6244-8816-F7DCC1DCBDA1}" type="presParOf" srcId="{004A56B9-3665-3C4B-A1ED-2F74E895063E}" destId="{91593264-87A8-6B40-AF64-0BF74312EDE7}" srcOrd="3" destOrd="0" presId="urn:microsoft.com/office/officeart/2005/8/layout/hierarchy2"/>
    <dgm:cxn modelId="{F3FFFF4E-F4A3-244E-A957-93727CC85317}" type="presParOf" srcId="{91593264-87A8-6B40-AF64-0BF74312EDE7}" destId="{59F741CB-2A3C-3448-B966-11A4779E4A62}" srcOrd="0" destOrd="0" presId="urn:microsoft.com/office/officeart/2005/8/layout/hierarchy2"/>
    <dgm:cxn modelId="{825C9FAA-E007-A549-89D0-C5D3F697F268}" type="presParOf" srcId="{91593264-87A8-6B40-AF64-0BF74312EDE7}" destId="{13195620-4974-5140-890A-F215DB557913}" srcOrd="1" destOrd="0" presId="urn:microsoft.com/office/officeart/2005/8/layout/hierarchy2"/>
    <dgm:cxn modelId="{2CE2F821-8D6F-474F-9271-1BDB26E0F4DF}" type="presParOf" srcId="{9416D279-0E63-1A4A-AEFC-DF886D2B8A5A}" destId="{4C626AE9-7D71-4D43-96EE-8B9676B1C6C3}" srcOrd="1" destOrd="0" presId="urn:microsoft.com/office/officeart/2005/8/layout/hierarchy2"/>
    <dgm:cxn modelId="{C29214D1-653B-ED4C-9BDC-3C73355F6009}" type="presParOf" srcId="{4C626AE9-7D71-4D43-96EE-8B9676B1C6C3}" destId="{DEC644AC-85F0-2D4F-AA47-28C95C331B5C}" srcOrd="0" destOrd="0" presId="urn:microsoft.com/office/officeart/2005/8/layout/hierarchy2"/>
    <dgm:cxn modelId="{FBEEDBD9-D203-FD4C-83EA-B53526EF05EC}" type="presParOf" srcId="{4C626AE9-7D71-4D43-96EE-8B9676B1C6C3}" destId="{7470278B-3CF0-0C48-8AD1-56CA299F194C}" srcOrd="1" destOrd="0" presId="urn:microsoft.com/office/officeart/2005/8/layout/hierarchy2"/>
    <dgm:cxn modelId="{C4C423DD-6FEE-FB40-AEFC-0DE536B95067}" type="presParOf" srcId="{9416D279-0E63-1A4A-AEFC-DF886D2B8A5A}" destId="{77748D2D-DAED-2042-8986-D451D95F9665}" srcOrd="2" destOrd="0" presId="urn:microsoft.com/office/officeart/2005/8/layout/hierarchy2"/>
    <dgm:cxn modelId="{65E71E08-ACAE-ED40-B872-1D42E8C576A4}" type="presParOf" srcId="{77748D2D-DAED-2042-8986-D451D95F9665}" destId="{983F7BA1-6694-F540-A595-4FD54C36F1CD}" srcOrd="0" destOrd="0" presId="urn:microsoft.com/office/officeart/2005/8/layout/hierarchy2"/>
    <dgm:cxn modelId="{DA72D1BA-4871-D749-BE56-53725B580E98}" type="presParOf" srcId="{77748D2D-DAED-2042-8986-D451D95F9665}" destId="{17210176-02EC-484B-831E-FDF941EA2AF0}" srcOrd="1" destOrd="0" presId="urn:microsoft.com/office/officeart/2005/8/layout/hierarchy2"/>
    <dgm:cxn modelId="{A8614352-22BD-1241-A2DB-B7F42C2F1036}" type="presParOf" srcId="{9416D279-0E63-1A4A-AEFC-DF886D2B8A5A}" destId="{FAE128F1-823C-C746-94C5-24E977DD3BC2}" srcOrd="3" destOrd="0" presId="urn:microsoft.com/office/officeart/2005/8/layout/hierarchy2"/>
    <dgm:cxn modelId="{4F1F0A47-F5F7-0B4D-A3BC-2AFC8EA7237C}" type="presParOf" srcId="{FAE128F1-823C-C746-94C5-24E977DD3BC2}" destId="{347DE966-75DD-CF42-B6A8-63264756F4E5}" srcOrd="0" destOrd="0" presId="urn:microsoft.com/office/officeart/2005/8/layout/hierarchy2"/>
    <dgm:cxn modelId="{158FA61F-3DA2-314F-8DED-1EEECF2BBFD5}" type="presParOf" srcId="{FAE128F1-823C-C746-94C5-24E977DD3BC2}" destId="{5246F1F2-C81A-1B47-B98F-8C4C163E0EC4}" srcOrd="1" destOrd="0" presId="urn:microsoft.com/office/officeart/2005/8/layout/hierarchy2"/>
    <dgm:cxn modelId="{DB138D0D-55B0-3147-B30C-4938E652FE47}" type="presParOf" srcId="{9416D279-0E63-1A4A-AEFC-DF886D2B8A5A}" destId="{95362BB2-EFD5-4C42-BCF2-48279B82A2F9}" srcOrd="4" destOrd="0" presId="urn:microsoft.com/office/officeart/2005/8/layout/hierarchy2"/>
    <dgm:cxn modelId="{822A5C41-855D-F448-BDC3-271F4D4632EA}" type="presParOf" srcId="{95362BB2-EFD5-4C42-BCF2-48279B82A2F9}" destId="{6136420B-BDD0-1E49-819E-6A5345E453B6}" srcOrd="0" destOrd="0" presId="urn:microsoft.com/office/officeart/2005/8/layout/hierarchy2"/>
    <dgm:cxn modelId="{F5A6D8BC-ED80-B347-ABAD-7B74B5ACC293}" type="presParOf" srcId="{95362BB2-EFD5-4C42-BCF2-48279B82A2F9}" destId="{6806C148-9ADE-8D4B-8592-5DAA08F91BC3}" srcOrd="1" destOrd="0" presId="urn:microsoft.com/office/officeart/2005/8/layout/hierarchy2"/>
    <dgm:cxn modelId="{0700BB23-DB56-634A-A26F-1B5A09B8CD32}" type="presParOf" srcId="{6806C148-9ADE-8D4B-8592-5DAA08F91BC3}" destId="{F3F84E16-B25A-2149-9C92-0A903232CE29}" srcOrd="0" destOrd="0" presId="urn:microsoft.com/office/officeart/2005/8/layout/hierarchy2"/>
    <dgm:cxn modelId="{A2DA638E-AF99-5446-B090-5BB16F0047BF}" type="presParOf" srcId="{F3F84E16-B25A-2149-9C92-0A903232CE29}" destId="{770BCACD-295F-7948-B0A1-A00705F9BF78}" srcOrd="0" destOrd="0" presId="urn:microsoft.com/office/officeart/2005/8/layout/hierarchy2"/>
    <dgm:cxn modelId="{EF4AD620-91F6-4440-A0B8-8ACCE64B0646}" type="presParOf" srcId="{6806C148-9ADE-8D4B-8592-5DAA08F91BC3}" destId="{3B0C2897-5C7B-6342-9DCD-C0FF41E003EC}" srcOrd="1" destOrd="0" presId="urn:microsoft.com/office/officeart/2005/8/layout/hierarchy2"/>
    <dgm:cxn modelId="{90ECE83D-9BE5-0947-A97A-DF512402442D}" type="presParOf" srcId="{3B0C2897-5C7B-6342-9DCD-C0FF41E003EC}" destId="{DCF87605-B068-0A47-BA00-96D6F3527D97}" srcOrd="0" destOrd="0" presId="urn:microsoft.com/office/officeart/2005/8/layout/hierarchy2"/>
    <dgm:cxn modelId="{351C2BB9-B15A-B847-B1FC-682791731413}" type="presParOf" srcId="{3B0C2897-5C7B-6342-9DCD-C0FF41E003EC}" destId="{DBCF2C1D-74B8-814D-BCE1-A66E3EB9A328}" srcOrd="1" destOrd="0" presId="urn:microsoft.com/office/officeart/2005/8/layout/hierarchy2"/>
    <dgm:cxn modelId="{3FBA9C61-BDCF-464D-BB2C-108AE85960BA}" type="presParOf" srcId="{6806C148-9ADE-8D4B-8592-5DAA08F91BC3}" destId="{3A28EBF2-FAC2-3843-A3F5-4E31B789C1F1}" srcOrd="2" destOrd="0" presId="urn:microsoft.com/office/officeart/2005/8/layout/hierarchy2"/>
    <dgm:cxn modelId="{31A6BD52-5F15-0540-B0D2-BA73D321923E}" type="presParOf" srcId="{3A28EBF2-FAC2-3843-A3F5-4E31B789C1F1}" destId="{144A13D5-3885-6F41-9707-DE6027C583A5}" srcOrd="0" destOrd="0" presId="urn:microsoft.com/office/officeart/2005/8/layout/hierarchy2"/>
    <dgm:cxn modelId="{C1918398-0144-2F46-8374-978A257AAAFC}" type="presParOf" srcId="{6806C148-9ADE-8D4B-8592-5DAA08F91BC3}" destId="{A721325B-26FB-6140-B01B-B7820AD63FB9}" srcOrd="3" destOrd="0" presId="urn:microsoft.com/office/officeart/2005/8/layout/hierarchy2"/>
    <dgm:cxn modelId="{E09C5341-3ECE-DB4A-AB1E-B0A8CCFECFBE}" type="presParOf" srcId="{A721325B-26FB-6140-B01B-B7820AD63FB9}" destId="{4EA27260-991D-4746-A820-15F63DAED3B7}" srcOrd="0" destOrd="0" presId="urn:microsoft.com/office/officeart/2005/8/layout/hierarchy2"/>
    <dgm:cxn modelId="{0858D143-B710-6B45-A25C-5164E222ACE1}" type="presParOf" srcId="{A721325B-26FB-6140-B01B-B7820AD63FB9}" destId="{6DBD206A-A362-E241-A2CE-EAEC32490FA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917B8-15FF-2749-8498-F40A76754D73}">
      <dsp:nvSpPr>
        <dsp:cNvPr id="0" name=""/>
        <dsp:cNvSpPr/>
      </dsp:nvSpPr>
      <dsp:spPr>
        <a:xfrm>
          <a:off x="0" y="173414"/>
          <a:ext cx="2381751" cy="14290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Motivation</a:t>
          </a:r>
        </a:p>
      </dsp:txBody>
      <dsp:txXfrm>
        <a:off x="0" y="173414"/>
        <a:ext cx="2381751" cy="1429051"/>
      </dsp:txXfrm>
    </dsp:sp>
    <dsp:sp modelId="{5EEF0368-1A84-914B-8D9C-32A8ADCBACA4}">
      <dsp:nvSpPr>
        <dsp:cNvPr id="0" name=""/>
        <dsp:cNvSpPr/>
      </dsp:nvSpPr>
      <dsp:spPr>
        <a:xfrm>
          <a:off x="2619927" y="173414"/>
          <a:ext cx="2381751" cy="14290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Commissioning</a:t>
          </a:r>
        </a:p>
      </dsp:txBody>
      <dsp:txXfrm>
        <a:off x="2619927" y="173414"/>
        <a:ext cx="2381751" cy="1429051"/>
      </dsp:txXfrm>
    </dsp:sp>
    <dsp:sp modelId="{0C8D812A-6D7A-4848-A0FC-C0CAE7F73425}">
      <dsp:nvSpPr>
        <dsp:cNvPr id="0" name=""/>
        <dsp:cNvSpPr/>
      </dsp:nvSpPr>
      <dsp:spPr>
        <a:xfrm>
          <a:off x="5239854" y="173414"/>
          <a:ext cx="2381751" cy="14290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System description</a:t>
          </a:r>
        </a:p>
      </dsp:txBody>
      <dsp:txXfrm>
        <a:off x="5239854" y="173414"/>
        <a:ext cx="2381751" cy="1429051"/>
      </dsp:txXfrm>
    </dsp:sp>
    <dsp:sp modelId="{6EFBC0CD-E765-874C-87E0-2BE9E36155D9}">
      <dsp:nvSpPr>
        <dsp:cNvPr id="0" name=""/>
        <dsp:cNvSpPr/>
      </dsp:nvSpPr>
      <dsp:spPr>
        <a:xfrm>
          <a:off x="0" y="1840641"/>
          <a:ext cx="2381751" cy="14290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Calibration step</a:t>
          </a:r>
        </a:p>
      </dsp:txBody>
      <dsp:txXfrm>
        <a:off x="0" y="1840641"/>
        <a:ext cx="2381751" cy="1429051"/>
      </dsp:txXfrm>
    </dsp:sp>
    <dsp:sp modelId="{CDD20A00-6953-D948-973A-31FE1EC021FE}">
      <dsp:nvSpPr>
        <dsp:cNvPr id="0" name=""/>
        <dsp:cNvSpPr/>
      </dsp:nvSpPr>
      <dsp:spPr>
        <a:xfrm>
          <a:off x="2619927" y="1840641"/>
          <a:ext cx="2381751" cy="14290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Characterization</a:t>
          </a:r>
        </a:p>
      </dsp:txBody>
      <dsp:txXfrm>
        <a:off x="2619927" y="1840641"/>
        <a:ext cx="2381751" cy="1429051"/>
      </dsp:txXfrm>
    </dsp:sp>
    <dsp:sp modelId="{B26CB52E-442C-AE48-A8D5-6D0FA4C2AF33}">
      <dsp:nvSpPr>
        <dsp:cNvPr id="0" name=""/>
        <dsp:cNvSpPr/>
      </dsp:nvSpPr>
      <dsp:spPr>
        <a:xfrm>
          <a:off x="5239854" y="1840641"/>
          <a:ext cx="2381751" cy="14290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Conclusion </a:t>
          </a:r>
        </a:p>
      </dsp:txBody>
      <dsp:txXfrm>
        <a:off x="5239854" y="1840641"/>
        <a:ext cx="2381751" cy="14290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5E5FE-DCF6-034D-9866-B7E8F64381C5}">
      <dsp:nvSpPr>
        <dsp:cNvPr id="0" name=""/>
        <dsp:cNvSpPr/>
      </dsp:nvSpPr>
      <dsp:spPr>
        <a:xfrm>
          <a:off x="0" y="4654127"/>
          <a:ext cx="1682130" cy="15275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633" tIns="142240" rIns="119633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Hybrid system</a:t>
          </a:r>
        </a:p>
      </dsp:txBody>
      <dsp:txXfrm>
        <a:off x="0" y="4654127"/>
        <a:ext cx="1682130" cy="1527588"/>
      </dsp:txXfrm>
    </dsp:sp>
    <dsp:sp modelId="{78EB667A-54EC-FE44-BB17-CC0E864455B1}">
      <dsp:nvSpPr>
        <dsp:cNvPr id="0" name=""/>
        <dsp:cNvSpPr/>
      </dsp:nvSpPr>
      <dsp:spPr>
        <a:xfrm>
          <a:off x="1682130" y="4654127"/>
          <a:ext cx="5046391" cy="152758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365" tIns="177800" rIns="102365" bIns="17780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Water trap</a:t>
          </a:r>
          <a:r>
            <a:rPr lang="en-US" sz="1400" kern="1200" dirty="0">
              <a:sym typeface="Wingdings" pitchFamily="2" charset="2"/>
            </a:rPr>
            <a:t> absorb the water before it reaches the charcoal</a:t>
          </a:r>
          <a:r>
            <a:rPr lang="en-US" sz="1300" kern="1200" dirty="0">
              <a:sym typeface="Wingdings" pitchFamily="2" charset="2"/>
            </a:rPr>
            <a:t> </a:t>
          </a:r>
          <a:endParaRPr lang="en-US" sz="13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Rn trap : Bronze wool + Activated carbon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Wool: Not prone to blockage + limited adsorption of O</a:t>
          </a:r>
          <a:r>
            <a:rPr lang="en-US" sz="1300" kern="1200" baseline="-25000" dirty="0"/>
            <a:t>2</a:t>
          </a:r>
          <a:r>
            <a:rPr lang="en-US" sz="1300" kern="1200" dirty="0"/>
            <a:t> and N</a:t>
          </a:r>
          <a:r>
            <a:rPr lang="en-US" sz="1300" kern="1200" baseline="-25000" dirty="0"/>
            <a:t>2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Wool: To absorb residual moisture upstream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Wool: Allowing the system to breathe + limits the drop in P &amp; Q.</a:t>
          </a:r>
        </a:p>
      </dsp:txBody>
      <dsp:txXfrm>
        <a:off x="1682130" y="4654127"/>
        <a:ext cx="5046391" cy="1527588"/>
      </dsp:txXfrm>
    </dsp:sp>
    <dsp:sp modelId="{434DCE18-2B47-7147-8796-AFB74C92CF12}">
      <dsp:nvSpPr>
        <dsp:cNvPr id="0" name=""/>
        <dsp:cNvSpPr/>
      </dsp:nvSpPr>
      <dsp:spPr>
        <a:xfrm rot="10800000">
          <a:off x="0" y="2327610"/>
          <a:ext cx="1682130" cy="2349431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633" tIns="142240" rIns="119633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Rn trap : activated carbon as sole material</a:t>
          </a:r>
        </a:p>
      </dsp:txBody>
      <dsp:txXfrm rot="-10800000">
        <a:off x="0" y="2327610"/>
        <a:ext cx="1682130" cy="1527130"/>
      </dsp:txXfrm>
    </dsp:sp>
    <dsp:sp modelId="{120C9D57-320F-0144-A666-7D6E1BCE2577}">
      <dsp:nvSpPr>
        <dsp:cNvPr id="0" name=""/>
        <dsp:cNvSpPr/>
      </dsp:nvSpPr>
      <dsp:spPr>
        <a:xfrm>
          <a:off x="1682130" y="2327610"/>
          <a:ext cx="5046391" cy="152713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365" tIns="254000" rIns="102365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Excellent adsorption capacity at ⇣ T</a:t>
          </a:r>
          <a:r>
            <a:rPr lang="en-US" sz="2000" kern="1200" baseline="30000" dirty="0"/>
            <a:t>∘</a:t>
          </a:r>
          <a:r>
            <a:rPr lang="en-US" sz="2000" kern="1200" dirty="0"/>
            <a:t>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Prone to clogging at ⇣ T</a:t>
          </a:r>
          <a:r>
            <a:rPr lang="en-US" sz="2000" kern="1200" baseline="30000" dirty="0"/>
            <a:t>∘</a:t>
          </a:r>
          <a:r>
            <a:rPr lang="en-US" sz="2000" kern="1200" dirty="0"/>
            <a:t> </a:t>
          </a:r>
          <a:r>
            <a:rPr lang="en-US" sz="2000" kern="1200" dirty="0">
              <a:sym typeface="Wingdings" pitchFamily="2" charset="2"/>
            </a:rPr>
            <a:t> moisture, O</a:t>
          </a:r>
          <a:r>
            <a:rPr lang="en-US" sz="2000" kern="1200" baseline="-25000" dirty="0">
              <a:sym typeface="Wingdings" pitchFamily="2" charset="2"/>
            </a:rPr>
            <a:t>2</a:t>
          </a:r>
          <a:r>
            <a:rPr lang="en-US" sz="2000" kern="1200" dirty="0">
              <a:sym typeface="Wingdings" pitchFamily="2" charset="2"/>
            </a:rPr>
            <a:t> &amp; N</a:t>
          </a:r>
          <a:r>
            <a:rPr lang="en-US" sz="2000" kern="1200" baseline="-25000" dirty="0">
              <a:sym typeface="Wingdings" pitchFamily="2" charset="2"/>
            </a:rPr>
            <a:t>2</a:t>
          </a:r>
          <a:r>
            <a:rPr lang="en-US" sz="2000" kern="1200" dirty="0">
              <a:sym typeface="Wingdings" pitchFamily="2" charset="2"/>
            </a:rPr>
            <a:t> condensation</a:t>
          </a:r>
          <a:endParaRPr lang="en-US" sz="2000" kern="1200" dirty="0"/>
        </a:p>
      </dsp:txBody>
      <dsp:txXfrm>
        <a:off x="1682130" y="2327610"/>
        <a:ext cx="5046391" cy="1527130"/>
      </dsp:txXfrm>
    </dsp:sp>
    <dsp:sp modelId="{72398FCD-49E0-7A49-9E68-5E51D11522E0}">
      <dsp:nvSpPr>
        <dsp:cNvPr id="0" name=""/>
        <dsp:cNvSpPr/>
      </dsp:nvSpPr>
      <dsp:spPr>
        <a:xfrm rot="10800000">
          <a:off x="0" y="1092"/>
          <a:ext cx="1682130" cy="2349431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633" tIns="142240" rIns="119633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Gas assay: (low pressure)</a:t>
          </a:r>
        </a:p>
      </dsp:txBody>
      <dsp:txXfrm rot="-10800000">
        <a:off x="0" y="1092"/>
        <a:ext cx="1682130" cy="1527130"/>
      </dsp:txXfrm>
    </dsp:sp>
    <dsp:sp modelId="{136C9DA9-BBB0-584E-81B6-FFC9B1169B02}">
      <dsp:nvSpPr>
        <dsp:cNvPr id="0" name=""/>
        <dsp:cNvSpPr/>
      </dsp:nvSpPr>
      <dsp:spPr>
        <a:xfrm>
          <a:off x="1682130" y="1092"/>
          <a:ext cx="5046391" cy="152713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365" tIns="254000" rIns="102365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Increase sensitivity of radon measurement in large volume systems: PICO (PV 10 m</a:t>
          </a:r>
          <a:r>
            <a:rPr lang="en-US" sz="2000" kern="1200" baseline="30000" dirty="0"/>
            <a:t>3</a:t>
          </a:r>
          <a:r>
            <a:rPr lang="en-US" sz="2000" kern="1200" dirty="0"/>
            <a:t>)</a:t>
          </a:r>
        </a:p>
      </dsp:txBody>
      <dsp:txXfrm>
        <a:off x="1682130" y="1092"/>
        <a:ext cx="5046391" cy="15271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1A844A-AD46-C14D-91F4-04F49392BF6D}">
      <dsp:nvSpPr>
        <dsp:cNvPr id="0" name=""/>
        <dsp:cNvSpPr/>
      </dsp:nvSpPr>
      <dsp:spPr>
        <a:xfrm rot="5400000">
          <a:off x="3286313" y="-615577"/>
          <a:ext cx="2388590" cy="42170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Nitric acid (5 % HNO3) </a:t>
          </a:r>
          <a:r>
            <a:rPr lang="en-US" sz="1800" kern="1200" dirty="0">
              <a:sym typeface="Wingdings" panose="05000000000000000000" pitchFamily="2" charset="2"/>
            </a:rPr>
            <a:t></a:t>
          </a:r>
          <a:r>
            <a:rPr lang="en-US" sz="1800" kern="1200" dirty="0"/>
            <a:t> leach out and remove contaminants (238-U &amp; 226-Ra)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Increase surface roughness and the number of pores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Rinsed with UPW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Bake </a:t>
          </a:r>
          <a:r>
            <a:rPr lang="en-US" sz="1800" kern="1200">
              <a:sym typeface="Wingdings" panose="05000000000000000000" pitchFamily="2" charset="2"/>
            </a:rPr>
            <a:t></a:t>
          </a:r>
          <a:r>
            <a:rPr lang="en-US" sz="1800" kern="1200"/>
            <a:t> 150°C for 24 to 48 hours, with a nitrogen flow</a:t>
          </a:r>
        </a:p>
      </dsp:txBody>
      <dsp:txXfrm rot="-5400000">
        <a:off x="2372087" y="415250"/>
        <a:ext cx="4100442" cy="2155388"/>
      </dsp:txXfrm>
    </dsp:sp>
    <dsp:sp modelId="{F4A0B60D-6785-C34E-BB5E-7538A6795D87}">
      <dsp:nvSpPr>
        <dsp:cNvPr id="0" name=""/>
        <dsp:cNvSpPr/>
      </dsp:nvSpPr>
      <dsp:spPr>
        <a:xfrm>
          <a:off x="0" y="74"/>
          <a:ext cx="2372086" cy="29857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Charcoal: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Purification &amp; Cleaning</a:t>
          </a:r>
        </a:p>
      </dsp:txBody>
      <dsp:txXfrm>
        <a:off x="115796" y="115870"/>
        <a:ext cx="2140494" cy="2754146"/>
      </dsp:txXfrm>
    </dsp:sp>
    <dsp:sp modelId="{0F795871-87A4-294F-BCCF-571CD14713B8}">
      <dsp:nvSpPr>
        <dsp:cNvPr id="0" name=""/>
        <dsp:cNvSpPr/>
      </dsp:nvSpPr>
      <dsp:spPr>
        <a:xfrm rot="5400000">
          <a:off x="3286313" y="2519447"/>
          <a:ext cx="2388590" cy="42170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USC: nuclear radioactive decontamination solution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Methanol cleaning : valve, ss &amp; bronze wool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Passivation and pickling </a:t>
          </a:r>
        </a:p>
      </dsp:txBody>
      <dsp:txXfrm rot="-5400000">
        <a:off x="2372087" y="3550275"/>
        <a:ext cx="4100442" cy="2155388"/>
      </dsp:txXfrm>
    </dsp:sp>
    <dsp:sp modelId="{75DD54FE-5A12-5344-9D90-670C9969110A}">
      <dsp:nvSpPr>
        <dsp:cNvPr id="0" name=""/>
        <dsp:cNvSpPr/>
      </dsp:nvSpPr>
      <dsp:spPr>
        <a:xfrm>
          <a:off x="0" y="3135099"/>
          <a:ext cx="2372086" cy="29857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Materials: Pipe, Fittings, Flexible tube &amp; Wool</a:t>
          </a:r>
        </a:p>
      </dsp:txBody>
      <dsp:txXfrm>
        <a:off x="115796" y="3250895"/>
        <a:ext cx="2140494" cy="27541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ED8A38-B441-774A-8D9A-CEB0961A3859}">
      <dsp:nvSpPr>
        <dsp:cNvPr id="0" name=""/>
        <dsp:cNvSpPr/>
      </dsp:nvSpPr>
      <dsp:spPr>
        <a:xfrm>
          <a:off x="743501" y="414822"/>
          <a:ext cx="1431561" cy="715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Water trap (short U-shaped ½” pipe)</a:t>
          </a:r>
        </a:p>
      </dsp:txBody>
      <dsp:txXfrm>
        <a:off x="764465" y="435786"/>
        <a:ext cx="1389633" cy="673852"/>
      </dsp:txXfrm>
    </dsp:sp>
    <dsp:sp modelId="{4B6D769C-ED4F-2645-A788-D54EADED9366}">
      <dsp:nvSpPr>
        <dsp:cNvPr id="0" name=""/>
        <dsp:cNvSpPr/>
      </dsp:nvSpPr>
      <dsp:spPr>
        <a:xfrm rot="19457599">
          <a:off x="2108781" y="553610"/>
          <a:ext cx="70518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05189" y="13315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43746" y="549295"/>
        <a:ext cx="35259" cy="35259"/>
      </dsp:txXfrm>
    </dsp:sp>
    <dsp:sp modelId="{4CD93C32-BB26-0649-A284-2183F1125D0E}">
      <dsp:nvSpPr>
        <dsp:cNvPr id="0" name=""/>
        <dsp:cNvSpPr/>
      </dsp:nvSpPr>
      <dsp:spPr>
        <a:xfrm>
          <a:off x="2747688" y="3248"/>
          <a:ext cx="1431561" cy="715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SS wool</a:t>
          </a:r>
        </a:p>
      </dsp:txBody>
      <dsp:txXfrm>
        <a:off x="2768652" y="24212"/>
        <a:ext cx="1389633" cy="673852"/>
      </dsp:txXfrm>
    </dsp:sp>
    <dsp:sp modelId="{88513DE7-C1A0-1643-98E2-1A21AE8FF4D3}">
      <dsp:nvSpPr>
        <dsp:cNvPr id="0" name=""/>
        <dsp:cNvSpPr/>
      </dsp:nvSpPr>
      <dsp:spPr>
        <a:xfrm rot="2142401">
          <a:off x="2108781" y="965184"/>
          <a:ext cx="70518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05189" y="13315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43746" y="960869"/>
        <a:ext cx="35259" cy="35259"/>
      </dsp:txXfrm>
    </dsp:sp>
    <dsp:sp modelId="{59F741CB-2A3C-3448-B966-11A4779E4A62}">
      <dsp:nvSpPr>
        <dsp:cNvPr id="0" name=""/>
        <dsp:cNvSpPr/>
      </dsp:nvSpPr>
      <dsp:spPr>
        <a:xfrm>
          <a:off x="2747688" y="826396"/>
          <a:ext cx="1431561" cy="715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3/16" AISI 316 stainless steel bearing balls</a:t>
          </a:r>
        </a:p>
      </dsp:txBody>
      <dsp:txXfrm>
        <a:off x="2768652" y="847360"/>
        <a:ext cx="1389633" cy="673852"/>
      </dsp:txXfrm>
    </dsp:sp>
    <dsp:sp modelId="{DEC644AC-85F0-2D4F-AA47-28C95C331B5C}">
      <dsp:nvSpPr>
        <dsp:cNvPr id="0" name=""/>
        <dsp:cNvSpPr/>
      </dsp:nvSpPr>
      <dsp:spPr>
        <a:xfrm>
          <a:off x="743501" y="1237970"/>
          <a:ext cx="1431561" cy="715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3X FVCR Bellows sealed valves</a:t>
          </a:r>
        </a:p>
      </dsp:txBody>
      <dsp:txXfrm>
        <a:off x="764465" y="1258934"/>
        <a:ext cx="1389633" cy="673852"/>
      </dsp:txXfrm>
    </dsp:sp>
    <dsp:sp modelId="{983F7BA1-6694-F540-A595-4FD54C36F1CD}">
      <dsp:nvSpPr>
        <dsp:cNvPr id="0" name=""/>
        <dsp:cNvSpPr/>
      </dsp:nvSpPr>
      <dsp:spPr>
        <a:xfrm>
          <a:off x="743501" y="2061118"/>
          <a:ext cx="1431561" cy="715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2X VCR Particle filter, 0.5 µ, 316 SS</a:t>
          </a:r>
        </a:p>
      </dsp:txBody>
      <dsp:txXfrm>
        <a:off x="764465" y="2082082"/>
        <a:ext cx="1389633" cy="673852"/>
      </dsp:txXfrm>
    </dsp:sp>
    <dsp:sp modelId="{347DE966-75DD-CF42-B6A8-63264756F4E5}">
      <dsp:nvSpPr>
        <dsp:cNvPr id="0" name=""/>
        <dsp:cNvSpPr/>
      </dsp:nvSpPr>
      <dsp:spPr>
        <a:xfrm>
          <a:off x="743501" y="2884266"/>
          <a:ext cx="1431561" cy="715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11.22-inch, Type T Thermocouple, Probe</a:t>
          </a:r>
        </a:p>
      </dsp:txBody>
      <dsp:txXfrm>
        <a:off x="764465" y="2905230"/>
        <a:ext cx="1389633" cy="673852"/>
      </dsp:txXfrm>
    </dsp:sp>
    <dsp:sp modelId="{6136420B-BDD0-1E49-819E-6A5345E453B6}">
      <dsp:nvSpPr>
        <dsp:cNvPr id="0" name=""/>
        <dsp:cNvSpPr/>
      </dsp:nvSpPr>
      <dsp:spPr>
        <a:xfrm>
          <a:off x="743501" y="3707414"/>
          <a:ext cx="1431561" cy="715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Carbon trap (long U-shapped ½” pipe)</a:t>
          </a:r>
        </a:p>
      </dsp:txBody>
      <dsp:txXfrm>
        <a:off x="764465" y="3728378"/>
        <a:ext cx="1389633" cy="673852"/>
      </dsp:txXfrm>
    </dsp:sp>
    <dsp:sp modelId="{F3F84E16-B25A-2149-9C92-0A903232CE29}">
      <dsp:nvSpPr>
        <dsp:cNvPr id="0" name=""/>
        <dsp:cNvSpPr/>
      </dsp:nvSpPr>
      <dsp:spPr>
        <a:xfrm rot="19457599">
          <a:off x="2108781" y="3846202"/>
          <a:ext cx="70518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05189" y="13315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43746" y="3841887"/>
        <a:ext cx="35259" cy="35259"/>
      </dsp:txXfrm>
    </dsp:sp>
    <dsp:sp modelId="{DCF87605-B068-0A47-BA00-96D6F3527D97}">
      <dsp:nvSpPr>
        <dsp:cNvPr id="0" name=""/>
        <dsp:cNvSpPr/>
      </dsp:nvSpPr>
      <dsp:spPr>
        <a:xfrm>
          <a:off x="2747688" y="3295840"/>
          <a:ext cx="1431561" cy="715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Carbo-Act International (0.2mBq/kg)</a:t>
          </a:r>
        </a:p>
      </dsp:txBody>
      <dsp:txXfrm>
        <a:off x="2768652" y="3316804"/>
        <a:ext cx="1389633" cy="673852"/>
      </dsp:txXfrm>
    </dsp:sp>
    <dsp:sp modelId="{3A28EBF2-FAC2-3843-A3F5-4E31B789C1F1}">
      <dsp:nvSpPr>
        <dsp:cNvPr id="0" name=""/>
        <dsp:cNvSpPr/>
      </dsp:nvSpPr>
      <dsp:spPr>
        <a:xfrm rot="2142401">
          <a:off x="2108781" y="4257775"/>
          <a:ext cx="70518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05189" y="13315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43746" y="4253461"/>
        <a:ext cx="35259" cy="35259"/>
      </dsp:txXfrm>
    </dsp:sp>
    <dsp:sp modelId="{4EA27260-991D-4746-A820-15F63DAED3B7}">
      <dsp:nvSpPr>
        <dsp:cNvPr id="0" name=""/>
        <dsp:cNvSpPr/>
      </dsp:nvSpPr>
      <dsp:spPr>
        <a:xfrm>
          <a:off x="2747688" y="4118987"/>
          <a:ext cx="1431561" cy="715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Bronze wool</a:t>
          </a:r>
        </a:p>
      </dsp:txBody>
      <dsp:txXfrm>
        <a:off x="2768652" y="4139951"/>
        <a:ext cx="1389633" cy="673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BB685-B997-694E-9BAA-0776753FBBC2}" type="datetimeFigureOut">
              <a:rPr lang="en-US" smtClean="0"/>
              <a:t>6/23/26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57E4F-1B53-1A4E-B0CB-D5E7EABEF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138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57E4F-1B53-1A4E-B0CB-D5E7EABEFF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4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57E4F-1B53-1A4E-B0CB-D5E7EABEFF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7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57E4F-1B53-1A4E-B0CB-D5E7EABEFF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65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57E4F-1B53-1A4E-B0CB-D5E7EABEFF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09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41E64-87FD-D1C4-6CAC-26DEDFD5D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A33373-3212-C22B-BF97-5883FF8240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E132A2-D2BC-79D9-64BF-7D3FB2956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A45FB-0989-F509-A9CA-232DD4DDED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57E4F-1B53-1A4E-B0CB-D5E7EABEFF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18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B1B64-9BFC-E246-97DB-1085123C53F5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B361-14B7-9F47-A8F9-52BEE00DA7C3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68DC-D83E-DB4F-AB82-972600D76111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5324-C66E-9749-8AB7-D401EC5E1D63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0B75B-75CE-D744-AC60-6D305EB1F753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3818-FFE3-0548-BE43-AC52D0CB4E16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F002-0688-E048-B221-4C21A1F23372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47E7-F7DE-384C-A359-4FD29F87BF4F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5A1C-13C5-A947-A573-4AA00A8CF4AE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BBFA-CB29-9846-AC19-31A46E9C0CBB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3BCC-662B-6247-8624-7F6146D7C240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B770DFD-CE33-C845-89EE-49AE1619AAD2}" type="datetime1">
              <a:rPr lang="en-CA" smtClean="0"/>
              <a:t>2026-06-23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diagramDrawing" Target="../diagrams/drawing4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0BE3D13-5BE5-4B05-AFCF-2A2E059D2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C85C80-0175-4214-A13D-03C224658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9124" y="487443"/>
            <a:ext cx="5841548" cy="58415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ADB788-8569-409E-862D-665AD53C9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" y="0"/>
            <a:ext cx="1218986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7D6CC6-136B-C250-9AE2-81E353A84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9048" y="2568817"/>
            <a:ext cx="7155598" cy="3133968"/>
          </a:xfrm>
        </p:spPr>
        <p:txBody>
          <a:bodyPr>
            <a:normAutofit/>
          </a:bodyPr>
          <a:lstStyle/>
          <a:p>
            <a:pPr algn="l"/>
            <a:r>
              <a:rPr lang="en-US" sz="6600" dirty="0">
                <a:solidFill>
                  <a:srgbClr val="1F2D29"/>
                </a:solidFill>
              </a:rPr>
              <a:t>Hybrid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6EB075-5F6A-B55F-816D-537292B33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9048" y="3606250"/>
            <a:ext cx="3361752" cy="1138426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rgbClr val="1F2D29"/>
                </a:solidFill>
              </a:rPr>
              <a:t>2026 CAP CONGRESS, June 23</a:t>
            </a:r>
            <a:r>
              <a:rPr lang="en-US" sz="1600" baseline="30000" dirty="0">
                <a:solidFill>
                  <a:srgbClr val="1F2D29"/>
                </a:solidFill>
              </a:rPr>
              <a:t>rd</a:t>
            </a:r>
            <a:r>
              <a:rPr lang="en-US" sz="1600" dirty="0">
                <a:solidFill>
                  <a:srgbClr val="1F2D29"/>
                </a:solidFill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562092-3AA7-4EF0-9007-C44F879A13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2663C086-1480-4E81-BD6F-3E43A4C38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585313" y="2747897"/>
            <a:ext cx="353147" cy="353147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4BE93F6-208F-AC43-053F-2A95D3230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259" y="6219775"/>
            <a:ext cx="1261481" cy="51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1ADBC00-3083-48B0-305F-EA4E1B52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174" y="6413552"/>
            <a:ext cx="2568811" cy="365125"/>
          </a:xfrm>
        </p:spPr>
        <p:txBody>
          <a:bodyPr>
            <a:normAutofit lnSpcReduction="10000"/>
          </a:bodyPr>
          <a:lstStyle/>
          <a:p>
            <a:pPr algn="l"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Hantz Nozard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083663-61FB-0524-FC2F-DC20BC7FF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0334" y="446760"/>
            <a:ext cx="3403600" cy="1206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87F302D9-70DB-3909-F5AB-79967E7C9CAD}"/>
              </a:ext>
            </a:extLst>
          </p:cNvPr>
          <p:cNvSpPr txBox="1">
            <a:spLocks/>
          </p:cNvSpPr>
          <p:nvPr/>
        </p:nvSpPr>
        <p:spPr>
          <a:xfrm>
            <a:off x="3039048" y="3442677"/>
            <a:ext cx="5989338" cy="693124"/>
          </a:xfrm>
          <a:prstGeom prst="rect">
            <a:avLst/>
          </a:prstGeom>
        </p:spPr>
        <p:txBody>
          <a:bodyPr vert="horz" lIns="91440" tIns="0" rIns="91440" bIns="45720" rtlCol="0" anchor="b">
            <a:normAutofit fontScale="92500"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solidFill>
                  <a:srgbClr val="1F2D29"/>
                </a:solidFill>
              </a:rPr>
              <a:t>Radon-222 trapping with liquid nitrogen</a:t>
            </a:r>
          </a:p>
        </p:txBody>
      </p:sp>
    </p:spTree>
    <p:extLst>
      <p:ext uri="{BB962C8B-B14F-4D97-AF65-F5344CB8AC3E}">
        <p14:creationId xmlns:p14="http://schemas.microsoft.com/office/powerpoint/2010/main" val="2007165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85BD40-8890-1A97-400B-E1EE0E2F3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A683DBC4-DF1F-47B4-A427-3A02BF6FC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5B505947-2EDE-4036-BAB7-9D467D50A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88E107CE-A324-40CD-893D-2D871179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C9206E69-8320-4953-8527-D4C926A4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FB0BA3C-4542-415C-9AD5-4A65B973D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3FCC301-B2A8-4BFA-8ADD-314A8AC88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2270B9-6A3F-7C6B-B954-3A0C25DF9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Characterization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C6C15FF6-361C-F030-24D6-3F3ED5A532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4444" y="2052116"/>
                <a:ext cx="4642647" cy="475279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Retention (Breakthrough) time </a:t>
                </a:r>
                <a:r>
                  <a:rPr lang="en-US" dirty="0">
                    <a:sym typeface="Wingdings" pitchFamily="2" charset="2"/>
                  </a:rPr>
                  <a:t>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sz="1600" dirty="0">
                    <a:sym typeface="Wingdings" pitchFamily="2" charset="2"/>
                  </a:rPr>
                  <a:t>Designates the period during which carbon reaches saturation and can no longer reliably retain radon.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sz="1600" dirty="0">
                    <a:sym typeface="Wingdings" pitchFamily="2" charset="2"/>
                  </a:rPr>
                  <a:t>The breakthrough time must always be greater than the assay (exposure) time.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fr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=15.3±0.3</m:t>
                    </m:r>
                    <m:r>
                      <a:rPr lang="fr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fr-CA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; </m:t>
                    </m:r>
                    <m:r>
                      <m:rPr>
                        <m:sty m:val="p"/>
                      </m:rPr>
                      <a:rPr lang="fr-CA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Q</m:t>
                    </m:r>
                    <m:r>
                      <a:rPr lang="fr-CA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</m:t>
                    </m:r>
                    <m:r>
                      <a:rPr lang="fr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±0.1</m:t>
                    </m:r>
                    <m:r>
                      <m:rPr>
                        <m:sty m:val="p"/>
                      </m:rPr>
                      <a:rPr lang="fr-CA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SLPM</m:t>
                    </m:r>
                    <m:r>
                      <a:rPr lang="fr-CA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dirty="0">
                  <a:sym typeface="Wingdings" pitchFamily="2" charset="2"/>
                </a:endParaRP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d>
                      <m:dPr>
                        <m:begChr m:val="["/>
                        <m:endChr m:val="]"/>
                        <m:ctrlP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𝑚𝑖𝑛</m:t>
                        </m:r>
                      </m:e>
                    </m:d>
                    <m:r>
                      <a:rPr lang="fr-CA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fr-CA" sz="1600" i="1" baseline="-25000">
                            <a:latin typeface="Cambria Math" panose="02040503050406030204" pitchFamily="18" charset="0"/>
                          </a:rPr>
                          <m:t>𝑎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CA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fr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num>
                      <m:den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𝑆𝐿𝑃𝑀</m:t>
                            </m:r>
                          </m:e>
                        </m:d>
                      </m:den>
                    </m:f>
                    <m:r>
                      <a:rPr lang="fr-CA" sz="1600" b="0" i="1" smtClean="0">
                        <a:latin typeface="Cambria Math" panose="02040503050406030204" pitchFamily="18" charset="0"/>
                      </a:rPr>
                      <m:t>~ 10</m:t>
                    </m:r>
                    <m:r>
                      <a:rPr lang="fr-CA" sz="1600" b="0" i="1" baseline="30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fr-CA" sz="1600" b="0" i="1" smtClean="0">
                        <a:latin typeface="Cambria Math" panose="02040503050406030204" pitchFamily="18" charset="0"/>
                      </a:rPr>
                      <m:t>−10</m:t>
                    </m:r>
                    <m:r>
                      <a:rPr lang="fr-CA" sz="1600" b="0" i="1" baseline="3000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fr-CA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sz="1600" b="0" i="1" smtClean="0">
                        <a:latin typeface="Cambria Math" panose="02040503050406030204" pitchFamily="18" charset="0"/>
                      </a:rPr>
                      <m:t>𝑚𝑖𝑛</m:t>
                    </m:r>
                  </m:oMath>
                </a14:m>
                <a:endParaRPr lang="fr-CA" sz="1600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C6C15FF6-361C-F030-24D6-3F3ED5A532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4444" y="2052116"/>
                <a:ext cx="4642647" cy="4752798"/>
              </a:xfrm>
              <a:blipFill>
                <a:blip r:embed="rId5"/>
                <a:stretch>
                  <a:fillRect l="-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ectangle 86">
            <a:extLst>
              <a:ext uri="{FF2B5EF4-FFF2-40B4-BE49-F238E27FC236}">
                <a16:creationId xmlns:a16="http://schemas.microsoft.com/office/drawing/2014/main" id="{341BA995-C21C-4D29-BE49-3CBE57189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295" y="0"/>
            <a:ext cx="46426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Graphic 71" descr="Aspect Ratio">
            <a:extLst>
              <a:ext uri="{FF2B5EF4-FFF2-40B4-BE49-F238E27FC236}">
                <a16:creationId xmlns:a16="http://schemas.microsoft.com/office/drawing/2014/main" id="{BEDCDA72-00DE-F90F-CB64-D6AAB259290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63356" y="1434548"/>
            <a:ext cx="3988361" cy="3988361"/>
          </a:xfrm>
          <a:prstGeom prst="rect">
            <a:avLst/>
          </a:prstGeom>
          <a:ln w="12700">
            <a:noFill/>
          </a:ln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F6B63D7C-DA20-4B10-8164-8F1ACA90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0379" y="244088"/>
            <a:ext cx="4139753" cy="6367923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CEB1DFB-E9D4-4418-85B6-90079F88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B35338-5BBA-FE2A-45F9-8FAED694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89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51E909-8957-F694-54B1-0F804A707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6" name="Rectangle 95">
            <a:extLst>
              <a:ext uri="{FF2B5EF4-FFF2-40B4-BE49-F238E27FC236}">
                <a16:creationId xmlns:a16="http://schemas.microsoft.com/office/drawing/2014/main" id="{FB6D5B0C-A0D4-4706-94D2-1A06DD7443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F7CCBD11-35F9-45FC-B412-307B2F3AE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21DB1BD1-CCCA-443B-9C70-FC3F9095E3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02" name="Rectangle 101">
            <a:extLst>
              <a:ext uri="{FF2B5EF4-FFF2-40B4-BE49-F238E27FC236}">
                <a16:creationId xmlns:a16="http://schemas.microsoft.com/office/drawing/2014/main" id="{DD6F1431-0201-43A0-B39B-16A80A72D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B6646F7-7E4F-4FBC-95E8-95310704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A3FC98A-FE81-4516-9417-F05EC6FDB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D7CED3-8AA6-88D3-A1C9-EB2A2BE21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Characterization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7344B28-DF6D-DA73-1F49-B24EC881A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1698" y="2052116"/>
            <a:ext cx="4760089" cy="4803166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ym typeface="Wingdings" pitchFamily="2" charset="2"/>
              </a:rPr>
              <a:t>Understanding the behavior of the system under vacuum</a:t>
            </a:r>
          </a:p>
          <a:p>
            <a:pPr lvl="1"/>
            <a:r>
              <a:rPr lang="fr-CA" dirty="0">
                <a:sym typeface="Wingdings" pitchFamily="2" charset="2"/>
              </a:rPr>
              <a:t>Flow rate on </a:t>
            </a:r>
            <a:r>
              <a:rPr lang="fr-CA" dirty="0" err="1">
                <a:sym typeface="Wingdings" pitchFamily="2" charset="2"/>
              </a:rPr>
              <a:t>T</a:t>
            </a:r>
            <a:r>
              <a:rPr lang="fr-CA" dirty="0">
                <a:sym typeface="Wingdings" pitchFamily="2" charset="2"/>
              </a:rPr>
              <a:t>, P</a:t>
            </a:r>
          </a:p>
          <a:p>
            <a:pPr lvl="1"/>
            <a:r>
              <a:rPr lang="fr-CA" dirty="0">
                <a:sym typeface="Wingdings" pitchFamily="2" charset="2"/>
              </a:rPr>
              <a:t>P and flow rate drop</a:t>
            </a:r>
          </a:p>
          <a:p>
            <a:pPr lvl="1"/>
            <a:r>
              <a:rPr lang="fr-CA" dirty="0" err="1">
                <a:sym typeface="Wingdings" pitchFamily="2" charset="2"/>
              </a:rPr>
              <a:t>Homogeneity</a:t>
            </a:r>
            <a:r>
              <a:rPr lang="fr-CA" dirty="0">
                <a:sym typeface="Wingdings" pitchFamily="2" charset="2"/>
              </a:rPr>
              <a:t> of </a:t>
            </a:r>
            <a:r>
              <a:rPr lang="fr-CA" dirty="0" err="1">
                <a:sym typeface="Wingdings" pitchFamily="2" charset="2"/>
              </a:rPr>
              <a:t>T</a:t>
            </a:r>
            <a:r>
              <a:rPr lang="fr-CA" dirty="0">
                <a:sym typeface="Wingdings" pitchFamily="2" charset="2"/>
              </a:rPr>
              <a:t> in the </a:t>
            </a:r>
            <a:r>
              <a:rPr lang="fr-CA" dirty="0" err="1">
                <a:sym typeface="Wingdings" pitchFamily="2" charset="2"/>
              </a:rPr>
              <a:t>charcoal</a:t>
            </a:r>
            <a:r>
              <a:rPr lang="fr-CA" dirty="0">
                <a:sym typeface="Wingdings" pitchFamily="2" charset="2"/>
              </a:rPr>
              <a:t> </a:t>
            </a:r>
            <a:r>
              <a:rPr lang="fr-CA" dirty="0" err="1">
                <a:sym typeface="Wingdings" pitchFamily="2" charset="2"/>
              </a:rPr>
              <a:t>column</a:t>
            </a:r>
            <a:endParaRPr lang="fr-CA" dirty="0">
              <a:sym typeface="Wingdings" pitchFamily="2" charset="2"/>
            </a:endParaRPr>
          </a:p>
          <a:p>
            <a:pPr lvl="2"/>
            <a:r>
              <a:rPr lang="fr-CA" sz="1800" dirty="0">
                <a:sym typeface="Wingdings" pitchFamily="2" charset="2"/>
              </a:rPr>
              <a:t>Thermocouple </a:t>
            </a:r>
            <a:r>
              <a:rPr lang="fr-CA" sz="1800" dirty="0" err="1">
                <a:sym typeface="Wingdings" pitchFamily="2" charset="2"/>
              </a:rPr>
              <a:t>directly</a:t>
            </a:r>
            <a:r>
              <a:rPr lang="fr-CA" sz="1800" dirty="0">
                <a:sym typeface="Wingdings" pitchFamily="2" charset="2"/>
              </a:rPr>
              <a:t> in the </a:t>
            </a:r>
            <a:r>
              <a:rPr lang="fr-CA" sz="1800" dirty="0" err="1">
                <a:sym typeface="Wingdings" pitchFamily="2" charset="2"/>
              </a:rPr>
              <a:t>carbon</a:t>
            </a:r>
            <a:endParaRPr lang="fr-CA" sz="1800" dirty="0">
              <a:sym typeface="Wingdings" pitchFamily="2" charset="2"/>
            </a:endParaRPr>
          </a:p>
          <a:p>
            <a:pPr lvl="2"/>
            <a:r>
              <a:rPr lang="fr-CA" sz="1800" dirty="0" err="1">
                <a:sym typeface="Wingdings" pitchFamily="2" charset="2"/>
              </a:rPr>
              <a:t>Cryofluid</a:t>
            </a:r>
            <a:r>
              <a:rPr lang="fr-CA" sz="1800" dirty="0">
                <a:sym typeface="Wingdings" pitchFamily="2" charset="2"/>
              </a:rPr>
              <a:t> </a:t>
            </a:r>
            <a:r>
              <a:rPr lang="fr-CA" sz="1800" dirty="0" err="1">
                <a:sym typeface="Wingdings" pitchFamily="2" charset="2"/>
              </a:rPr>
              <a:t>level</a:t>
            </a:r>
            <a:r>
              <a:rPr lang="fr-CA" sz="1800" dirty="0">
                <a:sym typeface="Wingdings" pitchFamily="2" charset="2"/>
              </a:rPr>
              <a:t> in the </a:t>
            </a:r>
            <a:r>
              <a:rPr lang="fr-CA" sz="1800" dirty="0" err="1">
                <a:sym typeface="Wingdings" pitchFamily="2" charset="2"/>
              </a:rPr>
              <a:t>dewar</a:t>
            </a:r>
            <a:endParaRPr lang="fr-CA" sz="1800" dirty="0">
              <a:sym typeface="Wingdings" pitchFamily="2" charset="2"/>
            </a:endParaRPr>
          </a:p>
          <a:p>
            <a:pPr lvl="2"/>
            <a:r>
              <a:rPr lang="fr-CA" sz="1800" dirty="0" err="1">
                <a:sym typeface="Wingdings" pitchFamily="2" charset="2"/>
              </a:rPr>
              <a:t>T</a:t>
            </a:r>
            <a:r>
              <a:rPr lang="fr-CA" sz="1800" dirty="0">
                <a:sym typeface="Wingdings" pitchFamily="2" charset="2"/>
              </a:rPr>
              <a:t> </a:t>
            </a:r>
            <a:r>
              <a:rPr lang="fr-CA" sz="1800" dirty="0" err="1">
                <a:sym typeface="Wingdings" pitchFamily="2" charset="2"/>
              </a:rPr>
              <a:t>around</a:t>
            </a:r>
            <a:r>
              <a:rPr lang="fr-CA" sz="1800" dirty="0">
                <a:sym typeface="Wingdings" pitchFamily="2" charset="2"/>
              </a:rPr>
              <a:t> the probe </a:t>
            </a:r>
            <a:r>
              <a:rPr lang="fr-CA" sz="1800" dirty="0" err="1">
                <a:sym typeface="Wingdings" pitchFamily="2" charset="2"/>
              </a:rPr>
              <a:t>region</a:t>
            </a:r>
            <a:r>
              <a:rPr lang="fr-CA" sz="1800" dirty="0">
                <a:sym typeface="Wingdings" pitchFamily="2" charset="2"/>
              </a:rPr>
              <a:t>: </a:t>
            </a:r>
            <a:r>
              <a:rPr lang="fr-CA" sz="1800" dirty="0" err="1">
                <a:sym typeface="Wingdings" pitchFamily="2" charset="2"/>
              </a:rPr>
              <a:t>internal</a:t>
            </a:r>
            <a:r>
              <a:rPr lang="fr-CA" sz="1800" dirty="0">
                <a:sym typeface="Wingdings" pitchFamily="2" charset="2"/>
              </a:rPr>
              <a:t> </a:t>
            </a:r>
            <a:r>
              <a:rPr lang="fr-CA" sz="1800" dirty="0" err="1">
                <a:sym typeface="Wingdings" pitchFamily="2" charset="2"/>
              </a:rPr>
              <a:t>material</a:t>
            </a:r>
            <a:r>
              <a:rPr lang="fr-CA" sz="1800" dirty="0">
                <a:sym typeface="Wingdings" pitchFamily="2" charset="2"/>
              </a:rPr>
              <a:t> vs. </a:t>
            </a:r>
            <a:r>
              <a:rPr lang="fr-CA" sz="1800" dirty="0" err="1">
                <a:sym typeface="Wingdings" pitchFamily="2" charset="2"/>
              </a:rPr>
              <a:t>external</a:t>
            </a:r>
            <a:r>
              <a:rPr lang="fr-CA" sz="1800" dirty="0">
                <a:sym typeface="Wingdings" pitchFamily="2" charset="2"/>
              </a:rPr>
              <a:t> </a:t>
            </a:r>
            <a:r>
              <a:rPr lang="fr-CA" sz="1800" dirty="0" err="1">
                <a:sym typeface="Wingdings" pitchFamily="2" charset="2"/>
              </a:rPr>
              <a:t>fluid</a:t>
            </a:r>
            <a:r>
              <a:rPr lang="fr-CA" sz="1800" dirty="0">
                <a:sym typeface="Wingdings" pitchFamily="2" charset="2"/>
              </a:rPr>
              <a:t> </a:t>
            </a:r>
            <a:endParaRPr lang="fr-CA" sz="1800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BD3519C-A23E-42D1-87B5-B0F516964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123" y="0"/>
            <a:ext cx="464864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7DD8BB7-5AFB-46C2-93C4-865A76794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5009" y="232460"/>
            <a:ext cx="4150723" cy="3114381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3515C51-7AC2-4013-B7E3-56B4A6671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5009" y="3499659"/>
            <a:ext cx="4150723" cy="3114381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AEE43CE3-D71F-4E85-B1D3-1AD33E276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FBE90-5179-A096-3670-CDFD96BD2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762CD0-C214-9DFB-3944-41AC41751D92}"/>
              </a:ext>
            </a:extLst>
          </p:cNvPr>
          <p:cNvSpPr txBox="1"/>
          <p:nvPr/>
        </p:nvSpPr>
        <p:spPr>
          <a:xfrm>
            <a:off x="6937527" y="187963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Inside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56D3E2-E41F-97F6-EBA7-4F1F7F220BC9}"/>
              </a:ext>
            </a:extLst>
          </p:cNvPr>
          <p:cNvSpPr txBox="1"/>
          <p:nvPr/>
        </p:nvSpPr>
        <p:spPr>
          <a:xfrm>
            <a:off x="6932470" y="508271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Outside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547411-B250-E18B-A53E-FF2D59A47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3189" y="3534590"/>
            <a:ext cx="2474051" cy="30069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742402-73F8-7593-2AEB-676249E962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3609" y="316487"/>
            <a:ext cx="2403631" cy="293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4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2F45A9-DE29-5C0F-BBF7-D4D51EAD2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A683DBC4-DF1F-47B4-A427-3A02BF6FC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5B505947-2EDE-4036-BAB7-9D467D50A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88E107CE-A324-40CD-893D-2D871179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C9206E69-8320-4953-8527-D4C926A4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FB0BA3C-4542-415C-9AD5-4A65B973D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3FCC301-B2A8-4BFA-8ADD-314A8AC88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4398CD6-578A-2EE5-C280-46A8871C6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Internal Temperature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6C6CAF-5460-6A87-E776-B1D9036FB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407" y="164592"/>
            <a:ext cx="636727" cy="32285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D22F896-40B5-4ADD-8801-0D06FADFA095}" type="slidenum">
              <a:rPr lang="en-US" sz="1500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 sz="150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331DD86-0C39-1CEA-6CFF-7BEBD7EB0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4444" y="2052116"/>
            <a:ext cx="3972159" cy="3997828"/>
          </a:xfrm>
        </p:spPr>
        <p:txBody>
          <a:bodyPr>
            <a:normAutofit/>
          </a:bodyPr>
          <a:lstStyle/>
          <a:p>
            <a:r>
              <a:rPr lang="en-US" sz="1700" dirty="0"/>
              <a:t>Cryogenic fluid level in dewar dependent</a:t>
            </a:r>
          </a:p>
          <a:p>
            <a:r>
              <a:rPr lang="en-US" sz="1700" dirty="0"/>
              <a:t>T of the external fluid is not the same as that of the internal system.</a:t>
            </a:r>
          </a:p>
          <a:p>
            <a:r>
              <a:rPr lang="en-US" sz="1700" dirty="0"/>
              <a:t>Without heating, the temperature of liquid nitrogen (LN2) would have to be reached over a long period.</a:t>
            </a:r>
          </a:p>
          <a:p>
            <a:pPr lvl="1"/>
            <a:r>
              <a:rPr lang="en-US" sz="1700" dirty="0"/>
              <a:t>However, the analysis is carried out within a limited time frame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41BA995-C21C-4D29-BE49-3CBE57189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295" y="0"/>
            <a:ext cx="46426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12E36A-1BB0-ACA4-B20A-F136778D6F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3356" y="1903181"/>
            <a:ext cx="3988361" cy="3051095"/>
          </a:xfrm>
          <a:prstGeom prst="rect">
            <a:avLst/>
          </a:prstGeom>
          <a:ln w="12700">
            <a:noFill/>
          </a:ln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F6B63D7C-DA20-4B10-8164-8F1ACA90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0379" y="244088"/>
            <a:ext cx="4139753" cy="6367923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CEB1DFB-E9D4-4418-85B6-90079F88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26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569303-A1CB-E38D-A0D3-387A2ACC5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6" name="Rectangle 105">
            <a:extLst>
              <a:ext uri="{FF2B5EF4-FFF2-40B4-BE49-F238E27FC236}">
                <a16:creationId xmlns:a16="http://schemas.microsoft.com/office/drawing/2014/main" id="{FB6D5B0C-A0D4-4706-94D2-1A06DD7443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F7CCBD11-35F9-45FC-B412-307B2F3AE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21DB1BD1-CCCA-443B-9C70-FC3F9095E3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12" name="Rectangle 111">
            <a:extLst>
              <a:ext uri="{FF2B5EF4-FFF2-40B4-BE49-F238E27FC236}">
                <a16:creationId xmlns:a16="http://schemas.microsoft.com/office/drawing/2014/main" id="{DD6F1431-0201-43A0-B39B-16A80A72D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B6646F7-7E4F-4FBC-95E8-95310704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A3FC98A-FE81-4516-9417-F05EC6FDB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C576AB4-8582-88C1-6804-C2F2E40C3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Flow rate &amp; Pressure drop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55715A-E047-1E6F-C15E-216D67972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407" y="164592"/>
            <a:ext cx="636727" cy="32285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D22F896-40B5-4ADD-8801-0D06FADFA095}" type="slidenum">
              <a:rPr lang="en-US" sz="1500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US" sz="15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6FE29B0F-28BA-1217-DD47-048B81FBB3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1699" y="2052116"/>
                <a:ext cx="3974905" cy="399782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fr-CA" sz="18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CA" sz="1800" b="0" i="1" smtClean="0">
                            <a:latin typeface="Cambria Math" panose="02040503050406030204" pitchFamily="18" charset="0"/>
                          </a:rPr>
                          <m:t>𝑟𝑜𝑝</m:t>
                        </m:r>
                      </m:sub>
                    </m:sSub>
                    <m:r>
                      <a:rPr lang="fr-CA" sz="18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CA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CA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1800" b="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fr-CA" sz="1800" b="0" i="1">
                                <a:latin typeface="Cambria Math" panose="02040503050406030204" pitchFamily="18" charset="0"/>
                              </a:rPr>
                              <m:t>𝐵𝑦𝑝𝑎𝑠𝑠</m:t>
                            </m:r>
                          </m:sub>
                        </m:sSub>
                        <m:r>
                          <a:rPr lang="fr-CA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CA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1800" b="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fr-CA" sz="1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fr-CA" sz="1800" b="0" i="1">
                                <a:latin typeface="Cambria Math" panose="02040503050406030204" pitchFamily="18" charset="0"/>
                              </a:rPr>
                              <m:t>𝑟𝑎𝑝</m:t>
                            </m:r>
                          </m:sub>
                        </m:sSub>
                      </m:e>
                    </m:d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800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fr-CA" sz="1800" i="1">
                            <a:latin typeface="Cambria Math" panose="02040503050406030204" pitchFamily="18" charset="0"/>
                          </a:rPr>
                          <m:t>𝑑𝑟𝑜𝑝</m:t>
                        </m:r>
                      </m:sub>
                    </m:sSub>
                    <m:r>
                      <a:rPr lang="fr-CA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 amplify with flow rate</a:t>
                </a:r>
              </a:p>
              <a:p>
                <a:r>
                  <a:rPr lang="en-US" sz="1800" dirty="0"/>
                  <a:t>Should be monitored during an assay : assess clogging.</a:t>
                </a:r>
              </a:p>
              <a:p>
                <a:r>
                  <a:rPr lang="en-US" sz="1800" dirty="0"/>
                  <a:t>Trapping efficiency </a:t>
                </a:r>
              </a:p>
              <a:p>
                <a:pPr lvl="1"/>
                <a:r>
                  <a:rPr lang="en-US" dirty="0"/>
                  <a:t>more time to interact and adhere with adsorbent material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6FE29B0F-28BA-1217-DD47-048B81FBB3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1699" y="2052116"/>
                <a:ext cx="3974905" cy="3997828"/>
              </a:xfrm>
              <a:blipFill>
                <a:blip r:embed="rId5"/>
                <a:stretch>
                  <a:fillRect l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" name="Rectangle 117">
            <a:extLst>
              <a:ext uri="{FF2B5EF4-FFF2-40B4-BE49-F238E27FC236}">
                <a16:creationId xmlns:a16="http://schemas.microsoft.com/office/drawing/2014/main" id="{BBD3519C-A23E-42D1-87B5-B0F516964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123" y="0"/>
            <a:ext cx="464864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2BE38D-8E63-0B18-274B-2035956263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5613" y="316487"/>
            <a:ext cx="3748124" cy="2951648"/>
          </a:xfrm>
          <a:prstGeom prst="rect">
            <a:avLst/>
          </a:prstGeom>
          <a:ln w="12700">
            <a:noFill/>
          </a:ln>
        </p:spPr>
      </p:pic>
      <p:sp>
        <p:nvSpPr>
          <p:cNvPr id="120" name="Rectangle 119">
            <a:extLst>
              <a:ext uri="{FF2B5EF4-FFF2-40B4-BE49-F238E27FC236}">
                <a16:creationId xmlns:a16="http://schemas.microsoft.com/office/drawing/2014/main" id="{A7DD8BB7-5AFB-46C2-93C4-865A76794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5009" y="232460"/>
            <a:ext cx="4150723" cy="3114381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A5F562-F16B-D9E7-BB7E-4FA6CF8566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8639" y="3584622"/>
            <a:ext cx="3739939" cy="2945202"/>
          </a:xfrm>
          <a:prstGeom prst="rect">
            <a:avLst/>
          </a:prstGeom>
          <a:ln w="12700">
            <a:noFill/>
          </a:ln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73515C51-7AC2-4013-B7E3-56B4A6671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5009" y="3499659"/>
            <a:ext cx="4150723" cy="3114381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EE43CE3-D71F-4E85-B1D3-1AD33E276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35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17F546-9317-2A96-4785-3783A4E21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9FCFF961-4E84-4FD1-859C-B7F410031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" y="0"/>
            <a:ext cx="4632503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A6CA42D-7111-50A7-E115-1E1DAA79C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300" y="1201723"/>
            <a:ext cx="2888120" cy="4454554"/>
          </a:xfrm>
        </p:spPr>
        <p:txBody>
          <a:bodyPr anchor="ctr">
            <a:normAutofit/>
          </a:bodyPr>
          <a:lstStyle/>
          <a:p>
            <a:r>
              <a:rPr lang="en-US" sz="3100" dirty="0"/>
              <a:t>Conclusion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F737BB4-6553-47A8-893F-178A10C6B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39122397-9360-3217-D7A2-D417146D4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9968" y="647749"/>
            <a:ext cx="6725398" cy="6120913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Has been done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Hybrid system to trap Rn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No blockage when LN2 is used as a cryo-fluid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Characterize : P &amp; T change in the system with the input flow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Improve procedure, calibrate initial T as an example </a:t>
            </a:r>
          </a:p>
          <a:p>
            <a:pPr>
              <a:lnSpc>
                <a:spcPct val="110000"/>
              </a:lnSpc>
            </a:pPr>
            <a:endParaRPr lang="en-US" sz="1500" dirty="0"/>
          </a:p>
          <a:p>
            <a:pPr>
              <a:lnSpc>
                <a:spcPct val="110000"/>
              </a:lnSpc>
            </a:pPr>
            <a:endParaRPr lang="en-US" sz="1500" dirty="0"/>
          </a:p>
          <a:p>
            <a:pPr>
              <a:lnSpc>
                <a:spcPct val="110000"/>
              </a:lnSpc>
            </a:pPr>
            <a:r>
              <a:rPr lang="en-US" dirty="0"/>
              <a:t>Need to be done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Add an CO</a:t>
            </a:r>
            <a:r>
              <a:rPr lang="en-US" sz="1600" baseline="-25000" dirty="0"/>
              <a:t>2</a:t>
            </a:r>
            <a:r>
              <a:rPr lang="en-US" sz="1600" dirty="0"/>
              <a:t> trap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↑ trapping efficiency: competes for the same adsorption sites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Prevents and reduces cryogenic blockages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Run thermal model to have a better understanding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Compared with recorded data: T, P &amp; Q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ADA396-0C0C-C33C-5107-510C4A0B8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D08966-CF95-8622-E319-BEA54D6F3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579" y="3637511"/>
            <a:ext cx="3268717" cy="322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33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B58569-AEBF-DFA5-D581-5679531BF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996013DA-BE81-EBB5-524A-1F9F6AA3D1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DDB24FF5-87E2-C928-3DF9-258DC063C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2FBAAA3C-2DA0-A854-34C7-D643585621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" y="0"/>
            <a:ext cx="4632503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B11917A-8EF1-5F23-45CA-55D9AF223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300" y="1201723"/>
            <a:ext cx="2888120" cy="4454554"/>
          </a:xfrm>
        </p:spPr>
        <p:txBody>
          <a:bodyPr anchor="ctr">
            <a:normAutofit/>
          </a:bodyPr>
          <a:lstStyle/>
          <a:p>
            <a:r>
              <a:rPr lang="en-US" sz="3100" dirty="0"/>
              <a:t>Annex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E4156E8-6ABC-6EAF-237C-80DB5CEC7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570FEBE-AF21-1E42-FA88-B18A2574A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C04B4A76-848A-EE34-C695-8EA0F0FE8B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29968" y="647749"/>
                <a:ext cx="6725398" cy="6120913"/>
              </a:xfrm>
            </p:spPr>
            <p:txBody>
              <a:bodyPr anchor="ctr"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Reynolds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A" sz="1600" i="1">
                        <a:latin typeface="Cambria Math" panose="02040503050406030204" pitchFamily="18" charset="0"/>
                      </a:rPr>
                      <m:t>𝑅𝑒</m:t>
                    </m:r>
                    <m:r>
                      <a:rPr lang="fr-CA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𝑣𝐿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fr-CA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A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fr-CA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1.165 </m:t>
                            </m:r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fr-CA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8.333</m:t>
                                </m:r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sSup>
                                  <m:sSupPr>
                                    <m:ctrlP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fr-CA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1.266769</m:t>
                                </m:r>
                                <m:r>
                                  <a:rPr lang="fr-CA" sz="1600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sSup>
                                  <m:sSupPr>
                                    <m:ctrlP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fr-CA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0.0127 </m:t>
                            </m:r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num>
                      <m:den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1.7</m:t>
                        </m:r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𝑋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CA" sz="1600" i="1"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𝑃𝑎</m:t>
                        </m:r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fr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=55.3</m:t>
                    </m:r>
                  </m:oMath>
                </a14:m>
                <a:endParaRPr lang="fr-CA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&lt;&lt;2100 </m:t>
                    </m:r>
                  </m:oMath>
                </a14:m>
                <a:r>
                  <a:rPr lang="en-US" sz="1600" dirty="0">
                    <a:sym typeface="Wingdings" pitchFamily="2" charset="2"/>
                  </a:rPr>
                  <a:t> laminar flow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sz="1500" dirty="0"/>
              </a:p>
              <a:p>
                <a:pPr>
                  <a:lnSpc>
                    <a:spcPct val="110000"/>
                  </a:lnSpc>
                </a:pPr>
                <a:endParaRPr lang="en-US" sz="1500" dirty="0"/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Laminar flow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sz="1600" dirty="0"/>
                  <a:t>Uniform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sz="1600" dirty="0"/>
                  <a:t>Predictable residence time</a:t>
                </a:r>
              </a:p>
              <a:p>
                <a:pPr>
                  <a:lnSpc>
                    <a:spcPct val="110000"/>
                  </a:lnSpc>
                </a:pPr>
                <a:endParaRPr lang="en-US" sz="1500" dirty="0"/>
              </a:p>
            </p:txBody>
          </p:sp>
        </mc:Choice>
        <mc:Fallback xmlns="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C04B4A76-848A-EE34-C695-8EA0F0FE8B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29968" y="647749"/>
                <a:ext cx="6725398" cy="6120913"/>
              </a:xfrm>
              <a:blipFill>
                <a:blip r:embed="rId3"/>
                <a:stretch>
                  <a:fillRect l="-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8DE22E-252F-7917-EED7-2C2B50E29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576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24CA14-EDB5-59A8-509A-D935BCE25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B61A129A-7050-0313-EA49-79495C909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AF74836E-5A4A-D236-C5FE-8A29C6E83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FD0EE190-06DF-908E-D610-3B42E0DDD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" y="0"/>
            <a:ext cx="4632503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11DD9BE-1929-913F-4713-3C2F09B27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300" y="1201723"/>
            <a:ext cx="2888120" cy="4454554"/>
          </a:xfrm>
        </p:spPr>
        <p:txBody>
          <a:bodyPr anchor="ctr">
            <a:normAutofit/>
          </a:bodyPr>
          <a:lstStyle/>
          <a:p>
            <a:r>
              <a:rPr lang="en-US" sz="3100" dirty="0"/>
              <a:t>Annex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04973A-0967-47CA-090E-FE4B5EABFB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66C38FB-5A51-381D-7742-FF060E9077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7D406408-8791-165E-F6A8-E46CC5FEA1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21321" y="647749"/>
                <a:ext cx="7134045" cy="6120913"/>
              </a:xfrm>
            </p:spPr>
            <p:txBody>
              <a:bodyPr anchor="ctr">
                <a:normAutofit fontScale="55000" lnSpcReduction="20000"/>
              </a:bodyPr>
              <a:lstStyle/>
              <a:p>
                <a:r>
                  <a:rPr lang="en-US" sz="2400" dirty="0"/>
                  <a:t>Parameters 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A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</a:rPr>
                          <m:t>𝑅𝑛</m:t>
                        </m:r>
                      </m:sub>
                      <m:sup>
                        <m:r>
                          <a:rPr lang="fr-CA" i="1">
                            <a:latin typeface="Cambria Math" panose="02040503050406030204" pitchFamily="18" charset="0"/>
                          </a:rPr>
                          <m:t>𝑠𝑎𝑚𝑝𝑙𝑒</m:t>
                        </m:r>
                      </m:sup>
                    </m:sSubSup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𝑑𝑒𝑓𝑖𝑛𝑒𝑠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𝑛𝑢𝑚𝑏𝑒𝑟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𝑅𝑛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𝑑𝑒𝑐𝑎𝑦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𝑔𝑖𝑣𝑒𝑛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𝑠𝑎𝑚𝑝𝑙𝑒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 𝜆 (activity=N𝜆</a:t>
                </a:r>
                <a:r>
                  <a:rPr lang="en-US" dirty="0">
                    <a:sym typeface="Wingdings" pitchFamily="2" charset="2"/>
                  </a:rPr>
                  <a:t> Bq or disintegration / day</a:t>
                </a:r>
                <a:r>
                  <a:rPr lang="en-US" dirty="0"/>
                  <a:t>)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𝑛𝑢𝑚𝑏𝑒𝑟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𝑎𝑙𝑝h𝑎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𝑐𝑜𝑢𝑛𝑡𝑠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A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</a:rPr>
                          <m:t>𝐵𝑘𝑔</m:t>
                        </m:r>
                      </m:sub>
                      <m:sup>
                        <m:r>
                          <a:rPr lang="fr-CA" i="1">
                            <a:latin typeface="Cambria Math" panose="02040503050406030204" pitchFamily="18" charset="0"/>
                          </a:rPr>
                          <m:t>𝐿𝐶</m:t>
                        </m:r>
                      </m:sup>
                    </m:sSubSup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𝑎𝑛𝑑</m:t>
                    </m:r>
                    <m:sSubSup>
                      <m:sSubSup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A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A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</a:rPr>
                          <m:t>𝑏𝑘𝑔</m:t>
                        </m:r>
                      </m:sub>
                      <m:sup>
                        <m:r>
                          <a:rPr lang="fr-CA" i="1">
                            <a:latin typeface="Cambria Math" panose="02040503050406030204" pitchFamily="18" charset="0"/>
                          </a:rPr>
                          <m:t>𝑏𝑜𝑎𝑟𝑑</m:t>
                        </m:r>
                      </m:sup>
                    </m:sSubSup>
                    <m:r>
                      <a:rPr lang="fr-CA" i="1">
                        <a:latin typeface="Cambria Math" panose="02040503050406030204" pitchFamily="18" charset="0"/>
                      </a:rPr>
                      <m:t>𝑎𝑟𝑒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𝑏𝑘𝑔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𝑐𝑜𝑢𝑛𝑡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𝑓𝑜𝑟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𝐿𝐶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𝑏𝑜𝑎𝑟𝑑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𝑓𝑜𝑟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𝑐𝑜𝑢𝑛𝑡𝑖𝑛𝑔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𝑝𝑒𝑟𝑖𝑜𝑑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𝑠𝑦𝑠𝑡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𝑐𝑜𝑛𝑓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𝑟𝑒𝑠𝑝𝑒𝑐𝑡𝑖𝑣𝑒𝑙𝑦</m:t>
                    </m:r>
                  </m:oMath>
                </a14:m>
                <a:endParaRPr lang="fr-CA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𝑎𝑟𝑒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𝑒𝑓𝑓𝑖𝑐𝑖𝑒𝑛𝑐𝑦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𝑡𝑟𝑎𝑛𝑠𝑓𝑒𝑟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, 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𝑡𝑟𝑎𝑝𝑝𝑖𝑛𝑔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𝑐𝑜𝑢𝑛𝑡𝑖𝑛𝑔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𝑠𝑦𝑠𝑡𝑒𝑚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𝑢𝑠𝑒𝑑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𝑡𝑟𝑎𝑛𝑠</m:t>
                        </m:r>
                      </m:sub>
                    </m:sSub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=0.64±0.16 , 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𝑃𝑉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𝑤𝑎𝑡𝑒𝑟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𝑡𝑟𝑎𝑝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𝑐h𝑎𝑟𝑐𝑜𝑎𝑙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𝑇𝑟𝑎𝑝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𝑇𝑟𝑎𝑝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𝐿𝐶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𝑡𝑟𝑎𝑝</m:t>
                        </m:r>
                      </m:sub>
                    </m:sSub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=0.94±0.06, 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𝑒𝑓𝑓𝑖𝑐𝑖𝑒𝑛𝑐𝑦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𝑡𝑟𝑎𝑝𝑝𝑖𝑛𝑔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𝑟𝑎𝑑𝑜𝑛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𝑓𝑟𝑜𝑚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𝑐𝑜𝑚𝑏𝑖𝑛𝑎𝑡𝑖𝑜𝑛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𝑇𝑟𝑎𝑝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&amp; </m:t>
                    </m:r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𝑐𝑜𝑢𝑛𝑡𝑖𝑛𝑔</m:t>
                        </m:r>
                      </m:sub>
                    </m:sSub>
                    <m:r>
                      <a:rPr lang="fr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=0.74±0.07 </m:t>
                    </m:r>
                  </m:oMath>
                </a14:m>
                <a:r>
                  <a:rPr lang="en-US" dirty="0"/>
                  <a:t>LC in count alpha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CA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𝑎𝑟𝑒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𝑡𝑖𝑚𝑒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𝑝𝑎𝑟𝑎𝑚𝑒𝑡𝑒𝑟𝑠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Please note : the expression in (parentheses) is the number of radon atoms</a:t>
                </a:r>
                <a:endParaRPr lang="en-US" sz="1500" dirty="0"/>
              </a:p>
            </p:txBody>
          </p:sp>
        </mc:Choice>
        <mc:Fallback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7D406408-8791-165E-F6A8-E46CC5FEA1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21321" y="647749"/>
                <a:ext cx="7134045" cy="6120913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A0BAC3-8475-CDB0-4A14-94C8910EC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373F9F-94F1-1285-DF66-42B4FBFB2CE5}"/>
                  </a:ext>
                </a:extLst>
              </p:cNvPr>
              <p:cNvSpPr txBox="1"/>
              <p:nvPr/>
            </p:nvSpPr>
            <p:spPr>
              <a:xfrm>
                <a:off x="2259495" y="5731195"/>
                <a:ext cx="9932505" cy="780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𝑅𝑛</m:t>
                          </m:r>
                        </m:sub>
                        <m:sup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𝑠𝑎𝑚𝑝𝑙𝑒</m:t>
                          </m:r>
                        </m:sup>
                      </m:sSubSup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A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fr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sSubSup>
                                <m:sSubSup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𝐵𝑘𝑔</m:t>
                                  </m:r>
                                </m:sub>
                                <m:sup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𝐿𝐶</m:t>
                                  </m:r>
                                </m:sup>
                              </m:sSubSup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sSub>
                                <m:sSub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fr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𝑡𝑟𝑎𝑛𝑠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fr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𝑡𝑟𝑎𝑝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fr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𝑐𝑜𝑢𝑛𝑡𝑖𝑛𝑔</m:t>
                                  </m:r>
                                </m:sub>
                              </m:sSub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𝑅𝑛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𝑑𝑒𝑙𝑎𝑦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)(1−</m:t>
                              </m:r>
                              <m:sSup>
                                <m:sSup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𝑅𝑛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𝑐𝑜𝑢𝑛𝑡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)(1−</m:t>
                              </m:r>
                              <m:sSup>
                                <m:sSup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𝑅𝑛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r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𝑒𝑚𝑎𝑛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fr-CA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fr-CA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𝑏𝑘𝑔</m:t>
                              </m:r>
                            </m:sub>
                            <m:sup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𝑏𝑜𝑎𝑟𝑑</m:t>
                              </m:r>
                            </m:sup>
                          </m:sSubSup>
                        </m:e>
                      </m:d>
                      <m:f>
                        <m:fPr>
                          <m:ctrlPr>
                            <a:rPr lang="fr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373F9F-94F1-1285-DF66-42B4FBFB2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495" y="5731195"/>
                <a:ext cx="9932505" cy="780983"/>
              </a:xfrm>
              <a:prstGeom prst="rect">
                <a:avLst/>
              </a:prstGeom>
              <a:blipFill>
                <a:blip r:embed="rId5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814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C31C6B-260D-236F-72B8-FD756F93E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6DDBFAC-42B4-9C1E-6DDE-F7F0B4BC2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3076BC7B-B505-D440-D812-77BC9D5614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4841B77-E476-D160-D496-E0BB7E1BA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" y="0"/>
            <a:ext cx="4632503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33BA89B-6E77-2D64-BC6B-B7938CE98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300" y="1201723"/>
            <a:ext cx="2888120" cy="4454554"/>
          </a:xfrm>
        </p:spPr>
        <p:txBody>
          <a:bodyPr anchor="ctr">
            <a:normAutofit/>
          </a:bodyPr>
          <a:lstStyle/>
          <a:p>
            <a:r>
              <a:rPr lang="en-US" sz="3100" dirty="0"/>
              <a:t>Annex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7F8EFED-C837-F9C5-7B4D-4906981C81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D9F216-A7E7-9F4C-159C-03E6E6FDA9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AF1EF4CC-97DF-1969-A997-0DE83FB471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21321" y="647750"/>
                <a:ext cx="7134045" cy="2168022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2400" dirty="0"/>
                  <a:t>Preliminary result: effectiveness of the activated carbon trapping system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fr-CA" i="1">
                        <a:latin typeface="Cambria Math" panose="02040503050406030204" pitchFamily="18" charset="0"/>
                      </a:rPr>
                      <m:t>𝑁𝑜𝑡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𝑒𝑛𝑜𝑢𝑔h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𝑐𝑜𝑢𝑛𝑡𝑖𝑛𝑔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𝑡𝑖𝑚𝑒</m:t>
                    </m:r>
                    <m:r>
                      <a:rPr lang="fr-CA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AF1EF4CC-97DF-1969-A997-0DE83FB471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21321" y="647750"/>
                <a:ext cx="7134045" cy="2168022"/>
              </a:xfrm>
              <a:blipFill>
                <a:blip r:embed="rId4"/>
                <a:stretch>
                  <a:fillRect l="-888" r="-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886F79-E126-D926-E9E8-BF8AA081D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5AEB5E-802F-1D03-4F46-36A0B02BE0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7169" y="2815772"/>
            <a:ext cx="5169824" cy="400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768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40A582-EC8A-6558-591B-30F9C91A4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05767115-3BBE-EE2F-C1EE-D551854445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120EDD56-1C19-809D-33D5-732DE7A0C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711859D-6F6D-2BE0-11A7-A170427225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" y="0"/>
            <a:ext cx="4632503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FA5A862-4DCB-65D7-9AA7-D87F501A1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300" y="1201723"/>
            <a:ext cx="2888120" cy="4454554"/>
          </a:xfrm>
        </p:spPr>
        <p:txBody>
          <a:bodyPr anchor="ctr">
            <a:normAutofit/>
          </a:bodyPr>
          <a:lstStyle/>
          <a:p>
            <a:r>
              <a:rPr lang="en-US" sz="3100"/>
              <a:t>Annex</a:t>
            </a:r>
            <a:endParaRPr lang="en-US" sz="31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CB09664-0C76-6F8B-13CC-7D4CD17E3B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B18087E-89EB-AE9E-6457-4AB8D2BF8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076DB1F-9114-AE03-966A-15A98A08A3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42169" y="-1"/>
            <a:ext cx="10847698" cy="685186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CCF128-120C-869A-C8BC-B21D62C3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290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0BE3D13-5BE5-4B05-AFCF-2A2E059D2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62092-3AA7-4EF0-9007-C44F879A13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AC85C80-0175-4214-A13D-03C224658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70108" y="985292"/>
            <a:ext cx="1345319" cy="1345319"/>
          </a:xfrm>
          <a:prstGeom prst="ellipse">
            <a:avLst/>
          </a:prstGeom>
          <a:solidFill>
            <a:schemeClr val="accent1">
              <a:lumMod val="40000"/>
              <a:lumOff val="6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0B620B-3E81-4075-BC12-D4FB3E299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" y="0"/>
            <a:ext cx="1218986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A5301A-F89D-2748-DA4D-7C8E51C28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1022548"/>
            <a:ext cx="7958331" cy="1308063"/>
          </a:xfrm>
        </p:spPr>
        <p:txBody>
          <a:bodyPr anchor="b">
            <a:normAutofit/>
          </a:bodyPr>
          <a:lstStyle/>
          <a:p>
            <a:pPr algn="l"/>
            <a:r>
              <a:rPr lang="en-US" sz="4400" dirty="0">
                <a:solidFill>
                  <a:srgbClr val="1F2D29"/>
                </a:solidFill>
              </a:rPr>
              <a:t>Outline</a:t>
            </a: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1BFEFE5D-1C75-3FA3-0A19-42303B16C4E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302933" y="2641604"/>
          <a:ext cx="7621606" cy="3443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43400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0B295A-B042-BE4E-6FE7-B7DEDD6F0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B5E326A3-EB92-4BDA-9F77-45197E0CBE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B4E7D395-0531-4A17-A276-FDA3EB7792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CAC996C7-7B84-4645-9AA1-6EA85EAB47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229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9622BE3-41F3-4948-D977-51253A210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191" y="1064365"/>
            <a:ext cx="2856582" cy="3313671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Motivation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2DC315B-5680-47D9-B827-34D012FB1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769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36" name="Content Placeholder 2">
            <a:extLst>
              <a:ext uri="{FF2B5EF4-FFF2-40B4-BE49-F238E27FC236}">
                <a16:creationId xmlns:a16="http://schemas.microsoft.com/office/drawing/2014/main" id="{2FF304E8-6AB3-0464-412D-7855719496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713580"/>
              </p:ext>
            </p:extLst>
          </p:nvPr>
        </p:nvGraphicFramePr>
        <p:xfrm>
          <a:off x="5049897" y="337595"/>
          <a:ext cx="6728522" cy="6182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12BF17-408A-E8C5-5CCD-15ED7439F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568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F1FFB7-89E9-EA2E-9CF8-E95F31484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7AF23BF5-9751-F1FB-4742-54E9C4BDC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E71BE716-A8A1-F350-214E-842DE703C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33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F430E816-8674-20AF-6A27-3C5DC8ED0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" y="0"/>
            <a:ext cx="4632503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980D15C-8FDF-E958-8084-A008461C1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300" y="1201723"/>
            <a:ext cx="2888120" cy="4454554"/>
          </a:xfrm>
        </p:spPr>
        <p:txBody>
          <a:bodyPr anchor="ctr">
            <a:normAutofit/>
          </a:bodyPr>
          <a:lstStyle/>
          <a:p>
            <a:r>
              <a:rPr lang="en-US" sz="3100"/>
              <a:t>Commissioning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D822BDC-DADD-8F0E-F930-61715A46B3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2C9F7A5-5DA7-2C61-7FCA-E96C8F6A8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0" name="Content Placeholder 2">
            <a:extLst>
              <a:ext uri="{FF2B5EF4-FFF2-40B4-BE49-F238E27FC236}">
                <a16:creationId xmlns:a16="http://schemas.microsoft.com/office/drawing/2014/main" id="{B5DA3F86-8AFC-B2AC-4AB9-99B1DCA1B2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465763"/>
              </p:ext>
            </p:extLst>
          </p:nvPr>
        </p:nvGraphicFramePr>
        <p:xfrm>
          <a:off x="5329968" y="647749"/>
          <a:ext cx="6589130" cy="6120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A5B5DA-C6EA-A15F-80D0-ABE35A9C6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09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CF1C72-65C0-B821-30E3-FE717764A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A683DBC4-DF1F-47B4-A427-3A02BF6FC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5B505947-2EDE-4036-BAB7-9D467D50A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88E107CE-A324-40CD-893D-2D871179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C9206E69-8320-4953-8527-D4C926A4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B0BA3C-4542-415C-9AD5-4A65B973D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3FCC301-B2A8-4BFA-8ADD-314A8AC88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E4C11B3-056D-1F2B-54E3-94902056D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System description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41BA995-C21C-4D29-BE49-3CBE57189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295" y="0"/>
            <a:ext cx="46426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6B63D7C-DA20-4B10-8164-8F1ACA90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0379" y="244088"/>
            <a:ext cx="4139753" cy="6367923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CEB1DFB-E9D4-4418-85B6-90079F88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8" name="Content Placeholder 2">
            <a:extLst>
              <a:ext uri="{FF2B5EF4-FFF2-40B4-BE49-F238E27FC236}">
                <a16:creationId xmlns:a16="http://schemas.microsoft.com/office/drawing/2014/main" id="{0D96EC64-EA66-7B93-E89A-83F4D04F2C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557178"/>
              </p:ext>
            </p:extLst>
          </p:nvPr>
        </p:nvGraphicFramePr>
        <p:xfrm>
          <a:off x="1490520" y="1836667"/>
          <a:ext cx="4922752" cy="4838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AC83631-FE78-B4E5-6371-B4DEBCC849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75434" y="162382"/>
            <a:ext cx="4610100" cy="65278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87C6C19-EED2-0452-CB00-C3DAD49BB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709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DD7C48-4719-8EBE-2163-A477CA277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" name="Rectangle 101">
            <a:extLst>
              <a:ext uri="{FF2B5EF4-FFF2-40B4-BE49-F238E27FC236}">
                <a16:creationId xmlns:a16="http://schemas.microsoft.com/office/drawing/2014/main" id="{A683DBC4-DF1F-47B4-A427-3A02BF6FC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5B505947-2EDE-4036-BAB7-9D467D50A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88E107CE-A324-40CD-893D-2D871179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C9206E69-8320-4953-8527-D4C926A4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FB0BA3C-4542-415C-9AD5-4A65B973D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D3FCC301-B2A8-4BFA-8ADD-314A8AC88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3EECEC-2E80-4258-2C69-8E6C2B9B9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/>
              <a:t>Calibration step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CD8D4E0-8671-9B74-D8A8-0CF08692E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4443" y="2052116"/>
            <a:ext cx="4777719" cy="480588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Rn emanation (exhalation)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Radon atoms generated by the decay of radium in a material and escape through its interstices, mainly due to recoil effects</a:t>
            </a:r>
          </a:p>
          <a:p>
            <a:pPr>
              <a:lnSpc>
                <a:spcPct val="110000"/>
              </a:lnSpc>
            </a:pPr>
            <a:endParaRPr lang="en-US" sz="1400" dirty="0"/>
          </a:p>
          <a:p>
            <a:pPr>
              <a:lnSpc>
                <a:spcPct val="110000"/>
              </a:lnSpc>
            </a:pPr>
            <a:r>
              <a:rPr lang="en-US" dirty="0"/>
              <a:t>Radon source : # of Rn when reaching secular equilibrium</a:t>
            </a:r>
          </a:p>
          <a:p>
            <a:pPr>
              <a:lnSpc>
                <a:spcPct val="110000"/>
              </a:lnSpc>
            </a:pPr>
            <a:endParaRPr lang="en-US" sz="1400" dirty="0"/>
          </a:p>
          <a:p>
            <a:pPr>
              <a:lnSpc>
                <a:spcPct val="110000"/>
              </a:lnSpc>
            </a:pPr>
            <a:r>
              <a:rPr lang="en-US" dirty="0"/>
              <a:t>Rn capture by the trap system from the calibration source</a:t>
            </a:r>
          </a:p>
          <a:p>
            <a:pPr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41BA995-C21C-4D29-BE49-3CBE57189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295" y="0"/>
            <a:ext cx="46426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6B63D7C-DA20-4B10-8164-8F1ACA90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0379" y="244088"/>
            <a:ext cx="4139753" cy="6367923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CEB1DFB-E9D4-4418-85B6-90079F88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A42B6F-38BA-3BC0-B0A0-C33A2B940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AE1A3D-BE9F-BC43-E28D-BB4FDD2CAF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1409" y="1894957"/>
            <a:ext cx="4057691" cy="314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7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73F73F-1AB4-8581-D3ED-BB7D5E37B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A683DBC4-DF1F-47B4-A427-3A02BF6FC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5B505947-2EDE-4036-BAB7-9D467D50A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88E107CE-A324-40CD-893D-2D871179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C9206E69-8320-4953-8527-D4C926A4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FB0BA3C-4542-415C-9AD5-4A65B973D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3FCC301-B2A8-4BFA-8ADD-314A8AC88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3EC92A-92D7-B073-EBFA-0C9C1CA0D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Calibration &amp; Counting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5BBB530-C9F2-DEDB-5DD2-4C9B44794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4444" y="2052116"/>
            <a:ext cx="4777719" cy="480316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700" dirty="0"/>
              <a:t>Radon source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Use to calibrate the hybrid system </a:t>
            </a:r>
            <a:r>
              <a:rPr lang="en-US" sz="1700" dirty="0">
                <a:sym typeface="Wingdings" pitchFamily="2" charset="2"/>
              </a:rPr>
              <a:t> determine trapping efficiency</a:t>
            </a:r>
          </a:p>
          <a:p>
            <a:pPr lvl="1">
              <a:lnSpc>
                <a:spcPct val="110000"/>
              </a:lnSpc>
            </a:pPr>
            <a:r>
              <a:rPr lang="en-US" sz="1700" dirty="0">
                <a:sym typeface="Wingdings" pitchFamily="2" charset="2"/>
              </a:rPr>
              <a:t>Detector (component) : Counting the Rn rate release (radon assay)</a:t>
            </a:r>
            <a:endParaRPr lang="en-US" sz="1700" dirty="0"/>
          </a:p>
          <a:p>
            <a:pPr marL="0" indent="0">
              <a:lnSpc>
                <a:spcPct val="110000"/>
              </a:lnSpc>
              <a:buNone/>
            </a:pPr>
            <a:endParaRPr lang="en-US" sz="1700" dirty="0"/>
          </a:p>
          <a:p>
            <a:pPr>
              <a:lnSpc>
                <a:spcPct val="110000"/>
              </a:lnSpc>
            </a:pPr>
            <a:r>
              <a:rPr lang="en-US" sz="1700" dirty="0"/>
              <a:t>SNOLAB radon board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Contains two traps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Calibrated : known efficiency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Not designed to handle large volumes of N2 </a:t>
            </a:r>
            <a:r>
              <a:rPr lang="en-US" sz="1700" dirty="0">
                <a:sym typeface="Wingdings" pitchFamily="2" charset="2"/>
              </a:rPr>
              <a:t> efficiency decreases</a:t>
            </a:r>
            <a:endParaRPr lang="en-US" sz="1700" dirty="0"/>
          </a:p>
          <a:p>
            <a:pPr>
              <a:lnSpc>
                <a:spcPct val="110000"/>
              </a:lnSpc>
            </a:pPr>
            <a:endParaRPr lang="en-US" sz="170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41BA995-C21C-4D29-BE49-3CBE57189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295" y="0"/>
            <a:ext cx="46426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6B63D7C-DA20-4B10-8164-8F1ACA90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0379" y="244088"/>
            <a:ext cx="4139753" cy="6367923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CEB1DFB-E9D4-4418-85B6-90079F88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8F9B94-6A23-1B5E-FE75-5A28B4E3F1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410" y="1614567"/>
            <a:ext cx="4035649" cy="1473248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0C7677E-403D-6C8E-FDC5-5D03B902A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4A58C7-D422-DD95-C323-EDE0354D1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7640" y="4456392"/>
            <a:ext cx="4035649" cy="147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3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F57F46-7589-3745-9172-551A79AAA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9" name="Rectangle 108">
            <a:extLst>
              <a:ext uri="{FF2B5EF4-FFF2-40B4-BE49-F238E27FC236}">
                <a16:creationId xmlns:a16="http://schemas.microsoft.com/office/drawing/2014/main" id="{A683DBC4-DF1F-47B4-A427-3A02BF6FC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5B505947-2EDE-4036-BAB7-9D467D50A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88E107CE-A324-40CD-893D-2D871179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C9206E69-8320-4953-8527-D4C926A4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FB0BA3C-4542-415C-9AD5-4A65B973D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D3FCC301-B2A8-4BFA-8ADD-314A8AC88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0E77339-44BC-D7ED-536A-6CD00AD20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Characterization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032DFA-453D-2798-CC91-7F2E7E026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4444" y="1885285"/>
            <a:ext cx="4642647" cy="486483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en-US" sz="1500" dirty="0"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r>
              <a:rPr lang="en-US" dirty="0">
                <a:sym typeface="Wingdings" pitchFamily="2" charset="2"/>
              </a:rPr>
              <a:t>Moisture :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Reduces the dynamic adsorption coefficient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Can take the places of Rn on the microscope pores of the adsorbent. 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Increase the probability that Rn escapes the trap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LC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reduces &amp; distorts the counting efficiency. </a:t>
            </a:r>
          </a:p>
          <a:p>
            <a:pPr lvl="2">
              <a:lnSpc>
                <a:spcPct val="110000"/>
              </a:lnSpc>
            </a:pPr>
            <a:r>
              <a:rPr lang="en-US" sz="1400" dirty="0"/>
              <a:t>Can condensate on scintillating material</a:t>
            </a:r>
            <a:endParaRPr lang="en-US" sz="1300" dirty="0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41BA995-C21C-4D29-BE49-3CBE57189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295" y="0"/>
            <a:ext cx="46426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6" name="Graphic 105" descr="Precipitation">
            <a:extLst>
              <a:ext uri="{FF2B5EF4-FFF2-40B4-BE49-F238E27FC236}">
                <a16:creationId xmlns:a16="http://schemas.microsoft.com/office/drawing/2014/main" id="{AA3C6F0E-D04B-4950-3378-7DF496B4FAC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63356" y="1434548"/>
            <a:ext cx="3988361" cy="3988361"/>
          </a:xfrm>
          <a:prstGeom prst="rect">
            <a:avLst/>
          </a:prstGeom>
          <a:ln w="12700">
            <a:noFill/>
          </a:ln>
        </p:spPr>
      </p:pic>
      <p:sp>
        <p:nvSpPr>
          <p:cNvPr id="123" name="Rectangle 122">
            <a:extLst>
              <a:ext uri="{FF2B5EF4-FFF2-40B4-BE49-F238E27FC236}">
                <a16:creationId xmlns:a16="http://schemas.microsoft.com/office/drawing/2014/main" id="{F6B63D7C-DA20-4B10-8164-8F1ACA90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0379" y="244088"/>
            <a:ext cx="4139753" cy="6367923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CEB1DFB-E9D4-4418-85B6-90079F88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59C0D8-18BF-BA4C-6B65-EC427FE8B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530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1A32DF-5977-D63D-A3B4-996E62685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6" name="Rectangle 85">
            <a:extLst>
              <a:ext uri="{FF2B5EF4-FFF2-40B4-BE49-F238E27FC236}">
                <a16:creationId xmlns:a16="http://schemas.microsoft.com/office/drawing/2014/main" id="{A683DBC4-DF1F-47B4-A427-3A02BF6FC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5B505947-2EDE-4036-BAB7-9D467D50A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88E107CE-A324-40CD-893D-2D871179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C9206E69-8320-4953-8527-D4C926A46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FB0BA3C-4542-415C-9AD5-4A65B973D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3FCC301-B2A8-4BFA-8ADD-314A8AC88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973D79-2165-0D0D-096C-F5FF32C3D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Characterization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FE842B61-5ABE-DABC-6752-F8507FE31B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4443" y="2052116"/>
                <a:ext cx="4524449" cy="433817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Dynamic Adsorption (K</a:t>
                </a:r>
                <a:r>
                  <a:rPr lang="en-US" baseline="-25000" dirty="0"/>
                  <a:t>a</a:t>
                </a:r>
                <a:r>
                  <a:rPr lang="en-US" dirty="0"/>
                  <a:t>)</a:t>
                </a:r>
                <a:r>
                  <a:rPr lang="en-US" dirty="0">
                    <a:sym typeface="Wingdings" pitchFamily="2" charset="2"/>
                  </a:rPr>
                  <a:t> 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A" sz="16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fr-CA" sz="1600" b="0" i="1" baseline="-25000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fr-CA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fr-CA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𝑚𝑖𝑛</m:t>
                            </m:r>
                          </m:e>
                        </m:d>
                        <m:r>
                          <a:rPr lang="fr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𝑆𝐿𝑃𝑀</m:t>
                            </m:r>
                          </m:e>
                        </m:d>
                      </m:num>
                      <m:den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fr-CA" sz="1600" i="1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fr-CA" sz="1600" dirty="0"/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ym typeface="Wingdings" pitchFamily="2" charset="2"/>
                  </a:rPr>
                  <a:t>Is the retention (breakthrough) time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A" sz="1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>
                    <a:sym typeface="Wingdings" pitchFamily="2" charset="2"/>
                  </a:rPr>
                  <a:t> is the mass of the absorbent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sz="1600" dirty="0">
                    <a:sym typeface="Wingdings" pitchFamily="2" charset="2"/>
                  </a:rPr>
                  <a:t>Increases exponentially as the temperature decreases</a:t>
                </a:r>
              </a:p>
              <a:p>
                <a:pPr lvl="1">
                  <a:lnSpc>
                    <a:spcPct val="110000"/>
                  </a:lnSpc>
                </a:pPr>
                <a:endParaRPr lang="en-US" sz="1600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FE842B61-5ABE-DABC-6752-F8507FE31B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4443" y="2052116"/>
                <a:ext cx="4524449" cy="4338174"/>
              </a:xfrm>
              <a:blipFill>
                <a:blip r:embed="rId5"/>
                <a:stretch>
                  <a:fillRect l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Rectangle 97">
            <a:extLst>
              <a:ext uri="{FF2B5EF4-FFF2-40B4-BE49-F238E27FC236}">
                <a16:creationId xmlns:a16="http://schemas.microsoft.com/office/drawing/2014/main" id="{341BA995-C21C-4D29-BE49-3CBE57189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4295" y="0"/>
            <a:ext cx="46426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17E768-E423-11C9-1861-4A0370ADBF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6375" y="1885285"/>
            <a:ext cx="4338779" cy="3221542"/>
          </a:xfrm>
          <a:prstGeom prst="rect">
            <a:avLst/>
          </a:prstGeom>
          <a:ln w="12700">
            <a:noFill/>
          </a:ln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id="{F6B63D7C-DA20-4B10-8164-8F1ACA90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90379" y="244088"/>
            <a:ext cx="4139753" cy="6367923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CEB1DFB-E9D4-4418-85B6-90079F88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0BEA47-35B5-276D-01EA-AC1AB882E825}"/>
              </a:ext>
            </a:extLst>
          </p:cNvPr>
          <p:cNvSpPr txBox="1"/>
          <p:nvPr/>
        </p:nvSpPr>
        <p:spPr>
          <a:xfrm>
            <a:off x="6988247" y="5702759"/>
            <a:ext cx="41569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Wang et al., </a:t>
            </a:r>
            <a:r>
              <a:rPr lang="en-CA" sz="1100" dirty="0">
                <a:solidFill>
                  <a:schemeClr val="bg1"/>
                </a:solidFill>
              </a:rPr>
              <a:t>Applied Radiation and Isotopes 191 (2023) 110564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00C3E-BF0A-3B24-1451-459A739AE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8718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9295</TotalTime>
  <Words>956</Words>
  <Application>Microsoft Macintosh PowerPoint</Application>
  <PresentationFormat>Widescreen</PresentationFormat>
  <Paragraphs>162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Aptos</vt:lpstr>
      <vt:lpstr>Arial</vt:lpstr>
      <vt:lpstr>Cambria Math</vt:lpstr>
      <vt:lpstr>MS Shell Dlg 2</vt:lpstr>
      <vt:lpstr>Wingdings</vt:lpstr>
      <vt:lpstr>Wingdings 3</vt:lpstr>
      <vt:lpstr>Madison</vt:lpstr>
      <vt:lpstr>Hybrid system</vt:lpstr>
      <vt:lpstr>Outline</vt:lpstr>
      <vt:lpstr>Motivation</vt:lpstr>
      <vt:lpstr>Commissioning</vt:lpstr>
      <vt:lpstr>System description</vt:lpstr>
      <vt:lpstr>Calibration step</vt:lpstr>
      <vt:lpstr>Calibration &amp; Counting</vt:lpstr>
      <vt:lpstr>Characterization</vt:lpstr>
      <vt:lpstr>Characterization</vt:lpstr>
      <vt:lpstr>Characterization</vt:lpstr>
      <vt:lpstr>Characterization</vt:lpstr>
      <vt:lpstr>Internal Temperature</vt:lpstr>
      <vt:lpstr>Flow rate &amp; Pressure drop</vt:lpstr>
      <vt:lpstr>Conclusion</vt:lpstr>
      <vt:lpstr>Annex</vt:lpstr>
      <vt:lpstr>Annex</vt:lpstr>
      <vt:lpstr>Annex</vt:lpstr>
      <vt:lpstr>Annex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Hantz Nozard</dc:creator>
  <cp:lastModifiedBy>Hantz Nozard</cp:lastModifiedBy>
  <cp:revision>263</cp:revision>
  <dcterms:created xsi:type="dcterms:W3CDTF">2026-05-26T00:51:22Z</dcterms:created>
  <dcterms:modified xsi:type="dcterms:W3CDTF">2026-06-23T11:31:30Z</dcterms:modified>
</cp:coreProperties>
</file>