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4" r:id="rId5"/>
    <p:sldMasterId id="2147483754" r:id="rId6"/>
    <p:sldMasterId id="2147483750" r:id="rId7"/>
  </p:sldMasterIdLst>
  <p:notesMasterIdLst>
    <p:notesMasterId r:id="rId45"/>
  </p:notesMasterIdLst>
  <p:sldIdLst>
    <p:sldId id="257" r:id="rId8"/>
    <p:sldId id="287" r:id="rId9"/>
    <p:sldId id="440" r:id="rId10"/>
    <p:sldId id="479" r:id="rId11"/>
    <p:sldId id="482" r:id="rId12"/>
    <p:sldId id="483" r:id="rId13"/>
    <p:sldId id="462" r:id="rId14"/>
    <p:sldId id="441" r:id="rId15"/>
    <p:sldId id="464" r:id="rId16"/>
    <p:sldId id="485" r:id="rId17"/>
    <p:sldId id="424" r:id="rId18"/>
    <p:sldId id="486" r:id="rId19"/>
    <p:sldId id="431" r:id="rId20"/>
    <p:sldId id="432" r:id="rId21"/>
    <p:sldId id="487" r:id="rId22"/>
    <p:sldId id="488" r:id="rId23"/>
    <p:sldId id="489" r:id="rId24"/>
    <p:sldId id="490" r:id="rId25"/>
    <p:sldId id="491" r:id="rId26"/>
    <p:sldId id="492" r:id="rId27"/>
    <p:sldId id="493" r:id="rId28"/>
    <p:sldId id="494" r:id="rId29"/>
    <p:sldId id="442" r:id="rId30"/>
    <p:sldId id="434" r:id="rId31"/>
    <p:sldId id="436" r:id="rId32"/>
    <p:sldId id="443" r:id="rId33"/>
    <p:sldId id="445" r:id="rId34"/>
    <p:sldId id="446" r:id="rId35"/>
    <p:sldId id="447" r:id="rId36"/>
    <p:sldId id="476" r:id="rId37"/>
    <p:sldId id="469" r:id="rId38"/>
    <p:sldId id="473" r:id="rId39"/>
    <p:sldId id="495" r:id="rId40"/>
    <p:sldId id="496" r:id="rId41"/>
    <p:sldId id="497" r:id="rId42"/>
    <p:sldId id="471" r:id="rId43"/>
    <p:sldId id="48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BE"/>
    <a:srgbClr val="E9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2F3B5F-823D-433E-8B92-D686C3C74EE4}" v="273" dt="2026-06-23T12:03:42.2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39" autoAdjust="0"/>
    <p:restoredTop sz="94694"/>
  </p:normalViewPr>
  <p:slideViewPr>
    <p:cSldViewPr snapToGrid="0">
      <p:cViewPr>
        <p:scale>
          <a:sx n="42" d="100"/>
          <a:sy n="42" d="100"/>
        </p:scale>
        <p:origin x="-216" y="-216"/>
      </p:cViewPr>
      <p:guideLst/>
    </p:cSldViewPr>
  </p:slideViewPr>
  <p:notesTextViewPr>
    <p:cViewPr>
      <p:scale>
        <a:sx n="155" d="100"/>
        <a:sy n="155" d="100"/>
      </p:scale>
      <p:origin x="0" y="0"/>
    </p:cViewPr>
  </p:notesTextViewPr>
  <p:sorterViewPr>
    <p:cViewPr>
      <p:scale>
        <a:sx n="100" d="100"/>
        <a:sy n="100" d="100"/>
      </p:scale>
      <p:origin x="0" y="-6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presProps" Target="pres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sim Fatemighomi" userId="0dfd5275-9f7a-4b8c-8a95-354f3812a7b5" providerId="ADAL" clId="{9023A359-1E53-48AC-947D-46418543FDEB}"/>
    <pc:docChg chg="undo custSel addSld delSld modSld sldOrd delMainMaster modMainMaster">
      <pc:chgData name="Nasim Fatemighomi" userId="0dfd5275-9f7a-4b8c-8a95-354f3812a7b5" providerId="ADAL" clId="{9023A359-1E53-48AC-947D-46418543FDEB}" dt="2026-06-23T12:19:02.300" v="8815" actId="20577"/>
      <pc:docMkLst>
        <pc:docMk/>
      </pc:docMkLst>
      <pc:sldChg chg="modSp mod">
        <pc:chgData name="Nasim Fatemighomi" userId="0dfd5275-9f7a-4b8c-8a95-354f3812a7b5" providerId="ADAL" clId="{9023A359-1E53-48AC-947D-46418543FDEB}" dt="2026-06-14T18:32:08.183" v="3815" actId="20577"/>
        <pc:sldMkLst>
          <pc:docMk/>
          <pc:sldMk cId="2296703650" sldId="257"/>
        </pc:sldMkLst>
        <pc:spChg chg="mod">
          <ac:chgData name="Nasim Fatemighomi" userId="0dfd5275-9f7a-4b8c-8a95-354f3812a7b5" providerId="ADAL" clId="{9023A359-1E53-48AC-947D-46418543FDEB}" dt="2026-06-14T18:32:08.183" v="3815" actId="20577"/>
          <ac:spMkLst>
            <pc:docMk/>
            <pc:sldMk cId="2296703650" sldId="257"/>
            <ac:spMk id="2" creationId="{D680BA1F-9202-A636-E35E-5004FDE35A82}"/>
          </ac:spMkLst>
        </pc:spChg>
        <pc:spChg chg="mod">
          <ac:chgData name="Nasim Fatemighomi" userId="0dfd5275-9f7a-4b8c-8a95-354f3812a7b5" providerId="ADAL" clId="{9023A359-1E53-48AC-947D-46418543FDEB}" dt="2026-06-11T10:54:31.617" v="870" actId="20577"/>
          <ac:spMkLst>
            <pc:docMk/>
            <pc:sldMk cId="2296703650" sldId="257"/>
            <ac:spMk id="4" creationId="{2861A45B-0591-6EB8-BD1D-5A2325C36C78}"/>
          </ac:spMkLst>
        </pc:spChg>
        <pc:spChg chg="mod">
          <ac:chgData name="Nasim Fatemighomi" userId="0dfd5275-9f7a-4b8c-8a95-354f3812a7b5" providerId="ADAL" clId="{9023A359-1E53-48AC-947D-46418543FDEB}" dt="2026-06-13T16:10:27.118" v="1119" actId="20577"/>
          <ac:spMkLst>
            <pc:docMk/>
            <pc:sldMk cId="2296703650" sldId="257"/>
            <ac:spMk id="5" creationId="{E984F2AA-6FE7-9CDA-17A6-3B83FF1BA8F5}"/>
          </ac:spMkLst>
        </pc:spChg>
        <pc:spChg chg="mod">
          <ac:chgData name="Nasim Fatemighomi" userId="0dfd5275-9f7a-4b8c-8a95-354f3812a7b5" providerId="ADAL" clId="{9023A359-1E53-48AC-947D-46418543FDEB}" dt="2026-06-11T10:54:40.494" v="884" actId="1035"/>
          <ac:spMkLst>
            <pc:docMk/>
            <pc:sldMk cId="2296703650" sldId="257"/>
            <ac:spMk id="6" creationId="{8DCF088C-83CF-A466-4DD8-B03C5D031947}"/>
          </ac:spMkLst>
        </pc:spChg>
      </pc:sldChg>
      <pc:sldChg chg="del">
        <pc:chgData name="Nasim Fatemighomi" userId="0dfd5275-9f7a-4b8c-8a95-354f3812a7b5" providerId="ADAL" clId="{9023A359-1E53-48AC-947D-46418543FDEB}" dt="2026-06-22T15:03:44.065" v="7601" actId="47"/>
        <pc:sldMkLst>
          <pc:docMk/>
          <pc:sldMk cId="1933599956" sldId="272"/>
        </pc:sldMkLst>
      </pc:sldChg>
      <pc:sldChg chg="del">
        <pc:chgData name="Nasim Fatemighomi" userId="0dfd5275-9f7a-4b8c-8a95-354f3812a7b5" providerId="ADAL" clId="{9023A359-1E53-48AC-947D-46418543FDEB}" dt="2026-06-22T15:03:41.786" v="7600" actId="47"/>
        <pc:sldMkLst>
          <pc:docMk/>
          <pc:sldMk cId="3460729470" sldId="273"/>
        </pc:sldMkLst>
      </pc:sldChg>
      <pc:sldChg chg="del">
        <pc:chgData name="Nasim Fatemighomi" userId="0dfd5275-9f7a-4b8c-8a95-354f3812a7b5" providerId="ADAL" clId="{9023A359-1E53-48AC-947D-46418543FDEB}" dt="2026-06-22T15:03:46.174" v="7602" actId="47"/>
        <pc:sldMkLst>
          <pc:docMk/>
          <pc:sldMk cId="18515763" sldId="274"/>
        </pc:sldMkLst>
      </pc:sldChg>
      <pc:sldChg chg="del">
        <pc:chgData name="Nasim Fatemighomi" userId="0dfd5275-9f7a-4b8c-8a95-354f3812a7b5" providerId="ADAL" clId="{9023A359-1E53-48AC-947D-46418543FDEB}" dt="2026-06-22T15:00:35.472" v="7596" actId="47"/>
        <pc:sldMkLst>
          <pc:docMk/>
          <pc:sldMk cId="3776024306" sldId="282"/>
        </pc:sldMkLst>
      </pc:sldChg>
      <pc:sldChg chg="addSp delSp modSp mod modNotesTx">
        <pc:chgData name="Nasim Fatemighomi" userId="0dfd5275-9f7a-4b8c-8a95-354f3812a7b5" providerId="ADAL" clId="{9023A359-1E53-48AC-947D-46418543FDEB}" dt="2026-06-19T09:02:45.049" v="5608" actId="207"/>
        <pc:sldMkLst>
          <pc:docMk/>
          <pc:sldMk cId="1431291680" sldId="287"/>
        </pc:sldMkLst>
        <pc:spChg chg="mod">
          <ac:chgData name="Nasim Fatemighomi" userId="0dfd5275-9f7a-4b8c-8a95-354f3812a7b5" providerId="ADAL" clId="{9023A359-1E53-48AC-947D-46418543FDEB}" dt="2026-06-19T09:02:45.049" v="5608" actId="207"/>
          <ac:spMkLst>
            <pc:docMk/>
            <pc:sldMk cId="1431291680" sldId="287"/>
            <ac:spMk id="4" creationId="{5DF28BED-7993-4C50-0EBA-6C019EC72AA8}"/>
          </ac:spMkLst>
        </pc:spChg>
      </pc:sldChg>
      <pc:sldChg chg="modSp mod">
        <pc:chgData name="Nasim Fatemighomi" userId="0dfd5275-9f7a-4b8c-8a95-354f3812a7b5" providerId="ADAL" clId="{9023A359-1E53-48AC-947D-46418543FDEB}" dt="2026-06-17T14:50:04.231" v="4594" actId="20577"/>
        <pc:sldMkLst>
          <pc:docMk/>
          <pc:sldMk cId="3544192142" sldId="424"/>
        </pc:sldMkLst>
        <pc:spChg chg="mod">
          <ac:chgData name="Nasim Fatemighomi" userId="0dfd5275-9f7a-4b8c-8a95-354f3812a7b5" providerId="ADAL" clId="{9023A359-1E53-48AC-947D-46418543FDEB}" dt="2026-06-17T14:50:04.231" v="4594" actId="20577"/>
          <ac:spMkLst>
            <pc:docMk/>
            <pc:sldMk cId="3544192142" sldId="424"/>
            <ac:spMk id="3" creationId="{34DE8075-5992-894F-13DE-05E13AC9B1C4}"/>
          </ac:spMkLst>
        </pc:spChg>
      </pc:sldChg>
      <pc:sldChg chg="modSp del mod modNotesTx">
        <pc:chgData name="Nasim Fatemighomi" userId="0dfd5275-9f7a-4b8c-8a95-354f3812a7b5" providerId="ADAL" clId="{9023A359-1E53-48AC-947D-46418543FDEB}" dt="2026-06-22T13:39:50.792" v="7394" actId="47"/>
        <pc:sldMkLst>
          <pc:docMk/>
          <pc:sldMk cId="3095356667" sldId="430"/>
        </pc:sldMkLst>
      </pc:sldChg>
      <pc:sldChg chg="modSp mod modNotesTx">
        <pc:chgData name="Nasim Fatemighomi" userId="0dfd5275-9f7a-4b8c-8a95-354f3812a7b5" providerId="ADAL" clId="{9023A359-1E53-48AC-947D-46418543FDEB}" dt="2026-06-23T11:36:43.543" v="8728" actId="1076"/>
        <pc:sldMkLst>
          <pc:docMk/>
          <pc:sldMk cId="1900840271" sldId="431"/>
        </pc:sldMkLst>
        <pc:spChg chg="mod">
          <ac:chgData name="Nasim Fatemighomi" userId="0dfd5275-9f7a-4b8c-8a95-354f3812a7b5" providerId="ADAL" clId="{9023A359-1E53-48AC-947D-46418543FDEB}" dt="2026-06-23T11:36:43.543" v="8728" actId="1076"/>
          <ac:spMkLst>
            <pc:docMk/>
            <pc:sldMk cId="1900840271" sldId="431"/>
            <ac:spMk id="10" creationId="{D112F9C1-717D-F276-68C8-ED4D516F6B20}"/>
          </ac:spMkLst>
        </pc:spChg>
      </pc:sldChg>
      <pc:sldChg chg="modSp mod">
        <pc:chgData name="Nasim Fatemighomi" userId="0dfd5275-9f7a-4b8c-8a95-354f3812a7b5" providerId="ADAL" clId="{9023A359-1E53-48AC-947D-46418543FDEB}" dt="2026-06-23T12:05:34.596" v="8795" actId="20577"/>
        <pc:sldMkLst>
          <pc:docMk/>
          <pc:sldMk cId="2273049700" sldId="432"/>
        </pc:sldMkLst>
        <pc:spChg chg="mod">
          <ac:chgData name="Nasim Fatemighomi" userId="0dfd5275-9f7a-4b8c-8a95-354f3812a7b5" providerId="ADAL" clId="{9023A359-1E53-48AC-947D-46418543FDEB}" dt="2026-06-23T12:05:34.596" v="8795" actId="20577"/>
          <ac:spMkLst>
            <pc:docMk/>
            <pc:sldMk cId="2273049700" sldId="432"/>
            <ac:spMk id="4" creationId="{16789C07-CB14-7FE3-C2B0-C6DF603946EE}"/>
          </ac:spMkLst>
        </pc:spChg>
        <pc:spChg chg="mod">
          <ac:chgData name="Nasim Fatemighomi" userId="0dfd5275-9f7a-4b8c-8a95-354f3812a7b5" providerId="ADAL" clId="{9023A359-1E53-48AC-947D-46418543FDEB}" dt="2026-06-23T12:05:06.209" v="8791" actId="1076"/>
          <ac:spMkLst>
            <pc:docMk/>
            <pc:sldMk cId="2273049700" sldId="432"/>
            <ac:spMk id="6" creationId="{0ABE09BC-EB7F-7662-5EFB-B8119101AD1D}"/>
          </ac:spMkLst>
        </pc:spChg>
        <pc:spChg chg="mod">
          <ac:chgData name="Nasim Fatemighomi" userId="0dfd5275-9f7a-4b8c-8a95-354f3812a7b5" providerId="ADAL" clId="{9023A359-1E53-48AC-947D-46418543FDEB}" dt="2026-06-23T12:04:58.538" v="8789" actId="1076"/>
          <ac:spMkLst>
            <pc:docMk/>
            <pc:sldMk cId="2273049700" sldId="432"/>
            <ac:spMk id="8" creationId="{8DA251CA-C201-07D7-B520-6B03B7B3C40A}"/>
          </ac:spMkLst>
        </pc:spChg>
        <pc:picChg chg="mod">
          <ac:chgData name="Nasim Fatemighomi" userId="0dfd5275-9f7a-4b8c-8a95-354f3812a7b5" providerId="ADAL" clId="{9023A359-1E53-48AC-947D-46418543FDEB}" dt="2026-06-23T12:05:01.861" v="8790" actId="1076"/>
          <ac:picMkLst>
            <pc:docMk/>
            <pc:sldMk cId="2273049700" sldId="432"/>
            <ac:picMk id="5" creationId="{4BA5DF80-E87F-99D7-1882-BBB209BDC7A1}"/>
          </ac:picMkLst>
        </pc:picChg>
        <pc:picChg chg="mod">
          <ac:chgData name="Nasim Fatemighomi" userId="0dfd5275-9f7a-4b8c-8a95-354f3812a7b5" providerId="ADAL" clId="{9023A359-1E53-48AC-947D-46418543FDEB}" dt="2026-06-23T12:04:54.506" v="8788" actId="1076"/>
          <ac:picMkLst>
            <pc:docMk/>
            <pc:sldMk cId="2273049700" sldId="432"/>
            <ac:picMk id="7" creationId="{77898625-39B7-4E30-44CD-D418DC49646D}"/>
          </ac:picMkLst>
        </pc:picChg>
        <pc:picChg chg="mod">
          <ac:chgData name="Nasim Fatemighomi" userId="0dfd5275-9f7a-4b8c-8a95-354f3812a7b5" providerId="ADAL" clId="{9023A359-1E53-48AC-947D-46418543FDEB}" dt="2026-06-23T12:04:47.934" v="8787" actId="1076"/>
          <ac:picMkLst>
            <pc:docMk/>
            <pc:sldMk cId="2273049700" sldId="432"/>
            <ac:picMk id="9" creationId="{C5DDC866-5998-9C0C-5DF1-1DC01A5E253A}"/>
          </ac:picMkLst>
        </pc:picChg>
      </pc:sldChg>
      <pc:sldChg chg="modSp mod modNotesTx">
        <pc:chgData name="Nasim Fatemighomi" userId="0dfd5275-9f7a-4b8c-8a95-354f3812a7b5" providerId="ADAL" clId="{9023A359-1E53-48AC-947D-46418543FDEB}" dt="2026-06-17T14:55:49.303" v="4900" actId="20577"/>
        <pc:sldMkLst>
          <pc:docMk/>
          <pc:sldMk cId="967493269" sldId="436"/>
        </pc:sldMkLst>
        <pc:spChg chg="mod">
          <ac:chgData name="Nasim Fatemighomi" userId="0dfd5275-9f7a-4b8c-8a95-354f3812a7b5" providerId="ADAL" clId="{9023A359-1E53-48AC-947D-46418543FDEB}" dt="2026-06-14T18:31:07.891" v="3804" actId="20577"/>
          <ac:spMkLst>
            <pc:docMk/>
            <pc:sldMk cId="967493269" sldId="436"/>
            <ac:spMk id="14" creationId="{7606ACAF-E43D-411D-F122-320FDDCBBB41}"/>
          </ac:spMkLst>
        </pc:spChg>
      </pc:sldChg>
      <pc:sldChg chg="modSp mod">
        <pc:chgData name="Nasim Fatemighomi" userId="0dfd5275-9f7a-4b8c-8a95-354f3812a7b5" providerId="ADAL" clId="{9023A359-1E53-48AC-947D-46418543FDEB}" dt="2026-06-19T09:00:11.477" v="5535" actId="403"/>
        <pc:sldMkLst>
          <pc:docMk/>
          <pc:sldMk cId="109569028" sldId="440"/>
        </pc:sldMkLst>
        <pc:spChg chg="mod">
          <ac:chgData name="Nasim Fatemighomi" userId="0dfd5275-9f7a-4b8c-8a95-354f3812a7b5" providerId="ADAL" clId="{9023A359-1E53-48AC-947D-46418543FDEB}" dt="2026-06-19T09:00:11.477" v="5535" actId="403"/>
          <ac:spMkLst>
            <pc:docMk/>
            <pc:sldMk cId="109569028" sldId="440"/>
            <ac:spMk id="5" creationId="{B1BC0339-79EE-59FE-02AE-38F4ED9E8491}"/>
          </ac:spMkLst>
        </pc:spChg>
      </pc:sldChg>
      <pc:sldChg chg="modSp mod">
        <pc:chgData name="Nasim Fatemighomi" userId="0dfd5275-9f7a-4b8c-8a95-354f3812a7b5" providerId="ADAL" clId="{9023A359-1E53-48AC-947D-46418543FDEB}" dt="2026-06-17T14:58:35.221" v="4960" actId="20577"/>
        <pc:sldMkLst>
          <pc:docMk/>
          <pc:sldMk cId="2866750501" sldId="446"/>
        </pc:sldMkLst>
        <pc:spChg chg="mod">
          <ac:chgData name="Nasim Fatemighomi" userId="0dfd5275-9f7a-4b8c-8a95-354f3812a7b5" providerId="ADAL" clId="{9023A359-1E53-48AC-947D-46418543FDEB}" dt="2026-06-17T14:58:35.221" v="4960" actId="20577"/>
          <ac:spMkLst>
            <pc:docMk/>
            <pc:sldMk cId="2866750501" sldId="446"/>
            <ac:spMk id="14" creationId="{7606ACAF-E43D-411D-F122-320FDDCBBB41}"/>
          </ac:spMkLst>
        </pc:spChg>
      </pc:sldChg>
      <pc:sldChg chg="modSp mod modNotesTx">
        <pc:chgData name="Nasim Fatemighomi" userId="0dfd5275-9f7a-4b8c-8a95-354f3812a7b5" providerId="ADAL" clId="{9023A359-1E53-48AC-947D-46418543FDEB}" dt="2026-06-22T15:04:45.587" v="7635" actId="20577"/>
        <pc:sldMkLst>
          <pc:docMk/>
          <pc:sldMk cId="3870281356" sldId="447"/>
        </pc:sldMkLst>
        <pc:spChg chg="mod">
          <ac:chgData name="Nasim Fatemighomi" userId="0dfd5275-9f7a-4b8c-8a95-354f3812a7b5" providerId="ADAL" clId="{9023A359-1E53-48AC-947D-46418543FDEB}" dt="2026-06-22T15:04:45.587" v="7635" actId="20577"/>
          <ac:spMkLst>
            <pc:docMk/>
            <pc:sldMk cId="3870281356" sldId="447"/>
            <ac:spMk id="14" creationId="{7606ACAF-E43D-411D-F122-320FDDCBBB41}"/>
          </ac:spMkLst>
        </pc:spChg>
      </pc:sldChg>
      <pc:sldChg chg="modSp del mod">
        <pc:chgData name="Nasim Fatemighomi" userId="0dfd5275-9f7a-4b8c-8a95-354f3812a7b5" providerId="ADAL" clId="{9023A359-1E53-48AC-947D-46418543FDEB}" dt="2026-06-22T15:00:43.147" v="7598" actId="47"/>
        <pc:sldMkLst>
          <pc:docMk/>
          <pc:sldMk cId="2870717008" sldId="449"/>
        </pc:sldMkLst>
        <pc:spChg chg="mod">
          <ac:chgData name="Nasim Fatemighomi" userId="0dfd5275-9f7a-4b8c-8a95-354f3812a7b5" providerId="ADAL" clId="{9023A359-1E53-48AC-947D-46418543FDEB}" dt="2026-06-22T14:52:28.441" v="7578" actId="20577"/>
          <ac:spMkLst>
            <pc:docMk/>
            <pc:sldMk cId="2870717008" sldId="449"/>
            <ac:spMk id="5" creationId="{B1BC0339-79EE-59FE-02AE-38F4ED9E8491}"/>
          </ac:spMkLst>
        </pc:spChg>
      </pc:sldChg>
      <pc:sldChg chg="modSp del mod">
        <pc:chgData name="Nasim Fatemighomi" userId="0dfd5275-9f7a-4b8c-8a95-354f3812a7b5" providerId="ADAL" clId="{9023A359-1E53-48AC-947D-46418543FDEB}" dt="2026-06-22T15:00:30.584" v="7591" actId="47"/>
        <pc:sldMkLst>
          <pc:docMk/>
          <pc:sldMk cId="531971750" sldId="452"/>
        </pc:sldMkLst>
        <pc:spChg chg="mod">
          <ac:chgData name="Nasim Fatemighomi" userId="0dfd5275-9f7a-4b8c-8a95-354f3812a7b5" providerId="ADAL" clId="{9023A359-1E53-48AC-947D-46418543FDEB}" dt="2026-06-22T14:53:15.582" v="7589" actId="20577"/>
          <ac:spMkLst>
            <pc:docMk/>
            <pc:sldMk cId="531971750" sldId="452"/>
            <ac:spMk id="2" creationId="{8EE94D8B-003A-54B0-17D0-93DEF274CBCF}"/>
          </ac:spMkLst>
        </pc:spChg>
      </pc:sldChg>
      <pc:sldChg chg="del">
        <pc:chgData name="Nasim Fatemighomi" userId="0dfd5275-9f7a-4b8c-8a95-354f3812a7b5" providerId="ADAL" clId="{9023A359-1E53-48AC-947D-46418543FDEB}" dt="2026-06-22T15:00:31.891" v="7592" actId="47"/>
        <pc:sldMkLst>
          <pc:docMk/>
          <pc:sldMk cId="580761760" sldId="455"/>
        </pc:sldMkLst>
      </pc:sldChg>
      <pc:sldChg chg="del">
        <pc:chgData name="Nasim Fatemighomi" userId="0dfd5275-9f7a-4b8c-8a95-354f3812a7b5" providerId="ADAL" clId="{9023A359-1E53-48AC-947D-46418543FDEB}" dt="2026-06-22T15:00:32.765" v="7593" actId="47"/>
        <pc:sldMkLst>
          <pc:docMk/>
          <pc:sldMk cId="813332869" sldId="456"/>
        </pc:sldMkLst>
      </pc:sldChg>
      <pc:sldChg chg="del">
        <pc:chgData name="Nasim Fatemighomi" userId="0dfd5275-9f7a-4b8c-8a95-354f3812a7b5" providerId="ADAL" clId="{9023A359-1E53-48AC-947D-46418543FDEB}" dt="2026-06-22T15:00:34.444" v="7595" actId="47"/>
        <pc:sldMkLst>
          <pc:docMk/>
          <pc:sldMk cId="3991110480" sldId="460"/>
        </pc:sldMkLst>
      </pc:sldChg>
      <pc:sldChg chg="modSp mod">
        <pc:chgData name="Nasim Fatemighomi" userId="0dfd5275-9f7a-4b8c-8a95-354f3812a7b5" providerId="ADAL" clId="{9023A359-1E53-48AC-947D-46418543FDEB}" dt="2026-06-23T11:25:45.379" v="8690" actId="20577"/>
        <pc:sldMkLst>
          <pc:docMk/>
          <pc:sldMk cId="1124240822" sldId="462"/>
        </pc:sldMkLst>
        <pc:spChg chg="mod">
          <ac:chgData name="Nasim Fatemighomi" userId="0dfd5275-9f7a-4b8c-8a95-354f3812a7b5" providerId="ADAL" clId="{9023A359-1E53-48AC-947D-46418543FDEB}" dt="2026-06-23T11:23:24.702" v="8631" actId="5793"/>
          <ac:spMkLst>
            <pc:docMk/>
            <pc:sldMk cId="1124240822" sldId="462"/>
            <ac:spMk id="2" creationId="{4CB4774F-6F8B-529E-1C6A-25859D70BE79}"/>
          </ac:spMkLst>
        </pc:spChg>
        <pc:spChg chg="mod">
          <ac:chgData name="Nasim Fatemighomi" userId="0dfd5275-9f7a-4b8c-8a95-354f3812a7b5" providerId="ADAL" clId="{9023A359-1E53-48AC-947D-46418543FDEB}" dt="2026-06-23T11:25:45.379" v="8690" actId="20577"/>
          <ac:spMkLst>
            <pc:docMk/>
            <pc:sldMk cId="1124240822" sldId="462"/>
            <ac:spMk id="7" creationId="{E46809E3-F658-1E62-73B8-D52FBFED9920}"/>
          </ac:spMkLst>
        </pc:spChg>
      </pc:sldChg>
      <pc:sldChg chg="modSp del mod modNotesTx">
        <pc:chgData name="Nasim Fatemighomi" userId="0dfd5275-9f7a-4b8c-8a95-354f3812a7b5" providerId="ADAL" clId="{9023A359-1E53-48AC-947D-46418543FDEB}" dt="2026-06-23T10:56:57.672" v="8509" actId="47"/>
        <pc:sldMkLst>
          <pc:docMk/>
          <pc:sldMk cId="3078295628" sldId="463"/>
        </pc:sldMkLst>
        <pc:grpChg chg="mod">
          <ac:chgData name="Nasim Fatemighomi" userId="0dfd5275-9f7a-4b8c-8a95-354f3812a7b5" providerId="ADAL" clId="{9023A359-1E53-48AC-947D-46418543FDEB}" dt="2026-06-22T11:39:16.375" v="7097" actId="14100"/>
          <ac:grpSpMkLst>
            <pc:docMk/>
            <pc:sldMk cId="3078295628" sldId="463"/>
            <ac:grpSpMk id="4" creationId="{DDABC9D8-CC4C-2C05-BC33-6034733A5823}"/>
          </ac:grpSpMkLst>
        </pc:grpChg>
      </pc:sldChg>
      <pc:sldChg chg="addSp delSp modSp mod modNotesTx">
        <pc:chgData name="Nasim Fatemighomi" userId="0dfd5275-9f7a-4b8c-8a95-354f3812a7b5" providerId="ADAL" clId="{9023A359-1E53-48AC-947D-46418543FDEB}" dt="2026-06-23T11:30:29.107" v="8724" actId="14100"/>
        <pc:sldMkLst>
          <pc:docMk/>
          <pc:sldMk cId="3557150149" sldId="464"/>
        </pc:sldMkLst>
        <pc:spChg chg="mod">
          <ac:chgData name="Nasim Fatemighomi" userId="0dfd5275-9f7a-4b8c-8a95-354f3812a7b5" providerId="ADAL" clId="{9023A359-1E53-48AC-947D-46418543FDEB}" dt="2026-06-23T11:27:33.121" v="8722" actId="20577"/>
          <ac:spMkLst>
            <pc:docMk/>
            <pc:sldMk cId="3557150149" sldId="464"/>
            <ac:spMk id="2" creationId="{F40A1F6C-95B9-3206-A941-4AFC9ED6636E}"/>
          </ac:spMkLst>
        </pc:spChg>
        <pc:spChg chg="add mod">
          <ac:chgData name="Nasim Fatemighomi" userId="0dfd5275-9f7a-4b8c-8a95-354f3812a7b5" providerId="ADAL" clId="{9023A359-1E53-48AC-947D-46418543FDEB}" dt="2026-06-22T11:37:32.573" v="7082" actId="1076"/>
          <ac:spMkLst>
            <pc:docMk/>
            <pc:sldMk cId="3557150149" sldId="464"/>
            <ac:spMk id="6" creationId="{BC057BE9-3C61-7E22-7414-1D4F4C0BB90E}"/>
          </ac:spMkLst>
        </pc:spChg>
        <pc:spChg chg="mod">
          <ac:chgData name="Nasim Fatemighomi" userId="0dfd5275-9f7a-4b8c-8a95-354f3812a7b5" providerId="ADAL" clId="{9023A359-1E53-48AC-947D-46418543FDEB}" dt="2026-06-22T11:38:31.327" v="7096" actId="1035"/>
          <ac:spMkLst>
            <pc:docMk/>
            <pc:sldMk cId="3557150149" sldId="464"/>
            <ac:spMk id="7" creationId="{4E453118-5981-6D76-5CDA-AE65514E1999}"/>
          </ac:spMkLst>
        </pc:spChg>
        <pc:spChg chg="add mod">
          <ac:chgData name="Nasim Fatemighomi" userId="0dfd5275-9f7a-4b8c-8a95-354f3812a7b5" providerId="ADAL" clId="{9023A359-1E53-48AC-947D-46418543FDEB}" dt="2026-06-22T11:37:58.288" v="7084" actId="1076"/>
          <ac:spMkLst>
            <pc:docMk/>
            <pc:sldMk cId="3557150149" sldId="464"/>
            <ac:spMk id="9" creationId="{8FB49BA2-4BA0-F5BB-C9F9-14ED303FE57C}"/>
          </ac:spMkLst>
        </pc:spChg>
        <pc:spChg chg="add mod">
          <ac:chgData name="Nasim Fatemighomi" userId="0dfd5275-9f7a-4b8c-8a95-354f3812a7b5" providerId="ADAL" clId="{9023A359-1E53-48AC-947D-46418543FDEB}" dt="2026-06-22T11:37:37.656" v="7083" actId="1076"/>
          <ac:spMkLst>
            <pc:docMk/>
            <pc:sldMk cId="3557150149" sldId="464"/>
            <ac:spMk id="10" creationId="{E167D8F0-B808-FAD3-4E49-AD90745F06FA}"/>
          </ac:spMkLst>
        </pc:spChg>
        <pc:spChg chg="add del mod">
          <ac:chgData name="Nasim Fatemighomi" userId="0dfd5275-9f7a-4b8c-8a95-354f3812a7b5" providerId="ADAL" clId="{9023A359-1E53-48AC-947D-46418543FDEB}" dt="2026-06-22T11:37:17.490" v="7080" actId="478"/>
          <ac:spMkLst>
            <pc:docMk/>
            <pc:sldMk cId="3557150149" sldId="464"/>
            <ac:spMk id="11" creationId="{7166BC0F-53A1-D56C-E158-147289BDEE35}"/>
          </ac:spMkLst>
        </pc:spChg>
        <pc:picChg chg="add del mod ord">
          <ac:chgData name="Nasim Fatemighomi" userId="0dfd5275-9f7a-4b8c-8a95-354f3812a7b5" providerId="ADAL" clId="{9023A359-1E53-48AC-947D-46418543FDEB}" dt="2026-06-22T11:37:25.197" v="7081" actId="478"/>
          <ac:picMkLst>
            <pc:docMk/>
            <pc:sldMk cId="3557150149" sldId="464"/>
            <ac:picMk id="4" creationId="{F3B63B3F-AD22-07EA-82A1-D0E64E7DC78F}"/>
          </ac:picMkLst>
        </pc:picChg>
        <pc:picChg chg="add mod">
          <ac:chgData name="Nasim Fatemighomi" userId="0dfd5275-9f7a-4b8c-8a95-354f3812a7b5" providerId="ADAL" clId="{9023A359-1E53-48AC-947D-46418543FDEB}" dt="2026-06-23T11:30:29.107" v="8724" actId="14100"/>
          <ac:picMkLst>
            <pc:docMk/>
            <pc:sldMk cId="3557150149" sldId="464"/>
            <ac:picMk id="5" creationId="{0CD1D89C-DC18-A632-F73D-B0B00166D89F}"/>
          </ac:picMkLst>
        </pc:picChg>
      </pc:sldChg>
      <pc:sldChg chg="modSp mod">
        <pc:chgData name="Nasim Fatemighomi" userId="0dfd5275-9f7a-4b8c-8a95-354f3812a7b5" providerId="ADAL" clId="{9023A359-1E53-48AC-947D-46418543FDEB}" dt="2026-06-14T18:49:23.255" v="4054" actId="20577"/>
        <pc:sldMkLst>
          <pc:docMk/>
          <pc:sldMk cId="487015072" sldId="469"/>
        </pc:sldMkLst>
        <pc:spChg chg="mod">
          <ac:chgData name="Nasim Fatemighomi" userId="0dfd5275-9f7a-4b8c-8a95-354f3812a7b5" providerId="ADAL" clId="{9023A359-1E53-48AC-947D-46418543FDEB}" dt="2026-06-14T18:49:23.255" v="4054" actId="20577"/>
          <ac:spMkLst>
            <pc:docMk/>
            <pc:sldMk cId="487015072" sldId="469"/>
            <ac:spMk id="6" creationId="{75C11D48-902C-F98C-9006-25FA971AC54D}"/>
          </ac:spMkLst>
        </pc:spChg>
      </pc:sldChg>
      <pc:sldChg chg="modSp del mod">
        <pc:chgData name="Nasim Fatemighomi" userId="0dfd5275-9f7a-4b8c-8a95-354f3812a7b5" providerId="ADAL" clId="{9023A359-1E53-48AC-947D-46418543FDEB}" dt="2026-06-22T15:00:36.847" v="7597" actId="47"/>
        <pc:sldMkLst>
          <pc:docMk/>
          <pc:sldMk cId="3331762252" sldId="470"/>
        </pc:sldMkLst>
      </pc:sldChg>
      <pc:sldChg chg="ord">
        <pc:chgData name="Nasim Fatemighomi" userId="0dfd5275-9f7a-4b8c-8a95-354f3812a7b5" providerId="ADAL" clId="{9023A359-1E53-48AC-947D-46418543FDEB}" dt="2026-06-19T10:10:32.829" v="6647"/>
        <pc:sldMkLst>
          <pc:docMk/>
          <pc:sldMk cId="2299978815" sldId="473"/>
        </pc:sldMkLst>
      </pc:sldChg>
      <pc:sldChg chg="del">
        <pc:chgData name="Nasim Fatemighomi" userId="0dfd5275-9f7a-4b8c-8a95-354f3812a7b5" providerId="ADAL" clId="{9023A359-1E53-48AC-947D-46418543FDEB}" dt="2026-06-22T15:00:33.487" v="7594" actId="47"/>
        <pc:sldMkLst>
          <pc:docMk/>
          <pc:sldMk cId="1888243782" sldId="474"/>
        </pc:sldMkLst>
      </pc:sldChg>
      <pc:sldChg chg="ord">
        <pc:chgData name="Nasim Fatemighomi" userId="0dfd5275-9f7a-4b8c-8a95-354f3812a7b5" providerId="ADAL" clId="{9023A359-1E53-48AC-947D-46418543FDEB}" dt="2026-06-14T18:46:40.426" v="3857"/>
        <pc:sldMkLst>
          <pc:docMk/>
          <pc:sldMk cId="3191862189" sldId="476"/>
        </pc:sldMkLst>
      </pc:sldChg>
      <pc:sldChg chg="addSp delSp modSp new mod modNotesTx">
        <pc:chgData name="Nasim Fatemighomi" userId="0dfd5275-9f7a-4b8c-8a95-354f3812a7b5" providerId="ADAL" clId="{9023A359-1E53-48AC-947D-46418543FDEB}" dt="2026-06-19T09:44:39.462" v="6596" actId="1035"/>
        <pc:sldMkLst>
          <pc:docMk/>
          <pc:sldMk cId="3076410807" sldId="479"/>
        </pc:sldMkLst>
        <pc:spChg chg="mod">
          <ac:chgData name="Nasim Fatemighomi" userId="0dfd5275-9f7a-4b8c-8a95-354f3812a7b5" providerId="ADAL" clId="{9023A359-1E53-48AC-947D-46418543FDEB}" dt="2026-06-19T09:32:09.047" v="6267" actId="1035"/>
          <ac:spMkLst>
            <pc:docMk/>
            <pc:sldMk cId="3076410807" sldId="479"/>
            <ac:spMk id="2" creationId="{51D5F79A-AF12-F548-6799-1230EB8C97DD}"/>
          </ac:spMkLst>
        </pc:spChg>
        <pc:spChg chg="mod ord">
          <ac:chgData name="Nasim Fatemighomi" userId="0dfd5275-9f7a-4b8c-8a95-354f3812a7b5" providerId="ADAL" clId="{9023A359-1E53-48AC-947D-46418543FDEB}" dt="2026-06-19T09:43:53.947" v="6587" actId="1035"/>
          <ac:spMkLst>
            <pc:docMk/>
            <pc:sldMk cId="3076410807" sldId="479"/>
            <ac:spMk id="4" creationId="{E21169EF-0219-287E-3DFA-2AE941584E8A}"/>
          </ac:spMkLst>
        </pc:spChg>
        <pc:spChg chg="add mod">
          <ac:chgData name="Nasim Fatemighomi" userId="0dfd5275-9f7a-4b8c-8a95-354f3812a7b5" providerId="ADAL" clId="{9023A359-1E53-48AC-947D-46418543FDEB}" dt="2026-06-19T09:44:39.462" v="6596" actId="1035"/>
          <ac:spMkLst>
            <pc:docMk/>
            <pc:sldMk cId="3076410807" sldId="479"/>
            <ac:spMk id="8" creationId="{357769C7-94F5-A4E3-07EF-67C2015F72DA}"/>
          </ac:spMkLst>
        </pc:spChg>
        <pc:picChg chg="add mod ord">
          <ac:chgData name="Nasim Fatemighomi" userId="0dfd5275-9f7a-4b8c-8a95-354f3812a7b5" providerId="ADAL" clId="{9023A359-1E53-48AC-947D-46418543FDEB}" dt="2026-06-19T09:43:30.896" v="6581" actId="167"/>
          <ac:picMkLst>
            <pc:docMk/>
            <pc:sldMk cId="3076410807" sldId="479"/>
            <ac:picMk id="5" creationId="{2D85B594-00B8-C89F-BD66-9E920BFA6D43}"/>
          </ac:picMkLst>
        </pc:picChg>
      </pc:sldChg>
      <pc:sldChg chg="addSp delSp modSp add mod">
        <pc:chgData name="Nasim Fatemighomi" userId="0dfd5275-9f7a-4b8c-8a95-354f3812a7b5" providerId="ADAL" clId="{9023A359-1E53-48AC-947D-46418543FDEB}" dt="2026-06-23T10:41:01.212" v="8240" actId="1076"/>
        <pc:sldMkLst>
          <pc:docMk/>
          <pc:sldMk cId="128631870" sldId="482"/>
        </pc:sldMkLst>
        <pc:spChg chg="mod">
          <ac:chgData name="Nasim Fatemighomi" userId="0dfd5275-9f7a-4b8c-8a95-354f3812a7b5" providerId="ADAL" clId="{9023A359-1E53-48AC-947D-46418543FDEB}" dt="2026-06-23T10:30:58.654" v="8224" actId="207"/>
          <ac:spMkLst>
            <pc:docMk/>
            <pc:sldMk cId="128631870" sldId="482"/>
            <ac:spMk id="5" creationId="{AF6D83CB-A383-0F0C-D731-75A15482FD77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6" creationId="{CAD7A564-483B-646F-F1A0-7B9B0BA733B4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7" creationId="{1DD1B0E1-3B1C-98C2-018D-83914EF63F82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8" creationId="{E062E8C6-3854-D06D-E6DC-91166445DCDE}"/>
          </ac:spMkLst>
        </pc:spChg>
        <pc:spChg chg="mod">
          <ac:chgData name="Nasim Fatemighomi" userId="0dfd5275-9f7a-4b8c-8a95-354f3812a7b5" providerId="ADAL" clId="{9023A359-1E53-48AC-947D-46418543FDEB}" dt="2026-06-22T02:54:37.905" v="6762"/>
          <ac:spMkLst>
            <pc:docMk/>
            <pc:sldMk cId="128631870" sldId="482"/>
            <ac:spMk id="10" creationId="{B3EC2E7B-4417-19F1-5680-976592A7A54D}"/>
          </ac:spMkLst>
        </pc:spChg>
        <pc:spChg chg="mod">
          <ac:chgData name="Nasim Fatemighomi" userId="0dfd5275-9f7a-4b8c-8a95-354f3812a7b5" providerId="ADAL" clId="{9023A359-1E53-48AC-947D-46418543FDEB}" dt="2026-06-22T11:31:16.168" v="7033" actId="1035"/>
          <ac:spMkLst>
            <pc:docMk/>
            <pc:sldMk cId="128631870" sldId="482"/>
            <ac:spMk id="13" creationId="{0FC85D27-6939-89A2-4C0A-8247053AE9B9}"/>
          </ac:spMkLst>
        </pc:spChg>
        <pc:spChg chg="mod">
          <ac:chgData name="Nasim Fatemighomi" userId="0dfd5275-9f7a-4b8c-8a95-354f3812a7b5" providerId="ADAL" clId="{9023A359-1E53-48AC-947D-46418543FDEB}" dt="2026-06-22T11:12:03.526" v="6850" actId="1035"/>
          <ac:spMkLst>
            <pc:docMk/>
            <pc:sldMk cId="128631870" sldId="482"/>
            <ac:spMk id="15" creationId="{DEF56E71-5C69-356A-19A2-3A14A543F450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17" creationId="{91474C1C-C54C-20B3-7553-6BD79D1FD495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18" creationId="{EBB65B5C-5DBC-36B7-E671-98F56F4CE93D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19" creationId="{72075A0F-ED10-4841-45D6-9FC11747329C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20" creationId="{0711BEEA-3589-6552-729A-0A4EC994612B}"/>
          </ac:spMkLst>
        </pc:spChg>
        <pc:spChg chg="mod">
          <ac:chgData name="Nasim Fatemighomi" userId="0dfd5275-9f7a-4b8c-8a95-354f3812a7b5" providerId="ADAL" clId="{9023A359-1E53-48AC-947D-46418543FDEB}" dt="2026-06-23T10:28:06.173" v="8125"/>
          <ac:spMkLst>
            <pc:docMk/>
            <pc:sldMk cId="128631870" sldId="482"/>
            <ac:spMk id="21" creationId="{E8159B2F-92EF-66DA-1B2E-4C02D8D4F4CF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24" creationId="{3D85C715-C1C5-ED82-7DFF-26977A0EDED7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25" creationId="{4CF78DC4-2471-DAA1-F254-B745914661AD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26" creationId="{BF0B92C5-64B9-3280-06AB-9AE87C58DCAD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27" creationId="{73EF5103-8713-3079-D104-33F999735B95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29" creationId="{720ECA96-6BAB-DE2E-7EFD-5283DA397B28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30" creationId="{5E721799-FC53-9F6A-6CE1-55A6A2F18157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31" creationId="{CD528590-A763-524E-6BF9-7ECAFBAD29A4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34" creationId="{C33179FD-D20C-7112-746F-537E28948092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35" creationId="{85501833-319E-7EDB-942E-FFC040A651A6}"/>
          </ac:spMkLst>
        </pc:spChg>
        <pc:spChg chg="mod">
          <ac:chgData name="Nasim Fatemighomi" userId="0dfd5275-9f7a-4b8c-8a95-354f3812a7b5" providerId="ADAL" clId="{9023A359-1E53-48AC-947D-46418543FDEB}" dt="2026-06-23T10:29:49.880" v="8219"/>
          <ac:spMkLst>
            <pc:docMk/>
            <pc:sldMk cId="128631870" sldId="482"/>
            <ac:spMk id="36" creationId="{0A89387B-735D-070F-3AB2-0C80D27E9C7C}"/>
          </ac:spMkLst>
        </pc:spChg>
        <pc:grpChg chg="add mod">
          <ac:chgData name="Nasim Fatemighomi" userId="0dfd5275-9f7a-4b8c-8a95-354f3812a7b5" providerId="ADAL" clId="{9023A359-1E53-48AC-947D-46418543FDEB}" dt="2026-06-23T10:41:01.212" v="8240" actId="1076"/>
          <ac:grpSpMkLst>
            <pc:docMk/>
            <pc:sldMk cId="128631870" sldId="482"/>
            <ac:grpSpMk id="3" creationId="{F7F6A9B9-DA90-7292-B4CD-66EDBEB42461}"/>
          </ac:grpSpMkLst>
        </pc:grpChg>
        <pc:grpChg chg="add del mod">
          <ac:chgData name="Nasim Fatemighomi" userId="0dfd5275-9f7a-4b8c-8a95-354f3812a7b5" providerId="ADAL" clId="{9023A359-1E53-48AC-947D-46418543FDEB}" dt="2026-06-22T02:55:14.233" v="6765" actId="478"/>
          <ac:grpSpMkLst>
            <pc:docMk/>
            <pc:sldMk cId="128631870" sldId="482"/>
            <ac:grpSpMk id="8" creationId="{38534E84-8503-F666-1CDA-84D8A04AEDC7}"/>
          </ac:grpSpMkLst>
        </pc:grpChg>
        <pc:grpChg chg="add del mod">
          <ac:chgData name="Nasim Fatemighomi" userId="0dfd5275-9f7a-4b8c-8a95-354f3812a7b5" providerId="ADAL" clId="{9023A359-1E53-48AC-947D-46418543FDEB}" dt="2026-06-23T10:28:54.962" v="8218" actId="478"/>
          <ac:grpSpMkLst>
            <pc:docMk/>
            <pc:sldMk cId="128631870" sldId="482"/>
            <ac:grpSpMk id="11" creationId="{1A43C848-99AA-BC62-4F5C-F28C9C6247B6}"/>
          </ac:grpSpMkLst>
        </pc:grpChg>
        <pc:grpChg chg="mod">
          <ac:chgData name="Nasim Fatemighomi" userId="0dfd5275-9f7a-4b8c-8a95-354f3812a7b5" providerId="ADAL" clId="{9023A359-1E53-48AC-947D-46418543FDEB}" dt="2026-06-22T02:55:20.490" v="6766"/>
          <ac:grpSpMkLst>
            <pc:docMk/>
            <pc:sldMk cId="128631870" sldId="482"/>
            <ac:grpSpMk id="12" creationId="{E868A94D-A195-7B70-4D94-BFFB8F25DFE1}"/>
          </ac:grpSpMkLst>
        </pc:grpChg>
        <pc:grpChg chg="mod">
          <ac:chgData name="Nasim Fatemighomi" userId="0dfd5275-9f7a-4b8c-8a95-354f3812a7b5" providerId="ADAL" clId="{9023A359-1E53-48AC-947D-46418543FDEB}" dt="2026-06-23T10:38:55.314" v="8225" actId="1076"/>
          <ac:grpSpMkLst>
            <pc:docMk/>
            <pc:sldMk cId="128631870" sldId="482"/>
            <ac:grpSpMk id="22" creationId="{E896A3DC-AB96-C71A-9E9D-B864833161E3}"/>
          </ac:grpSpMkLst>
        </pc:grpChg>
        <pc:picChg chg="add del mod">
          <ac:chgData name="Nasim Fatemighomi" userId="0dfd5275-9f7a-4b8c-8a95-354f3812a7b5" providerId="ADAL" clId="{9023A359-1E53-48AC-947D-46418543FDEB}" dt="2026-06-23T10:28:03.299" v="8124" actId="478"/>
          <ac:picMkLst>
            <pc:docMk/>
            <pc:sldMk cId="128631870" sldId="482"/>
            <ac:picMk id="4" creationId="{204F5625-DFA2-B779-3485-ECA44AA67551}"/>
          </ac:picMkLst>
        </pc:picChg>
        <pc:picChg chg="add del mod">
          <ac:chgData name="Nasim Fatemighomi" userId="0dfd5275-9f7a-4b8c-8a95-354f3812a7b5" providerId="ADAL" clId="{9023A359-1E53-48AC-947D-46418543FDEB}" dt="2026-06-22T02:54:28.181" v="6761" actId="478"/>
          <ac:picMkLst>
            <pc:docMk/>
            <pc:sldMk cId="128631870" sldId="482"/>
            <ac:picMk id="7" creationId="{C5A66812-5059-2A7B-B8AF-25ED4A1C4FF7}"/>
          </ac:picMkLst>
        </pc:picChg>
        <pc:picChg chg="mod">
          <ac:chgData name="Nasim Fatemighomi" userId="0dfd5275-9f7a-4b8c-8a95-354f3812a7b5" providerId="ADAL" clId="{9023A359-1E53-48AC-947D-46418543FDEB}" dt="2026-06-22T02:54:37.905" v="6762"/>
          <ac:picMkLst>
            <pc:docMk/>
            <pc:sldMk cId="128631870" sldId="482"/>
            <ac:picMk id="9" creationId="{A5F96DE4-773C-515F-BF6A-8DC4F832DC07}"/>
          </ac:picMkLst>
        </pc:picChg>
        <pc:picChg chg="mod">
          <ac:chgData name="Nasim Fatemighomi" userId="0dfd5275-9f7a-4b8c-8a95-354f3812a7b5" providerId="ADAL" clId="{9023A359-1E53-48AC-947D-46418543FDEB}" dt="2026-06-22T03:07:35.643" v="6792" actId="14100"/>
          <ac:picMkLst>
            <pc:docMk/>
            <pc:sldMk cId="128631870" sldId="482"/>
            <ac:picMk id="14" creationId="{3BF703E6-486A-E98B-74CB-17F6E99EE2E6}"/>
          </ac:picMkLst>
        </pc:picChg>
        <pc:picChg chg="add mod">
          <ac:chgData name="Nasim Fatemighomi" userId="0dfd5275-9f7a-4b8c-8a95-354f3812a7b5" providerId="ADAL" clId="{9023A359-1E53-48AC-947D-46418543FDEB}" dt="2026-06-23T10:40:17.048" v="8239" actId="1036"/>
          <ac:picMkLst>
            <pc:docMk/>
            <pc:sldMk cId="128631870" sldId="482"/>
            <ac:picMk id="39" creationId="{EC4A0479-83EB-13F4-F25A-EA72A71FBF44}"/>
          </ac:picMkLst>
        </pc:picChg>
        <pc:cxnChg chg="mod">
          <ac:chgData name="Nasim Fatemighomi" userId="0dfd5275-9f7a-4b8c-8a95-354f3812a7b5" providerId="ADAL" clId="{9023A359-1E53-48AC-947D-46418543FDEB}" dt="2026-06-23T10:28:06.173" v="8125"/>
          <ac:cxnSpMkLst>
            <pc:docMk/>
            <pc:sldMk cId="128631870" sldId="482"/>
            <ac:cxnSpMk id="9" creationId="{1783D02D-FD29-4FF1-431B-8C8E4216D298}"/>
          </ac:cxnSpMkLst>
        </pc:cxnChg>
      </pc:sldChg>
      <pc:sldChg chg="modSp add mod modNotesTx">
        <pc:chgData name="Nasim Fatemighomi" userId="0dfd5275-9f7a-4b8c-8a95-354f3812a7b5" providerId="ADAL" clId="{9023A359-1E53-48AC-947D-46418543FDEB}" dt="2026-06-23T10:42:38.919" v="8241" actId="20577"/>
        <pc:sldMkLst>
          <pc:docMk/>
          <pc:sldMk cId="575095350" sldId="483"/>
        </pc:sldMkLst>
        <pc:spChg chg="mod">
          <ac:chgData name="Nasim Fatemighomi" userId="0dfd5275-9f7a-4b8c-8a95-354f3812a7b5" providerId="ADAL" clId="{9023A359-1E53-48AC-947D-46418543FDEB}" dt="2026-06-22T11:31:50.824" v="7036" actId="14100"/>
          <ac:spMkLst>
            <pc:docMk/>
            <pc:sldMk cId="575095350" sldId="483"/>
            <ac:spMk id="12" creationId="{2D966903-E909-1BD7-4043-0765AF02EEA5}"/>
          </ac:spMkLst>
        </pc:spChg>
      </pc:sldChg>
      <pc:sldChg chg="addSp delSp modSp new mod">
        <pc:chgData name="Nasim Fatemighomi" userId="0dfd5275-9f7a-4b8c-8a95-354f3812a7b5" providerId="ADAL" clId="{9023A359-1E53-48AC-947D-46418543FDEB}" dt="2026-06-23T10:27:29.115" v="8123" actId="164"/>
        <pc:sldMkLst>
          <pc:docMk/>
          <pc:sldMk cId="1522485307" sldId="484"/>
        </pc:sldMkLst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3" creationId="{EA016437-756A-3FF3-FD64-7C39BC675E60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4" creationId="{7D2B9DCA-429E-5D06-B59A-984A8418656C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5" creationId="{8BAAF81C-53E3-F7FC-8B00-9A45B3D3E306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7" creationId="{EF378D56-A58A-8AA8-25D7-785283AB87E2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11" creationId="{E0A820D3-5F3C-7F64-BDB4-370031755DAB}"/>
          </ac:spMkLst>
        </pc:spChg>
        <pc:spChg chg="add mod">
          <ac:chgData name="Nasim Fatemighomi" userId="0dfd5275-9f7a-4b8c-8a95-354f3812a7b5" providerId="ADAL" clId="{9023A359-1E53-48AC-947D-46418543FDEB}" dt="2026-06-22T02:53:45.918" v="6758" actId="164"/>
          <ac:spMkLst>
            <pc:docMk/>
            <pc:sldMk cId="1522485307" sldId="484"/>
            <ac:spMk id="13" creationId="{4166DFFB-4C2B-1352-69CB-D72AB90FA162}"/>
          </ac:spMkLst>
        </pc:spChg>
        <pc:spChg chg="add mod">
          <ac:chgData name="Nasim Fatemighomi" userId="0dfd5275-9f7a-4b8c-8a95-354f3812a7b5" providerId="ADAL" clId="{9023A359-1E53-48AC-947D-46418543FDEB}" dt="2026-06-22T02:55:03.155" v="6764" actId="164"/>
          <ac:spMkLst>
            <pc:docMk/>
            <pc:sldMk cId="1522485307" sldId="484"/>
            <ac:spMk id="15" creationId="{0E78BB23-A22C-22DD-2AF4-996E2AFFCC91}"/>
          </ac:spMkLst>
        </pc:spChg>
        <pc:spChg chg="add mod">
          <ac:chgData name="Nasim Fatemighomi" userId="0dfd5275-9f7a-4b8c-8a95-354f3812a7b5" providerId="ADAL" clId="{9023A359-1E53-48AC-947D-46418543FDEB}" dt="2026-06-23T02:37:04.358" v="7704"/>
          <ac:spMkLst>
            <pc:docMk/>
            <pc:sldMk cId="1522485307" sldId="484"/>
            <ac:spMk id="19" creationId="{7F97880B-3999-41BB-FAC0-002ECA26D2F0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21" creationId="{C5812A0D-DA61-FA97-92F4-C65FD397A81D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22" creationId="{28863DE2-5E1A-B55D-5EBF-B56F479F1805}"/>
          </ac:spMkLst>
        </pc:spChg>
        <pc:spChg chg="add mod">
          <ac:chgData name="Nasim Fatemighomi" userId="0dfd5275-9f7a-4b8c-8a95-354f3812a7b5" providerId="ADAL" clId="{9023A359-1E53-48AC-947D-46418543FDEB}" dt="2026-06-23T02:39:02.752" v="7833" actId="164"/>
          <ac:spMkLst>
            <pc:docMk/>
            <pc:sldMk cId="1522485307" sldId="484"/>
            <ac:spMk id="23" creationId="{F8463F10-1B92-09F5-161B-CFEAE310C47C}"/>
          </ac:spMkLst>
        </pc:spChg>
        <pc:spChg chg="add mod">
          <ac:chgData name="Nasim Fatemighomi" userId="0dfd5275-9f7a-4b8c-8a95-354f3812a7b5" providerId="ADAL" clId="{9023A359-1E53-48AC-947D-46418543FDEB}" dt="2026-06-23T02:41:34.038" v="7886" actId="164"/>
          <ac:spMkLst>
            <pc:docMk/>
            <pc:sldMk cId="1522485307" sldId="484"/>
            <ac:spMk id="26" creationId="{F7B57A49-0ACC-4C67-E15B-CC35F5B0BD4C}"/>
          </ac:spMkLst>
        </pc:spChg>
        <pc:spChg chg="add mod">
          <ac:chgData name="Nasim Fatemighomi" userId="0dfd5275-9f7a-4b8c-8a95-354f3812a7b5" providerId="ADAL" clId="{9023A359-1E53-48AC-947D-46418543FDEB}" dt="2026-06-23T02:41:34.038" v="7886" actId="164"/>
          <ac:spMkLst>
            <pc:docMk/>
            <pc:sldMk cId="1522485307" sldId="484"/>
            <ac:spMk id="27" creationId="{C9BE2ADF-0984-84AB-4FA6-CCC67765AEE6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29" creationId="{9E1CB14C-5059-D7B1-9CDD-5B5B7DB943DC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30" creationId="{BA497F19-C40B-EB77-F1D1-D99556998F98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35" creationId="{E329C523-3C06-C06F-AFD7-51D1DB5E0D6A}"/>
          </ac:spMkLst>
        </pc:spChg>
        <pc:spChg chg="add del mod">
          <ac:chgData name="Nasim Fatemighomi" userId="0dfd5275-9f7a-4b8c-8a95-354f3812a7b5" providerId="ADAL" clId="{9023A359-1E53-48AC-947D-46418543FDEB}" dt="2026-06-23T10:23:28.051" v="8105" actId="478"/>
          <ac:spMkLst>
            <pc:docMk/>
            <pc:sldMk cId="1522485307" sldId="484"/>
            <ac:spMk id="36" creationId="{75668F18-7EE7-E2B9-12E9-F1BCC344A4F5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48" creationId="{71DC0217-B02F-2805-03C0-9DEE84E10A95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50" creationId="{0A6E381D-82B9-0B52-704F-57422362B725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51" creationId="{77280B3D-4B4F-C6CD-3B12-E4C4BA1D415E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52" creationId="{7C89D217-8307-F3F3-9C5A-B8325FF2E5CF}"/>
          </ac:spMkLst>
        </pc:spChg>
        <pc:spChg chg="add del mod">
          <ac:chgData name="Nasim Fatemighomi" userId="0dfd5275-9f7a-4b8c-8a95-354f3812a7b5" providerId="ADAL" clId="{9023A359-1E53-48AC-947D-46418543FDEB}" dt="2026-06-23T10:24:35.269" v="8116"/>
          <ac:spMkLst>
            <pc:docMk/>
            <pc:sldMk cId="1522485307" sldId="484"/>
            <ac:spMk id="53" creationId="{BFEED6F7-F9BA-570F-D167-2862CEA68532}"/>
          </ac:spMkLst>
        </pc:spChg>
        <pc:spChg chg="add mod">
          <ac:chgData name="Nasim Fatemighomi" userId="0dfd5275-9f7a-4b8c-8a95-354f3812a7b5" providerId="ADAL" clId="{9023A359-1E53-48AC-947D-46418543FDEB}" dt="2026-06-23T10:27:29.115" v="8123" actId="164"/>
          <ac:spMkLst>
            <pc:docMk/>
            <pc:sldMk cId="1522485307" sldId="484"/>
            <ac:spMk id="54" creationId="{16AC993C-8692-60C9-CFDD-96BCA7F230E1}"/>
          </ac:spMkLst>
        </pc:spChg>
        <pc:grpChg chg="add mod">
          <ac:chgData name="Nasim Fatemighomi" userId="0dfd5275-9f7a-4b8c-8a95-354f3812a7b5" providerId="ADAL" clId="{9023A359-1E53-48AC-947D-46418543FDEB}" dt="2026-06-22T02:55:03.155" v="6764" actId="164"/>
          <ac:grpSpMkLst>
            <pc:docMk/>
            <pc:sldMk cId="1522485307" sldId="484"/>
            <ac:grpSpMk id="16" creationId="{F05C9B98-7020-47B3-1084-00451F30DC51}"/>
          </ac:grpSpMkLst>
        </pc:grpChg>
        <pc:grpChg chg="add del mod">
          <ac:chgData name="Nasim Fatemighomi" userId="0dfd5275-9f7a-4b8c-8a95-354f3812a7b5" providerId="ADAL" clId="{9023A359-1E53-48AC-947D-46418543FDEB}" dt="2026-06-23T02:39:28.652" v="7834" actId="478"/>
          <ac:grpSpMkLst>
            <pc:docMk/>
            <pc:sldMk cId="1522485307" sldId="484"/>
            <ac:grpSpMk id="17" creationId="{558F77B7-6704-0FB8-BEC6-6DFC5F569457}"/>
          </ac:grpSpMkLst>
        </pc:grpChg>
        <pc:grpChg chg="add mod">
          <ac:chgData name="Nasim Fatemighomi" userId="0dfd5275-9f7a-4b8c-8a95-354f3812a7b5" providerId="ADAL" clId="{9023A359-1E53-48AC-947D-46418543FDEB}" dt="2026-06-23T02:41:34.038" v="7886" actId="164"/>
          <ac:grpSpMkLst>
            <pc:docMk/>
            <pc:sldMk cId="1522485307" sldId="484"/>
            <ac:grpSpMk id="25" creationId="{DB64758D-E85B-15FD-75AE-B9D6DADD488E}"/>
          </ac:grpSpMkLst>
        </pc:grpChg>
        <pc:grpChg chg="add mod">
          <ac:chgData name="Nasim Fatemighomi" userId="0dfd5275-9f7a-4b8c-8a95-354f3812a7b5" providerId="ADAL" clId="{9023A359-1E53-48AC-947D-46418543FDEB}" dt="2026-06-23T02:41:34.038" v="7886" actId="164"/>
          <ac:grpSpMkLst>
            <pc:docMk/>
            <pc:sldMk cId="1522485307" sldId="484"/>
            <ac:grpSpMk id="28" creationId="{D8848C61-7530-11B6-1A8F-0254FCD77577}"/>
          </ac:grpSpMkLst>
        </pc:grpChg>
        <pc:grpChg chg="add mod">
          <ac:chgData name="Nasim Fatemighomi" userId="0dfd5275-9f7a-4b8c-8a95-354f3812a7b5" providerId="ADAL" clId="{9023A359-1E53-48AC-947D-46418543FDEB}" dt="2026-06-23T10:27:29.115" v="8123" actId="164"/>
          <ac:grpSpMkLst>
            <pc:docMk/>
            <pc:sldMk cId="1522485307" sldId="484"/>
            <ac:grpSpMk id="55" creationId="{0196BB19-13C7-FE7D-8B10-1C6B18E3BCE9}"/>
          </ac:grpSpMkLst>
        </pc:grpChg>
        <pc:picChg chg="add mod">
          <ac:chgData name="Nasim Fatemighomi" userId="0dfd5275-9f7a-4b8c-8a95-354f3812a7b5" providerId="ADAL" clId="{9023A359-1E53-48AC-947D-46418543FDEB}" dt="2026-06-22T02:53:45.918" v="6758" actId="164"/>
          <ac:picMkLst>
            <pc:docMk/>
            <pc:sldMk cId="1522485307" sldId="484"/>
            <ac:picMk id="12" creationId="{C9A3F529-5BE6-515A-3860-241FDDA3FF94}"/>
          </ac:picMkLst>
        </pc:picChg>
        <pc:cxnChg chg="add mod">
          <ac:chgData name="Nasim Fatemighomi" userId="0dfd5275-9f7a-4b8c-8a95-354f3812a7b5" providerId="ADAL" clId="{9023A359-1E53-48AC-947D-46418543FDEB}" dt="2026-06-23T02:39:02.752" v="7833" actId="164"/>
          <ac:cxnSpMkLst>
            <pc:docMk/>
            <pc:sldMk cId="1522485307" sldId="484"/>
            <ac:cxnSpMk id="6" creationId="{D6DE541A-6E5E-BA59-A54C-1E4E8B89F0E9}"/>
          </ac:cxnSpMkLst>
        </pc:cxnChg>
        <pc:cxnChg chg="add del mod">
          <ac:chgData name="Nasim Fatemighomi" userId="0dfd5275-9f7a-4b8c-8a95-354f3812a7b5" providerId="ADAL" clId="{9023A359-1E53-48AC-947D-46418543FDEB}" dt="2026-06-23T02:37:48.257" v="7825" actId="478"/>
          <ac:cxnSpMkLst>
            <pc:docMk/>
            <pc:sldMk cId="1522485307" sldId="484"/>
            <ac:cxnSpMk id="9" creationId="{6FC901BD-6EFA-49E5-24DF-E0603B4626EB}"/>
          </ac:cxnSpMkLst>
        </pc:cxnChg>
        <pc:cxnChg chg="add mod">
          <ac:chgData name="Nasim Fatemighomi" userId="0dfd5275-9f7a-4b8c-8a95-354f3812a7b5" providerId="ADAL" clId="{9023A359-1E53-48AC-947D-46418543FDEB}" dt="2026-06-23T02:36:28.699" v="7701" actId="1076"/>
          <ac:cxnSpMkLst>
            <pc:docMk/>
            <pc:sldMk cId="1522485307" sldId="484"/>
            <ac:cxnSpMk id="14" creationId="{C15CFC27-6A22-96DB-84A6-71CB9CD1F0DD}"/>
          </ac:cxnSpMkLst>
        </pc:cxnChg>
        <pc:cxnChg chg="add mod">
          <ac:chgData name="Nasim Fatemighomi" userId="0dfd5275-9f7a-4b8c-8a95-354f3812a7b5" providerId="ADAL" clId="{9023A359-1E53-48AC-947D-46418543FDEB}" dt="2026-06-23T02:37:43.946" v="7824" actId="1035"/>
          <ac:cxnSpMkLst>
            <pc:docMk/>
            <pc:sldMk cId="1522485307" sldId="484"/>
            <ac:cxnSpMk id="20" creationId="{01988FD9-D288-1CF9-B877-06EE8D0C03B2}"/>
          </ac:cxnSpMkLst>
        </pc:cxnChg>
        <pc:cxnChg chg="add mod">
          <ac:chgData name="Nasim Fatemighomi" userId="0dfd5275-9f7a-4b8c-8a95-354f3812a7b5" providerId="ADAL" clId="{9023A359-1E53-48AC-947D-46418543FDEB}" dt="2026-06-23T02:37:43.946" v="7824" actId="1035"/>
          <ac:cxnSpMkLst>
            <pc:docMk/>
            <pc:sldMk cId="1522485307" sldId="484"/>
            <ac:cxnSpMk id="24" creationId="{02182644-8F92-C33E-A93B-445DF9879255}"/>
          </ac:cxnSpMkLst>
        </pc:cxnChg>
        <pc:cxnChg chg="add del mod">
          <ac:chgData name="Nasim Fatemighomi" userId="0dfd5275-9f7a-4b8c-8a95-354f3812a7b5" providerId="ADAL" clId="{9023A359-1E53-48AC-947D-46418543FDEB}" dt="2026-06-23T03:04:28.076" v="7940" actId="478"/>
          <ac:cxnSpMkLst>
            <pc:docMk/>
            <pc:sldMk cId="1522485307" sldId="484"/>
            <ac:cxnSpMk id="32" creationId="{36A84AE1-3D86-152B-2F97-F69E0EFF9EFE}"/>
          </ac:cxnSpMkLst>
        </pc:cxnChg>
        <pc:cxnChg chg="add mod">
          <ac:chgData name="Nasim Fatemighomi" userId="0dfd5275-9f7a-4b8c-8a95-354f3812a7b5" providerId="ADAL" clId="{9023A359-1E53-48AC-947D-46418543FDEB}" dt="2026-06-23T10:27:29.115" v="8123" actId="164"/>
          <ac:cxnSpMkLst>
            <pc:docMk/>
            <pc:sldMk cId="1522485307" sldId="484"/>
            <ac:cxnSpMk id="40" creationId="{7EF04FBE-52BA-403B-AC2B-BE8FC0953846}"/>
          </ac:cxnSpMkLst>
        </pc:cxnChg>
        <pc:cxnChg chg="add mod">
          <ac:chgData name="Nasim Fatemighomi" userId="0dfd5275-9f7a-4b8c-8a95-354f3812a7b5" providerId="ADAL" clId="{9023A359-1E53-48AC-947D-46418543FDEB}" dt="2026-06-23T03:05:31.337" v="7944" actId="14100"/>
          <ac:cxnSpMkLst>
            <pc:docMk/>
            <pc:sldMk cId="1522485307" sldId="484"/>
            <ac:cxnSpMk id="42" creationId="{38D49C3D-786D-822F-2ABA-1DEB87D410C5}"/>
          </ac:cxnSpMkLst>
        </pc:cxnChg>
        <pc:cxnChg chg="add mod">
          <ac:chgData name="Nasim Fatemighomi" userId="0dfd5275-9f7a-4b8c-8a95-354f3812a7b5" providerId="ADAL" clId="{9023A359-1E53-48AC-947D-46418543FDEB}" dt="2026-06-23T10:23:28.051" v="8105" actId="478"/>
          <ac:cxnSpMkLst>
            <pc:docMk/>
            <pc:sldMk cId="1522485307" sldId="484"/>
            <ac:cxnSpMk id="44" creationId="{B4AEB07A-C668-1691-15EF-AEB69986DAE0}"/>
          </ac:cxnSpMkLst>
        </pc:cxnChg>
      </pc:sldChg>
      <pc:sldChg chg="addSp delSp modSp add mod">
        <pc:chgData name="Nasim Fatemighomi" userId="0dfd5275-9f7a-4b8c-8a95-354f3812a7b5" providerId="ADAL" clId="{9023A359-1E53-48AC-947D-46418543FDEB}" dt="2026-06-23T10:56:39.184" v="8508" actId="1076"/>
        <pc:sldMkLst>
          <pc:docMk/>
          <pc:sldMk cId="907831988" sldId="485"/>
        </pc:sldMkLst>
        <pc:spChg chg="del">
          <ac:chgData name="Nasim Fatemighomi" userId="0dfd5275-9f7a-4b8c-8a95-354f3812a7b5" providerId="ADAL" clId="{9023A359-1E53-48AC-947D-46418543FDEB}" dt="2026-06-22T11:41:04.985" v="7102" actId="478"/>
          <ac:spMkLst>
            <pc:docMk/>
            <pc:sldMk cId="907831988" sldId="485"/>
            <ac:spMk id="2" creationId="{F1AAF4BC-FCAC-E92D-48FA-CB0242BA4F44}"/>
          </ac:spMkLst>
        </pc:spChg>
        <pc:spChg chg="add mod">
          <ac:chgData name="Nasim Fatemighomi" userId="0dfd5275-9f7a-4b8c-8a95-354f3812a7b5" providerId="ADAL" clId="{9023A359-1E53-48AC-947D-46418543FDEB}" dt="2026-06-23T10:54:44.818" v="8439" actId="692"/>
          <ac:spMkLst>
            <pc:docMk/>
            <pc:sldMk cId="907831988" sldId="485"/>
            <ac:spMk id="5" creationId="{39CB4DD3-7E1F-8A44-658B-196781AB58D4}"/>
          </ac:spMkLst>
        </pc:spChg>
        <pc:spChg chg="del">
          <ac:chgData name="Nasim Fatemighomi" userId="0dfd5275-9f7a-4b8c-8a95-354f3812a7b5" providerId="ADAL" clId="{9023A359-1E53-48AC-947D-46418543FDEB}" dt="2026-06-22T11:42:53.094" v="7111" actId="478"/>
          <ac:spMkLst>
            <pc:docMk/>
            <pc:sldMk cId="907831988" sldId="485"/>
            <ac:spMk id="7" creationId="{5AE97A5D-5640-8D86-ECAD-66C24C20C1EF}"/>
          </ac:spMkLst>
        </pc:spChg>
        <pc:spChg chg="add del mod">
          <ac:chgData name="Nasim Fatemighomi" userId="0dfd5275-9f7a-4b8c-8a95-354f3812a7b5" providerId="ADAL" clId="{9023A359-1E53-48AC-947D-46418543FDEB}" dt="2026-06-22T11:42:49.227" v="7110" actId="478"/>
          <ac:spMkLst>
            <pc:docMk/>
            <pc:sldMk cId="907831988" sldId="485"/>
            <ac:spMk id="8" creationId="{20C52FE6-ADC2-A185-55C3-C52ADDE1951B}"/>
          </ac:spMkLst>
        </pc:spChg>
        <pc:spChg chg="add mod">
          <ac:chgData name="Nasim Fatemighomi" userId="0dfd5275-9f7a-4b8c-8a95-354f3812a7b5" providerId="ADAL" clId="{9023A359-1E53-48AC-947D-46418543FDEB}" dt="2026-06-23T10:48:40.289" v="8319" actId="1076"/>
          <ac:spMkLst>
            <pc:docMk/>
            <pc:sldMk cId="907831988" sldId="485"/>
            <ac:spMk id="8" creationId="{CB8EECA2-B167-5F89-C819-706084F0996D}"/>
          </ac:spMkLst>
        </pc:spChg>
        <pc:spChg chg="del">
          <ac:chgData name="Nasim Fatemighomi" userId="0dfd5275-9f7a-4b8c-8a95-354f3812a7b5" providerId="ADAL" clId="{9023A359-1E53-48AC-947D-46418543FDEB}" dt="2026-06-22T11:42:16.370" v="7106" actId="478"/>
          <ac:spMkLst>
            <pc:docMk/>
            <pc:sldMk cId="907831988" sldId="485"/>
            <ac:spMk id="10" creationId="{072E4CB2-1D13-E3EA-A0A9-F21B94FEA325}"/>
          </ac:spMkLst>
        </pc:spChg>
        <pc:spChg chg="add mod">
          <ac:chgData name="Nasim Fatemighomi" userId="0dfd5275-9f7a-4b8c-8a95-354f3812a7b5" providerId="ADAL" clId="{9023A359-1E53-48AC-947D-46418543FDEB}" dt="2026-06-23T10:54:26.090" v="8433" actId="14100"/>
          <ac:spMkLst>
            <pc:docMk/>
            <pc:sldMk cId="907831988" sldId="485"/>
            <ac:spMk id="11" creationId="{8B55DAAE-01CE-B9BF-9E4F-7802FFC7F1F7}"/>
          </ac:spMkLst>
        </pc:spChg>
        <pc:spChg chg="del topLvl">
          <ac:chgData name="Nasim Fatemighomi" userId="0dfd5275-9f7a-4b8c-8a95-354f3812a7b5" providerId="ADAL" clId="{9023A359-1E53-48AC-947D-46418543FDEB}" dt="2026-06-22T11:42:37.891" v="7109" actId="478"/>
          <ac:spMkLst>
            <pc:docMk/>
            <pc:sldMk cId="907831988" sldId="485"/>
            <ac:spMk id="11" creationId="{9FA85370-4E58-9F81-D09B-52D06E016D7E}"/>
          </ac:spMkLst>
        </pc:spChg>
        <pc:spChg chg="add mod">
          <ac:chgData name="Nasim Fatemighomi" userId="0dfd5275-9f7a-4b8c-8a95-354f3812a7b5" providerId="ADAL" clId="{9023A359-1E53-48AC-947D-46418543FDEB}" dt="2026-06-23T10:56:14.158" v="8505" actId="255"/>
          <ac:spMkLst>
            <pc:docMk/>
            <pc:sldMk cId="907831988" sldId="485"/>
            <ac:spMk id="13" creationId="{B9448D29-DA61-B3DD-22F4-4A8469124529}"/>
          </ac:spMkLst>
        </pc:spChg>
        <pc:spChg chg="add del mod">
          <ac:chgData name="Nasim Fatemighomi" userId="0dfd5275-9f7a-4b8c-8a95-354f3812a7b5" providerId="ADAL" clId="{9023A359-1E53-48AC-947D-46418543FDEB}" dt="2026-06-22T11:43:12.258" v="7112" actId="478"/>
          <ac:spMkLst>
            <pc:docMk/>
            <pc:sldMk cId="907831988" sldId="485"/>
            <ac:spMk id="14" creationId="{08E7BAD9-AF7B-6731-6358-81C168171AA8}"/>
          </ac:spMkLst>
        </pc:spChg>
        <pc:spChg chg="add del mod">
          <ac:chgData name="Nasim Fatemighomi" userId="0dfd5275-9f7a-4b8c-8a95-354f3812a7b5" providerId="ADAL" clId="{9023A359-1E53-48AC-947D-46418543FDEB}" dt="2026-06-23T10:43:11.036" v="8242" actId="478"/>
          <ac:spMkLst>
            <pc:docMk/>
            <pc:sldMk cId="907831988" sldId="485"/>
            <ac:spMk id="15" creationId="{A0D88DC5-0FD3-2794-8FAE-1CEF7E41AAB7}"/>
          </ac:spMkLst>
        </pc:spChg>
        <pc:spChg chg="add mod">
          <ac:chgData name="Nasim Fatemighomi" userId="0dfd5275-9f7a-4b8c-8a95-354f3812a7b5" providerId="ADAL" clId="{9023A359-1E53-48AC-947D-46418543FDEB}" dt="2026-06-23T10:56:39.184" v="8508" actId="1076"/>
          <ac:spMkLst>
            <pc:docMk/>
            <pc:sldMk cId="907831988" sldId="485"/>
            <ac:spMk id="16" creationId="{09B934C0-47CA-1FB9-5547-D381E477C1DB}"/>
          </ac:spMkLst>
        </pc:spChg>
        <pc:grpChg chg="del mod">
          <ac:chgData name="Nasim Fatemighomi" userId="0dfd5275-9f7a-4b8c-8a95-354f3812a7b5" providerId="ADAL" clId="{9023A359-1E53-48AC-947D-46418543FDEB}" dt="2026-06-22T11:42:37.891" v="7109" actId="478"/>
          <ac:grpSpMkLst>
            <pc:docMk/>
            <pc:sldMk cId="907831988" sldId="485"/>
            <ac:grpSpMk id="4" creationId="{5E64A62E-BC0F-DCBB-F64C-CB3B03922835}"/>
          </ac:grpSpMkLst>
        </pc:grpChg>
        <pc:picChg chg="mod topLvl">
          <ac:chgData name="Nasim Fatemighomi" userId="0dfd5275-9f7a-4b8c-8a95-354f3812a7b5" providerId="ADAL" clId="{9023A359-1E53-48AC-947D-46418543FDEB}" dt="2026-06-23T10:52:58.039" v="8420" actId="14100"/>
          <ac:picMkLst>
            <pc:docMk/>
            <pc:sldMk cId="907831988" sldId="485"/>
            <ac:picMk id="9" creationId="{E57D7E08-18A6-EE76-0D4B-877626D36567}"/>
          </ac:picMkLst>
        </pc:picChg>
        <pc:cxnChg chg="add mod">
          <ac:chgData name="Nasim Fatemighomi" userId="0dfd5275-9f7a-4b8c-8a95-354f3812a7b5" providerId="ADAL" clId="{9023A359-1E53-48AC-947D-46418543FDEB}" dt="2026-06-23T10:53:08.880" v="8421" actId="1076"/>
          <ac:cxnSpMkLst>
            <pc:docMk/>
            <pc:sldMk cId="907831988" sldId="485"/>
            <ac:cxnSpMk id="4" creationId="{BFF6551A-C4FC-C750-CB31-BD00520918FF}"/>
          </ac:cxnSpMkLst>
        </pc:cxnChg>
        <pc:cxnChg chg="del">
          <ac:chgData name="Nasim Fatemighomi" userId="0dfd5275-9f7a-4b8c-8a95-354f3812a7b5" providerId="ADAL" clId="{9023A359-1E53-48AC-947D-46418543FDEB}" dt="2026-06-22T11:42:25.089" v="7108" actId="478"/>
          <ac:cxnSpMkLst>
            <pc:docMk/>
            <pc:sldMk cId="907831988" sldId="485"/>
            <ac:cxnSpMk id="5" creationId="{76BC6162-1A02-72DC-BE1B-D93D611A9551}"/>
          </ac:cxnSpMkLst>
        </pc:cxnChg>
        <pc:cxnChg chg="add mod">
          <ac:chgData name="Nasim Fatemighomi" userId="0dfd5275-9f7a-4b8c-8a95-354f3812a7b5" providerId="ADAL" clId="{9023A359-1E53-48AC-947D-46418543FDEB}" dt="2026-06-23T10:53:13.643" v="8422" actId="1076"/>
          <ac:cxnSpMkLst>
            <pc:docMk/>
            <pc:sldMk cId="907831988" sldId="485"/>
            <ac:cxnSpMk id="6" creationId="{73A2BB2F-962E-AF9E-A1D2-420AD289FB80}"/>
          </ac:cxnSpMkLst>
        </pc:cxnChg>
        <pc:cxnChg chg="del">
          <ac:chgData name="Nasim Fatemighomi" userId="0dfd5275-9f7a-4b8c-8a95-354f3812a7b5" providerId="ADAL" clId="{9023A359-1E53-48AC-947D-46418543FDEB}" dt="2026-06-22T11:42:21.832" v="7107" actId="478"/>
          <ac:cxnSpMkLst>
            <pc:docMk/>
            <pc:sldMk cId="907831988" sldId="485"/>
            <ac:cxnSpMk id="12" creationId="{59E36E81-CFD1-5AE3-38EA-C9AF980C1602}"/>
          </ac:cxnSpMkLst>
        </pc:cxnChg>
      </pc:sldChg>
      <pc:sldChg chg="addSp delSp modSp add del mod">
        <pc:chgData name="Nasim Fatemighomi" userId="0dfd5275-9f7a-4b8c-8a95-354f3812a7b5" providerId="ADAL" clId="{9023A359-1E53-48AC-947D-46418543FDEB}" dt="2026-06-22T11:19:12.402" v="7010" actId="47"/>
        <pc:sldMkLst>
          <pc:docMk/>
          <pc:sldMk cId="4246665859" sldId="485"/>
        </pc:sldMkLst>
        <pc:spChg chg="add mod">
          <ac:chgData name="Nasim Fatemighomi" userId="0dfd5275-9f7a-4b8c-8a95-354f3812a7b5" providerId="ADAL" clId="{9023A359-1E53-48AC-947D-46418543FDEB}" dt="2026-06-22T11:17:57.933" v="6957" actId="767"/>
          <ac:spMkLst>
            <pc:docMk/>
            <pc:sldMk cId="4246665859" sldId="485"/>
            <ac:spMk id="3" creationId="{AAEEF13E-6998-EC91-39EB-8353B2D81B2E}"/>
          </ac:spMkLst>
        </pc:spChg>
        <pc:spChg chg="mod">
          <ac:chgData name="Nasim Fatemighomi" userId="0dfd5275-9f7a-4b8c-8a95-354f3812a7b5" providerId="ADAL" clId="{9023A359-1E53-48AC-947D-46418543FDEB}" dt="2026-06-22T11:18:41.254" v="7008" actId="20577"/>
          <ac:spMkLst>
            <pc:docMk/>
            <pc:sldMk cId="4246665859" sldId="485"/>
            <ac:spMk id="5" creationId="{78E8CF31-FD76-4BCD-7142-4E4B377CC9C8}"/>
          </ac:spMkLst>
        </pc:spChg>
        <pc:grpChg chg="del">
          <ac:chgData name="Nasim Fatemighomi" userId="0dfd5275-9f7a-4b8c-8a95-354f3812a7b5" providerId="ADAL" clId="{9023A359-1E53-48AC-947D-46418543FDEB}" dt="2026-06-22T11:19:08.961" v="7009" actId="478"/>
          <ac:grpSpMkLst>
            <pc:docMk/>
            <pc:sldMk cId="4246665859" sldId="485"/>
            <ac:grpSpMk id="11" creationId="{F43CEAFD-B915-9FC7-BD78-CFC04D99C2B1}"/>
          </ac:grpSpMkLst>
        </pc:grpChg>
      </pc:sldChg>
      <pc:sldChg chg="addSp delSp modSp add mod">
        <pc:chgData name="Nasim Fatemighomi" userId="0dfd5275-9f7a-4b8c-8a95-354f3812a7b5" providerId="ADAL" clId="{9023A359-1E53-48AC-947D-46418543FDEB}" dt="2026-06-23T11:12:00.944" v="8592" actId="14100"/>
        <pc:sldMkLst>
          <pc:docMk/>
          <pc:sldMk cId="3375389262" sldId="486"/>
        </pc:sldMkLst>
        <pc:spChg chg="mod">
          <ac:chgData name="Nasim Fatemighomi" userId="0dfd5275-9f7a-4b8c-8a95-354f3812a7b5" providerId="ADAL" clId="{9023A359-1E53-48AC-947D-46418543FDEB}" dt="2026-06-22T13:30:34.797" v="7389" actId="20577"/>
          <ac:spMkLst>
            <pc:docMk/>
            <pc:sldMk cId="3375389262" sldId="486"/>
            <ac:spMk id="4" creationId="{4967C8CE-DD54-4078-961D-A7C8C6BECB83}"/>
          </ac:spMkLst>
        </pc:spChg>
        <pc:spChg chg="add mod">
          <ac:chgData name="Nasim Fatemighomi" userId="0dfd5275-9f7a-4b8c-8a95-354f3812a7b5" providerId="ADAL" clId="{9023A359-1E53-48AC-947D-46418543FDEB}" dt="2026-06-23T11:04:45.177" v="8555" actId="255"/>
          <ac:spMkLst>
            <pc:docMk/>
            <pc:sldMk cId="3375389262" sldId="486"/>
            <ac:spMk id="6" creationId="{A0755641-0870-BB29-7421-90546C7CD8E1}"/>
          </ac:spMkLst>
        </pc:spChg>
        <pc:spChg chg="add mod">
          <ac:chgData name="Nasim Fatemighomi" userId="0dfd5275-9f7a-4b8c-8a95-354f3812a7b5" providerId="ADAL" clId="{9023A359-1E53-48AC-947D-46418543FDEB}" dt="2026-06-23T11:02:57.712" v="8545" actId="1076"/>
          <ac:spMkLst>
            <pc:docMk/>
            <pc:sldMk cId="3375389262" sldId="486"/>
            <ac:spMk id="10" creationId="{5041D56E-FA19-97F1-B5A7-412C4B8AC7B6}"/>
          </ac:spMkLst>
        </pc:spChg>
        <pc:spChg chg="add mod">
          <ac:chgData name="Nasim Fatemighomi" userId="0dfd5275-9f7a-4b8c-8a95-354f3812a7b5" providerId="ADAL" clId="{9023A359-1E53-48AC-947D-46418543FDEB}" dt="2026-06-23T11:00:58.074" v="8527" actId="1076"/>
          <ac:spMkLst>
            <pc:docMk/>
            <pc:sldMk cId="3375389262" sldId="486"/>
            <ac:spMk id="12" creationId="{7D72E956-5532-C853-FEF7-5795E888981E}"/>
          </ac:spMkLst>
        </pc:spChg>
        <pc:spChg chg="add del">
          <ac:chgData name="Nasim Fatemighomi" userId="0dfd5275-9f7a-4b8c-8a95-354f3812a7b5" providerId="ADAL" clId="{9023A359-1E53-48AC-947D-46418543FDEB}" dt="2026-06-22T13:26:39.971" v="7307" actId="478"/>
          <ac:spMkLst>
            <pc:docMk/>
            <pc:sldMk cId="3375389262" sldId="486"/>
            <ac:spMk id="14" creationId="{684ECBE1-3931-2380-4D61-083C4B6BCF0D}"/>
          </ac:spMkLst>
        </pc:spChg>
        <pc:spChg chg="add del">
          <ac:chgData name="Nasim Fatemighomi" userId="0dfd5275-9f7a-4b8c-8a95-354f3812a7b5" providerId="ADAL" clId="{9023A359-1E53-48AC-947D-46418543FDEB}" dt="2026-06-22T13:27:09.505" v="7309" actId="22"/>
          <ac:spMkLst>
            <pc:docMk/>
            <pc:sldMk cId="3375389262" sldId="486"/>
            <ac:spMk id="16" creationId="{85F8F144-DFBF-E03B-7639-AFBAEED22D08}"/>
          </ac:spMkLst>
        </pc:spChg>
        <pc:spChg chg="add mod">
          <ac:chgData name="Nasim Fatemighomi" userId="0dfd5275-9f7a-4b8c-8a95-354f3812a7b5" providerId="ADAL" clId="{9023A359-1E53-48AC-947D-46418543FDEB}" dt="2026-06-23T10:58:13.214" v="8511" actId="1076"/>
          <ac:spMkLst>
            <pc:docMk/>
            <pc:sldMk cId="3375389262" sldId="486"/>
            <ac:spMk id="18" creationId="{E6601709-A73C-72E8-E46A-965A8BCBA3DB}"/>
          </ac:spMkLst>
        </pc:spChg>
        <pc:picChg chg="add mod">
          <ac:chgData name="Nasim Fatemighomi" userId="0dfd5275-9f7a-4b8c-8a95-354f3812a7b5" providerId="ADAL" clId="{9023A359-1E53-48AC-947D-46418543FDEB}" dt="2026-06-23T11:06:49.698" v="8570" actId="1076"/>
          <ac:picMkLst>
            <pc:docMk/>
            <pc:sldMk cId="3375389262" sldId="486"/>
            <ac:picMk id="7" creationId="{CE291540-E58D-29BC-8A99-CE6970F75E3D}"/>
          </ac:picMkLst>
        </pc:picChg>
        <pc:picChg chg="mod">
          <ac:chgData name="Nasim Fatemighomi" userId="0dfd5275-9f7a-4b8c-8a95-354f3812a7b5" providerId="ADAL" clId="{9023A359-1E53-48AC-947D-46418543FDEB}" dt="2026-06-22T13:30:47.407" v="7390" actId="1076"/>
          <ac:picMkLst>
            <pc:docMk/>
            <pc:sldMk cId="3375389262" sldId="486"/>
            <ac:picMk id="9" creationId="{B8490AC2-F641-B651-378C-293B1AC18EA5}"/>
          </ac:picMkLst>
        </pc:picChg>
        <pc:picChg chg="add mod">
          <ac:chgData name="Nasim Fatemighomi" userId="0dfd5275-9f7a-4b8c-8a95-354f3812a7b5" providerId="ADAL" clId="{9023A359-1E53-48AC-947D-46418543FDEB}" dt="2026-06-23T10:57:55.630" v="8510" actId="1076"/>
          <ac:picMkLst>
            <pc:docMk/>
            <pc:sldMk cId="3375389262" sldId="486"/>
            <ac:picMk id="17" creationId="{45B13C5D-1487-6CEB-5C16-7D762CAAAF1E}"/>
          </ac:picMkLst>
        </pc:picChg>
        <pc:picChg chg="del mod">
          <ac:chgData name="Nasim Fatemighomi" userId="0dfd5275-9f7a-4b8c-8a95-354f3812a7b5" providerId="ADAL" clId="{9023A359-1E53-48AC-947D-46418543FDEB}" dt="2026-06-22T12:17:08.610" v="7185" actId="478"/>
          <ac:picMkLst>
            <pc:docMk/>
            <pc:sldMk cId="3375389262" sldId="486"/>
            <ac:picMk id="3080" creationId="{970954CE-06C2-C1F7-D546-A8F29FAFAC61}"/>
          </ac:picMkLst>
        </pc:picChg>
        <pc:cxnChg chg="add del mod">
          <ac:chgData name="Nasim Fatemighomi" userId="0dfd5275-9f7a-4b8c-8a95-354f3812a7b5" providerId="ADAL" clId="{9023A359-1E53-48AC-947D-46418543FDEB}" dt="2026-06-23T11:03:41.515" v="8549" actId="478"/>
          <ac:cxnSpMkLst>
            <pc:docMk/>
            <pc:sldMk cId="3375389262" sldId="486"/>
            <ac:cxnSpMk id="11" creationId="{9920730B-AB9E-739A-B063-49173C3D347C}"/>
          </ac:cxnSpMkLst>
        </pc:cxnChg>
        <pc:cxnChg chg="add mod">
          <ac:chgData name="Nasim Fatemighomi" userId="0dfd5275-9f7a-4b8c-8a95-354f3812a7b5" providerId="ADAL" clId="{9023A359-1E53-48AC-947D-46418543FDEB}" dt="2026-06-23T11:09:22.845" v="8585" actId="692"/>
          <ac:cxnSpMkLst>
            <pc:docMk/>
            <pc:sldMk cId="3375389262" sldId="486"/>
            <ac:cxnSpMk id="14" creationId="{7BE1B4A7-75F7-2A32-58CF-7F192ECCF8A8}"/>
          </ac:cxnSpMkLst>
        </pc:cxnChg>
        <pc:cxnChg chg="add mod">
          <ac:chgData name="Nasim Fatemighomi" userId="0dfd5275-9f7a-4b8c-8a95-354f3812a7b5" providerId="ADAL" clId="{9023A359-1E53-48AC-947D-46418543FDEB}" dt="2026-06-23T11:09:13.360" v="8584" actId="692"/>
          <ac:cxnSpMkLst>
            <pc:docMk/>
            <pc:sldMk cId="3375389262" sldId="486"/>
            <ac:cxnSpMk id="16" creationId="{87537804-2D4B-A38F-C747-A395714A89FD}"/>
          </ac:cxnSpMkLst>
        </pc:cxnChg>
        <pc:cxnChg chg="add mod">
          <ac:chgData name="Nasim Fatemighomi" userId="0dfd5275-9f7a-4b8c-8a95-354f3812a7b5" providerId="ADAL" clId="{9023A359-1E53-48AC-947D-46418543FDEB}" dt="2026-06-23T11:11:44.888" v="8591" actId="14100"/>
          <ac:cxnSpMkLst>
            <pc:docMk/>
            <pc:sldMk cId="3375389262" sldId="486"/>
            <ac:cxnSpMk id="23" creationId="{332C22DD-454C-3FA9-F6B6-EC46D5F0CC64}"/>
          </ac:cxnSpMkLst>
        </pc:cxnChg>
        <pc:cxnChg chg="add mod">
          <ac:chgData name="Nasim Fatemighomi" userId="0dfd5275-9f7a-4b8c-8a95-354f3812a7b5" providerId="ADAL" clId="{9023A359-1E53-48AC-947D-46418543FDEB}" dt="2026-06-23T11:12:00.944" v="8592" actId="14100"/>
          <ac:cxnSpMkLst>
            <pc:docMk/>
            <pc:sldMk cId="3375389262" sldId="486"/>
            <ac:cxnSpMk id="25" creationId="{117D20F0-46F3-1C79-5B2C-E64C8BE8695C}"/>
          </ac:cxnSpMkLst>
        </pc:cxnChg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145452177" sldId="487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1248956345" sldId="488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915888226" sldId="489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1957203" sldId="490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41113882" sldId="491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3562217843" sldId="492"/>
        </pc:sldMkLst>
      </pc:sldChg>
      <pc:sldChg chg="add">
        <pc:chgData name="Nasim Fatemighomi" userId="0dfd5275-9f7a-4b8c-8a95-354f3812a7b5" providerId="ADAL" clId="{9023A359-1E53-48AC-947D-46418543FDEB}" dt="2026-06-22T14:56:10.350" v="7590"/>
        <pc:sldMkLst>
          <pc:docMk/>
          <pc:sldMk cId="4229519814" sldId="493"/>
        </pc:sldMkLst>
      </pc:sldChg>
      <pc:sldChg chg="modSp add mod">
        <pc:chgData name="Nasim Fatemighomi" userId="0dfd5275-9f7a-4b8c-8a95-354f3812a7b5" providerId="ADAL" clId="{9023A359-1E53-48AC-947D-46418543FDEB}" dt="2026-06-23T12:19:02.300" v="8815" actId="20577"/>
        <pc:sldMkLst>
          <pc:docMk/>
          <pc:sldMk cId="3378846584" sldId="494"/>
        </pc:sldMkLst>
        <pc:spChg chg="mod">
          <ac:chgData name="Nasim Fatemighomi" userId="0dfd5275-9f7a-4b8c-8a95-354f3812a7b5" providerId="ADAL" clId="{9023A359-1E53-48AC-947D-46418543FDEB}" dt="2026-06-23T12:19:02.300" v="8815" actId="20577"/>
          <ac:spMkLst>
            <pc:docMk/>
            <pc:sldMk cId="3378846584" sldId="494"/>
            <ac:spMk id="19" creationId="{52880609-757A-2BE2-C6E6-7F1F486E0244}"/>
          </ac:spMkLst>
        </pc:spChg>
      </pc:sldChg>
      <pc:sldChg chg="add">
        <pc:chgData name="Nasim Fatemighomi" userId="0dfd5275-9f7a-4b8c-8a95-354f3812a7b5" providerId="ADAL" clId="{9023A359-1E53-48AC-947D-46418543FDEB}" dt="2026-06-22T15:01:28.915" v="7599"/>
        <pc:sldMkLst>
          <pc:docMk/>
          <pc:sldMk cId="2231052503" sldId="495"/>
        </pc:sldMkLst>
      </pc:sldChg>
      <pc:sldChg chg="add">
        <pc:chgData name="Nasim Fatemighomi" userId="0dfd5275-9f7a-4b8c-8a95-354f3812a7b5" providerId="ADAL" clId="{9023A359-1E53-48AC-947D-46418543FDEB}" dt="2026-06-22T15:01:28.915" v="7599"/>
        <pc:sldMkLst>
          <pc:docMk/>
          <pc:sldMk cId="3009080246" sldId="496"/>
        </pc:sldMkLst>
      </pc:sldChg>
      <pc:sldChg chg="add">
        <pc:chgData name="Nasim Fatemighomi" userId="0dfd5275-9f7a-4b8c-8a95-354f3812a7b5" providerId="ADAL" clId="{9023A359-1E53-48AC-947D-46418543FDEB}" dt="2026-06-22T15:01:28.915" v="7599"/>
        <pc:sldMkLst>
          <pc:docMk/>
          <pc:sldMk cId="565768625" sldId="497"/>
        </pc:sldMkLst>
      </pc:sldChg>
      <pc:sldChg chg="add del">
        <pc:chgData name="Nasim Fatemighomi" userId="0dfd5275-9f7a-4b8c-8a95-354f3812a7b5" providerId="ADAL" clId="{9023A359-1E53-48AC-947D-46418543FDEB}" dt="2026-06-23T12:18:39.161" v="8808" actId="47"/>
        <pc:sldMkLst>
          <pc:docMk/>
          <pc:sldMk cId="2476118563" sldId="498"/>
        </pc:sldMkLst>
      </pc:sldChg>
      <pc:sldChg chg="add del">
        <pc:chgData name="Nasim Fatemighomi" userId="0dfd5275-9f7a-4b8c-8a95-354f3812a7b5" providerId="ADAL" clId="{9023A359-1E53-48AC-947D-46418543FDEB}" dt="2026-06-23T12:18:47.432" v="8810" actId="47"/>
        <pc:sldMkLst>
          <pc:docMk/>
          <pc:sldMk cId="412605192" sldId="499"/>
        </pc:sldMkLst>
      </pc:sldChg>
      <pc:sldChg chg="add del">
        <pc:chgData name="Nasim Fatemighomi" userId="0dfd5275-9f7a-4b8c-8a95-354f3812a7b5" providerId="ADAL" clId="{9023A359-1E53-48AC-947D-46418543FDEB}" dt="2026-06-23T12:18:49.274" v="8811" actId="47"/>
        <pc:sldMkLst>
          <pc:docMk/>
          <pc:sldMk cId="1334075434" sldId="500"/>
        </pc:sldMkLst>
      </pc:sldChg>
      <pc:sldChg chg="modSp add del mod">
        <pc:chgData name="Nasim Fatemighomi" userId="0dfd5275-9f7a-4b8c-8a95-354f3812a7b5" providerId="ADAL" clId="{9023A359-1E53-48AC-947D-46418543FDEB}" dt="2026-06-23T12:18:41.508" v="8809" actId="47"/>
        <pc:sldMkLst>
          <pc:docMk/>
          <pc:sldMk cId="2674125089" sldId="501"/>
        </pc:sldMkLst>
        <pc:spChg chg="mod">
          <ac:chgData name="Nasim Fatemighomi" userId="0dfd5275-9f7a-4b8c-8a95-354f3812a7b5" providerId="ADAL" clId="{9023A359-1E53-48AC-947D-46418543FDEB}" dt="2026-06-23T11:15:26.260" v="8614" actId="20577"/>
          <ac:spMkLst>
            <pc:docMk/>
            <pc:sldMk cId="2674125089" sldId="501"/>
            <ac:spMk id="5" creationId="{CD8F33A8-2E20-C4A6-4940-230099DC8EC0}"/>
          </ac:spMkLst>
        </pc:spChg>
      </pc:sld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658800135" sldId="2147483650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658800135" sldId="2147483650"/>
            <pc:sldLayoutMk cId="3213161821" sldId="2147483651"/>
          </pc:sldLayoutMkLst>
        </pc:sldLayoutChg>
      </pc:sldMasterChg>
      <pc:sldMasterChg chg="delSldLayout">
        <pc:chgData name="Nasim Fatemighomi" userId="0dfd5275-9f7a-4b8c-8a95-354f3812a7b5" providerId="ADAL" clId="{9023A359-1E53-48AC-947D-46418543FDEB}" dt="2026-06-14T17:53:12.994" v="3176" actId="47"/>
        <pc:sldMasterMkLst>
          <pc:docMk/>
          <pc:sldMasterMk cId="513308461" sldId="2147483674"/>
        </pc:sldMasterMkLst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475055037" sldId="2147483686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475055037" sldId="2147483686"/>
            <pc:sldLayoutMk cId="2219710273" sldId="2147483687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2969321609" sldId="2147483698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2969321609" sldId="2147483698"/>
            <pc:sldLayoutMk cId="4115470274" sldId="2147483699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2055687449" sldId="2147483710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2055687449" sldId="2147483710"/>
            <pc:sldLayoutMk cId="1803029299" sldId="2147483711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2060664593" sldId="2147483722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2060664593" sldId="2147483722"/>
            <pc:sldLayoutMk cId="233368923" sldId="2147483723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729292660" sldId="2147483734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729292660" sldId="2147483734"/>
            <pc:sldLayoutMk cId="2778757977" sldId="2147483735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890856019" sldId="2147483746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890856019" sldId="2147483746"/>
            <pc:sldLayoutMk cId="2768074670" sldId="2147483747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2696797442" sldId="2147483748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2696797442" sldId="2147483748"/>
            <pc:sldLayoutMk cId="2128834579" sldId="2147483749"/>
          </pc:sldLayoutMkLst>
        </pc:sldLayoutChg>
      </pc:sldMasterChg>
      <pc:sldMasterChg chg="modSldLayout">
        <pc:chgData name="Nasim Fatemighomi" userId="0dfd5275-9f7a-4b8c-8a95-354f3812a7b5" providerId="ADAL" clId="{9023A359-1E53-48AC-947D-46418543FDEB}" dt="2026-06-19T09:06:04.077" v="5818" actId="1036"/>
        <pc:sldMasterMkLst>
          <pc:docMk/>
          <pc:sldMasterMk cId="1466696051" sldId="2147483750"/>
        </pc:sldMasterMkLst>
        <pc:sldLayoutChg chg="modSp mod">
          <pc:chgData name="Nasim Fatemighomi" userId="0dfd5275-9f7a-4b8c-8a95-354f3812a7b5" providerId="ADAL" clId="{9023A359-1E53-48AC-947D-46418543FDEB}" dt="2026-06-19T09:06:04.077" v="5818" actId="1036"/>
          <pc:sldLayoutMkLst>
            <pc:docMk/>
            <pc:sldMasterMk cId="1466696051" sldId="2147483750"/>
            <pc:sldLayoutMk cId="1195785725" sldId="2147483751"/>
          </pc:sldLayoutMkLst>
          <pc:spChg chg="mod">
            <ac:chgData name="Nasim Fatemighomi" userId="0dfd5275-9f7a-4b8c-8a95-354f3812a7b5" providerId="ADAL" clId="{9023A359-1E53-48AC-947D-46418543FDEB}" dt="2026-06-19T09:06:04.077" v="5818" actId="1036"/>
            <ac:spMkLst>
              <pc:docMk/>
              <pc:sldMasterMk cId="1466696051" sldId="2147483750"/>
              <pc:sldLayoutMk cId="1195785725" sldId="2147483751"/>
              <ac:spMk id="9" creationId="{47776EB3-5DD6-5A6B-952B-FE72B6C7474E}"/>
            </ac:spMkLst>
          </pc:spChg>
          <pc:spChg chg="mod">
            <ac:chgData name="Nasim Fatemighomi" userId="0dfd5275-9f7a-4b8c-8a95-354f3812a7b5" providerId="ADAL" clId="{9023A359-1E53-48AC-947D-46418543FDEB}" dt="2026-06-19T09:05:55.144" v="5798" actId="14100"/>
            <ac:spMkLst>
              <pc:docMk/>
              <pc:sldMasterMk cId="1466696051" sldId="2147483750"/>
              <pc:sldLayoutMk cId="1195785725" sldId="2147483751"/>
              <ac:spMk id="15" creationId="{CB35E097-96F8-2B53-F7AF-2C1F45B90077}"/>
            </ac:spMkLst>
          </pc:spChg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4240190081" sldId="2147483752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4240190081" sldId="2147483752"/>
            <pc:sldLayoutMk cId="341762621" sldId="2147483753"/>
          </pc:sldLayoutMkLst>
        </pc:sldLayoutChg>
      </pc:sldMasterChg>
      <pc:sldMasterChg chg="del delSldLayout">
        <pc:chgData name="Nasim Fatemighomi" userId="0dfd5275-9f7a-4b8c-8a95-354f3812a7b5" providerId="ADAL" clId="{9023A359-1E53-48AC-947D-46418543FDEB}" dt="2026-06-22T12:16:22.024" v="7179"/>
        <pc:sldMasterMkLst>
          <pc:docMk/>
          <pc:sldMasterMk cId="2109370531" sldId="2147483761"/>
        </pc:sldMasterMkLst>
        <pc:sldLayoutChg chg="del">
          <pc:chgData name="Nasim Fatemighomi" userId="0dfd5275-9f7a-4b8c-8a95-354f3812a7b5" providerId="ADAL" clId="{9023A359-1E53-48AC-947D-46418543FDEB}" dt="2026-06-22T12:16:22.024" v="7179"/>
          <pc:sldLayoutMkLst>
            <pc:docMk/>
            <pc:sldMasterMk cId="2109370531" sldId="2147483761"/>
            <pc:sldLayoutMk cId="929431611" sldId="21474837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D2AAD-3E5E-604F-9CB6-248D689DC5F5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25BFC-281D-D44D-89D7-4C02FB966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33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a Rn isotope, less white space. Use the white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60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talk about both making new LC and to make ZnS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08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450BC-EE4B-7C9A-81E6-657F6F41F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5E1929-EFA8-1A50-BD5B-6EC3809CE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F71552-22C0-F67B-C113-1108FD146B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. The commercial trap contained a helically wound titanium coil filled with a coolant called R290/R1150 (a blend of propane and ethylene) 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0E8BA-A78B-71CA-D167-9C066A1C6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18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15CF6-A1FC-554E-802C-BC520600A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A02C1E-9EC3-3B8B-6E7E-3E2A335863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1ACAC2-1F58-A4EF-9EE7-8375FCC945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95644-83A5-DDEA-4271-578F9D644D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1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E8F48-0C94-63B8-A7CD-3CE5A54B5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FE819F-FE7F-C3E4-789E-8882306781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6FC1C5-4911-BDA0-5C0F-0F51A4348D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CE899-4DFD-FE97-80C3-C2411EACD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7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62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that radon breakthrough the trap, ideal trap is lets everything through but radon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97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254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0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20 to 22 put it later at the 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99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3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Merge slide 4 and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960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C95BA-D95F-6C03-CBB8-42EEC67C2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DAA768-0461-FE07-A548-A7440CAD15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5F7291-88EA-7BF0-33AC-CC6B276D1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78024-1E81-DF7C-9242-38FA800FDB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23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EBCAA-D84A-EAC3-C0B7-97E232395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629CB9-6A2F-9452-99AB-5C2B234C1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98A636-895A-7E56-BB86-922EE9FB7A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these experiments to be successful, they need to control and mitigate background , these are gamma and betas from natural radioactivity, alphas from natural radioactivity which can create </a:t>
            </a:r>
            <a:r>
              <a:rPr lang="en-US" dirty="0" err="1"/>
              <a:t>neutrions</a:t>
            </a:r>
            <a:r>
              <a:rPr lang="en-US" dirty="0"/>
              <a:t> by interacting with detector material. Can create surface alpha background which can have similar recoil energy as a dark matter candidate.  Or muons.  The focus of my talk today is radon induced background which can create gamma and betas from natural radioactivity and alphas from natural radioactivity.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7E3F6-FCC5-14D2-F04F-B5D033B6DC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59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E36AB-8458-9BFF-5214-2B2E3723B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89B058-C51E-4B13-799D-BE6BF1847C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BA0C8F-1FE0-B9D0-7A5D-90B59E9B93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F6B93-016F-BE39-FD92-1C60B30772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39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Bigger figures, remove white space, make the text more readable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01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3762D-67EC-0037-45C7-2B69C8D99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07FF14-1AB2-9CBD-1D2A-B32E2D6F67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E4E656-A599-3546-A478-4AE44D364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the picture bigger, cover the whole slide, and put the information in text boxes ,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D85A5-1B58-9974-F72A-E7AA72658F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42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Justify why LC compare to other type of like </a:t>
            </a:r>
            <a:r>
              <a:rPr lang="en-US" dirty="0" err="1"/>
              <a:t>electorstatic</a:t>
            </a:r>
            <a:r>
              <a:rPr lang="en-US" dirty="0"/>
              <a:t> chamber, cheap to produce, if you want to count 16 assays at the time you need to make 16 electrostatic chamber.. Which makes it expensive.  I think this type of detector is unique to SNOLAB and while we should investigate other type of technology,  high efficiency compare with </a:t>
            </a:r>
            <a:r>
              <a:rPr lang="en-US" dirty="0" err="1"/>
              <a:t>electrostic</a:t>
            </a:r>
            <a:r>
              <a:rPr lang="en-US" dirty="0"/>
              <a:t> chambers… I think we should push </a:t>
            </a:r>
            <a:r>
              <a:rPr lang="en-US" dirty="0" err="1"/>
              <a:t>impoving</a:t>
            </a:r>
            <a:r>
              <a:rPr lang="en-US" dirty="0"/>
              <a:t> this as well… talk about </a:t>
            </a:r>
            <a:r>
              <a:rPr lang="en-US" dirty="0" err="1"/>
              <a:t>justin</a:t>
            </a:r>
            <a:r>
              <a:rPr lang="en-US" dirty="0"/>
              <a:t> , </a:t>
            </a:r>
            <a:r>
              <a:rPr lang="en-US" dirty="0" err="1"/>
              <a:t>keegan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 work … less sensitive to moisture and other impurities compare to </a:t>
            </a:r>
            <a:r>
              <a:rPr lang="en-US" dirty="0" err="1"/>
              <a:t>electrostic</a:t>
            </a:r>
            <a:r>
              <a:rPr lang="en-US" dirty="0"/>
              <a:t> and proportional counters. Less affected by noise during radon correction.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19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BD797-3192-24EC-D571-5ADE36ADC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FB6A3B-87EC-908F-8F33-478FA830BA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5C83CC-A335-DA1B-DD32-4562353CDC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Justin’s plot here, how to make the error in data smaller.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BA5A0D-8A2B-A9A3-9063-85900D7D7A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22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Background cells build over time</a:t>
            </a:r>
          </a:p>
          <a:p>
            <a:r>
              <a:rPr lang="en-US" dirty="0"/>
              <a:t>Reduce the background, think about conclusion, 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25BFC-281D-D44D-89D7-4C02FB9662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3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2F905E-AABC-858E-97CD-E19B5D3663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2170" y="2219324"/>
            <a:ext cx="10176389" cy="18766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8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9B368B-EB65-44E8-624C-BE885629B1D9}"/>
              </a:ext>
            </a:extLst>
          </p:cNvPr>
          <p:cNvCxnSpPr>
            <a:cxnSpLocks/>
          </p:cNvCxnSpPr>
          <p:nvPr userDrawn="1"/>
        </p:nvCxnSpPr>
        <p:spPr>
          <a:xfrm>
            <a:off x="914864" y="4304371"/>
            <a:ext cx="1627614" cy="0"/>
          </a:xfrm>
          <a:prstGeom prst="line">
            <a:avLst/>
          </a:prstGeom>
          <a:ln w="60325">
            <a:solidFill>
              <a:srgbClr val="0076BE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A35FC6F-48D7-CF64-2F1F-A15FF5D08C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917" y="4638676"/>
            <a:ext cx="10176389" cy="460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Your name (your/pronouns)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AE065C2-1961-6367-48F2-91D8AA262D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2170" y="5163035"/>
            <a:ext cx="10191135" cy="460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Your position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7A03F45-D30E-BA2B-B46E-411CC0B13D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2170" y="1234726"/>
            <a:ext cx="2123765" cy="7426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YYYY/MM/DD</a:t>
            </a:r>
          </a:p>
        </p:txBody>
      </p:sp>
    </p:spTree>
    <p:extLst>
      <p:ext uri="{BB962C8B-B14F-4D97-AF65-F5344CB8AC3E}">
        <p14:creationId xmlns:p14="http://schemas.microsoft.com/office/powerpoint/2010/main" val="13480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46F5D-996E-B94B-373F-51E85D951C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6600" y="780353"/>
            <a:ext cx="9380794" cy="13160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Example title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5B537DBC-71F2-21D1-5190-2E361120C91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E78EF-65BC-0E17-0F42-558273BA4C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6600" y="2342926"/>
            <a:ext cx="10622660" cy="3994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Insert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273326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4D95C058-0F0F-D002-0481-15B9BAB1C2E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27224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050EC71-0226-7A7D-EB26-42C8302B39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23722" y="802655"/>
            <a:ext cx="4935536" cy="13160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Example title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6CB8F2D0-386D-7BE9-9B7A-577B46A85A0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0387F-BED0-E5BD-65DA-881495C53F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23722" y="2342926"/>
            <a:ext cx="4935537" cy="3994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Insert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27269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7776EB3-5DD6-5A6B-952B-FE72B6C747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6258" y="740140"/>
            <a:ext cx="4935653" cy="8923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Additional notes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BAB0F685-2019-FBC6-A6D3-6BBED4624F6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B35E097-96F8-2B53-F7AF-2C1F45B900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258" y="1628503"/>
            <a:ext cx="10912590" cy="45995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3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indent="0" hangingPunct="1">
              <a:buNone/>
            </a:pPr>
            <a:r>
              <a:rPr lang="en-CA"/>
              <a:t>Insert your text here.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CA"/>
              <a:t>Add bullet points;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CA"/>
              <a:t>if you would like.</a:t>
            </a:r>
          </a:p>
        </p:txBody>
      </p:sp>
    </p:spTree>
    <p:extLst>
      <p:ext uri="{BB962C8B-B14F-4D97-AF65-F5344CB8AC3E}">
        <p14:creationId xmlns:p14="http://schemas.microsoft.com/office/powerpoint/2010/main" val="119578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4D95C058-0F0F-D002-0481-15B9BAB1C2E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415826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46F5D-996E-B94B-373F-51E85D951C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6600" y="780353"/>
            <a:ext cx="9380794" cy="13160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Example title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5B537DBC-71F2-21D1-5190-2E361120C91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E78EF-65BC-0E17-0F42-558273BA4C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6600" y="2342926"/>
            <a:ext cx="10622660" cy="3994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Insert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169478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050EC71-0226-7A7D-EB26-42C8302B39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23722" y="802655"/>
            <a:ext cx="4935536" cy="13160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Example title here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6CB8F2D0-386D-7BE9-9B7A-577B46A85A0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0387F-BED0-E5BD-65DA-881495C53F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23722" y="2342926"/>
            <a:ext cx="4935537" cy="3994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Insert your text here.</a:t>
            </a:r>
          </a:p>
        </p:txBody>
      </p:sp>
    </p:spTree>
    <p:extLst>
      <p:ext uri="{BB962C8B-B14F-4D97-AF65-F5344CB8AC3E}">
        <p14:creationId xmlns:p14="http://schemas.microsoft.com/office/powerpoint/2010/main" val="271412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NO_Presentation_16x9_Title.jpg" descr="SNO_Presentation_16x9_Title.jpg">
            <a:extLst>
              <a:ext uri="{FF2B5EF4-FFF2-40B4-BE49-F238E27FC236}">
                <a16:creationId xmlns:a16="http://schemas.microsoft.com/office/drawing/2014/main" id="{9BF0C9A8-4B14-4A48-4258-F11A11E1D0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283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F189776E-5B92-6606-5D51-CD5E090D2BE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pic>
        <p:nvPicPr>
          <p:cNvPr id="9" name="Picture 8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494BD1B8-6295-EEB2-CAF5-11FEE224F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0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6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4E81B2D0-C399-3E76-9CA7-573E0295CF5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235915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FA01ACB-1C0B-6B42-1883-65C84400505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418848" y="6200077"/>
            <a:ext cx="594732" cy="41259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000" b="0" i="0">
                <a:solidFill>
                  <a:srgbClr val="0076B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6CB4B4D-7CA3-9044-876B-883B54F8677D}" type="slidenum">
              <a:rPr lang="en-CA" smtClean="0"/>
              <a:pPr/>
              <a:t>‹#›</a:t>
            </a:fld>
            <a:endParaRPr lang="en-CA" b="1"/>
          </a:p>
        </p:txBody>
      </p:sp>
      <p:pic>
        <p:nvPicPr>
          <p:cNvPr id="8" name="Picture 7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2956BC9C-9248-6203-7490-70BB3E9B60C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9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7" r:id="rId2"/>
    <p:sldLayoutId id="2147483769" r:id="rId3"/>
    <p:sldLayoutId id="214748377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708.08535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4.jpeg"/><Relationship Id="rId2" Type="http://schemas.openxmlformats.org/officeDocument/2006/relationships/hyperlink" Target="https://www.linkedin.com/in/gpkainth/overlay/about-this-profi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03.10.10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2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3.jpe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80BA1F-9202-A636-E35E-5004FDE35A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7570" y="1536834"/>
            <a:ext cx="12086492" cy="2603864"/>
          </a:xfrm>
        </p:spPr>
        <p:txBody>
          <a:bodyPr anchor="b">
            <a:normAutofit/>
          </a:bodyPr>
          <a:lstStyle/>
          <a:p>
            <a:r>
              <a:rPr lang="en-US" sz="6600" dirty="0"/>
              <a:t>Radon-222 Removal and Screening Capability at SNOLAB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6599F-4525-08EF-4E90-59E21643A2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4638676"/>
            <a:ext cx="9503229" cy="460238"/>
          </a:xfrm>
        </p:spPr>
        <p:txBody>
          <a:bodyPr>
            <a:normAutofit/>
          </a:bodyPr>
          <a:lstStyle/>
          <a:p>
            <a:r>
              <a:rPr lang="en-US" dirty="0"/>
              <a:t>Dr Nasim Fatemighomi (she/her)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1A45B-0591-6EB8-BD1D-5A2325C36C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399" y="5107048"/>
            <a:ext cx="9503229" cy="87387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SNOLAB Research Scientist</a:t>
            </a:r>
          </a:p>
          <a:p>
            <a:r>
              <a:rPr lang="en-US" dirty="0"/>
              <a:t>Queen’s University Adjunct Professor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84F2AA-6FE7-9CDA-17A6-3B83FF1BA8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9118" y="273185"/>
            <a:ext cx="2220688" cy="742661"/>
          </a:xfrm>
        </p:spPr>
        <p:txBody>
          <a:bodyPr>
            <a:normAutofit/>
          </a:bodyPr>
          <a:lstStyle/>
          <a:p>
            <a:r>
              <a:rPr lang="en-US" dirty="0"/>
              <a:t>2026/06/23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DCF088C-83CF-A466-4DD8-B03C5D031947}"/>
              </a:ext>
            </a:extLst>
          </p:cNvPr>
          <p:cNvSpPr txBox="1">
            <a:spLocks/>
          </p:cNvSpPr>
          <p:nvPr/>
        </p:nvSpPr>
        <p:spPr>
          <a:xfrm>
            <a:off x="914398" y="6094569"/>
            <a:ext cx="9503229" cy="11209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CAP2026, Ottawa, June 23</a:t>
            </a:r>
            <a:r>
              <a:rPr lang="en-US" baseline="30000" dirty="0">
                <a:solidFill>
                  <a:srgbClr val="FF0000"/>
                </a:solidFill>
              </a:rPr>
              <a:t>rd</a:t>
            </a:r>
            <a:r>
              <a:rPr lang="en-US" dirty="0">
                <a:solidFill>
                  <a:srgbClr val="FF0000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229670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3B23F-155E-10F0-60C5-0FC6A205C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FDDA54-98AB-DFB8-5FD2-0CAD709699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10</a:t>
            </a:fld>
            <a:endParaRPr lang="en-CA" b="1"/>
          </a:p>
        </p:txBody>
      </p:sp>
      <p:pic>
        <p:nvPicPr>
          <p:cNvPr id="9" name="Picture 8" descr="A machine in a room&#10;&#10;Description automatically generated">
            <a:extLst>
              <a:ext uri="{FF2B5EF4-FFF2-40B4-BE49-F238E27FC236}">
                <a16:creationId xmlns:a16="http://schemas.microsoft.com/office/drawing/2014/main" id="{E57D7E08-18A6-EE76-0D4B-877626D365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62" t="5464"/>
          <a:stretch/>
        </p:blipFill>
        <p:spPr>
          <a:xfrm>
            <a:off x="3172299" y="1007136"/>
            <a:ext cx="6990711" cy="48566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B934C0-47CA-1FB9-5547-D381E477C1DB}"/>
              </a:ext>
            </a:extLst>
          </p:cNvPr>
          <p:cNvSpPr txBox="1"/>
          <p:nvPr/>
        </p:nvSpPr>
        <p:spPr>
          <a:xfrm>
            <a:off x="10501965" y="5277030"/>
            <a:ext cx="1275280" cy="83099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Vacuum Pump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FF6551A-C4FC-C750-CB31-BD00520918FF}"/>
              </a:ext>
            </a:extLst>
          </p:cNvPr>
          <p:cNvCxnSpPr>
            <a:cxnSpLocks/>
          </p:cNvCxnSpPr>
          <p:nvPr/>
        </p:nvCxnSpPr>
        <p:spPr>
          <a:xfrm flipH="1">
            <a:off x="8564407" y="4106138"/>
            <a:ext cx="1691378" cy="0"/>
          </a:xfrm>
          <a:prstGeom prst="straightConnector1">
            <a:avLst/>
          </a:prstGeom>
          <a:ln w="79375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CB4DD3-7E1F-8A44-658B-196781AB58D4}"/>
              </a:ext>
            </a:extLst>
          </p:cNvPr>
          <p:cNvSpPr txBox="1"/>
          <p:nvPr/>
        </p:nvSpPr>
        <p:spPr>
          <a:xfrm>
            <a:off x="10362558" y="3987537"/>
            <a:ext cx="1531510" cy="83099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Emanation</a:t>
            </a:r>
          </a:p>
          <a:p>
            <a:r>
              <a:rPr lang="en-US" sz="2400" dirty="0"/>
              <a:t> Chamber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3A2BB2F-962E-AF9E-A1D2-420AD289FB80}"/>
              </a:ext>
            </a:extLst>
          </p:cNvPr>
          <p:cNvCxnSpPr>
            <a:cxnSpLocks/>
          </p:cNvCxnSpPr>
          <p:nvPr/>
        </p:nvCxnSpPr>
        <p:spPr>
          <a:xfrm flipH="1">
            <a:off x="7295745" y="5464082"/>
            <a:ext cx="2867265" cy="0"/>
          </a:xfrm>
          <a:prstGeom prst="straightConnector1">
            <a:avLst/>
          </a:prstGeom>
          <a:ln w="79375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B8EECA2-B167-5F89-C819-706084F099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95704" y="307455"/>
            <a:ext cx="12579856" cy="1316076"/>
          </a:xfrm>
        </p:spPr>
        <p:txBody>
          <a:bodyPr>
            <a:normAutofit/>
          </a:bodyPr>
          <a:lstStyle/>
          <a:p>
            <a:r>
              <a:rPr lang="en-US" dirty="0"/>
              <a:t>SNOLAB Radon Emanation System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5DAAE-01CE-B9BF-9E4F-7802FFC7F1F7}"/>
                  </a:ext>
                </a:extLst>
              </p:cNvPr>
              <p:cNvSpPr txBox="1"/>
              <p:nvPr/>
            </p:nvSpPr>
            <p:spPr>
              <a:xfrm>
                <a:off x="182880" y="2535198"/>
                <a:ext cx="2789871" cy="892552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Background: </a:t>
                </a:r>
              </a:p>
              <a:p>
                <a:r>
                  <a:rPr lang="en-US" sz="2400" dirty="0"/>
                  <a:t>4</a:t>
                </a:r>
                <a14:m>
                  <m:oMath xmlns:m="http://schemas.openxmlformats.org/officeDocument/2006/math"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/>
                  <a:t> 2 Rn atoms/</a:t>
                </a:r>
                <a:r>
                  <a:rPr lang="en-US" sz="2800" dirty="0"/>
                  <a:t>day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55DAAE-01CE-B9BF-9E4F-7802FFC7F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2535198"/>
                <a:ext cx="2789871" cy="892552"/>
              </a:xfrm>
              <a:prstGeom prst="rect">
                <a:avLst/>
              </a:prstGeom>
              <a:blipFill>
                <a:blip r:embed="rId4"/>
                <a:stretch>
                  <a:fillRect l="-2808" t="-3974" r="-3456" b="-16556"/>
                </a:stretch>
              </a:blipFill>
              <a:ln w="28575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9448D29-DA61-B3DD-22F4-4A8469124529}"/>
              </a:ext>
            </a:extLst>
          </p:cNvPr>
          <p:cNvSpPr txBox="1"/>
          <p:nvPr/>
        </p:nvSpPr>
        <p:spPr>
          <a:xfrm>
            <a:off x="3157085" y="5960040"/>
            <a:ext cx="622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Plan to increase the emanation chambers</a:t>
            </a:r>
          </a:p>
        </p:txBody>
      </p:sp>
    </p:spTree>
    <p:extLst>
      <p:ext uri="{BB962C8B-B14F-4D97-AF65-F5344CB8AC3E}">
        <p14:creationId xmlns:p14="http://schemas.microsoft.com/office/powerpoint/2010/main" val="907831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graph of a number of individuals&#10;&#10;Description automatically generated">
            <a:extLst>
              <a:ext uri="{FF2B5EF4-FFF2-40B4-BE49-F238E27FC236}">
                <a16:creationId xmlns:a16="http://schemas.microsoft.com/office/drawing/2014/main" id="{F2415CF9-08BD-0E06-4006-72CBA626F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934" y="3469043"/>
            <a:ext cx="3328802" cy="22605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E8075-5992-894F-13DE-05E13AC9B1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6600" y="1379988"/>
            <a:ext cx="10693400" cy="1319091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Portable Lucas cells (LCs) with ZnS(Ag) coating  </a:t>
            </a:r>
            <a:endParaRPr lang="en-CA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ZnS(Ag) scintillates with </a:t>
            </a:r>
            <a:r>
              <a:rPr lang="el-GR" sz="2800" dirty="0"/>
              <a:t>α </a:t>
            </a:r>
            <a:r>
              <a:rPr lang="en-CA" sz="2800" dirty="0"/>
              <a:t>particles → ideal for radon detection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Sixteen LC channels available</a:t>
            </a:r>
          </a:p>
          <a:p>
            <a:endParaRPr lang="en-CA" sz="2800" dirty="0"/>
          </a:p>
          <a:p>
            <a:endParaRPr lang="en-CA" sz="28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0ACD9F7-ECDE-02F0-2B79-7A88AFCF4ADD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736600" y="732067"/>
            <a:ext cx="9380794" cy="78148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1pPr>
            <a:lvl2pPr marL="0" marR="0" indent="228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2pPr>
            <a:lvl3pPr marL="0" marR="0" indent="457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3pPr>
            <a:lvl4pPr marL="0" marR="0" indent="685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4pPr>
            <a:lvl5pPr marL="0" marR="0" indent="9144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5pPr>
            <a:lvl6pPr marL="0" marR="0" indent="11430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6pPr>
            <a:lvl7pPr marL="0" marR="0" indent="1371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7pPr>
            <a:lvl8pPr marL="0" marR="0" indent="1600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8pPr>
            <a:lvl9pPr marL="0" marR="0" indent="1828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9pPr>
          </a:lstStyle>
          <a:p>
            <a:pPr hangingPunct="1"/>
            <a:r>
              <a:rPr lang="en-US" sz="5400" dirty="0"/>
              <a:t>Radon Counting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EAD533-81E4-9CCA-CA04-DD4159C0FD6B}"/>
              </a:ext>
            </a:extLst>
          </p:cNvPr>
          <p:cNvSpPr txBox="1"/>
          <p:nvPr/>
        </p:nvSpPr>
        <p:spPr>
          <a:xfrm>
            <a:off x="3412872" y="5729576"/>
            <a:ext cx="4803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2” diameter PMTs and CAEN electronics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51BE71-F496-7590-B915-C39BDF9CE7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71222" y="1043749"/>
            <a:ext cx="2270234" cy="12770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046F68-91D3-D883-AFEC-D1B89ACDBBE2}"/>
              </a:ext>
            </a:extLst>
          </p:cNvPr>
          <p:cNvSpPr txBox="1"/>
          <p:nvPr/>
        </p:nvSpPr>
        <p:spPr>
          <a:xfrm>
            <a:off x="10443593" y="2516169"/>
            <a:ext cx="13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2” diameter</a:t>
            </a:r>
          </a:p>
        </p:txBody>
      </p:sp>
      <p:pic>
        <p:nvPicPr>
          <p:cNvPr id="17" name="Picture 16" descr="A picture containing electrical wiring, machine, cable, electronics&#10;&#10;Description automatically generated">
            <a:extLst>
              <a:ext uri="{FF2B5EF4-FFF2-40B4-BE49-F238E27FC236}">
                <a16:creationId xmlns:a16="http://schemas.microsoft.com/office/drawing/2014/main" id="{9287C891-A3F3-C22D-6182-89A9E3B522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775" y="3515438"/>
            <a:ext cx="3232449" cy="223733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2D9AF43-81F7-6C6E-0F95-6A71FA005E9F}"/>
              </a:ext>
            </a:extLst>
          </p:cNvPr>
          <p:cNvSpPr txBox="1"/>
          <p:nvPr/>
        </p:nvSpPr>
        <p:spPr>
          <a:xfrm>
            <a:off x="8942284" y="5873822"/>
            <a:ext cx="166530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4 </a:t>
            </a:r>
            <a:r>
              <a:rPr lang="el-GR" sz="2000" dirty="0"/>
              <a:t>μ</a:t>
            </a:r>
            <a:r>
              <a:rPr lang="en-CA" sz="2000" dirty="0"/>
              <a:t>s window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44A6DEA-4B95-4339-767E-2B3906219067}"/>
              </a:ext>
            </a:extLst>
          </p:cNvPr>
          <p:cNvCxnSpPr>
            <a:cxnSpLocks/>
          </p:cNvCxnSpPr>
          <p:nvPr/>
        </p:nvCxnSpPr>
        <p:spPr>
          <a:xfrm>
            <a:off x="7997952" y="5838616"/>
            <a:ext cx="3224784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896FED14-F4C9-7D42-A7EE-3EA7A3349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11</a:t>
            </a:fld>
            <a:endParaRPr lang="en-CA" b="1"/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4149172C-7CE2-E887-65C8-4BCBF01723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550" y="3667669"/>
            <a:ext cx="3668515" cy="193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9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D6C58-73DE-B85B-CBF0-5F630D488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9732A6-8171-6332-8982-FA62471A77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LC Efficiency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2C7BF-23DC-2EED-02DB-87355FC4A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12</a:t>
            </a:fld>
            <a:endParaRPr lang="en-CA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967C8CE-DD54-4078-961D-A7C8C6BECB8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36600" y="5663133"/>
                <a:ext cx="6716913" cy="949539"/>
              </a:xfrm>
            </p:spPr>
            <p:txBody>
              <a:bodyPr>
                <a:normAutofit fontScale="85000" lnSpcReduction="10000"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Plan to purchase a 30.0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1.5 Bq RNC pylon source to</a:t>
                </a:r>
                <a:r>
                  <a:rPr lang="en-US" dirty="0"/>
                  <a:t> measure efficiency at SNOLAB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457200" indent="-457200"/>
                <a:endParaRPr lang="en-US" dirty="0">
                  <a:solidFill>
                    <a:schemeClr val="tx1"/>
                  </a:solidFill>
                </a:endParaRPr>
              </a:p>
              <a:p>
                <a:pPr marL="457200" indent="-457200"/>
                <a:endParaRPr lang="en-US" baseline="30000" dirty="0">
                  <a:solidFill>
                    <a:schemeClr val="accent1"/>
                  </a:solidFill>
                </a:endParaRPr>
              </a:p>
              <a:p>
                <a:pPr marL="1143000" lvl="1" indent="-457200"/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967C8CE-DD54-4078-961D-A7C8C6BECB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36600" y="5663133"/>
                <a:ext cx="6716913" cy="949539"/>
              </a:xfrm>
              <a:blipFill>
                <a:blip r:embed="rId3"/>
                <a:stretch>
                  <a:fillRect l="-1452" t="-12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D0308D0-973B-2B21-9C9A-766FB562ABB6}"/>
              </a:ext>
            </a:extLst>
          </p:cNvPr>
          <p:cNvSpPr txBox="1"/>
          <p:nvPr/>
        </p:nvSpPr>
        <p:spPr>
          <a:xfrm>
            <a:off x="7960530" y="4943740"/>
            <a:ext cx="17268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</a:rPr>
              <a:t>Courtesy </a:t>
            </a:r>
            <a:r>
              <a:rPr lang="en-US" dirty="0">
                <a:solidFill>
                  <a:schemeClr val="bg1"/>
                </a:solidFill>
              </a:rPr>
              <a:t>of J. </a:t>
            </a:r>
            <a:r>
              <a:rPr lang="en-US" dirty="0" err="1">
                <a:solidFill>
                  <a:schemeClr val="bg1"/>
                </a:solidFill>
              </a:rPr>
              <a:t>Suys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A black container with a yellow label and a black cap&#10;&#10;Description automatically generated">
            <a:extLst>
              <a:ext uri="{FF2B5EF4-FFF2-40B4-BE49-F238E27FC236}">
                <a16:creationId xmlns:a16="http://schemas.microsoft.com/office/drawing/2014/main" id="{B8490AC2-F641-B651-378C-293B1AC18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027" y="4861291"/>
            <a:ext cx="2950779" cy="16036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291540-E58D-29BC-8A99-CE6970F75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638" y="1613860"/>
            <a:ext cx="5312484" cy="38063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755641-0870-BB29-7421-90546C7CD8E1}"/>
              </a:ext>
            </a:extLst>
          </p:cNvPr>
          <p:cNvSpPr txBox="1"/>
          <p:nvPr/>
        </p:nvSpPr>
        <p:spPr>
          <a:xfrm>
            <a:off x="9687349" y="3611591"/>
            <a:ext cx="2357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Justin </a:t>
            </a:r>
            <a:r>
              <a:rPr lang="en-US" sz="2000" dirty="0" err="1"/>
              <a:t>Suys</a:t>
            </a:r>
            <a:r>
              <a:rPr lang="en-US" sz="2000" dirty="0"/>
              <a:t> CAP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41D56E-FA19-97F1-B5A7-412C4B8AC7B6}"/>
              </a:ext>
            </a:extLst>
          </p:cNvPr>
          <p:cNvSpPr txBox="1"/>
          <p:nvPr/>
        </p:nvSpPr>
        <p:spPr>
          <a:xfrm>
            <a:off x="-640839" y="2825506"/>
            <a:ext cx="40592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lvl="1" indent="-457200"/>
            <a:r>
              <a:rPr lang="en-US" sz="2000" dirty="0"/>
              <a:t>  </a:t>
            </a:r>
            <a:r>
              <a:rPr lang="da-DK" sz="2000" dirty="0"/>
              <a:t>I. Blevis, et al. NIM A, 517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72E956-5532-C853-FEF7-5795E888981E}"/>
              </a:ext>
            </a:extLst>
          </p:cNvPr>
          <p:cNvSpPr txBox="1"/>
          <p:nvPr/>
        </p:nvSpPr>
        <p:spPr>
          <a:xfrm>
            <a:off x="-537389" y="3842424"/>
            <a:ext cx="6097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lvl="1" indent="-457200"/>
            <a:r>
              <a:rPr lang="en-US" sz="2000" dirty="0"/>
              <a:t>M. Liu, </a:t>
            </a:r>
            <a:r>
              <a:rPr lang="en-US" sz="2000" i="1" dirty="0"/>
              <a:t>et al. </a:t>
            </a:r>
            <a:r>
              <a:rPr lang="en-US" sz="2000" dirty="0"/>
              <a:t>NIMA, 517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45B13C5D-1487-6CEB-5C16-7D762CAAA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939" y="1709908"/>
            <a:ext cx="1979263" cy="15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6601709-A73C-72E8-E46A-965A8BCBA3DB}"/>
              </a:ext>
            </a:extLst>
          </p:cNvPr>
          <p:cNvSpPr txBox="1"/>
          <p:nvPr/>
        </p:nvSpPr>
        <p:spPr>
          <a:xfrm>
            <a:off x="8748923" y="3255379"/>
            <a:ext cx="1988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GEANT4 simulation</a:t>
            </a:r>
          </a:p>
          <a:p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E1B4A7-75F7-2A32-58CF-7F192ECCF8A8}"/>
              </a:ext>
            </a:extLst>
          </p:cNvPr>
          <p:cNvCxnSpPr>
            <a:cxnSpLocks/>
          </p:cNvCxnSpPr>
          <p:nvPr/>
        </p:nvCxnSpPr>
        <p:spPr>
          <a:xfrm flipH="1">
            <a:off x="6685523" y="3852959"/>
            <a:ext cx="3001826" cy="48751"/>
          </a:xfrm>
          <a:prstGeom prst="straightConnector1">
            <a:avLst/>
          </a:prstGeom>
          <a:ln w="79375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7537804-2D4B-A38F-C747-A395714A89FD}"/>
              </a:ext>
            </a:extLst>
          </p:cNvPr>
          <p:cNvCxnSpPr>
            <a:cxnSpLocks/>
          </p:cNvCxnSpPr>
          <p:nvPr/>
        </p:nvCxnSpPr>
        <p:spPr>
          <a:xfrm flipH="1">
            <a:off x="7947856" y="3837203"/>
            <a:ext cx="1688934" cy="303512"/>
          </a:xfrm>
          <a:prstGeom prst="straightConnector1">
            <a:avLst/>
          </a:prstGeom>
          <a:ln w="79375">
            <a:solidFill>
              <a:schemeClr val="accent4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2C22DD-454C-3FA9-F6B6-EC46D5F0CC64}"/>
              </a:ext>
            </a:extLst>
          </p:cNvPr>
          <p:cNvCxnSpPr>
            <a:cxnSpLocks/>
          </p:cNvCxnSpPr>
          <p:nvPr/>
        </p:nvCxnSpPr>
        <p:spPr>
          <a:xfrm>
            <a:off x="2026920" y="4293815"/>
            <a:ext cx="2667000" cy="325396"/>
          </a:xfrm>
          <a:prstGeom prst="straightConnector1">
            <a:avLst/>
          </a:prstGeom>
          <a:ln w="793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17D20F0-46F3-1C79-5B2C-E64C8BE8695C}"/>
              </a:ext>
            </a:extLst>
          </p:cNvPr>
          <p:cNvCxnSpPr>
            <a:cxnSpLocks/>
          </p:cNvCxnSpPr>
          <p:nvPr/>
        </p:nvCxnSpPr>
        <p:spPr>
          <a:xfrm flipV="1">
            <a:off x="2959795" y="2634557"/>
            <a:ext cx="787120" cy="238659"/>
          </a:xfrm>
          <a:prstGeom prst="straightConnector1">
            <a:avLst/>
          </a:prstGeom>
          <a:ln w="79375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389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1F9490-7D68-28E4-139A-C1622B13A9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LC Background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B8822D-4351-B1B3-B2BB-E5C10C4B8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13</a:t>
            </a:fld>
            <a:endParaRPr lang="en-CA" b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4CB78-A674-709D-AD9E-F7D4B2A6D9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6CF833E-4466-EAB6-4DB1-3955560704B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2016" y="1438391"/>
            <a:ext cx="3453924" cy="486561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B38B6575-99BB-07C3-C98A-F32E83125F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707" y="2485379"/>
            <a:ext cx="5095766" cy="3613078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378F3278-698F-202B-F96B-4FBC774A8B66}"/>
              </a:ext>
            </a:extLst>
          </p:cNvPr>
          <p:cNvSpPr/>
          <p:nvPr/>
        </p:nvSpPr>
        <p:spPr>
          <a:xfrm flipH="1">
            <a:off x="5662626" y="5992387"/>
            <a:ext cx="4651806" cy="413987"/>
          </a:xfrm>
          <a:prstGeom prst="rightArrow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A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1CDB4F-6292-05AA-2DAA-ACB8D8E8E059}"/>
              </a:ext>
            </a:extLst>
          </p:cNvPr>
          <p:cNvSpPr txBox="1"/>
          <p:nvPr/>
        </p:nvSpPr>
        <p:spPr>
          <a:xfrm>
            <a:off x="8218667" y="5722473"/>
            <a:ext cx="294116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Increasing age </a:t>
            </a:r>
            <a:endParaRPr kumimoji="0" lang="en-CA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97929C-B315-FE55-1CDB-9DAC4ABBB40C}"/>
              </a:ext>
            </a:extLst>
          </p:cNvPr>
          <p:cNvSpPr/>
          <p:nvPr/>
        </p:nvSpPr>
        <p:spPr>
          <a:xfrm>
            <a:off x="3650725" y="4372619"/>
            <a:ext cx="488138" cy="488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12F9C1-717D-F276-68C8-ED4D516F6B20}"/>
              </a:ext>
            </a:extLst>
          </p:cNvPr>
          <p:cNvSpPr txBox="1"/>
          <p:nvPr/>
        </p:nvSpPr>
        <p:spPr>
          <a:xfrm>
            <a:off x="4958974" y="1613771"/>
            <a:ext cx="72330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New LCs have background of 3 to 5 alpha counts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LC </a:t>
            </a:r>
            <a:r>
              <a:rPr lang="en-US" sz="2400" baseline="30000" dirty="0"/>
              <a:t>210</a:t>
            </a:r>
            <a:r>
              <a:rPr lang="en-US" sz="2400" dirty="0"/>
              <a:t>Po background increases with </a:t>
            </a:r>
            <a:r>
              <a:rPr lang="en-US" sz="2400" baseline="30000" dirty="0"/>
              <a:t>210</a:t>
            </a:r>
            <a:r>
              <a:rPr lang="en-US" sz="2400" dirty="0"/>
              <a:t>Pb build 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4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70B01-5AF0-3AA8-1C82-2B0E0BE85E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Reducing LC Background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4E1F1-1B7B-EF35-7A95-A7D82E75A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14</a:t>
            </a:fld>
            <a:endParaRPr lang="en-CA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6789C07-CB14-7FE3-C2B0-C6DF603946EE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36600" y="1559758"/>
                <a:ext cx="11040872" cy="399415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3200" dirty="0"/>
                  <a:t>New low background Lucas cells were fabricated: 3 to 5 </a:t>
                </a:r>
                <a14:m>
                  <m:oMath xmlns:m="http://schemas.openxmlformats.org/officeDocument/2006/math">
                    <m:r>
                      <a:rPr lang="en-CA" sz="32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sz="3200" dirty="0"/>
                  <a:t>/day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3200" dirty="0"/>
                  <a:t>R&amp;D toward lower background ZnS(Ag) using selective precipitation technique  (</a:t>
                </a:r>
                <a:r>
                  <a:rPr lang="en-US" sz="3200" b="1" dirty="0"/>
                  <a:t>See Peter Qin’s </a:t>
                </a:r>
                <a:r>
                  <a:rPr lang="en-US" sz="3200" b="1" dirty="0" err="1"/>
                  <a:t>talk:</a:t>
                </a:r>
                <a:r>
                  <a:rPr lang="en-US" b="1" dirty="0" err="1"/>
                  <a:t>DAPI</a:t>
                </a:r>
                <a:r>
                  <a:rPr lang="en-US" b="1" dirty="0"/>
                  <a:t> T2-1)</a:t>
                </a:r>
              </a:p>
              <a:p>
                <a:endParaRPr lang="en-CA" sz="3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3200" dirty="0"/>
              </a:p>
              <a:p>
                <a:pPr marL="1028700" lvl="1" indent="-342900"/>
                <a:endParaRPr lang="en-CA" sz="26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6789C07-CB14-7FE3-C2B0-C6DF603946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36600" y="1559758"/>
                <a:ext cx="11040872" cy="3994150"/>
              </a:xfrm>
              <a:blipFill>
                <a:blip r:embed="rId3"/>
                <a:stretch>
                  <a:fillRect l="-1270" t="-3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hand in blue glove holding a round object&#10;&#10;AI-generated content may be incorrect.">
            <a:extLst>
              <a:ext uri="{FF2B5EF4-FFF2-40B4-BE49-F238E27FC236}">
                <a16:creationId xmlns:a16="http://schemas.microsoft.com/office/drawing/2014/main" id="{4BA5DF80-E87F-99D7-1882-BBB209BDC7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704" t="34164" r="-148" b="14167"/>
          <a:stretch>
            <a:fillRect/>
          </a:stretch>
        </p:blipFill>
        <p:spPr>
          <a:xfrm>
            <a:off x="1496290" y="3556833"/>
            <a:ext cx="2453429" cy="24678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BE09BC-EB7F-7662-5EFB-B8119101AD1D}"/>
              </a:ext>
            </a:extLst>
          </p:cNvPr>
          <p:cNvSpPr txBox="1"/>
          <p:nvPr/>
        </p:nvSpPr>
        <p:spPr>
          <a:xfrm>
            <a:off x="1403547" y="6077647"/>
            <a:ext cx="4234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New Lucas cell</a:t>
            </a:r>
          </a:p>
          <a:p>
            <a:r>
              <a:rPr lang="en-CA" dirty="0"/>
              <a:t>(made with commercial ZnS(Ag))</a:t>
            </a:r>
            <a:endParaRPr lang="en-US" dirty="0"/>
          </a:p>
        </p:txBody>
      </p:sp>
      <p:pic>
        <p:nvPicPr>
          <p:cNvPr id="7" name="Picture 6" descr="A green light in a glass&#10;&#10;AI-generated content may be incorrect.">
            <a:extLst>
              <a:ext uri="{FF2B5EF4-FFF2-40B4-BE49-F238E27FC236}">
                <a16:creationId xmlns:a16="http://schemas.microsoft.com/office/drawing/2014/main" id="{77898625-39B7-4E30-44CD-D418DC49646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1317"/>
          <a:stretch>
            <a:fillRect/>
          </a:stretch>
        </p:blipFill>
        <p:spPr>
          <a:xfrm>
            <a:off x="4375928" y="3582848"/>
            <a:ext cx="2524824" cy="2442043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A251CA-C201-07D7-B520-6B03B7B3C40A}"/>
              </a:ext>
            </a:extLst>
          </p:cNvPr>
          <p:cNvSpPr txBox="1">
            <a:spLocks/>
          </p:cNvSpPr>
          <p:nvPr/>
        </p:nvSpPr>
        <p:spPr>
          <a:xfrm>
            <a:off x="4760144" y="6147633"/>
            <a:ext cx="1977513" cy="767390"/>
          </a:xfrm>
          <a:prstGeom prst="rect">
            <a:avLst/>
          </a:prstGeom>
          <a:ln w="12700" cap="flat">
            <a:noFill/>
            <a:miter lim="400000"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84200" hangingPunct="0">
              <a:lnSpc>
                <a:spcPct val="120000"/>
              </a:lnSpc>
              <a:spcBef>
                <a:spcPts val="0"/>
              </a:spcBef>
            </a:pPr>
            <a:r>
              <a:rPr lang="en-CA" sz="1800" dirty="0"/>
              <a:t>In-house ZnS(Ag)</a:t>
            </a:r>
          </a:p>
          <a:p>
            <a:pPr defTabSz="584200" hangingPunct="0">
              <a:lnSpc>
                <a:spcPct val="120000"/>
              </a:lnSpc>
              <a:spcBef>
                <a:spcPts val="0"/>
              </a:spcBef>
              <a:buFontTx/>
              <a:buNone/>
            </a:pPr>
            <a:endParaRPr lang="en-US" sz="1800" dirty="0">
              <a:solidFill>
                <a:srgbClr val="000000"/>
              </a:solidFill>
              <a:latin typeface="Muli Regular"/>
              <a:ea typeface="Muli Regular"/>
              <a:cs typeface="Muli Regular"/>
              <a:sym typeface="Muli Regular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DDC866-5998-9C0C-5DF1-1DC01A5E2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2656" y="3260476"/>
            <a:ext cx="4432300" cy="300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4B72B6-2C12-1E47-7E14-74F15149263B}"/>
                  </a:ext>
                </a:extLst>
              </p:cNvPr>
              <p:cNvSpPr txBox="1"/>
              <p:nvPr/>
            </p:nvSpPr>
            <p:spPr>
              <a:xfrm>
                <a:off x="8924071" y="3898231"/>
                <a:ext cx="17716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scintillation </a:t>
                </a:r>
              </a:p>
              <a:p>
                <a:r>
                  <a:rPr lang="en-US" dirty="0"/>
                  <a:t>in-house ZnS(Ag)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4B72B6-2C12-1E47-7E14-74F151492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4071" y="3898231"/>
                <a:ext cx="1771639" cy="646331"/>
              </a:xfrm>
              <a:prstGeom prst="rect">
                <a:avLst/>
              </a:prstGeom>
              <a:blipFill>
                <a:blip r:embed="rId7"/>
                <a:stretch>
                  <a:fillRect l="-3093" t="-4717" r="-240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049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0654F-E4BA-C4EC-36F5-3358DE2B1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30ABAA-4099-DA93-FB52-1A798040B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15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AD34F-5125-5439-044B-C501F94B8ED4}"/>
              </a:ext>
            </a:extLst>
          </p:cNvPr>
          <p:cNvSpPr txBox="1"/>
          <p:nvPr/>
        </p:nvSpPr>
        <p:spPr>
          <a:xfrm>
            <a:off x="664153" y="2865185"/>
            <a:ext cx="10277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Measurement of </a:t>
            </a:r>
            <a:r>
              <a:rPr lang="en-US" sz="5400" baseline="30000" dirty="0">
                <a:solidFill>
                  <a:schemeClr val="accent1"/>
                </a:solidFill>
              </a:rPr>
              <a:t>222</a:t>
            </a:r>
            <a:r>
              <a:rPr lang="en-US" sz="5400" dirty="0">
                <a:solidFill>
                  <a:schemeClr val="accent1"/>
                </a:solidFill>
              </a:rPr>
              <a:t>Rn  concentration in N</a:t>
            </a:r>
            <a:r>
              <a:rPr lang="en-US" sz="5400" baseline="-25000" dirty="0">
                <a:solidFill>
                  <a:schemeClr val="accent1"/>
                </a:solidFill>
              </a:rPr>
              <a:t>2</a:t>
            </a:r>
            <a:endParaRPr lang="en-US" sz="5400" baseline="30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2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06C06-D644-8A99-188B-FF551B081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2AC8DF6-2F49-7253-F418-99D180E0E19C}"/>
              </a:ext>
            </a:extLst>
          </p:cNvPr>
          <p:cNvGrpSpPr/>
          <p:nvPr/>
        </p:nvGrpSpPr>
        <p:grpSpPr>
          <a:xfrm>
            <a:off x="6300371" y="4132268"/>
            <a:ext cx="5118477" cy="2604658"/>
            <a:chOff x="6884020" y="4551718"/>
            <a:chExt cx="5115390" cy="2726150"/>
          </a:xfrm>
        </p:grpSpPr>
        <p:pic>
          <p:nvPicPr>
            <p:cNvPr id="9" name="Picture 8" descr="A diagram of a trap&#10;&#10;Description automatically generated">
              <a:extLst>
                <a:ext uri="{FF2B5EF4-FFF2-40B4-BE49-F238E27FC236}">
                  <a16:creationId xmlns:a16="http://schemas.microsoft.com/office/drawing/2014/main" id="{13C4F1C1-01BD-7680-0F0C-8653764AE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4566" y="4551718"/>
              <a:ext cx="4744844" cy="272615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E9022F-B9F0-C90C-DB6D-2AC99E11A727}"/>
                </a:ext>
              </a:extLst>
            </p:cNvPr>
            <p:cNvSpPr/>
            <p:nvPr/>
          </p:nvSpPr>
          <p:spPr>
            <a:xfrm>
              <a:off x="6884020" y="4551718"/>
              <a:ext cx="182755" cy="520389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5E39FD-C290-3074-4D8F-0D7E9F02F7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UG Radon Board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7A93AF-D919-7CE3-D31C-5B1A9BA43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16</a:t>
            </a:fld>
            <a:endParaRPr lang="en-CA" b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9CC3B2-47B4-83C8-5934-207C99C30B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6987" y="1836236"/>
            <a:ext cx="6098915" cy="3994150"/>
          </a:xfrm>
        </p:spPr>
        <p:txBody>
          <a:bodyPr>
            <a:normAutofit/>
          </a:bodyPr>
          <a:lstStyle/>
          <a:p>
            <a:pPr marL="241093" indent="-24109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800" dirty="0"/>
              <a:t>Designed for vacuum radon emanation measurement</a:t>
            </a:r>
          </a:p>
          <a:p>
            <a:pPr marL="241093" indent="-24109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800" dirty="0"/>
              <a:t>Was adopted to perform N</a:t>
            </a:r>
            <a:r>
              <a:rPr lang="en-CA" sz="2800" baseline="-25000" dirty="0"/>
              <a:t>2 </a:t>
            </a:r>
            <a:r>
              <a:rPr lang="en-CA" sz="2800" dirty="0"/>
              <a:t> gas assays</a:t>
            </a:r>
          </a:p>
          <a:p>
            <a:endParaRPr lang="en-US" dirty="0"/>
          </a:p>
        </p:txBody>
      </p:sp>
      <p:pic>
        <p:nvPicPr>
          <p:cNvPr id="14" name="Picture 13" descr="A machine with text on it&#10;&#10;Description automatically generated">
            <a:extLst>
              <a:ext uri="{FF2B5EF4-FFF2-40B4-BE49-F238E27FC236}">
                <a16:creationId xmlns:a16="http://schemas.microsoft.com/office/drawing/2014/main" id="{385541ED-B168-BFAA-D91E-8641D51A2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853" y="1205318"/>
            <a:ext cx="4589906" cy="26279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21BEAE-F122-0C7E-8D15-2532FDE03A48}"/>
              </a:ext>
            </a:extLst>
          </p:cNvPr>
          <p:cNvSpPr txBox="1"/>
          <p:nvPr/>
        </p:nvSpPr>
        <p:spPr>
          <a:xfrm>
            <a:off x="389702" y="4622918"/>
            <a:ext cx="2672061" cy="841256"/>
          </a:xfrm>
          <a:prstGeom prst="rect">
            <a:avLst/>
          </a:prstGeom>
          <a:noFill/>
          <a:ln w="47625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000000"/>
                </a:solidFill>
                <a:latin typeface="Amasis MT Pro" panose="02040504050005020304" pitchFamily="18" charset="77"/>
                <a:sym typeface="Muli Regular"/>
              </a:rPr>
              <a:t>Cover G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40504050005020304" pitchFamily="18" charset="77"/>
                <a:sym typeface="Muli Regular"/>
              </a:rPr>
              <a:t>as system </a:t>
            </a:r>
            <a:b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40504050005020304" pitchFamily="18" charset="77"/>
                <a:sym typeface="Muli Regular"/>
              </a:rPr>
            </a:b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40504050005020304" pitchFamily="18" charset="77"/>
                <a:sym typeface="Muli Regular"/>
              </a:rPr>
              <a:t>filled with </a:t>
            </a:r>
            <a:r>
              <a:rPr lang="en-US" dirty="0">
                <a:latin typeface="Amasis MT Pro" panose="02040504050005020304" pitchFamily="18" charset="77"/>
              </a:rPr>
              <a:t>N</a:t>
            </a:r>
            <a:r>
              <a:rPr lang="en-US" baseline="-25000" dirty="0">
                <a:latin typeface="Amasis MT Pro" panose="02040504050005020304" pitchFamily="18" charset="77"/>
              </a:rPr>
              <a:t>2</a:t>
            </a:r>
            <a:endParaRPr kumimoji="0" lang="en-US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Amasis MT Pro" panose="02040504050005020304" pitchFamily="18" charset="77"/>
              <a:sym typeface="Muli 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68D521-539B-33C1-6987-6699DA2FEC64}"/>
              </a:ext>
            </a:extLst>
          </p:cNvPr>
          <p:cNvSpPr txBox="1"/>
          <p:nvPr/>
        </p:nvSpPr>
        <p:spPr>
          <a:xfrm>
            <a:off x="4095904" y="4559521"/>
            <a:ext cx="1305183" cy="988989"/>
          </a:xfrm>
          <a:prstGeom prst="rect">
            <a:avLst/>
          </a:prstGeom>
          <a:noFill/>
          <a:ln w="47625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000000"/>
                </a:solidFill>
                <a:latin typeface="Amasis MT Pro" panose="02040504050005020304" pitchFamily="18" charset="77"/>
                <a:sym typeface="Muli Regular"/>
              </a:rPr>
              <a:t>v</a:t>
            </a:r>
            <a:r>
              <a:rPr kumimoji="0" lang="en-US" sz="2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40504050005020304" pitchFamily="18" charset="77"/>
                <a:sym typeface="Muli Regular"/>
              </a:rPr>
              <a:t>apor trap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A85F2C-8E3A-9F14-A8D6-C169D7A53286}"/>
              </a:ext>
            </a:extLst>
          </p:cNvPr>
          <p:cNvSpPr/>
          <p:nvPr/>
        </p:nvSpPr>
        <p:spPr>
          <a:xfrm>
            <a:off x="6619900" y="4033851"/>
            <a:ext cx="4798947" cy="2703075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3F850E4-43B1-441F-6F46-B334E0EBDDFA}"/>
              </a:ext>
            </a:extLst>
          </p:cNvPr>
          <p:cNvSpPr/>
          <p:nvPr/>
        </p:nvSpPr>
        <p:spPr>
          <a:xfrm flipV="1">
            <a:off x="3287172" y="5075563"/>
            <a:ext cx="45128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428F67E3-BE26-B8A4-CE9F-073F70F68181}"/>
              </a:ext>
            </a:extLst>
          </p:cNvPr>
          <p:cNvSpPr/>
          <p:nvPr/>
        </p:nvSpPr>
        <p:spPr>
          <a:xfrm>
            <a:off x="5625086" y="5052704"/>
            <a:ext cx="45128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85A9C-689F-F877-4D13-499DCD964464}"/>
              </a:ext>
            </a:extLst>
          </p:cNvPr>
          <p:cNvSpPr txBox="1"/>
          <p:nvPr/>
        </p:nvSpPr>
        <p:spPr>
          <a:xfrm>
            <a:off x="5768842" y="50524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56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1A6EB-84FE-729C-9096-9C01A9AA2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C4F60A-F935-46B2-22D9-F91F10567F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Primary Trap Limitation for Gas Assays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8DC0E-B219-9D0D-844D-BACF66A93B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5659" y="1629295"/>
            <a:ext cx="6543875" cy="514768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Radon traps use porous materials to enhance trapping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Bronze wool highly efficient under high vacuum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Gas assay efficiency decreases with longer duration or &gt;1 SLPM flow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Limited extracted gas volume constrains sensitivity (&gt; 3.3 </a:t>
            </a:r>
            <a:r>
              <a:rPr lang="en-CA" dirty="0" err="1"/>
              <a:t>mBq</a:t>
            </a:r>
            <a:r>
              <a:rPr lang="en-CA" dirty="0"/>
              <a:t>/m</a:t>
            </a:r>
            <a:r>
              <a:rPr lang="en-CA" baseline="30000" dirty="0"/>
              <a:t>3</a:t>
            </a:r>
            <a:r>
              <a:rPr lang="en-CA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b="1" dirty="0"/>
              <a:t>Need for traps with more porous material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19A7D391-00E3-3F75-E7E3-EDBDBBE20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pic>
        <p:nvPicPr>
          <p:cNvPr id="5" name="Picture 4" descr="A close-up of a yarn&#10;&#10;Description automatically generated">
            <a:extLst>
              <a:ext uri="{FF2B5EF4-FFF2-40B4-BE49-F238E27FC236}">
                <a16:creationId xmlns:a16="http://schemas.microsoft.com/office/drawing/2014/main" id="{F79C94D1-7404-1D7B-3449-7C87E651EF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190" y="1411712"/>
            <a:ext cx="3709494" cy="2007716"/>
          </a:xfrm>
          <a:prstGeom prst="rect">
            <a:avLst/>
          </a:prstGeom>
        </p:spPr>
      </p:pic>
      <p:pic>
        <p:nvPicPr>
          <p:cNvPr id="6" name="Picture 5" descr="A graph of a red line&#10;&#10;Description automatically generated">
            <a:extLst>
              <a:ext uri="{FF2B5EF4-FFF2-40B4-BE49-F238E27FC236}">
                <a16:creationId xmlns:a16="http://schemas.microsoft.com/office/drawing/2014/main" id="{70F21E01-B9BA-01F8-1EBD-6DDB9A0171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695" y="3873731"/>
            <a:ext cx="4308371" cy="2984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146B87-2960-6356-F968-34B6FE66302A}"/>
              </a:ext>
            </a:extLst>
          </p:cNvPr>
          <p:cNvSpPr txBox="1"/>
          <p:nvPr/>
        </p:nvSpPr>
        <p:spPr>
          <a:xfrm>
            <a:off x="7738763" y="3973484"/>
            <a:ext cx="3362274" cy="434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A"/>
              <a:t>S.M.A. Hussain MSc thesis (2022)</a:t>
            </a: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78F8FD-F46D-11D9-F715-B3EFD50D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17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915888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1F5DF-AEAE-C577-570B-1D6140F8A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5F95A1-75BC-E9F0-AFC1-D281954F3E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Activated Charcoal Trap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4C21E61-7696-63D0-BAC1-0390DF7568F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1083" y="1458605"/>
                <a:ext cx="9280704" cy="3994150"/>
              </a:xfrm>
            </p:spPr>
            <p:txBody>
              <a:bodyPr>
                <a:no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Activated charcoal traps used for gas purification </a:t>
                </a:r>
              </a:p>
              <a:p>
                <a:pPr marL="1028700" lvl="1" indent="-342900"/>
                <a:r>
                  <a:rPr lang="en-CA" b="0" i="0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G. </a:t>
                </a:r>
                <a:r>
                  <a:rPr lang="en-CA" b="0" i="0" dirty="0" err="1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Heusser</a:t>
                </a:r>
                <a:r>
                  <a:rPr lang="en-CA" b="0" i="0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, </a:t>
                </a:r>
                <a:r>
                  <a:rPr lang="en-CA" b="0" i="1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et al.</a:t>
                </a:r>
                <a:r>
                  <a:rPr lang="en-CA" dirty="0">
                    <a:solidFill>
                      <a:srgbClr val="0070C0"/>
                    </a:solidFill>
                    <a:latin typeface="+mn-lt"/>
                    <a:cs typeface="Calibri" panose="020F0502020204030204" pitchFamily="34" charset="0"/>
                  </a:rPr>
                  <a:t> </a:t>
                </a:r>
                <a:r>
                  <a:rPr lang="en-CA" b="0" i="0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Appl. </a:t>
                </a:r>
                <a:r>
                  <a:rPr lang="en-CA" b="0" i="0" dirty="0" err="1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Radiat</a:t>
                </a:r>
                <a:r>
                  <a:rPr lang="en-CA" b="0" i="0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. </a:t>
                </a:r>
                <a:r>
                  <a:rPr lang="en-CA" b="0" i="0" dirty="0" err="1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Isot</a:t>
                </a:r>
                <a:r>
                  <a:rPr lang="en-CA" b="0" i="0" dirty="0">
                    <a:solidFill>
                      <a:srgbClr val="0070C0"/>
                    </a:solidFill>
                    <a:effectLst/>
                    <a:latin typeface="+mn-lt"/>
                    <a:cs typeface="Calibri" panose="020F0502020204030204" pitchFamily="34" charset="0"/>
                  </a:rPr>
                  <a:t>., 52 (2000)</a:t>
                </a:r>
                <a:endParaRPr lang="en-CA" sz="2800" b="0" i="0" dirty="0">
                  <a:solidFill>
                    <a:srgbClr val="0070C0"/>
                  </a:solidFill>
                  <a:effectLst/>
                  <a:latin typeface="+mn-lt"/>
                  <a:cs typeface="Calibri" panose="020F05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Gas assays require both trapping &amp; efficient radon release</a:t>
                </a:r>
                <a:endParaRPr lang="en-CA" sz="2800" i="0" dirty="0">
                  <a:solidFill>
                    <a:srgbClr val="0070C0"/>
                  </a:solidFill>
                  <a:effectLst/>
                  <a:latin typeface="+mn-lt"/>
                  <a:cs typeface="Calibri" panose="020F05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+mn-lt"/>
                  </a:rPr>
                  <a:t>Developed a portable activated charcoal trap to enhance radon trapping</a:t>
                </a:r>
              </a:p>
              <a:p>
                <a:pPr marL="1028700" lvl="1" indent="-342900"/>
                <a:r>
                  <a:rPr lang="en-CA" sz="28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A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Nasim </a:t>
                </a:r>
                <a:r>
                  <a:rPr lang="en-CA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Fatemighomi</a:t>
                </a:r>
                <a:r>
                  <a:rPr lang="en-CA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et al: </a:t>
                </a:r>
                <a:r>
                  <a:rPr lang="en-CA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Nucl.Instrum.Meth.A</a:t>
                </a:r>
                <a:r>
                  <a:rPr lang="en-CA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 1076 (2025) </a:t>
                </a:r>
                <a:endParaRPr lang="en-CA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+mn-lt"/>
                  </a:rPr>
                  <a:t>Used</a:t>
                </a:r>
                <a:r>
                  <a:rPr lang="en-CA" sz="2800" dirty="0">
                    <a:latin typeface="+mn-lt"/>
                    <a:cs typeface="Calibri" panose="020F0502020204030204" pitchFamily="34" charset="0"/>
                  </a:rPr>
                  <a:t> low background </a:t>
                </a:r>
                <a:r>
                  <a:rPr lang="en-CA" sz="2800" b="0" i="0" dirty="0">
                    <a:solidFill>
                      <a:srgbClr val="1F1F1F"/>
                    </a:solidFill>
                    <a:effectLst/>
                    <a:latin typeface="+mn-lt"/>
                  </a:rPr>
                  <a:t>Calgon OVC 4 × 8 (coconut-based)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800" dirty="0"/>
                  <a:t>In-house </a:t>
                </a:r>
                <a:r>
                  <a:rPr lang="en-CA" sz="2800" b="1" dirty="0"/>
                  <a:t>nitric acid etching</a:t>
                </a:r>
                <a:r>
                  <a:rPr lang="en-CA" sz="2800" dirty="0"/>
                  <a:t> to remove ²³⁸U background</a:t>
                </a:r>
                <a:endParaRPr lang="en-CA" sz="2800" dirty="0">
                  <a:solidFill>
                    <a:srgbClr val="1F1F1F"/>
                  </a:solidFill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0" lang="en-US" sz="2800" b="1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Muli Regular"/>
                    <a:ea typeface="Muli Regular"/>
                    <a:cs typeface="Muli Regular"/>
                    <a:sym typeface="Muli Regular"/>
                  </a:rPr>
                  <a:t>Radon emanation:  18</a:t>
                </a:r>
                <a14:m>
                  <m:oMath xmlns:m="http://schemas.openxmlformats.org/officeDocument/2006/math">
                    <m:r>
                      <a:rPr kumimoji="0" lang="en-CA" sz="28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ea typeface="Muli Regular"/>
                        <a:cs typeface="Muli Regular"/>
                        <a:sym typeface="Muli Regular"/>
                      </a:rPr>
                      <m:t>± </m:t>
                    </m:r>
                  </m:oMath>
                </a14:m>
                <a:r>
                  <a:rPr kumimoji="0" lang="en-US" sz="2800" b="1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Muli Regular"/>
                    <a:ea typeface="Muli Regular"/>
                    <a:cs typeface="Muli Regular"/>
                    <a:sym typeface="Muli Regular"/>
                  </a:rPr>
                  <a:t>3 </a:t>
                </a:r>
                <a:r>
                  <a:rPr kumimoji="0" lang="en-US" sz="2800" b="1" i="0" u="none" strike="noStrike" cap="none" spc="0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Muli Regular"/>
                    <a:ea typeface="Muli Regular"/>
                    <a:cs typeface="Muli Regular"/>
                    <a:sym typeface="Muli Regular"/>
                  </a:rPr>
                  <a:t>mBq</a:t>
                </a:r>
                <a:r>
                  <a:rPr kumimoji="0" lang="en-US" sz="2800" b="1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Muli Regular"/>
                    <a:ea typeface="Muli Regular"/>
                    <a:cs typeface="Muli Regular"/>
                    <a:sym typeface="Muli Regular"/>
                  </a:rPr>
                  <a:t>/kg at room temperature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600" dirty="0">
                  <a:latin typeface="+mn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C8F3E9C-E01E-BCFC-DCE1-6531050B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1083" y="1458605"/>
                <a:ext cx="9280704" cy="3994150"/>
              </a:xfrm>
              <a:blipFill>
                <a:blip r:embed="rId2"/>
                <a:stretch>
                  <a:fillRect l="-1182" t="-2443" b="-10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C534DAB-032E-F4D5-2B83-E4D0A5DB9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6322" y="1144943"/>
            <a:ext cx="2099142" cy="215795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49689A2-92E0-E1D0-342D-0EE93D77B48C}"/>
              </a:ext>
            </a:extLst>
          </p:cNvPr>
          <p:cNvGrpSpPr/>
          <p:nvPr/>
        </p:nvGrpSpPr>
        <p:grpSpPr>
          <a:xfrm>
            <a:off x="9799930" y="2066012"/>
            <a:ext cx="2356968" cy="1455211"/>
            <a:chOff x="4315294" y="1582830"/>
            <a:chExt cx="2356968" cy="145521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4B81FBC-9EE8-5C21-B7C1-0CA7F79EACAC}"/>
                </a:ext>
              </a:extLst>
            </p:cNvPr>
            <p:cNvGrpSpPr/>
            <p:nvPr/>
          </p:nvGrpSpPr>
          <p:grpSpPr>
            <a:xfrm>
              <a:off x="4315294" y="1582830"/>
              <a:ext cx="2356968" cy="1455211"/>
              <a:chOff x="4315294" y="1582830"/>
              <a:chExt cx="2356968" cy="145521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F0371E6-E91E-907D-06DF-4495DE96394B}"/>
                  </a:ext>
                </a:extLst>
              </p:cNvPr>
              <p:cNvGrpSpPr/>
              <p:nvPr/>
            </p:nvGrpSpPr>
            <p:grpSpPr>
              <a:xfrm>
                <a:off x="4315294" y="1582830"/>
                <a:ext cx="2262112" cy="1455211"/>
                <a:chOff x="4315294" y="1582830"/>
                <a:chExt cx="2262112" cy="1455211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721EE343-8709-219F-8337-5A785B8185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315294" y="2082044"/>
                  <a:ext cx="2262112" cy="955997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</p:pic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888F08FD-1A2D-1C7A-1BA6-2B6A14C9EA52}"/>
                    </a:ext>
                  </a:extLst>
                </p:cNvPr>
                <p:cNvCxnSpPr>
                  <a:cxnSpLocks/>
                  <a:endCxn id="14" idx="1"/>
                </p:cNvCxnSpPr>
                <p:nvPr/>
              </p:nvCxnSpPr>
              <p:spPr>
                <a:xfrm flipV="1">
                  <a:off x="4315294" y="1605690"/>
                  <a:ext cx="406809" cy="467757"/>
                </a:xfrm>
                <a:prstGeom prst="line">
                  <a:avLst/>
                </a:prstGeom>
                <a:ln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C3A6227B-7DF1-A6A5-4B32-B68E8DE87EAF}"/>
                    </a:ext>
                  </a:extLst>
                </p:cNvPr>
                <p:cNvCxnSpPr>
                  <a:cxnSpLocks/>
                  <a:stCxn id="14" idx="3"/>
                </p:cNvCxnSpPr>
                <p:nvPr/>
              </p:nvCxnSpPr>
              <p:spPr>
                <a:xfrm>
                  <a:off x="4767822" y="1605690"/>
                  <a:ext cx="1809584" cy="476354"/>
                </a:xfrm>
                <a:prstGeom prst="line">
                  <a:avLst/>
                </a:prstGeom>
                <a:ln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F1B54256-B0C7-E310-F673-96F385F0A16E}"/>
                    </a:ext>
                  </a:extLst>
                </p:cNvPr>
                <p:cNvSpPr/>
                <p:nvPr/>
              </p:nvSpPr>
              <p:spPr>
                <a:xfrm>
                  <a:off x="4722103" y="1582830"/>
                  <a:ext cx="45719" cy="45719"/>
                </a:xfrm>
                <a:prstGeom prst="rect">
                  <a:avLst/>
                </a:prstGeom>
                <a:noFill/>
                <a:ln w="63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AE" b="1"/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F50CAE-D6E2-D1D3-A121-BFE39AF4C6C8}"/>
                  </a:ext>
                </a:extLst>
              </p:cNvPr>
              <p:cNvSpPr txBox="1"/>
              <p:nvPr/>
            </p:nvSpPr>
            <p:spPr>
              <a:xfrm>
                <a:off x="5848971" y="2654500"/>
                <a:ext cx="8232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solidFill>
                      <a:srgbClr val="FFFF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100</a:t>
                </a:r>
                <a:r>
                  <a:rPr lang="el-GR" sz="1600">
                    <a:solidFill>
                      <a:srgbClr val="FFFF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μ</a:t>
                </a:r>
                <a:r>
                  <a:rPr lang="en-GB" sz="1600">
                    <a:solidFill>
                      <a:srgbClr val="FFFF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</a:t>
                </a:r>
                <a:endParaRPr lang="en-AE" sz="160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ECDBD88-BC3C-FD93-5DAD-D7C27E3ACD59}"/>
                </a:ext>
              </a:extLst>
            </p:cNvPr>
            <p:cNvCxnSpPr>
              <a:cxnSpLocks/>
            </p:cNvCxnSpPr>
            <p:nvPr/>
          </p:nvCxnSpPr>
          <p:spPr>
            <a:xfrm>
              <a:off x="5930451" y="2972498"/>
              <a:ext cx="602034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36DF437-475A-7E0A-52D9-2703558D1F6B}"/>
              </a:ext>
            </a:extLst>
          </p:cNvPr>
          <p:cNvSpPr txBox="1"/>
          <p:nvPr/>
        </p:nvSpPr>
        <p:spPr>
          <a:xfrm>
            <a:off x="10396795" y="5981752"/>
            <a:ext cx="101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22 g trap</a:t>
            </a:r>
          </a:p>
        </p:txBody>
      </p:sp>
      <p:pic>
        <p:nvPicPr>
          <p:cNvPr id="18" name="Picture 17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D2D6E398-D29F-AF49-DC29-A5065208A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DE0B407-3B20-7443-1A70-28A3D0983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18</a:t>
            </a:fld>
            <a:endParaRPr lang="en-CA" b="1"/>
          </a:p>
        </p:txBody>
      </p:sp>
      <p:pic>
        <p:nvPicPr>
          <p:cNvPr id="20" name="Picture 19" descr="A hand in a glove holding a metal pipe&#10;&#10;Description automatically generated">
            <a:extLst>
              <a:ext uri="{FF2B5EF4-FFF2-40B4-BE49-F238E27FC236}">
                <a16:creationId xmlns:a16="http://schemas.microsoft.com/office/drawing/2014/main" id="{366E2086-5373-F8E7-DAF0-6CFFF85C53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688" y="3694561"/>
            <a:ext cx="1668204" cy="230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AA93A-17FA-D4F8-F259-88A9C6E7A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055CD4-0CE7-C1CB-9DD4-0564B9B279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6600" y="780353"/>
            <a:ext cx="11257110" cy="1316076"/>
          </a:xfrm>
        </p:spPr>
        <p:txBody>
          <a:bodyPr/>
          <a:lstStyle/>
          <a:p>
            <a:r>
              <a:rPr lang="en-US"/>
              <a:t>Trap Efficiency Test Set-up</a:t>
            </a:r>
          </a:p>
        </p:txBody>
      </p:sp>
      <p:pic>
        <p:nvPicPr>
          <p:cNvPr id="4" name="Picture 3" descr="A black and white drawing of a round object&#10;&#10;Description automatically generated">
            <a:extLst>
              <a:ext uri="{FF2B5EF4-FFF2-40B4-BE49-F238E27FC236}">
                <a16:creationId xmlns:a16="http://schemas.microsoft.com/office/drawing/2014/main" id="{2B7BDE87-B5D5-E38C-4CBD-F29C65CD0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90" y="3494145"/>
            <a:ext cx="2190015" cy="308046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552BD1B-D19C-60AA-871E-1C06391131C8}"/>
              </a:ext>
            </a:extLst>
          </p:cNvPr>
          <p:cNvGrpSpPr/>
          <p:nvPr/>
        </p:nvGrpSpPr>
        <p:grpSpPr>
          <a:xfrm>
            <a:off x="7199080" y="3697597"/>
            <a:ext cx="4820559" cy="2971820"/>
            <a:chOff x="6884020" y="4551718"/>
            <a:chExt cx="4616790" cy="2754957"/>
          </a:xfrm>
        </p:grpSpPr>
        <p:pic>
          <p:nvPicPr>
            <p:cNvPr id="6" name="Picture 5" descr="A diagram of a trap&#10;&#10;Description automatically generated">
              <a:extLst>
                <a:ext uri="{FF2B5EF4-FFF2-40B4-BE49-F238E27FC236}">
                  <a16:creationId xmlns:a16="http://schemas.microsoft.com/office/drawing/2014/main" id="{26CF294E-B2D3-9DFC-1B22-BD050A342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7482" y="4736525"/>
              <a:ext cx="4473328" cy="257015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270CD4-E369-D046-2CC8-7BF738126B1E}"/>
                </a:ext>
              </a:extLst>
            </p:cNvPr>
            <p:cNvSpPr/>
            <p:nvPr/>
          </p:nvSpPr>
          <p:spPr>
            <a:xfrm>
              <a:off x="6884020" y="4551718"/>
              <a:ext cx="182755" cy="520389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pic>
        <p:nvPicPr>
          <p:cNvPr id="8" name="Picture 7" descr="A white sign with black text&#10;&#10;Description automatically generated">
            <a:extLst>
              <a:ext uri="{FF2B5EF4-FFF2-40B4-BE49-F238E27FC236}">
                <a16:creationId xmlns:a16="http://schemas.microsoft.com/office/drawing/2014/main" id="{388B9982-EFBB-B4B1-1981-184231D341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15" y="4123747"/>
            <a:ext cx="1948208" cy="1203305"/>
          </a:xfrm>
          <a:prstGeom prst="rect">
            <a:avLst/>
          </a:prstGeom>
        </p:spPr>
      </p:pic>
      <p:pic>
        <p:nvPicPr>
          <p:cNvPr id="9" name="Picture 8" descr="A black and white gas cylinder&#10;&#10;Description automatically generated">
            <a:extLst>
              <a:ext uri="{FF2B5EF4-FFF2-40B4-BE49-F238E27FC236}">
                <a16:creationId xmlns:a16="http://schemas.microsoft.com/office/drawing/2014/main" id="{14BD3896-3F78-26D7-2DD7-FC6EF89E74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223" y="3243649"/>
            <a:ext cx="1524186" cy="24066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F20565-9376-25E6-1E1B-4F80A7387451}"/>
              </a:ext>
            </a:extLst>
          </p:cNvPr>
          <p:cNvSpPr/>
          <p:nvPr/>
        </p:nvSpPr>
        <p:spPr>
          <a:xfrm>
            <a:off x="7106297" y="3243649"/>
            <a:ext cx="4913342" cy="3449916"/>
          </a:xfrm>
          <a:prstGeom prst="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BEAD478-F7FF-669B-3623-725AA406E0D1}"/>
              </a:ext>
            </a:extLst>
          </p:cNvPr>
          <p:cNvSpPr/>
          <p:nvPr/>
        </p:nvSpPr>
        <p:spPr>
          <a:xfrm>
            <a:off x="1204833" y="4614271"/>
            <a:ext cx="805848" cy="222255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47658EA-CC8B-B7CD-3700-A6C2B090F99E}"/>
              </a:ext>
            </a:extLst>
          </p:cNvPr>
          <p:cNvSpPr/>
          <p:nvPr/>
        </p:nvSpPr>
        <p:spPr>
          <a:xfrm>
            <a:off x="3995780" y="4591351"/>
            <a:ext cx="854070" cy="222253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4ADF005A-4551-ECE3-73DF-F9977ACC6C6B}"/>
              </a:ext>
            </a:extLst>
          </p:cNvPr>
          <p:cNvSpPr/>
          <p:nvPr/>
        </p:nvSpPr>
        <p:spPr>
          <a:xfrm>
            <a:off x="6241870" y="4591351"/>
            <a:ext cx="854070" cy="222253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8D7F93-1EAF-36E3-CEE1-BFC547F23398}"/>
              </a:ext>
            </a:extLst>
          </p:cNvPr>
          <p:cNvSpPr txBox="1"/>
          <p:nvPr/>
        </p:nvSpPr>
        <p:spPr>
          <a:xfrm>
            <a:off x="716731" y="1451289"/>
            <a:ext cx="902663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N₂ flow through the source introduces radon atoms to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Charcoal cooled with LN₂–alcohol mix to trap radon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Radon released from charcoal trap by heating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Released radon were extracted using the radon board</a:t>
            </a:r>
          </a:p>
        </p:txBody>
      </p:sp>
      <p:pic>
        <p:nvPicPr>
          <p:cNvPr id="16" name="Picture 15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3C3848FC-032B-16B9-C06F-EAB7F00BEF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005D70-2531-F0C1-74CA-A147F12798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Outline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98F50C-BC7A-A40B-79E9-3BD56246F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</a:t>
            </a:fld>
            <a:endParaRPr lang="en-CA" b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28BED-7993-4C50-0EBA-6C019EC72A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6258" y="1996068"/>
            <a:ext cx="11507322" cy="423201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</a:pPr>
            <a:r>
              <a:rPr lang="en-CA" sz="3600" dirty="0"/>
              <a:t>Introduction to SNOLAB physics and background sources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</a:pPr>
            <a:r>
              <a:rPr lang="en-CA" sz="3600" dirty="0"/>
              <a:t>Why controlling radon background is important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</a:pPr>
            <a:r>
              <a:rPr lang="en-CA" sz="3600" dirty="0"/>
              <a:t>Techniques applied to measure radon at SNOLAB</a:t>
            </a:r>
          </a:p>
          <a:p>
            <a:pPr marL="457200" indent="-457200">
              <a:spcBef>
                <a:spcPts val="1000"/>
              </a:spcBef>
            </a:pPr>
            <a:r>
              <a:rPr lang="en-CA" sz="3600" dirty="0"/>
              <a:t>Radon Removal Techniques </a:t>
            </a:r>
          </a:p>
          <a:p>
            <a:pPr marL="457200" indent="-457200">
              <a:spcBef>
                <a:spcPts val="1000"/>
              </a:spcBef>
            </a:pPr>
            <a:r>
              <a:rPr lang="en-CA" sz="3600" dirty="0"/>
              <a:t>Techniques to create low radon environment</a:t>
            </a:r>
          </a:p>
          <a:p>
            <a:pPr marL="457200" indent="-457200">
              <a:spcBef>
                <a:spcPts val="1000"/>
              </a:spcBef>
            </a:pPr>
            <a:r>
              <a:rPr lang="en-CA" sz="3600" dirty="0"/>
              <a:t>Summary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31291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01386-BEC5-53A0-20CD-8534A8B9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11E598-05E9-1204-3B63-68E8DF2150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703" y="1727413"/>
            <a:ext cx="4284670" cy="435023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Unlike bronze wool trap,  charcoal trap  is 100% efficient after one hour of assay duration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trap is also 100%  efficient for flow rate of up to 5 SLPM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method developed to test this charcoal trap can be used to test other radon traps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ECB01544-CFD9-F719-9A6B-8AAC80EBFA0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736600" y="780353"/>
            <a:ext cx="9834756" cy="131607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1pPr>
            <a:lvl2pPr marL="0" marR="0" indent="228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2pPr>
            <a:lvl3pPr marL="0" marR="0" indent="457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3pPr>
            <a:lvl4pPr marL="0" marR="0" indent="685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4pPr>
            <a:lvl5pPr marL="0" marR="0" indent="9144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5pPr>
            <a:lvl6pPr marL="0" marR="0" indent="11430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6pPr>
            <a:lvl7pPr marL="0" marR="0" indent="1371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7pPr>
            <a:lvl8pPr marL="0" marR="0" indent="1600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8pPr>
            <a:lvl9pPr marL="0" marR="0" indent="1828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9pPr>
          </a:lstStyle>
          <a:p>
            <a:pPr hangingPunct="1"/>
            <a:r>
              <a:rPr lang="en-US" sz="5400"/>
              <a:t>Charcoal versus Bronze Traps</a:t>
            </a:r>
          </a:p>
        </p:txBody>
      </p:sp>
      <p:pic>
        <p:nvPicPr>
          <p:cNvPr id="13" name="Picture 12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1DE3D11E-6B86-CAFB-33CF-796A7F035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DD6D28A-1470-160A-F472-82AC733A4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20</a:t>
            </a:fld>
            <a:endParaRPr lang="en-CA" b="1"/>
          </a:p>
        </p:txBody>
      </p:sp>
      <p:pic>
        <p:nvPicPr>
          <p:cNvPr id="5" name="Picture 4" descr="A graph showing different types of charcoal trap&#10;&#10;Description automatically generated">
            <a:extLst>
              <a:ext uri="{FF2B5EF4-FFF2-40B4-BE49-F238E27FC236}">
                <a16:creationId xmlns:a16="http://schemas.microsoft.com/office/drawing/2014/main" id="{24FAD79B-8CB8-3571-2859-9ACCE8DBA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373" y="1320343"/>
            <a:ext cx="6975736" cy="47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17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64D8F-E94C-62B2-7BE1-AF6597DF6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FD7102-0B4B-45F7-8BBA-10BD9BF22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5400"/>
              <a:t>Charcoal Trap Sensitivity and Use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A920E96-8A25-6936-CD01-CE97A392120A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36600" y="1877352"/>
                <a:ext cx="11467528" cy="1806152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N</a:t>
                </a:r>
                <a:r>
                  <a:rPr lang="en-US" sz="2800" baseline="-25000"/>
                  <a:t>2</a:t>
                </a:r>
                <a:r>
                  <a:rPr lang="en-US" sz="2800"/>
                  <a:t> assay sensitivity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&gt; </m:t>
                    </m:r>
                  </m:oMath>
                </a14:m>
                <a:r>
                  <a:rPr lang="en-US" sz="2800" b="1">
                    <a:solidFill>
                      <a:srgbClr val="0070C0"/>
                    </a:solidFill>
                  </a:rPr>
                  <a:t>90</a:t>
                </a:r>
                <a14:m>
                  <m:oMath xmlns:m="http://schemas.openxmlformats.org/officeDocument/2006/math">
                    <m:r>
                      <a:rPr lang="en-CA" sz="28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800" b="1">
                    <a:solidFill>
                      <a:srgbClr val="0070C0"/>
                    </a:solidFill>
                  </a:rPr>
                  <a:t>Bq/m</a:t>
                </a:r>
                <a:r>
                  <a:rPr lang="en-US" sz="2800" b="1" baseline="30000">
                    <a:solidFill>
                      <a:srgbClr val="0070C0"/>
                    </a:solidFill>
                  </a:rPr>
                  <a:t>3</a:t>
                </a:r>
              </a:p>
              <a:p>
                <a:pPr marL="1143000" lvl="1" indent="-457200"/>
                <a:r>
                  <a:rPr lang="en-CA" sz="2800"/>
                  <a:t>Bronze wool sensitivity: 3.3 </a:t>
                </a:r>
                <a:r>
                  <a:rPr lang="en-CA" sz="2800" err="1"/>
                  <a:t>mBq</a:t>
                </a:r>
                <a:r>
                  <a:rPr lang="en-CA" sz="2800"/>
                  <a:t>/m³</a:t>
                </a:r>
                <a:endParaRPr lang="en-US" sz="2800">
                  <a:solidFill>
                    <a:srgbClr val="0070C0"/>
                  </a:solidFill>
                </a:endParaRPr>
              </a:p>
              <a:p>
                <a:endParaRPr lang="en-US" sz="3200" b="1" baseline="3000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0A1BB24-CED5-B29F-2795-B95C836D13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36600" y="1877352"/>
                <a:ext cx="11467528" cy="1806152"/>
              </a:xfrm>
              <a:blipFill>
                <a:blip r:embed="rId2"/>
                <a:stretch>
                  <a:fillRect l="-957" t="-5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large white cylinder in a factory&#10;&#10;Description automatically generated">
            <a:extLst>
              <a:ext uri="{FF2B5EF4-FFF2-40B4-BE49-F238E27FC236}">
                <a16:creationId xmlns:a16="http://schemas.microsoft.com/office/drawing/2014/main" id="{89CF626C-CC12-62E6-AC33-4E2624D108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350" y="3548437"/>
            <a:ext cx="5085094" cy="29083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98B88E-C9CD-D585-5960-E4C3D14E36BC}"/>
              </a:ext>
            </a:extLst>
          </p:cNvPr>
          <p:cNvSpPr txBox="1"/>
          <p:nvPr/>
        </p:nvSpPr>
        <p:spPr>
          <a:xfrm>
            <a:off x="3474602" y="6456784"/>
            <a:ext cx="18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SNOLAB LN</a:t>
            </a:r>
            <a:r>
              <a:rPr lang="en-US" baseline="-25000"/>
              <a:t>2 </a:t>
            </a:r>
            <a:r>
              <a:rPr lang="en-US"/>
              <a:t>plant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7B2829-04A0-A6DB-71CE-731DE1F13C70}"/>
              </a:ext>
            </a:extLst>
          </p:cNvPr>
          <p:cNvSpPr txBox="1"/>
          <p:nvPr/>
        </p:nvSpPr>
        <p:spPr>
          <a:xfrm>
            <a:off x="736599" y="2893050"/>
            <a:ext cx="11467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2800"/>
              <a:t>Trap used to measure radon in N₂ systems, incl. SNOLAB LN₂ plant boil-off</a:t>
            </a:r>
            <a:endParaRPr lang="en-US" sz="2800">
              <a:solidFill>
                <a:srgbClr val="0070C0"/>
              </a:solidFill>
            </a:endParaRPr>
          </a:p>
        </p:txBody>
      </p:sp>
      <p:pic>
        <p:nvPicPr>
          <p:cNvPr id="9" name="Picture 8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80E3D3B4-28B5-362B-BC8C-699C42F44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F67E4AC-AA64-7CB3-07B5-CDCD418BF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21</a:t>
            </a:fld>
            <a:endParaRPr lang="en-CA" b="1"/>
          </a:p>
        </p:txBody>
      </p:sp>
      <p:pic>
        <p:nvPicPr>
          <p:cNvPr id="12" name="Picture 11" descr="A large metal container with pipes&#10;&#10;Description automatically generated">
            <a:extLst>
              <a:ext uri="{FF2B5EF4-FFF2-40B4-BE49-F238E27FC236}">
                <a16:creationId xmlns:a16="http://schemas.microsoft.com/office/drawing/2014/main" id="{B65CCB07-5B8D-2F3F-0CFC-1148F83AF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634" y="3548436"/>
            <a:ext cx="2191363" cy="28579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A58369-3923-1DA4-7259-D7AF8AB07B35}"/>
              </a:ext>
            </a:extLst>
          </p:cNvPr>
          <p:cNvSpPr txBox="1"/>
          <p:nvPr/>
        </p:nvSpPr>
        <p:spPr>
          <a:xfrm>
            <a:off x="4198776" y="6456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8D20D5-A700-45F6-718C-E709A406CEF0}"/>
              </a:ext>
            </a:extLst>
          </p:cNvPr>
          <p:cNvSpPr txBox="1"/>
          <p:nvPr/>
        </p:nvSpPr>
        <p:spPr>
          <a:xfrm>
            <a:off x="7343192" y="65874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DF6BF7-F592-E037-7DC1-14F5E74A7C48}"/>
              </a:ext>
            </a:extLst>
          </p:cNvPr>
          <p:cNvSpPr txBox="1"/>
          <p:nvPr/>
        </p:nvSpPr>
        <p:spPr>
          <a:xfrm>
            <a:off x="7752956" y="6456784"/>
            <a:ext cx="293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SNOLAB International Dewar </a:t>
            </a:r>
          </a:p>
        </p:txBody>
      </p:sp>
    </p:spTree>
    <p:extLst>
      <p:ext uri="{BB962C8B-B14F-4D97-AF65-F5344CB8AC3E}">
        <p14:creationId xmlns:p14="http://schemas.microsoft.com/office/powerpoint/2010/main" val="4229519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F45BA-72B6-3A44-64C5-50D96C025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2ADF24-C074-365B-CBA3-43C0E62571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Application on Experiments</a:t>
            </a:r>
          </a:p>
        </p:txBody>
      </p:sp>
      <p:pic>
        <p:nvPicPr>
          <p:cNvPr id="9" name="Picture 8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CD848ED9-9FB7-7D7D-0F48-CDCE731F2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6EA1081-2E6C-7E03-FDF7-1274A807E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22</a:t>
            </a:fld>
            <a:endParaRPr lang="en-CA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5A08E7-88D4-ED56-F202-918D13AE52AD}"/>
              </a:ext>
            </a:extLst>
          </p:cNvPr>
          <p:cNvSpPr txBox="1"/>
          <p:nvPr/>
        </p:nvSpPr>
        <p:spPr>
          <a:xfrm>
            <a:off x="4198776" y="6456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E3B34A-B892-F2AA-46BD-B410D67C02A5}"/>
              </a:ext>
            </a:extLst>
          </p:cNvPr>
          <p:cNvSpPr txBox="1"/>
          <p:nvPr/>
        </p:nvSpPr>
        <p:spPr>
          <a:xfrm>
            <a:off x="7343192" y="65874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BF0A4B-7FAD-AF50-B509-B8D644585E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sz="2800" dirty="0">
              <a:latin typeface="+mn-lt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EB9804-0E78-BE1D-2C49-1F6437068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919" y="1651994"/>
            <a:ext cx="5812711" cy="4037838"/>
          </a:xfrm>
          <a:prstGeom prst="rect">
            <a:avLst/>
          </a:prstGeom>
        </p:spPr>
      </p:pic>
      <p:pic>
        <p:nvPicPr>
          <p:cNvPr id="18" name="Picture 17" descr="A large cylindrical object with holes&#10;&#10;Description automatically generated with medium confidence">
            <a:extLst>
              <a:ext uri="{FF2B5EF4-FFF2-40B4-BE49-F238E27FC236}">
                <a16:creationId xmlns:a16="http://schemas.microsoft.com/office/drawing/2014/main" id="{E1F9BAA4-3995-58F5-3C07-DAFFCD220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968" y="1619451"/>
            <a:ext cx="3812064" cy="402600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2880609-757A-2BE2-C6E6-7F1F486E0244}"/>
              </a:ext>
            </a:extLst>
          </p:cNvPr>
          <p:cNvSpPr txBox="1"/>
          <p:nvPr/>
        </p:nvSpPr>
        <p:spPr>
          <a:xfrm>
            <a:off x="7207925" y="5689832"/>
            <a:ext cx="5319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PICO-500 (see </a:t>
            </a:r>
            <a:r>
              <a:rPr lang="en-US" sz="2000" b="1" dirty="0"/>
              <a:t>Hantz </a:t>
            </a:r>
            <a:r>
              <a:rPr lang="en-US" sz="2000" b="1" dirty="0" err="1"/>
              <a:t>Nozard</a:t>
            </a:r>
            <a:r>
              <a:rPr lang="en-US" sz="2000" b="1" dirty="0"/>
              <a:t> </a:t>
            </a:r>
            <a:r>
              <a:rPr lang="en-US" sz="2000"/>
              <a:t>talk: DAPI </a:t>
            </a:r>
            <a:r>
              <a:rPr lang="en-US" sz="2000" dirty="0"/>
              <a:t>T2-1)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DEFBA9-6034-2757-4981-16558F7216DF}"/>
              </a:ext>
            </a:extLst>
          </p:cNvPr>
          <p:cNvSpPr txBox="1"/>
          <p:nvPr/>
        </p:nvSpPr>
        <p:spPr>
          <a:xfrm>
            <a:off x="1514377" y="5689832"/>
            <a:ext cx="5553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SNO+: provided radon level in the cover gas system</a:t>
            </a:r>
          </a:p>
        </p:txBody>
      </p:sp>
    </p:spTree>
    <p:extLst>
      <p:ext uri="{BB962C8B-B14F-4D97-AF65-F5344CB8AC3E}">
        <p14:creationId xmlns:p14="http://schemas.microsoft.com/office/powerpoint/2010/main" val="3378846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DD04CD-F6D9-61CA-69B6-38E5B4609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23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C0339-79EE-59FE-02AE-38F4ED9E8491}"/>
              </a:ext>
            </a:extLst>
          </p:cNvPr>
          <p:cNvSpPr txBox="1"/>
          <p:nvPr/>
        </p:nvSpPr>
        <p:spPr>
          <a:xfrm>
            <a:off x="957072" y="2798278"/>
            <a:ext cx="10277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Radon Removal Techniques </a:t>
            </a:r>
          </a:p>
        </p:txBody>
      </p:sp>
    </p:spTree>
    <p:extLst>
      <p:ext uri="{BB962C8B-B14F-4D97-AF65-F5344CB8AC3E}">
        <p14:creationId xmlns:p14="http://schemas.microsoft.com/office/powerpoint/2010/main" val="2751817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70B01-5AF0-3AA8-1C82-2B0E0BE85E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Removal of Rn from liquid/gas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4E1F1-1B7B-EF35-7A95-A7D82E75A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24</a:t>
            </a:fld>
            <a:endParaRPr lang="en-CA" b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0230FF-273E-7BCA-5F55-566D3FEFD4C6}"/>
              </a:ext>
            </a:extLst>
          </p:cNvPr>
          <p:cNvGrpSpPr/>
          <p:nvPr/>
        </p:nvGrpSpPr>
        <p:grpSpPr>
          <a:xfrm>
            <a:off x="1096381" y="2269264"/>
            <a:ext cx="2689372" cy="2752683"/>
            <a:chOff x="3027937" y="4092611"/>
            <a:chExt cx="2689372" cy="27526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B6F4B49-015B-B08D-1B1D-1D255C839F02}"/>
                </a:ext>
              </a:extLst>
            </p:cNvPr>
            <p:cNvGrpSpPr/>
            <p:nvPr/>
          </p:nvGrpSpPr>
          <p:grpSpPr>
            <a:xfrm>
              <a:off x="3856565" y="4092611"/>
              <a:ext cx="1058336" cy="2752683"/>
              <a:chOff x="2324097" y="4151882"/>
              <a:chExt cx="1058336" cy="2752683"/>
            </a:xfr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p:grpSpPr>
          <p:sp>
            <p:nvSpPr>
              <p:cNvPr id="20" name="Partial Circle 4">
                <a:extLst>
                  <a:ext uri="{FF2B5EF4-FFF2-40B4-BE49-F238E27FC236}">
                    <a16:creationId xmlns:a16="http://schemas.microsoft.com/office/drawing/2014/main" id="{45FF56E7-AC9D-042B-5160-922D947FF002}"/>
                  </a:ext>
                </a:extLst>
              </p:cNvPr>
              <p:cNvSpPr/>
              <p:nvPr/>
            </p:nvSpPr>
            <p:spPr>
              <a:xfrm rot="5400000">
                <a:off x="2252133" y="4223849"/>
                <a:ext cx="1202267" cy="1058333"/>
              </a:xfrm>
              <a:prstGeom prst="pie">
                <a:avLst>
                  <a:gd name="adj1" fmla="val 5440923"/>
                  <a:gd name="adj2" fmla="val 162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B85C6A-64E8-A748-BF03-02978AF4B0CD}"/>
                  </a:ext>
                </a:extLst>
              </p:cNvPr>
              <p:cNvSpPr/>
              <p:nvPr/>
            </p:nvSpPr>
            <p:spPr>
              <a:xfrm>
                <a:off x="2324097" y="4739528"/>
                <a:ext cx="1058333" cy="159173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Partial Circle 6">
                <a:extLst>
                  <a:ext uri="{FF2B5EF4-FFF2-40B4-BE49-F238E27FC236}">
                    <a16:creationId xmlns:a16="http://schemas.microsoft.com/office/drawing/2014/main" id="{161E6A3F-2929-B59D-9A13-06EF55327085}"/>
                  </a:ext>
                </a:extLst>
              </p:cNvPr>
              <p:cNvSpPr/>
              <p:nvPr/>
            </p:nvSpPr>
            <p:spPr>
              <a:xfrm rot="16200000">
                <a:off x="2252130" y="5774265"/>
                <a:ext cx="1202267" cy="1058333"/>
              </a:xfrm>
              <a:prstGeom prst="pie">
                <a:avLst>
                  <a:gd name="adj1" fmla="val 5440923"/>
                  <a:gd name="adj2" fmla="val 162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F5C358-7999-7B1A-25CC-1475A7256796}"/>
                </a:ext>
              </a:extLst>
            </p:cNvPr>
            <p:cNvSpPr txBox="1"/>
            <p:nvPr/>
          </p:nvSpPr>
          <p:spPr>
            <a:xfrm>
              <a:off x="4042087" y="5949093"/>
              <a:ext cx="53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   </a:t>
              </a:r>
              <a:r>
                <a:rPr lang="en-US" dirty="0"/>
                <a:t>Rn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8EC09BD-8096-2AAD-F02B-D8CCE5E8BE7E}"/>
                </a:ext>
              </a:extLst>
            </p:cNvPr>
            <p:cNvSpPr txBox="1"/>
            <p:nvPr/>
          </p:nvSpPr>
          <p:spPr>
            <a:xfrm>
              <a:off x="3869632" y="4683740"/>
              <a:ext cx="11526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Boiled-off</a:t>
              </a:r>
              <a:br>
                <a:rPr lang="en-US" dirty="0"/>
              </a:br>
              <a:r>
                <a:rPr lang="en-US" dirty="0"/>
                <a:t> liquid/gas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A8A50B4-CB74-A707-A345-90389CA337DB}"/>
                </a:ext>
              </a:extLst>
            </p:cNvPr>
            <p:cNvSpPr txBox="1"/>
            <p:nvPr/>
          </p:nvSpPr>
          <p:spPr>
            <a:xfrm>
              <a:off x="3974305" y="6428006"/>
              <a:ext cx="822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Heater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DFE4FB9-4069-F0DA-9747-A1BB7FC100B6}"/>
                </a:ext>
              </a:extLst>
            </p:cNvPr>
            <p:cNvSpPr txBox="1"/>
            <p:nvPr/>
          </p:nvSpPr>
          <p:spPr>
            <a:xfrm>
              <a:off x="3794775" y="4256281"/>
              <a:ext cx="119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Condenser</a:t>
              </a:r>
            </a:p>
          </p:txBody>
        </p:sp>
        <p:sp>
          <p:nvSpPr>
            <p:cNvPr id="17" name="Arrow: Right 18">
              <a:extLst>
                <a:ext uri="{FF2B5EF4-FFF2-40B4-BE49-F238E27FC236}">
                  <a16:creationId xmlns:a16="http://schemas.microsoft.com/office/drawing/2014/main" id="{34C1D6D3-88FF-5594-1113-24E629E7310F}"/>
                </a:ext>
              </a:extLst>
            </p:cNvPr>
            <p:cNvSpPr/>
            <p:nvPr/>
          </p:nvSpPr>
          <p:spPr>
            <a:xfrm>
              <a:off x="4914898" y="4680257"/>
              <a:ext cx="802411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20">
              <a:extLst>
                <a:ext uri="{FF2B5EF4-FFF2-40B4-BE49-F238E27FC236}">
                  <a16:creationId xmlns:a16="http://schemas.microsoft.com/office/drawing/2014/main" id="{9B04C67E-3A9A-11E3-71A9-0187DCB8C574}"/>
                </a:ext>
              </a:extLst>
            </p:cNvPr>
            <p:cNvSpPr/>
            <p:nvPr/>
          </p:nvSpPr>
          <p:spPr>
            <a:xfrm>
              <a:off x="4906462" y="6244897"/>
              <a:ext cx="802411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row: Right 21">
              <a:extLst>
                <a:ext uri="{FF2B5EF4-FFF2-40B4-BE49-F238E27FC236}">
                  <a16:creationId xmlns:a16="http://schemas.microsoft.com/office/drawing/2014/main" id="{C5EBE0A5-5D7B-BC2B-D97B-F2C4BCF970EF}"/>
                </a:ext>
              </a:extLst>
            </p:cNvPr>
            <p:cNvSpPr/>
            <p:nvPr/>
          </p:nvSpPr>
          <p:spPr>
            <a:xfrm>
              <a:off x="3027937" y="5498837"/>
              <a:ext cx="802411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7F1BC1D-13F4-3460-2135-6C8FF3FF8D4D}"/>
              </a:ext>
            </a:extLst>
          </p:cNvPr>
          <p:cNvSpPr txBox="1"/>
          <p:nvPr/>
        </p:nvSpPr>
        <p:spPr>
          <a:xfrm>
            <a:off x="374073" y="3815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1D9C00-EEC8-932A-9068-E8A3D42F1069}"/>
              </a:ext>
            </a:extLst>
          </p:cNvPr>
          <p:cNvSpPr txBox="1"/>
          <p:nvPr/>
        </p:nvSpPr>
        <p:spPr>
          <a:xfrm>
            <a:off x="121908" y="3428666"/>
            <a:ext cx="1144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Liquid/gas</a:t>
            </a:r>
          </a:p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7E0E39-B715-E4F1-CD04-2C4D8730E585}"/>
              </a:ext>
            </a:extLst>
          </p:cNvPr>
          <p:cNvSpPr txBox="1"/>
          <p:nvPr/>
        </p:nvSpPr>
        <p:spPr>
          <a:xfrm>
            <a:off x="1359143" y="1828839"/>
            <a:ext cx="254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Cryogenic Distillation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91AEFC-2210-627B-041A-4777F34E74F3}"/>
              </a:ext>
            </a:extLst>
          </p:cNvPr>
          <p:cNvSpPr txBox="1"/>
          <p:nvPr/>
        </p:nvSpPr>
        <p:spPr>
          <a:xfrm>
            <a:off x="466438" y="4957108"/>
            <a:ext cx="4303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</a:t>
            </a:r>
            <a:r>
              <a:rPr lang="en-US" dirty="0" err="1"/>
              <a:t>Raoult’s</a:t>
            </a:r>
            <a:r>
              <a:rPr lang="en-US" dirty="0"/>
              <a:t> law: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the concentration (Rn) in the gas </a:t>
            </a:r>
            <a:br>
              <a:rPr lang="en-US" sz="1800" dirty="0"/>
            </a:br>
            <a:r>
              <a:rPr lang="en-US" sz="1800" dirty="0"/>
              <a:t>equals the vapor pressure times its mole fraction</a:t>
            </a:r>
            <a:endParaRPr lang="en-US" dirty="0"/>
          </a:p>
          <a:p>
            <a:r>
              <a:rPr lang="en-US" dirty="0"/>
              <a:t>Application: </a:t>
            </a:r>
            <a:r>
              <a:rPr lang="en-US" b="1" dirty="0"/>
              <a:t>Liquid Xenon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E5DE09-D99B-B872-A55B-AD12F2459724}"/>
              </a:ext>
            </a:extLst>
          </p:cNvPr>
          <p:cNvSpPr txBox="1"/>
          <p:nvPr/>
        </p:nvSpPr>
        <p:spPr>
          <a:xfrm>
            <a:off x="4846087" y="1850967"/>
            <a:ext cx="2430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Physical Adsorption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4A30BB-761F-2666-A8EF-3185D261C7C2}"/>
              </a:ext>
            </a:extLst>
          </p:cNvPr>
          <p:cNvSpPr txBox="1"/>
          <p:nvPr/>
        </p:nvSpPr>
        <p:spPr>
          <a:xfrm>
            <a:off x="4755861" y="5611095"/>
            <a:ext cx="4303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Making a cryogenic trap from </a:t>
            </a:r>
            <a:r>
              <a:rPr lang="en-US" b="1" dirty="0"/>
              <a:t>activated charcoal</a:t>
            </a:r>
          </a:p>
          <a:p>
            <a:r>
              <a:rPr lang="en-US" dirty="0"/>
              <a:t>Application: </a:t>
            </a:r>
            <a:r>
              <a:rPr lang="en-US" b="1" dirty="0"/>
              <a:t>Liquid Argon, boil-off N</a:t>
            </a:r>
            <a:r>
              <a:rPr lang="en-US" b="1" baseline="-25000" dirty="0"/>
              <a:t>2</a:t>
            </a:r>
          </a:p>
        </p:txBody>
      </p:sp>
      <p:pic>
        <p:nvPicPr>
          <p:cNvPr id="41" name="Picture 2" descr="Zeolite Powder, Powdered Zeolite for best Zeolite Powder">
            <a:extLst>
              <a:ext uri="{FF2B5EF4-FFF2-40B4-BE49-F238E27FC236}">
                <a16:creationId xmlns:a16="http://schemas.microsoft.com/office/drawing/2014/main" id="{C9E3AE0D-5F5E-0A57-2388-744176418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800" y="2469827"/>
            <a:ext cx="2178722" cy="217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376468B-A0A8-46DF-7BF9-66679B234FA9}"/>
              </a:ext>
            </a:extLst>
          </p:cNvPr>
          <p:cNvSpPr txBox="1"/>
          <p:nvPr/>
        </p:nvSpPr>
        <p:spPr>
          <a:xfrm>
            <a:off x="9281110" y="4951214"/>
            <a:ext cx="27324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Making a trap with</a:t>
            </a:r>
            <a:br>
              <a:rPr lang="en-US" dirty="0"/>
            </a:br>
            <a:r>
              <a:rPr lang="en-US" b="1" dirty="0"/>
              <a:t>silver exchanged zeolite</a:t>
            </a:r>
          </a:p>
          <a:p>
            <a:r>
              <a:rPr lang="en-US" dirty="0"/>
              <a:t>Room temperature </a:t>
            </a:r>
          </a:p>
          <a:p>
            <a:r>
              <a:rPr lang="en-US" dirty="0"/>
              <a:t>Application: </a:t>
            </a:r>
            <a:r>
              <a:rPr lang="en-US" b="1" dirty="0"/>
              <a:t>Liquid Argon, boil-off N</a:t>
            </a:r>
            <a:r>
              <a:rPr lang="en-US" b="1" baseline="-25000" dirty="0"/>
              <a:t>2</a:t>
            </a: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5" name="Picture 4" descr="A pile of black rocks&#10;&#10;Description automatically generated">
            <a:extLst>
              <a:ext uri="{FF2B5EF4-FFF2-40B4-BE49-F238E27FC236}">
                <a16:creationId xmlns:a16="http://schemas.microsoft.com/office/drawing/2014/main" id="{A79A8E14-7F35-EEB0-A4AF-44D2035BD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532" y="2160255"/>
            <a:ext cx="3273625" cy="320943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F8D1BD66-1292-ED07-78C4-AFEAB2141E2E}"/>
              </a:ext>
            </a:extLst>
          </p:cNvPr>
          <p:cNvGrpSpPr/>
          <p:nvPr/>
        </p:nvGrpSpPr>
        <p:grpSpPr>
          <a:xfrm>
            <a:off x="5542208" y="3428666"/>
            <a:ext cx="2978539" cy="696852"/>
            <a:chOff x="4315294" y="1582830"/>
            <a:chExt cx="2262112" cy="49921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5B3DB0A-0ED1-3A9C-1116-A5E3D2109564}"/>
                </a:ext>
              </a:extLst>
            </p:cNvPr>
            <p:cNvCxnSpPr>
              <a:cxnSpLocks/>
              <a:endCxn id="39" idx="1"/>
            </p:cNvCxnSpPr>
            <p:nvPr/>
          </p:nvCxnSpPr>
          <p:spPr>
            <a:xfrm flipV="1">
              <a:off x="4315294" y="1605690"/>
              <a:ext cx="406809" cy="46775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A516FBE-F686-F167-32C4-3D02ADB352B8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4767822" y="1605690"/>
              <a:ext cx="1809584" cy="476354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349B57E-9331-91D5-AF5A-CC801CF3B798}"/>
                </a:ext>
              </a:extLst>
            </p:cNvPr>
            <p:cNvSpPr/>
            <p:nvPr/>
          </p:nvSpPr>
          <p:spPr>
            <a:xfrm>
              <a:off x="4722103" y="1582830"/>
              <a:ext cx="45719" cy="45719"/>
            </a:xfrm>
            <a:prstGeom prst="rect">
              <a:avLst/>
            </a:prstGeom>
            <a:noFill/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E" b="1"/>
            </a:p>
          </p:txBody>
        </p:sp>
      </p:grpSp>
    </p:spTree>
    <p:extLst>
      <p:ext uri="{BB962C8B-B14F-4D97-AF65-F5344CB8AC3E}">
        <p14:creationId xmlns:p14="http://schemas.microsoft.com/office/powerpoint/2010/main" val="1902043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4AFFDC-3AB9-4AF1-7C0E-D95CA34F8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6600" y="780353"/>
            <a:ext cx="10126472" cy="1316076"/>
          </a:xfrm>
        </p:spPr>
        <p:txBody>
          <a:bodyPr/>
          <a:lstStyle/>
          <a:p>
            <a:r>
              <a:rPr lang="en-US" dirty="0"/>
              <a:t>Silver Exchanged Zeolite for Rn Removal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84577-E157-ACD3-40F8-1B05F4EB8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25</a:t>
            </a:fld>
            <a:endParaRPr lang="en-CA" b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387A15-4975-1922-A363-C45CC6746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100" y="1728592"/>
            <a:ext cx="6479553" cy="45724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880AF5-40CD-135D-9127-CDAA7B9CE28D}"/>
              </a:ext>
            </a:extLst>
          </p:cNvPr>
          <p:cNvSpPr txBox="1"/>
          <p:nvPr/>
        </p:nvSpPr>
        <p:spPr>
          <a:xfrm>
            <a:off x="6642183" y="6241494"/>
            <a:ext cx="47766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solidFill>
                  <a:schemeClr val="accent1"/>
                </a:solidFill>
                <a:effectLst/>
              </a:rPr>
              <a:t>S. </a:t>
            </a:r>
            <a:r>
              <a:rPr lang="en-CA" sz="1800" dirty="0" err="1">
                <a:solidFill>
                  <a:schemeClr val="accent1"/>
                </a:solidFill>
                <a:effectLst/>
              </a:rPr>
              <a:t>Heinitz</a:t>
            </a:r>
            <a:r>
              <a:rPr lang="en-CA" sz="1800" dirty="0">
                <a:solidFill>
                  <a:schemeClr val="accent1"/>
                </a:solidFill>
                <a:effectLst/>
              </a:rPr>
              <a:t>, </a:t>
            </a:r>
            <a:r>
              <a:rPr lang="en-CA" sz="1800" i="1" dirty="0">
                <a:solidFill>
                  <a:schemeClr val="accent1"/>
                </a:solidFill>
              </a:rPr>
              <a:t>et al.</a:t>
            </a:r>
            <a:r>
              <a:rPr lang="en-CA" sz="1800" dirty="0">
                <a:solidFill>
                  <a:schemeClr val="accent1"/>
                </a:solidFill>
                <a:effectLst/>
              </a:rPr>
              <a:t> </a:t>
            </a:r>
            <a:r>
              <a:rPr lang="en-CA" sz="1800" i="1" dirty="0">
                <a:solidFill>
                  <a:schemeClr val="accent1"/>
                </a:solidFill>
              </a:rPr>
              <a:t>Nature: Sci Rep</a:t>
            </a:r>
            <a:r>
              <a:rPr lang="en-CA" sz="1800" dirty="0">
                <a:solidFill>
                  <a:schemeClr val="accent1"/>
                </a:solidFill>
                <a:effectLst/>
              </a:rPr>
              <a:t> </a:t>
            </a:r>
            <a:r>
              <a:rPr lang="en-CA" sz="1800" b="1" dirty="0">
                <a:solidFill>
                  <a:schemeClr val="accent1"/>
                </a:solidFill>
              </a:rPr>
              <a:t>13</a:t>
            </a:r>
            <a:r>
              <a:rPr lang="en-CA" sz="1800" dirty="0">
                <a:solidFill>
                  <a:schemeClr val="accent1"/>
                </a:solidFill>
                <a:effectLst/>
              </a:rPr>
              <a:t>, 6811 (2023)</a:t>
            </a:r>
            <a:endParaRPr lang="en-US" sz="1800" dirty="0">
              <a:solidFill>
                <a:schemeClr val="accent1"/>
              </a:solidFill>
            </a:endParaRPr>
          </a:p>
          <a:p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65E2D-998C-7289-AC66-5AAAD9271049}"/>
              </a:ext>
            </a:extLst>
          </p:cNvPr>
          <p:cNvSpPr txBox="1"/>
          <p:nvPr/>
        </p:nvSpPr>
        <p:spPr>
          <a:xfrm>
            <a:off x="6402279" y="1506351"/>
            <a:ext cx="375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 g</a:t>
            </a:r>
            <a:r>
              <a:rPr lang="en-US" baseline="30000" dirty="0"/>
              <a:t>  </a:t>
            </a:r>
            <a:r>
              <a:rPr lang="en-US" dirty="0"/>
              <a:t>adsorbent at room temperature  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606ACAF-E43D-411D-F122-320FDDCBBB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420" y="1621716"/>
            <a:ext cx="5476402" cy="478615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Demonstrates </a:t>
            </a:r>
            <a:r>
              <a:rPr lang="en-CA" b="1" dirty="0"/>
              <a:t>10–100 times higher adsorption efficiency</a:t>
            </a:r>
            <a:r>
              <a:rPr lang="en-CA" dirty="0"/>
              <a:t> than activated charcoal at room temperature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Planned usage at SNOLAB </a:t>
            </a:r>
            <a:r>
              <a:rPr lang="en-CA" b="1" dirty="0"/>
              <a:t>radon removal from N₂ cover gas systems</a:t>
            </a: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Currently testing </a:t>
            </a:r>
            <a:r>
              <a:rPr lang="en-CA" b="1" dirty="0"/>
              <a:t>Ag-13X at room temperature at SNOLAB</a:t>
            </a: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b="1" dirty="0"/>
              <a:t>Efficiency measurements of a radon trap is ongoing</a:t>
            </a:r>
            <a:r>
              <a:rPr lang="en-CA" dirty="0"/>
              <a:t> using surface board setup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b="1" dirty="0"/>
              <a:t>Collaboration with Queen’s argon and xenon </a:t>
            </a:r>
            <a:r>
              <a:rPr lang="en-CA" b="1" dirty="0" err="1"/>
              <a:t>astroparticle</a:t>
            </a:r>
            <a:r>
              <a:rPr lang="en-CA" b="1" dirty="0"/>
              <a:t> group</a:t>
            </a:r>
            <a:r>
              <a:rPr lang="en-CA" dirty="0"/>
              <a:t> to develop a radon trap for </a:t>
            </a:r>
            <a:r>
              <a:rPr lang="en-CA" b="1" dirty="0"/>
              <a:t>argon and xenon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8CE460-C89F-86E3-B785-641D1CA6DBBC}"/>
              </a:ext>
            </a:extLst>
          </p:cNvPr>
          <p:cNvSpPr txBox="1"/>
          <p:nvPr/>
        </p:nvSpPr>
        <p:spPr>
          <a:xfrm>
            <a:off x="5873750" y="673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1D231D-3B0D-03CA-976C-E9F9853350FB}"/>
              </a:ext>
            </a:extLst>
          </p:cNvPr>
          <p:cNvSpPr txBox="1"/>
          <p:nvPr/>
        </p:nvSpPr>
        <p:spPr>
          <a:xfrm>
            <a:off x="9730235" y="2232349"/>
            <a:ext cx="100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Nitrogen</a:t>
            </a:r>
          </a:p>
        </p:txBody>
      </p:sp>
    </p:spTree>
    <p:extLst>
      <p:ext uri="{BB962C8B-B14F-4D97-AF65-F5344CB8AC3E}">
        <p14:creationId xmlns:p14="http://schemas.microsoft.com/office/powerpoint/2010/main" val="967493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DD04CD-F6D9-61CA-69B6-38E5B4609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26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C0339-79EE-59FE-02AE-38F4ED9E8491}"/>
              </a:ext>
            </a:extLst>
          </p:cNvPr>
          <p:cNvSpPr txBox="1"/>
          <p:nvPr/>
        </p:nvSpPr>
        <p:spPr>
          <a:xfrm>
            <a:off x="957072" y="2798278"/>
            <a:ext cx="10277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Controlling Radon Ingress in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1163451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4AFFDC-3AB9-4AF1-7C0E-D95CA34F8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7152" y="490986"/>
            <a:ext cx="9380794" cy="1316076"/>
          </a:xfrm>
        </p:spPr>
        <p:txBody>
          <a:bodyPr>
            <a:normAutofit/>
          </a:bodyPr>
          <a:lstStyle/>
          <a:p>
            <a:r>
              <a:rPr lang="en-US" dirty="0"/>
              <a:t>Radon Reduced air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84577-E157-ACD3-40F8-1B05F4EB8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27</a:t>
            </a:fld>
            <a:endParaRPr lang="en-CA" b="1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606ACAF-E43D-411D-F122-320FDDCBBB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339" y="1688362"/>
            <a:ext cx="7186478" cy="4778426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Can use columns of activated charcoal (or silver exchanged zeolite) to create a low radon concentration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err="1"/>
              <a:t>SuperCDMS</a:t>
            </a:r>
            <a:r>
              <a:rPr lang="en-US" sz="3600" dirty="0"/>
              <a:t> achieved &lt;0.1  </a:t>
            </a:r>
            <a:r>
              <a:rPr lang="en-US" sz="3600" dirty="0" err="1"/>
              <a:t>Bq</a:t>
            </a:r>
            <a:r>
              <a:rPr lang="en-US" sz="3600" dirty="0"/>
              <a:t>/m</a:t>
            </a:r>
            <a:r>
              <a:rPr lang="en-US" sz="3600" baseline="30000" dirty="0"/>
              <a:t>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Such systems will be needed for future large-scale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8CE460-C89F-86E3-B785-641D1CA6DBBC}"/>
              </a:ext>
            </a:extLst>
          </p:cNvPr>
          <p:cNvSpPr txBox="1"/>
          <p:nvPr/>
        </p:nvSpPr>
        <p:spPr>
          <a:xfrm>
            <a:off x="5873750" y="673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diagram of a chemical process&#10;&#10;Description automatically generated">
            <a:extLst>
              <a:ext uri="{FF2B5EF4-FFF2-40B4-BE49-F238E27FC236}">
                <a16:creationId xmlns:a16="http://schemas.microsoft.com/office/drawing/2014/main" id="{D3F40DA0-7AE3-726D-8A1A-45685A3AE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910" y="1688362"/>
            <a:ext cx="4548845" cy="366142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637105E-C645-BC25-A840-C93FCE262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21323"/>
              </p:ext>
            </p:extLst>
          </p:nvPr>
        </p:nvGraphicFramePr>
        <p:xfrm>
          <a:off x="7896922" y="1149024"/>
          <a:ext cx="10515600" cy="640080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24507798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br>
                        <a:rPr lang="en-CA" b="0" u="none" strike="noStrike" dirty="0">
                          <a:effectLst/>
                          <a:hlinkClick r:id="rId4"/>
                        </a:rPr>
                      </a:br>
                      <a:r>
                        <a:rPr lang="en-CA" b="0" u="none" strike="noStrike" dirty="0">
                          <a:effectLst/>
                          <a:hlinkClick r:id="rId4"/>
                        </a:rPr>
                        <a:t>arXiv:1708.08535</a:t>
                      </a:r>
                      <a:r>
                        <a:rPr lang="en-CA" b="1" dirty="0">
                          <a:effectLst/>
                        </a:rPr>
                        <a:t> </a:t>
                      </a:r>
                      <a:endParaRPr lang="en-CA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068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519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4AFFDC-3AB9-4AF1-7C0E-D95CA34F8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7152" y="490986"/>
            <a:ext cx="9380794" cy="1316076"/>
          </a:xfrm>
        </p:spPr>
        <p:txBody>
          <a:bodyPr>
            <a:normAutofit/>
          </a:bodyPr>
          <a:lstStyle/>
          <a:p>
            <a:r>
              <a:rPr lang="en-US" sz="3600" dirty="0"/>
              <a:t>N</a:t>
            </a:r>
            <a:r>
              <a:rPr lang="en-US" sz="3600" baseline="-25000" dirty="0"/>
              <a:t>2</a:t>
            </a:r>
            <a:r>
              <a:rPr lang="en-US" sz="3600" dirty="0"/>
              <a:t> Cover Gas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84577-E157-ACD3-40F8-1B05F4EB8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28</a:t>
            </a:fld>
            <a:endParaRPr lang="en-CA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7606ACAF-E43D-411D-F122-320FDDCBBB4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20392" y="2021585"/>
                <a:ext cx="7742247" cy="3994150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SNOLAB provides boil-off N</a:t>
                </a:r>
                <a:r>
                  <a:rPr lang="en-US" baseline="-25000" dirty="0"/>
                  <a:t>2</a:t>
                </a:r>
                <a:r>
                  <a:rPr lang="en-US" dirty="0"/>
                  <a:t> to experiments</a:t>
                </a:r>
                <a:br>
                  <a:rPr lang="en-US" dirty="0"/>
                </a:br>
                <a:r>
                  <a:rPr lang="en-US" dirty="0"/>
                  <a:t>by surface LN Dewar's, UG LN plant and N</a:t>
                </a:r>
                <a:r>
                  <a:rPr lang="en-US" baseline="-25000" dirty="0"/>
                  <a:t>2</a:t>
                </a:r>
                <a:r>
                  <a:rPr lang="en-US" dirty="0"/>
                  <a:t> bottles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SNOLAB UG LN plant Boil-off  had radon level of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mBq</a:t>
                </a:r>
                <a:r>
                  <a:rPr lang="en-US" dirty="0"/>
                  <a:t>/m</a:t>
                </a:r>
                <a:r>
                  <a:rPr lang="en-US" baseline="30000" dirty="0"/>
                  <a:t>3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Can achieve lower concentration if we use a zeolite trap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7606ACAF-E43D-411D-F122-320FDDCBBB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20392" y="2021585"/>
                <a:ext cx="7742247" cy="3994150"/>
              </a:xfrm>
              <a:blipFill>
                <a:blip r:embed="rId3"/>
                <a:stretch>
                  <a:fillRect l="-1654" t="-3053" r="-1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68CE460-C89F-86E3-B785-641D1CA6DBBC}"/>
              </a:ext>
            </a:extLst>
          </p:cNvPr>
          <p:cNvSpPr txBox="1"/>
          <p:nvPr/>
        </p:nvSpPr>
        <p:spPr>
          <a:xfrm>
            <a:off x="5873750" y="673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A large white cylinder in a factory&#10;&#10;Description automatically generated">
            <a:extLst>
              <a:ext uri="{FF2B5EF4-FFF2-40B4-BE49-F238E27FC236}">
                <a16:creationId xmlns:a16="http://schemas.microsoft.com/office/drawing/2014/main" id="{2CD84F9D-2A1C-BCB3-C152-41240D834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639" y="2459735"/>
            <a:ext cx="4296990" cy="245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50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4AFFDC-3AB9-4AF1-7C0E-D95CA34F8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7152" y="490986"/>
            <a:ext cx="9380794" cy="1316076"/>
          </a:xfrm>
        </p:spPr>
        <p:txBody>
          <a:bodyPr>
            <a:normAutofit/>
          </a:bodyPr>
          <a:lstStyle/>
          <a:p>
            <a:r>
              <a:rPr lang="en-US" sz="3600" dirty="0"/>
              <a:t>SNO+ unique N</a:t>
            </a:r>
            <a:r>
              <a:rPr lang="en-US" sz="3600" baseline="-25000" dirty="0"/>
              <a:t>2 </a:t>
            </a:r>
            <a:r>
              <a:rPr lang="en-US" sz="3600" dirty="0"/>
              <a:t>Cover Gas system</a:t>
            </a:r>
            <a:endParaRPr lang="en-US" sz="3600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84577-E157-ACD3-40F8-1B05F4EB8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29</a:t>
            </a:fld>
            <a:endParaRPr lang="en-CA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7606ACAF-E43D-411D-F122-320FDDCBBB4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-9911" y="1514794"/>
                <a:ext cx="6068391" cy="5097877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Designed and fabricated at Queen’s University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Sealed system which adjusts for pressure fluctuation (up to 9%) in the lab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Main components:</a:t>
                </a:r>
              </a:p>
              <a:p>
                <a:pPr marL="1143000" lvl="1" indent="-457200"/>
                <a:r>
                  <a:rPr lang="en-US" dirty="0"/>
                  <a:t>Three flexible bags</a:t>
                </a:r>
              </a:p>
              <a:p>
                <a:pPr marL="1143000" lvl="1" indent="-457200"/>
                <a:r>
                  <a:rPr lang="en-US" dirty="0"/>
                  <a:t>Failsafe (pressure relief system)</a:t>
                </a:r>
              </a:p>
              <a:p>
                <a:pPr marL="1143000" lvl="1" indent="-457200"/>
                <a:r>
                  <a:rPr lang="en-US" dirty="0"/>
                  <a:t>Universal interface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Current activity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dirty="0"/>
                  <a:t>0.1 </a:t>
                </a:r>
                <a:r>
                  <a:rPr lang="en-US" dirty="0" err="1"/>
                  <a:t>Bq</a:t>
                </a:r>
                <a:r>
                  <a:rPr lang="en-US" dirty="0"/>
                  <a:t>/m</a:t>
                </a:r>
                <a:r>
                  <a:rPr lang="en-US" baseline="30000" dirty="0"/>
                  <a:t>3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CA" dirty="0"/>
                  <a:t>Meets SNO+ physics requirement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7606ACAF-E43D-411D-F122-320FDDCBBB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-9911" y="1514794"/>
                <a:ext cx="6068391" cy="5097877"/>
              </a:xfrm>
              <a:blipFill>
                <a:blip r:embed="rId3"/>
                <a:stretch>
                  <a:fillRect l="-2008" t="-2389" b="-3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68CE460-C89F-86E3-B785-641D1CA6DBBC}"/>
              </a:ext>
            </a:extLst>
          </p:cNvPr>
          <p:cNvSpPr txBox="1"/>
          <p:nvPr/>
        </p:nvSpPr>
        <p:spPr>
          <a:xfrm>
            <a:off x="5873750" y="673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C4C5AC-A86D-B78A-F3EC-335611473B85}"/>
              </a:ext>
            </a:extLst>
          </p:cNvPr>
          <p:cNvGrpSpPr/>
          <p:nvPr/>
        </p:nvGrpSpPr>
        <p:grpSpPr>
          <a:xfrm>
            <a:off x="8362708" y="1149024"/>
            <a:ext cx="3650872" cy="5230887"/>
            <a:chOff x="8368590" y="1683311"/>
            <a:chExt cx="2420760" cy="4351337"/>
          </a:xfrm>
        </p:grpSpPr>
        <p:pic>
          <p:nvPicPr>
            <p:cNvPr id="7" name="Content Placeholder 4" descr="A picture containing text, screenshot, diagram, circle&#10;&#10;Description automatically generated">
              <a:extLst>
                <a:ext uri="{FF2B5EF4-FFF2-40B4-BE49-F238E27FC236}">
                  <a16:creationId xmlns:a16="http://schemas.microsoft.com/office/drawing/2014/main" id="{6948343D-FEA1-303F-0CAA-9A6E548DF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62075" y="1683311"/>
              <a:ext cx="2327275" cy="435133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BE3B1B3-058A-51E6-5BCC-C346C13924EC}"/>
                </a:ext>
              </a:extLst>
            </p:cNvPr>
            <p:cNvSpPr/>
            <p:nvPr/>
          </p:nvSpPr>
          <p:spPr>
            <a:xfrm>
              <a:off x="8368590" y="5757062"/>
              <a:ext cx="460857" cy="2775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9" name="Picture 8" descr="A person in a blue jumpsuit and orange hard hat&#10;&#10;Description automatically generated">
            <a:extLst>
              <a:ext uri="{FF2B5EF4-FFF2-40B4-BE49-F238E27FC236}">
                <a16:creationId xmlns:a16="http://schemas.microsoft.com/office/drawing/2014/main" id="{55392D0B-1D95-9A68-F2B5-79728FB6C0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8453" y="1600124"/>
            <a:ext cx="2765245" cy="315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28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DD04CD-F6D9-61CA-69B6-38E5B4609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C0339-79EE-59FE-02AE-38F4ED9E8491}"/>
              </a:ext>
            </a:extLst>
          </p:cNvPr>
          <p:cNvSpPr txBox="1"/>
          <p:nvPr/>
        </p:nvSpPr>
        <p:spPr>
          <a:xfrm>
            <a:off x="957072" y="2798278"/>
            <a:ext cx="10277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1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09569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E27B88-87E0-3494-7FB3-E274FADA9D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400"/>
              <a:t>Acknowledgement </a:t>
            </a:r>
          </a:p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789D1-BE54-ACA6-7CBC-954A611918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6599" y="1740591"/>
            <a:ext cx="11276980" cy="2229226"/>
          </a:xfrm>
        </p:spPr>
        <p:txBody>
          <a:bodyPr>
            <a:normAutofit fontScale="77500" lnSpcReduction="20000"/>
          </a:bodyPr>
          <a:lstStyle/>
          <a:p>
            <a:r>
              <a:rPr lang="en-CA" b="1" dirty="0"/>
              <a:t>Research Students (SNOLAB/SNO+):</a:t>
            </a:r>
            <a:br>
              <a:rPr lang="en-CA" dirty="0"/>
            </a:br>
            <a:r>
              <a:rPr lang="en-CA" dirty="0"/>
              <a:t>Yusuf Ahmed, Juliette </a:t>
            </a:r>
            <a:r>
              <a:rPr lang="en-CA" dirty="0" err="1"/>
              <a:t>Deloye</a:t>
            </a:r>
            <a:r>
              <a:rPr lang="en-CA" dirty="0"/>
              <a:t>, Peter Qin, Justin </a:t>
            </a:r>
            <a:r>
              <a:rPr lang="en-CA" dirty="0" err="1"/>
              <a:t>Suys</a:t>
            </a:r>
            <a:r>
              <a:rPr lang="en-CA" dirty="0"/>
              <a:t>, Keegan </a:t>
            </a:r>
            <a:r>
              <a:rPr lang="en-CA" dirty="0" err="1"/>
              <a:t>Paleshi</a:t>
            </a:r>
            <a:r>
              <a:rPr lang="en-CA" dirty="0"/>
              <a:t>, Adil Hussain, Jerry Lu, Ariana Pearson, Julia </a:t>
            </a:r>
            <a:r>
              <a:rPr lang="en-CA" dirty="0" err="1"/>
              <a:t>Azzi</a:t>
            </a:r>
            <a:r>
              <a:rPr lang="en-CA" dirty="0"/>
              <a:t>, Madeleine Berube and Gurpreet </a:t>
            </a:r>
            <a:r>
              <a:rPr lang="en-CA" dirty="0" err="1"/>
              <a:t>Kainth</a:t>
            </a:r>
            <a:r>
              <a:rPr lang="en-CA" dirty="0"/>
              <a:t> and Connor Stubbs</a:t>
            </a:r>
            <a:endParaRPr lang="en-CA" b="1" i="0" dirty="0">
              <a:effectLst/>
              <a:latin typeface="var(--artdeco-reset-typography-font-family-sans)"/>
              <a:hlinkClick r:id="rId2"/>
            </a:endParaRPr>
          </a:p>
          <a:p>
            <a:endParaRPr lang="en-CA" dirty="0"/>
          </a:p>
          <a:p>
            <a:r>
              <a:rPr lang="en-CA" b="1" dirty="0"/>
              <a:t>Scientific Support Team:</a:t>
            </a:r>
            <a:br>
              <a:rPr lang="en-CA" dirty="0"/>
            </a:br>
            <a:r>
              <a:rPr lang="en-CA" dirty="0"/>
              <a:t>Lina Anselmo, Steven Maguire, </a:t>
            </a:r>
            <a:r>
              <a:rPr lang="en-CA" dirty="0" err="1"/>
              <a:t>Sharayah</a:t>
            </a:r>
            <a:r>
              <a:rPr lang="en-CA" dirty="0"/>
              <a:t> Read, Deena </a:t>
            </a:r>
            <a:r>
              <a:rPr lang="en-CA" dirty="0" err="1"/>
              <a:t>Fabris</a:t>
            </a:r>
            <a:r>
              <a:rPr lang="en-CA" dirty="0"/>
              <a:t> and </a:t>
            </a:r>
            <a:r>
              <a:rPr lang="en-CA" dirty="0" err="1"/>
              <a:t>Dimpal</a:t>
            </a:r>
            <a:r>
              <a:rPr lang="en-CA" dirty="0"/>
              <a:t> Chauhan </a:t>
            </a:r>
          </a:p>
          <a:p>
            <a:endParaRPr lang="en-US" dirty="0"/>
          </a:p>
        </p:txBody>
      </p:sp>
      <p:pic>
        <p:nvPicPr>
          <p:cNvPr id="4" name="Picture 3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B6E578F4-15AE-A457-A9AC-67C76B182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pic>
        <p:nvPicPr>
          <p:cNvPr id="5" name="Picture 4" descr="A person in a factory&#10;&#10;Description automatically generated">
            <a:extLst>
              <a:ext uri="{FF2B5EF4-FFF2-40B4-BE49-F238E27FC236}">
                <a16:creationId xmlns:a16="http://schemas.microsoft.com/office/drawing/2014/main" id="{E4E00477-EFF8-D90D-2CBF-2EB597E4A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08" y="4047282"/>
            <a:ext cx="1650920" cy="2255795"/>
          </a:xfrm>
          <a:prstGeom prst="rect">
            <a:avLst/>
          </a:prstGeom>
        </p:spPr>
      </p:pic>
      <p:pic>
        <p:nvPicPr>
          <p:cNvPr id="6" name="Picture 5" descr="A group of people in white coats working in a factory&#10;&#10;Description automatically generated">
            <a:extLst>
              <a:ext uri="{FF2B5EF4-FFF2-40B4-BE49-F238E27FC236}">
                <a16:creationId xmlns:a16="http://schemas.microsoft.com/office/drawing/2014/main" id="{1099CD03-BFDE-68C6-18BE-94A4BB0A7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385" y="4096744"/>
            <a:ext cx="2972301" cy="2229226"/>
          </a:xfrm>
          <a:prstGeom prst="rect">
            <a:avLst/>
          </a:prstGeom>
        </p:spPr>
      </p:pic>
      <p:pic>
        <p:nvPicPr>
          <p:cNvPr id="7" name="Picture 6" descr="A person in a white suit working on a computer&#10;&#10;Description automatically generated">
            <a:extLst>
              <a:ext uri="{FF2B5EF4-FFF2-40B4-BE49-F238E27FC236}">
                <a16:creationId xmlns:a16="http://schemas.microsoft.com/office/drawing/2014/main" id="{C61BBCCD-325D-AE7D-F0D7-D6E2CA1CF4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139" y="4098781"/>
            <a:ext cx="2972303" cy="22292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0B2EEF-04D8-5230-A0A8-7F05F00F9F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326" y="4102855"/>
            <a:ext cx="3336215" cy="222414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428F3A-1783-769B-3F07-A425F4377A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30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31918621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C15F7BF5-7A7E-9B21-BC34-CF4A1FB91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  <p:sp>
        <p:nvSpPr>
          <p:cNvPr id="3" name="Example title here">
            <a:extLst>
              <a:ext uri="{FF2B5EF4-FFF2-40B4-BE49-F238E27FC236}">
                <a16:creationId xmlns:a16="http://schemas.microsoft.com/office/drawing/2014/main" id="{1082381C-9327-AA31-7149-CEB9CB39E90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1pPr>
            <a:lvl2pPr marL="0" marR="0" indent="228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2pPr>
            <a:lvl3pPr marL="0" marR="0" indent="457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3pPr>
            <a:lvl4pPr marL="0" marR="0" indent="685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4pPr>
            <a:lvl5pPr marL="0" marR="0" indent="9144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5pPr>
            <a:lvl6pPr marL="0" marR="0" indent="11430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6pPr>
            <a:lvl7pPr marL="0" marR="0" indent="1371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7pPr>
            <a:lvl8pPr marL="0" marR="0" indent="1600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8pPr>
            <a:lvl9pPr marL="0" marR="0" indent="1828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9pPr>
          </a:lstStyle>
          <a:p>
            <a:pPr hangingPunct="1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n-US" sz="5400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D29ED369-E5FD-7D6E-C561-4938929FD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1458" y="6479806"/>
            <a:ext cx="594732" cy="412595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31</a:t>
            </a:fld>
            <a:endParaRPr lang="en-CA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C11D48-902C-F98C-9006-25FA971AC54D}"/>
              </a:ext>
            </a:extLst>
          </p:cNvPr>
          <p:cNvSpPr txBox="1"/>
          <p:nvPr/>
        </p:nvSpPr>
        <p:spPr>
          <a:xfrm>
            <a:off x="701842" y="1708770"/>
            <a:ext cx="11582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SNOLAB’s rare-event experiments probe fundamental questions in particle physics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800" dirty="0"/>
              <a:t> </a:t>
            </a:r>
            <a:r>
              <a:rPr lang="en-CA" sz="2800" b="1" dirty="0"/>
              <a:t>Controlling ²²²Rn-induced backgrounds</a:t>
            </a:r>
            <a:r>
              <a:rPr lang="en-CA" sz="2800" dirty="0"/>
              <a:t> is critical to achieving physics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SNOLAB continues to strengthen its radon mitigation program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b="1" dirty="0"/>
              <a:t>Building and operating low-background radon assay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b="1" dirty="0"/>
              <a:t>R&amp;D toward making low background radon counting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b="1" dirty="0"/>
              <a:t>Developing advanced radon removal techniques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b="1" dirty="0"/>
              <a:t>Creating radon reduced environments with boil-off N</a:t>
            </a:r>
            <a:r>
              <a:rPr lang="en-CA" sz="2800" b="1" baseline="-25000" dirty="0"/>
              <a:t>2</a:t>
            </a:r>
            <a:r>
              <a:rPr lang="en-CA" sz="2800" b="1" dirty="0"/>
              <a:t> </a:t>
            </a:r>
            <a:endParaRPr lang="en-CA" sz="2800" b="1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b="1" dirty="0"/>
              <a:t>Maintaining existing radon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b="1" dirty="0"/>
              <a:t>Majority of the work presented today is done by SNOLAB undergraduate research students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0150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DD04CD-F6D9-61CA-69B6-38E5B4609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32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C0339-79EE-59FE-02AE-38F4ED9E8491}"/>
              </a:ext>
            </a:extLst>
          </p:cNvPr>
          <p:cNvSpPr txBox="1"/>
          <p:nvPr/>
        </p:nvSpPr>
        <p:spPr>
          <a:xfrm>
            <a:off x="655989" y="2865185"/>
            <a:ext cx="10277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22999788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EA0AC-C28E-CFBA-6E7D-9A63E21DE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1C4DA1E-14EE-C9E2-AFDC-485F245CAA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Water Radon Assay System</a:t>
            </a:r>
          </a:p>
        </p:txBody>
      </p:sp>
      <p:pic>
        <p:nvPicPr>
          <p:cNvPr id="2" name="Picture 1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71F81BD2-5D8F-0ED2-557B-AB14F06AF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A25BF-7E3C-5895-4917-E1FFCB92D74D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736600" y="1529955"/>
            <a:ext cx="10372648" cy="13562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Designed and built by the SNO collaboration (</a:t>
            </a:r>
            <a:r>
              <a:rPr lang="en-CA" sz="2400" b="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DOI: </a:t>
            </a:r>
            <a:r>
              <a:rPr lang="en-CA" sz="2400" b="0" i="0" u="none" strike="noStrike">
                <a:solidFill>
                  <a:srgbClr val="0050B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10.1016/j.nima.2003.10.103</a:t>
            </a:r>
            <a:r>
              <a:rPr lang="en-CA" sz="2400" b="0" i="0" u="none" strike="noStrike">
                <a:solidFill>
                  <a:srgbClr val="0050B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Operated by SNOLAB and SNO+  to monitor </a:t>
            </a:r>
            <a:r>
              <a:rPr lang="en-US" sz="2400" baseline="30000"/>
              <a:t>222</a:t>
            </a:r>
            <a:r>
              <a:rPr lang="en-US" sz="2400"/>
              <a:t>Rn level of SNO+ cavity UPW </a:t>
            </a:r>
            <a:br>
              <a:rPr lang="en-US" sz="2400"/>
            </a:br>
            <a:r>
              <a:rPr lang="en-US" sz="2400"/>
              <a:t>and SNOLAB UPW plant</a:t>
            </a:r>
            <a:endParaRPr lang="en-CA" sz="2400" b="0" i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picture containing indoor, cluttered, miller&#10;&#10;Description automatically generated">
            <a:extLst>
              <a:ext uri="{FF2B5EF4-FFF2-40B4-BE49-F238E27FC236}">
                <a16:creationId xmlns:a16="http://schemas.microsoft.com/office/drawing/2014/main" id="{9021396D-5FBC-D438-A4CC-9D884C621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44" y="2954129"/>
            <a:ext cx="7149038" cy="36337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26E329-94A4-0CE9-5893-ED801B6C768E}"/>
              </a:ext>
            </a:extLst>
          </p:cNvPr>
          <p:cNvSpPr txBox="1"/>
          <p:nvPr/>
        </p:nvSpPr>
        <p:spPr>
          <a:xfrm>
            <a:off x="2704363" y="5181286"/>
            <a:ext cx="1344470" cy="47192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 Water trap</a:t>
            </a:r>
            <a:endParaRPr kumimoji="0" lang="en-CA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D447B2-D3AC-58A7-1D49-5E9CAEB4E008}"/>
              </a:ext>
            </a:extLst>
          </p:cNvPr>
          <p:cNvSpPr txBox="1"/>
          <p:nvPr/>
        </p:nvSpPr>
        <p:spPr>
          <a:xfrm>
            <a:off x="6874330" y="3607288"/>
            <a:ext cx="1261148" cy="47192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Degassser</a:t>
            </a:r>
            <a:endParaRPr kumimoji="0" lang="en-CA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8F73AD-7883-1AD3-9101-A1A088F0BEB4}"/>
              </a:ext>
            </a:extLst>
          </p:cNvPr>
          <p:cNvSpPr txBox="1"/>
          <p:nvPr/>
        </p:nvSpPr>
        <p:spPr>
          <a:xfrm>
            <a:off x="4414413" y="5662800"/>
            <a:ext cx="660892" cy="4148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Trap A</a:t>
            </a: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 </a:t>
            </a:r>
            <a:endParaRPr kumimoji="0" lang="en-CA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D84BA8-11F7-1DCA-D720-48AD43705CC2}"/>
              </a:ext>
            </a:extLst>
          </p:cNvPr>
          <p:cNvSpPr txBox="1"/>
          <p:nvPr/>
        </p:nvSpPr>
        <p:spPr>
          <a:xfrm>
            <a:off x="5618964" y="4680823"/>
            <a:ext cx="607919" cy="4148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Trap B</a:t>
            </a:r>
            <a:endParaRPr kumimoji="0" lang="en-CA" sz="20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pic>
        <p:nvPicPr>
          <p:cNvPr id="13" name="Picture 12" descr="A close-up of a sphere&#10;&#10;Description automatically generated with low confidence">
            <a:extLst>
              <a:ext uri="{FF2B5EF4-FFF2-40B4-BE49-F238E27FC236}">
                <a16:creationId xmlns:a16="http://schemas.microsoft.com/office/drawing/2014/main" id="{5A1D0C57-2BB0-7134-34E8-F2FC48AA1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4095" y="2913006"/>
            <a:ext cx="2658611" cy="37405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94A972-1DF6-DFC4-0748-6CACEDA2E812}"/>
              </a:ext>
            </a:extLst>
          </p:cNvPr>
          <p:cNvSpPr txBox="1"/>
          <p:nvPr/>
        </p:nvSpPr>
        <p:spPr>
          <a:xfrm>
            <a:off x="8585958" y="2921215"/>
            <a:ext cx="2432752" cy="43499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The SNO+ experiment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F33334-2CB5-429B-B219-29E1BE824793}"/>
              </a:ext>
            </a:extLst>
          </p:cNvPr>
          <p:cNvSpPr txBox="1"/>
          <p:nvPr/>
        </p:nvSpPr>
        <p:spPr>
          <a:xfrm>
            <a:off x="8512499" y="6058095"/>
            <a:ext cx="2658611" cy="76739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Muli Regular"/>
              </a:rPr>
              <a:t>Water shielding </a:t>
            </a:r>
            <a:br>
              <a:rPr kumimoji="0" lang="en-US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Muli Regular"/>
              </a:rPr>
            </a:br>
            <a:r>
              <a:rPr kumimoji="0" lang="en-US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Muli Regular"/>
              </a:rPr>
              <a:t>(7000 </a:t>
            </a:r>
            <a:r>
              <a:rPr kumimoji="0" lang="en-US" b="0" i="0" u="none" strike="noStrike" cap="none" spc="0" normalizeH="0" baseline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Muli Regular"/>
              </a:rPr>
              <a:t>tonnes</a:t>
            </a:r>
            <a:r>
              <a:rPr kumimoji="0" lang="en-US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Muli Regular"/>
              </a:rPr>
              <a:t> UPW)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94661E-C55C-9CE5-AD37-4BC199DF97B9}"/>
              </a:ext>
            </a:extLst>
          </p:cNvPr>
          <p:cNvCxnSpPr>
            <a:cxnSpLocks/>
          </p:cNvCxnSpPr>
          <p:nvPr/>
        </p:nvCxnSpPr>
        <p:spPr>
          <a:xfrm flipH="1" flipV="1">
            <a:off x="9026247" y="5640579"/>
            <a:ext cx="90539" cy="589468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50AE670-0CAF-C7F9-CA9E-9F03BDE28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33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22310525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D5014-1D11-96BA-B442-D36284C7E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F63FCD3B-9ECE-7473-1EF5-7FB0F56E0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  <p:sp>
        <p:nvSpPr>
          <p:cNvPr id="3" name="Example title here">
            <a:extLst>
              <a:ext uri="{FF2B5EF4-FFF2-40B4-BE49-F238E27FC236}">
                <a16:creationId xmlns:a16="http://schemas.microsoft.com/office/drawing/2014/main" id="{82956352-64BC-297E-70F9-4F5D4EF295E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1pPr>
            <a:lvl2pPr marL="0" marR="0" indent="228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2pPr>
            <a:lvl3pPr marL="0" marR="0" indent="457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3pPr>
            <a:lvl4pPr marL="0" marR="0" indent="685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4pPr>
            <a:lvl5pPr marL="0" marR="0" indent="9144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5pPr>
            <a:lvl6pPr marL="0" marR="0" indent="11430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6pPr>
            <a:lvl7pPr marL="0" marR="0" indent="13716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7pPr>
            <a:lvl8pPr marL="0" marR="0" indent="16002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8pPr>
            <a:lvl9pPr marL="0" marR="0" indent="1828800" algn="l" defTabSz="5842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00" b="0" i="0" u="none" strike="noStrike" cap="none" spc="0" baseline="0">
                <a:ln>
                  <a:noFill/>
                </a:ln>
                <a:solidFill>
                  <a:srgbClr val="0076BD"/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9pPr>
          </a:lstStyle>
          <a:p>
            <a:pPr hangingPunct="1"/>
            <a:r>
              <a:rPr lang="en-US" sz="5400">
                <a:latin typeface="Calibri" panose="020F0502020204030204" pitchFamily="34" charset="0"/>
                <a:cs typeface="Calibri" panose="020F0502020204030204" pitchFamily="34" charset="0"/>
              </a:rPr>
              <a:t>Water Radon Assay System </a:t>
            </a:r>
            <a:endParaRPr lang="en-US" sz="5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B5413F-A003-7AAC-0FA8-69A35DD15BE9}"/>
              </a:ext>
            </a:extLst>
          </p:cNvPr>
          <p:cNvSpPr txBox="1"/>
          <p:nvPr/>
        </p:nvSpPr>
        <p:spPr>
          <a:xfrm>
            <a:off x="4184270" y="1687150"/>
            <a:ext cx="2346091" cy="5457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/>
              <a:t>Water trap (-60 C)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16E862-B7C8-D909-2A28-1626779B5790}"/>
              </a:ext>
            </a:extLst>
          </p:cNvPr>
          <p:cNvSpPr txBox="1"/>
          <p:nvPr/>
        </p:nvSpPr>
        <p:spPr>
          <a:xfrm>
            <a:off x="896112" y="1704095"/>
            <a:ext cx="1302344" cy="5457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/>
              <a:t>Degasser 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uli Regular"/>
              <a:ea typeface="Muli Regular"/>
              <a:cs typeface="Muli Regular"/>
              <a:sym typeface="Muli Regular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F4D7C3-F21B-A6BF-9EFE-E8E7ABD406DC}"/>
              </a:ext>
            </a:extLst>
          </p:cNvPr>
          <p:cNvSpPr txBox="1"/>
          <p:nvPr/>
        </p:nvSpPr>
        <p:spPr>
          <a:xfrm>
            <a:off x="8151506" y="1687150"/>
            <a:ext cx="3516914" cy="5457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Radon extraction board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CF41223A-5BE5-FE06-453B-3DDFDA3CE356}"/>
              </a:ext>
            </a:extLst>
          </p:cNvPr>
          <p:cNvSpPr/>
          <p:nvPr/>
        </p:nvSpPr>
        <p:spPr>
          <a:xfrm>
            <a:off x="2588602" y="1841751"/>
            <a:ext cx="1109277" cy="280663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D448922-0E0F-F8B2-DF61-5F347DE6F610}"/>
              </a:ext>
            </a:extLst>
          </p:cNvPr>
          <p:cNvSpPr/>
          <p:nvPr/>
        </p:nvSpPr>
        <p:spPr>
          <a:xfrm>
            <a:off x="6776385" y="1811982"/>
            <a:ext cx="1139862" cy="296126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2" name="Picture 21" descr="A diagram of a water trap&#10;&#10;Description automatically generated">
            <a:extLst>
              <a:ext uri="{FF2B5EF4-FFF2-40B4-BE49-F238E27FC236}">
                <a16:creationId xmlns:a16="http://schemas.microsoft.com/office/drawing/2014/main" id="{27A022B8-F67D-076C-8560-649AD87219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737" y="2249885"/>
            <a:ext cx="3311877" cy="4200162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pic>
        <p:nvPicPr>
          <p:cNvPr id="23" name="Picture 22" descr="Diagram of a diagram of a radon gas processing&#10;&#10;Description automatically generated">
            <a:extLst>
              <a:ext uri="{FF2B5EF4-FFF2-40B4-BE49-F238E27FC236}">
                <a16:creationId xmlns:a16="http://schemas.microsoft.com/office/drawing/2014/main" id="{1C425B62-FD6B-B488-9989-99AD50C7D7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223" y="2232940"/>
            <a:ext cx="4801288" cy="4246866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CAC2935-891D-B0B9-E363-4FFA5E224284}"/>
              </a:ext>
            </a:extLst>
          </p:cNvPr>
          <p:cNvGrpSpPr/>
          <p:nvPr/>
        </p:nvGrpSpPr>
        <p:grpSpPr>
          <a:xfrm>
            <a:off x="683834" y="2296761"/>
            <a:ext cx="2754294" cy="4135995"/>
            <a:chOff x="263471" y="3298017"/>
            <a:chExt cx="3170475" cy="5435376"/>
          </a:xfrm>
        </p:grpSpPr>
        <p:pic>
          <p:nvPicPr>
            <p:cNvPr id="25" name="Picture 24" descr="Diagram of a spray nozzle&#10;&#10;Description automatically generated">
              <a:extLst>
                <a:ext uri="{FF2B5EF4-FFF2-40B4-BE49-F238E27FC236}">
                  <a16:creationId xmlns:a16="http://schemas.microsoft.com/office/drawing/2014/main" id="{B1BC4737-3162-5920-D5F2-DCCA31060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471" y="3312655"/>
              <a:ext cx="3170475" cy="5420738"/>
            </a:xfrm>
            <a:prstGeom prst="rect">
              <a:avLst/>
            </a:prstGeom>
            <a:ln w="47625">
              <a:solidFill>
                <a:srgbClr val="FF0000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D137DA3-E2D6-A063-2231-C48DC7B20328}"/>
                </a:ext>
              </a:extLst>
            </p:cNvPr>
            <p:cNvSpPr txBox="1"/>
            <p:nvPr/>
          </p:nvSpPr>
          <p:spPr>
            <a:xfrm>
              <a:off x="278743" y="3298017"/>
              <a:ext cx="2967722" cy="643684"/>
            </a:xfrm>
            <a:prstGeom prst="rect">
              <a:avLst/>
            </a:prstGeom>
            <a:solidFill>
              <a:srgbClr val="FFFFFF"/>
            </a:solidFill>
            <a:ln w="4762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sz="1200">
                  <a:latin typeface="Amasis MT Pro" panose="02040504050005020304" pitchFamily="18" charset="77"/>
                </a:rPr>
                <a:t>H</a:t>
              </a:r>
              <a:r>
                <a:rPr lang="en-US" sz="1200" baseline="-25000">
                  <a:latin typeface="Amasis MT Pro" panose="02040504050005020304" pitchFamily="18" charset="77"/>
                </a:rPr>
                <a:t>2</a:t>
              </a:r>
              <a:r>
                <a:rPr lang="en-US" sz="1200">
                  <a:latin typeface="Amasis MT Pro" panose="02040504050005020304" pitchFamily="18" charset="77"/>
                </a:rPr>
                <a:t>O from </a:t>
              </a:r>
              <a:r>
                <a:rPr kumimoji="0" lang="en-US" sz="1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masis MT Pro" panose="02040504050005020304" pitchFamily="18" charset="77"/>
                  <a:sym typeface="Muli Regular"/>
                </a:rPr>
                <a:t>SNO+ cavity/UPW plant</a:t>
              </a:r>
              <a:br>
                <a:rPr kumimoji="0" lang="en-US" sz="1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masis MT Pro" panose="02040504050005020304" pitchFamily="18" charset="77"/>
                  <a:sym typeface="Muli Regular"/>
                </a:rPr>
              </a:br>
              <a:r>
                <a:rPr kumimoji="0" lang="en-US" sz="1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masis MT Pro" panose="02040504050005020304" pitchFamily="18" charset="77"/>
                  <a:sym typeface="Muli Regular"/>
                </a:rPr>
                <a:t> (19 SLPM)</a:t>
              </a:r>
              <a:endParaRPr kumimoji="0" lang="en-CA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40504050005020304" pitchFamily="18" charset="77"/>
                <a:sym typeface="Muli Regular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481763A-BFB9-3914-67E3-734AE35F00B4}"/>
                </a:ext>
              </a:extLst>
            </p:cNvPr>
            <p:cNvSpPr txBox="1"/>
            <p:nvPr/>
          </p:nvSpPr>
          <p:spPr>
            <a:xfrm>
              <a:off x="566343" y="8235878"/>
              <a:ext cx="2664849" cy="445077"/>
            </a:xfrm>
            <a:prstGeom prst="rect">
              <a:avLst/>
            </a:prstGeom>
            <a:solidFill>
              <a:srgbClr val="FFFFFF"/>
            </a:solidFill>
            <a:ln w="47625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>
                  <a:latin typeface="Amasis MT Pro" panose="020F0502020204030204" pitchFamily="34" charset="0"/>
                  <a:cs typeface="Amasis MT Pro" panose="020F0502020204030204" pitchFamily="34" charset="0"/>
                </a:rPr>
                <a:t>Water return to cavity</a:t>
              </a:r>
              <a:endParaRPr kumimoji="0" lang="en-CA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masis MT Pro" panose="020F0502020204030204" pitchFamily="34" charset="0"/>
                <a:cs typeface="Amasis MT Pro" panose="020F0502020204030204" pitchFamily="34" charset="0"/>
                <a:sym typeface="Muli Regular"/>
              </a:endParaRPr>
            </a:p>
          </p:txBody>
        </p:sp>
      </p:grp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8D95BDF-846F-1AD1-FC56-A50CE06AC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1458" y="6479806"/>
            <a:ext cx="594732" cy="412595"/>
          </a:xfrm>
        </p:spPr>
        <p:txBody>
          <a:bodyPr/>
          <a:lstStyle/>
          <a:p>
            <a:fld id="{86CB4B4D-7CA3-9044-876B-883B54F8677D}" type="slidenum">
              <a:rPr lang="en-CA" smtClean="0"/>
              <a:pPr/>
              <a:t>34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3009080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75831-685C-268A-B115-B780CFE0B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1445E-B9CE-5D89-B72F-AC25DDB485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0555A111-9D23-73CD-3338-4808DE873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49BA746-063E-B314-7EBA-95922F9FC00E}"/>
              </a:ext>
            </a:extLst>
          </p:cNvPr>
          <p:cNvGrpSpPr/>
          <p:nvPr/>
        </p:nvGrpSpPr>
        <p:grpSpPr>
          <a:xfrm>
            <a:off x="7670000" y="1125330"/>
            <a:ext cx="3649578" cy="3552239"/>
            <a:chOff x="7105658" y="2799772"/>
            <a:chExt cx="3702644" cy="337776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524F77-0FE8-E11C-1CEC-DE092F7B9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5658" y="2799772"/>
              <a:ext cx="3702644" cy="337776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6B4A0DB-EBA3-ED7A-D186-9E311EAF377F}"/>
                </a:ext>
              </a:extLst>
            </p:cNvPr>
            <p:cNvSpPr/>
            <p:nvPr/>
          </p:nvSpPr>
          <p:spPr>
            <a:xfrm>
              <a:off x="9823731" y="4377791"/>
              <a:ext cx="436970" cy="499009"/>
            </a:xfrm>
            <a:prstGeom prst="rect">
              <a:avLst/>
            </a:prstGeom>
            <a:solidFill>
              <a:srgbClr val="FF0000">
                <a:alpha val="35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A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76CBDC4-CE4F-23D8-EB69-4151B7D082F3}"/>
                </a:ext>
              </a:extLst>
            </p:cNvPr>
            <p:cNvSpPr/>
            <p:nvPr/>
          </p:nvSpPr>
          <p:spPr>
            <a:xfrm>
              <a:off x="8996306" y="5389296"/>
              <a:ext cx="493615" cy="37591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3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A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3C7FB72-4FA2-9FA7-9E23-EED70791AC1F}"/>
              </a:ext>
            </a:extLst>
          </p:cNvPr>
          <p:cNvSpPr txBox="1"/>
          <p:nvPr/>
        </p:nvSpPr>
        <p:spPr>
          <a:xfrm>
            <a:off x="1288110" y="573641"/>
            <a:ext cx="393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V203: Between Acrylic Vessel and PMTs </a:t>
            </a:r>
          </a:p>
        </p:txBody>
      </p:sp>
      <p:pic>
        <p:nvPicPr>
          <p:cNvPr id="1026" name="Picture 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B7813363-9D41-A198-3385-14DC7E015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4" y="970428"/>
            <a:ext cx="7482465" cy="443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31E56E5-82B6-4231-D65C-E5EC3B573E4A}"/>
                  </a:ext>
                </a:extLst>
              </p:cNvPr>
              <p:cNvSpPr txBox="1"/>
              <p:nvPr/>
            </p:nvSpPr>
            <p:spPr>
              <a:xfrm>
                <a:off x="832740" y="5422797"/>
                <a:ext cx="10440230" cy="148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>
                    <a:solidFill>
                      <a:schemeClr val="tx1"/>
                    </a:solidFill>
                  </a:rPr>
                  <a:t>Results </a:t>
                </a:r>
                <a:r>
                  <a:rPr lang="en-US" sz="2400"/>
                  <a:t>are</a:t>
                </a:r>
                <a:r>
                  <a:rPr lang="en-US" sz="2400">
                    <a:solidFill>
                      <a:schemeClr val="tx1"/>
                    </a:solidFill>
                  </a:rPr>
                  <a:t> </a:t>
                </a:r>
                <a:r>
                  <a:rPr lang="en-US" sz="2400" b="1">
                    <a:solidFill>
                      <a:schemeClr val="tx1"/>
                    </a:solidFill>
                  </a:rPr>
                  <a:t>consistent with SNO times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Muli Regular"/>
                    <a:ea typeface="Muli Regular"/>
                    <a:cs typeface="Muli Regular"/>
                    <a:sym typeface="Muli Regular"/>
                  </a:rPr>
                  <a:t>SNOLAB UPW plant radon level </a:t>
                </a:r>
                <a:r>
                  <a:rPr lang="en-US" sz="2400">
                    <a:solidFill>
                      <a:schemeClr val="tx1"/>
                    </a:solidFill>
                    <a:latin typeface="Muli Regular"/>
                    <a:ea typeface="Muli Regular"/>
                    <a:cs typeface="Muli Regular"/>
                    <a:sym typeface="Muli Regular"/>
                  </a:rPr>
                  <a:t>is </a:t>
                </a:r>
                <a:r>
                  <a:rPr lang="en-US" sz="2400" b="1">
                    <a:solidFill>
                      <a:schemeClr val="tx1"/>
                    </a:solidFill>
                    <a:latin typeface="Cambria" panose="02040503050406030204" pitchFamily="18" charset="0"/>
                    <a:sym typeface="Muli Regular"/>
                  </a:rPr>
                  <a:t>(</a:t>
                </a: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2.4</a:t>
                </a:r>
                <a14:m>
                  <m:oMath xmlns:m="http://schemas.openxmlformats.org/officeDocument/2006/math">
                    <m:r>
                      <a:rPr kumimoji="0" lang="en-CA" sz="24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sym typeface="Muli Regular"/>
                      </a:rPr>
                      <m:t>±</m:t>
                    </m:r>
                  </m:oMath>
                </a14:m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0.7)</a:t>
                </a:r>
                <a14:m>
                  <m:oMath xmlns:m="http://schemas.openxmlformats.org/officeDocument/2006/math">
                    <m:r>
                      <a:rPr kumimoji="0" lang="en-CA" sz="24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sym typeface="Muli Regular"/>
                      </a:rPr>
                      <m:t>×</m:t>
                    </m:r>
                    <m:sSup>
                      <m:sSupPr>
                        <m:ctrlPr>
                          <a:rPr kumimoji="0" lang="en-CA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Muli Regular"/>
                          </a:rPr>
                        </m:ctrlPr>
                      </m:sSupPr>
                      <m:e>
                        <m:r>
                          <a:rPr kumimoji="0" lang="en-CA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Muli Regular"/>
                          </a:rPr>
                          <m:t>𝟏𝟎</m:t>
                        </m:r>
                      </m:e>
                      <m:sup>
                        <m:r>
                          <a:rPr kumimoji="0" lang="en-CA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Muli Regular"/>
                          </a:rPr>
                          <m:t>−</m:t>
                        </m:r>
                        <m:r>
                          <a:rPr kumimoji="0" lang="en-CA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Muli Regular"/>
                          </a:rPr>
                          <m:t>𝟏𝟒</m:t>
                        </m:r>
                      </m:sup>
                    </m:sSup>
                  </m:oMath>
                </a14:m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g</a:t>
                </a:r>
                <a:r>
                  <a:rPr kumimoji="0" lang="en-US" sz="2400" b="1" i="0" u="none" strike="noStrike" cap="none" spc="0" normalizeH="0" baseline="3000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238</a:t>
                </a: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U/gH</a:t>
                </a:r>
                <a:r>
                  <a:rPr kumimoji="0" lang="en-US" sz="2400" b="1" i="0" u="none" strike="noStrike" cap="none" spc="0" normalizeH="0" baseline="-2500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2</a:t>
                </a: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O equivalent </a:t>
                </a:r>
              </a:p>
              <a:p>
                <a:r>
                  <a:rPr lang="en-US" sz="2400" b="1">
                    <a:solidFill>
                      <a:schemeClr val="tx1"/>
                    </a:solidFill>
                    <a:latin typeface="Cambria" panose="02040503050406030204" pitchFamily="18" charset="0"/>
                    <a:sym typeface="Muli Regular"/>
                  </a:rPr>
                  <a:t>					= </a:t>
                </a: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(0.14 </a:t>
                </a:r>
                <a14:m>
                  <m:oMath xmlns:m="http://schemas.openxmlformats.org/officeDocument/2006/math">
                    <m:r>
                      <a:rPr lang="en-CA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Muli Regular"/>
                      </a:rPr>
                      <m:t>±</m:t>
                    </m:r>
                  </m:oMath>
                </a14:m>
                <a:r>
                  <a:rPr lang="en-US" sz="2400" b="1">
                    <a:solidFill>
                      <a:schemeClr val="tx1"/>
                    </a:solidFill>
                    <a:latin typeface="Cambria" panose="02040503050406030204" pitchFamily="18" charset="0"/>
                    <a:sym typeface="Muli Regular"/>
                  </a:rPr>
                  <a:t>0.04) </a:t>
                </a:r>
                <a:r>
                  <a:rPr kumimoji="0" lang="en-US" sz="240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Cambria" panose="02040503050406030204" pitchFamily="18" charset="0"/>
                    <a:sym typeface="Muli Regular"/>
                  </a:rPr>
                  <a:t>Rn atoms/L</a:t>
                </a:r>
                <a:endParaRPr kumimoji="0" lang="en-US" sz="2400" b="1" i="0" u="none" strike="noStrike" cap="none" spc="0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ambria" panose="02040503050406030204" pitchFamily="18" charset="0"/>
                  <a:sym typeface="Muli Regular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0E2247-ABF9-A559-DC0D-8505E5104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40" y="5422797"/>
                <a:ext cx="10440230" cy="1485663"/>
              </a:xfrm>
              <a:prstGeom prst="rect">
                <a:avLst/>
              </a:prstGeom>
              <a:blipFill>
                <a:blip r:embed="rId5"/>
                <a:stretch>
                  <a:fillRect l="-818" t="-3292" r="-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AC5FFC3-AC6B-C85E-5D8C-0982C5E28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35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5657686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C2ABF7-4123-8535-1284-00F60873CA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4000"/>
              <a:t>Radon Calibration Source for Trap testing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937FF-4402-8EE8-02A7-A32698909B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6600" y="1717893"/>
            <a:ext cx="10622660" cy="399415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A calibrating source was made using </a:t>
            </a:r>
            <a:r>
              <a:rPr lang="en-CA" b="0" i="0">
                <a:solidFill>
                  <a:srgbClr val="1F1F1F"/>
                </a:solidFill>
                <a:effectLst/>
                <a:latin typeface="ElsevierGulliver"/>
              </a:rPr>
              <a:t>Nora </a:t>
            </a:r>
            <a:r>
              <a:rPr lang="en-CA" b="0" i="0" err="1">
                <a:solidFill>
                  <a:srgbClr val="1F1F1F"/>
                </a:solidFill>
                <a:effectLst/>
                <a:latin typeface="ElsevierGulliver"/>
              </a:rPr>
              <a:t>Xp</a:t>
            </a:r>
            <a:r>
              <a:rPr lang="en-CA" b="0" i="0">
                <a:solidFill>
                  <a:srgbClr val="1F1F1F"/>
                </a:solidFill>
                <a:effectLst/>
                <a:latin typeface="ElsevierGulliver"/>
              </a:rPr>
              <a:t> 5319 </a:t>
            </a:r>
            <a:br>
              <a:rPr lang="en-CA" b="0" i="0">
                <a:solidFill>
                  <a:srgbClr val="1F1F1F"/>
                </a:solidFill>
                <a:effectLst/>
                <a:latin typeface="ElsevierGulliver"/>
              </a:rPr>
            </a:br>
            <a:r>
              <a:rPr lang="en-CA" b="0" i="0">
                <a:solidFill>
                  <a:srgbClr val="1F1F1F"/>
                </a:solidFill>
                <a:effectLst/>
                <a:latin typeface="ElsevierGulliver"/>
              </a:rPr>
              <a:t>rubber floor tile </a:t>
            </a:r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53E329-BA7C-1D4F-806B-4F13D40FCB7C}"/>
              </a:ext>
            </a:extLst>
          </p:cNvPr>
          <p:cNvGrpSpPr/>
          <p:nvPr/>
        </p:nvGrpSpPr>
        <p:grpSpPr>
          <a:xfrm>
            <a:off x="613266" y="2734477"/>
            <a:ext cx="2810680" cy="2018901"/>
            <a:chOff x="5501159" y="3432704"/>
            <a:chExt cx="1910356" cy="1432767"/>
          </a:xfrm>
        </p:grpSpPr>
        <p:pic>
          <p:nvPicPr>
            <p:cNvPr id="5" name="Picture 2" descr="Image">
              <a:extLst>
                <a:ext uri="{FF2B5EF4-FFF2-40B4-BE49-F238E27FC236}">
                  <a16:creationId xmlns:a16="http://schemas.microsoft.com/office/drawing/2014/main" id="{5C06B8CB-5857-F312-1D40-0B9F2AADF4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1159" y="3432704"/>
              <a:ext cx="1910356" cy="1432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FCFE998-A61D-6CE5-B412-241CF17F05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1159" y="3573477"/>
              <a:ext cx="1172590" cy="48643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157433-0EDA-1381-B32A-FEC6C67FB25D}"/>
                </a:ext>
              </a:extLst>
            </p:cNvPr>
            <p:cNvSpPr txBox="1"/>
            <p:nvPr/>
          </p:nvSpPr>
          <p:spPr>
            <a:xfrm>
              <a:off x="5568452" y="3508916"/>
              <a:ext cx="7958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/>
                <a:t>10cm</a:t>
              </a:r>
              <a:endParaRPr lang="en-AE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CEC7119-BFE4-8DC7-238E-17ABAAFBDFDC}"/>
              </a:ext>
            </a:extLst>
          </p:cNvPr>
          <p:cNvSpPr txBox="1"/>
          <p:nvPr/>
        </p:nvSpPr>
        <p:spPr>
          <a:xfrm>
            <a:off x="903028" y="4362019"/>
            <a:ext cx="252091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14 x 10 cm</a:t>
            </a:r>
            <a:r>
              <a:rPr kumimoji="0" lang="en-US" sz="2000" b="0" i="0" u="none" strike="noStrike" cap="none" spc="0" normalizeH="0" baseline="30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2 </a:t>
            </a:r>
            <a:r>
              <a:rPr kumimoji="0" lang="en-US" sz="2000" b="0" i="0" u="none" strike="noStrike" cap="none" spc="0" normalizeH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floor tiles </a:t>
            </a:r>
            <a:r>
              <a:rPr kumimoji="0" lang="en-US" sz="2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 </a:t>
            </a:r>
          </a:p>
        </p:txBody>
      </p:sp>
      <p:pic>
        <p:nvPicPr>
          <p:cNvPr id="9" name="Picture 8" descr="A picture containing sewing machine, appliance, indoor&#10;&#10;Description automatically generated">
            <a:extLst>
              <a:ext uri="{FF2B5EF4-FFF2-40B4-BE49-F238E27FC236}">
                <a16:creationId xmlns:a16="http://schemas.microsoft.com/office/drawing/2014/main" id="{D3A24CF2-7FB2-5035-047B-6FA43F5D89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559" b="22118"/>
          <a:stretch/>
        </p:blipFill>
        <p:spPr bwMode="auto">
          <a:xfrm>
            <a:off x="631724" y="4869721"/>
            <a:ext cx="2792221" cy="1612587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FAF425-F336-22B7-35B5-BB3AC4AAB38C}"/>
              </a:ext>
            </a:extLst>
          </p:cNvPr>
          <p:cNvSpPr txBox="1"/>
          <p:nvPr/>
        </p:nvSpPr>
        <p:spPr>
          <a:xfrm>
            <a:off x="1150311" y="6196069"/>
            <a:ext cx="1612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Calibration Can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9AD424-0C01-9BC8-F1CA-D54A372AE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59" y="3033969"/>
            <a:ext cx="5830049" cy="37658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8C6641-7BAA-ABA7-D94F-8C7A9DA7A09E}"/>
              </a:ext>
            </a:extLst>
          </p:cNvPr>
          <p:cNvSpPr txBox="1"/>
          <p:nvPr/>
        </p:nvSpPr>
        <p:spPr>
          <a:xfrm>
            <a:off x="9698708" y="3579324"/>
            <a:ext cx="2314871" cy="1732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5842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A">
                <a:latin typeface="Calibri" panose="020F0502020204030204" pitchFamily="34" charset="0"/>
                <a:cs typeface="Calibri" panose="020F0502020204030204" pitchFamily="34" charset="0"/>
              </a:rPr>
              <a:t>Fit is based on²²⁶Ra-supported emanation </a:t>
            </a:r>
            <a:br>
              <a:rPr lang="en-CA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>
                <a:latin typeface="Calibri" panose="020F0502020204030204" pitchFamily="34" charset="0"/>
                <a:cs typeface="Calibri" panose="020F0502020204030204" pitchFamily="34" charset="0"/>
              </a:rPr>
              <a:t>and ²²²Rn outgassing from porous rubber tiles</a:t>
            </a:r>
            <a:endParaRPr kumimoji="0" lang="en-US" sz="20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Muli Regular"/>
            </a:endParaRPr>
          </a:p>
        </p:txBody>
      </p:sp>
      <p:pic>
        <p:nvPicPr>
          <p:cNvPr id="15" name="Picture 14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7FD66CCF-6EE4-31E1-A855-33A48E0FEF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8496" y="280249"/>
            <a:ext cx="1825083" cy="1216722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9AD3CF0-46DB-AC15-BEDE-9DEB806F9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36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5650909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FCC9BE-F1EC-777C-3204-6A4F5D08C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37</a:t>
            </a:fld>
            <a:endParaRPr lang="en-CA" b="1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8848C61-7530-11B6-1A8F-0254FCD77577}"/>
              </a:ext>
            </a:extLst>
          </p:cNvPr>
          <p:cNvGrpSpPr/>
          <p:nvPr/>
        </p:nvGrpSpPr>
        <p:grpSpPr>
          <a:xfrm>
            <a:off x="2106386" y="2887072"/>
            <a:ext cx="3640894" cy="2052481"/>
            <a:chOff x="2106386" y="2887072"/>
            <a:chExt cx="3640894" cy="205248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B64758D-E85B-15FD-75AE-B9D6DADD488E}"/>
                </a:ext>
              </a:extLst>
            </p:cNvPr>
            <p:cNvGrpSpPr/>
            <p:nvPr/>
          </p:nvGrpSpPr>
          <p:grpSpPr>
            <a:xfrm>
              <a:off x="2106386" y="3240739"/>
              <a:ext cx="3513364" cy="1698814"/>
              <a:chOff x="2106386" y="3240739"/>
              <a:chExt cx="3572526" cy="169881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A016437-756A-3FF3-FD64-7C39BC675E60}"/>
                  </a:ext>
                </a:extLst>
              </p:cNvPr>
              <p:cNvSpPr/>
              <p:nvPr/>
            </p:nvSpPr>
            <p:spPr>
              <a:xfrm>
                <a:off x="2106386" y="3240741"/>
                <a:ext cx="2334985" cy="1698812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D2B9DCA-429E-5D06-B59A-984A8418656C}"/>
                  </a:ext>
                </a:extLst>
              </p:cNvPr>
              <p:cNvSpPr/>
              <p:nvPr/>
            </p:nvSpPr>
            <p:spPr>
              <a:xfrm>
                <a:off x="4388954" y="3240739"/>
                <a:ext cx="1289958" cy="169881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6DE541A-6E5E-BA59-A54C-1E4E8B89F0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1310" y="4403910"/>
                <a:ext cx="541090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BAAF81C-53E3-F7FC-8B00-9A45B3D3E306}"/>
                  </a:ext>
                </a:extLst>
              </p:cNvPr>
              <p:cNvSpPr/>
              <p:nvPr/>
            </p:nvSpPr>
            <p:spPr>
              <a:xfrm>
                <a:off x="4528454" y="4287692"/>
                <a:ext cx="175773" cy="17672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EF378D56-A58A-8AA8-25D7-785283AB87E2}"/>
                  </a:ext>
                </a:extLst>
              </p:cNvPr>
              <p:cNvSpPr/>
              <p:nvPr/>
            </p:nvSpPr>
            <p:spPr>
              <a:xfrm>
                <a:off x="3972576" y="4191639"/>
                <a:ext cx="338189" cy="36883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E0A820D3-5F3C-7F64-BDB4-370031755DAB}"/>
                      </a:ext>
                    </a:extLst>
                  </p:cNvPr>
                  <p:cNvSpPr txBox="1"/>
                  <p:nvPr/>
                </p:nvSpPr>
                <p:spPr>
                  <a:xfrm>
                    <a:off x="4880439" y="4072509"/>
                    <a:ext cx="1977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E0A820D3-5F3C-7F64-BDB4-370031755D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80439" y="4072509"/>
                    <a:ext cx="197746" cy="27699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8750" r="-156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C15CFC27-6A22-96DB-84A6-71CB9CD1F0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9695" y="4400706"/>
                <a:ext cx="519627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01988FD9-D288-1CF9-B877-06EE8D0C03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2101" y="3722598"/>
                <a:ext cx="541090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5812A0D-DA61-FA97-92F4-C65FD397A81D}"/>
                  </a:ext>
                </a:extLst>
              </p:cNvPr>
              <p:cNvSpPr/>
              <p:nvPr/>
            </p:nvSpPr>
            <p:spPr>
              <a:xfrm>
                <a:off x="3439245" y="3606380"/>
                <a:ext cx="175773" cy="17672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8863DE2-5E1A-B55D-5EBF-B56F479F1805}"/>
                  </a:ext>
                </a:extLst>
              </p:cNvPr>
              <p:cNvSpPr/>
              <p:nvPr/>
            </p:nvSpPr>
            <p:spPr>
              <a:xfrm>
                <a:off x="2883367" y="3510327"/>
                <a:ext cx="338189" cy="36883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F8463F10-1B92-09F5-161B-CFEAE310C47C}"/>
                      </a:ext>
                    </a:extLst>
                  </p:cNvPr>
                  <p:cNvSpPr txBox="1"/>
                  <p:nvPr/>
                </p:nvSpPr>
                <p:spPr>
                  <a:xfrm>
                    <a:off x="3791230" y="3391197"/>
                    <a:ext cx="1977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F8463F10-1B92-09F5-161B-CFEAE310C4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1230" y="3391197"/>
                    <a:ext cx="197746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8750" r="-156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02182644-8F92-C33E-A93B-445DF98792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90486" y="3719394"/>
                <a:ext cx="519627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7B57A49-0ACC-4C67-E15B-CC35F5B0BD4C}"/>
                </a:ext>
              </a:extLst>
            </p:cNvPr>
            <p:cNvSpPr txBox="1"/>
            <p:nvPr/>
          </p:nvSpPr>
          <p:spPr>
            <a:xfrm>
              <a:off x="2225294" y="2887072"/>
              <a:ext cx="18522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 Medium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9BE2ADF-0984-84AB-4FA6-CCC67765AEE6}"/>
                </a:ext>
              </a:extLst>
            </p:cNvPr>
            <p:cNvSpPr txBox="1"/>
            <p:nvPr/>
          </p:nvSpPr>
          <p:spPr>
            <a:xfrm>
              <a:off x="4274954" y="2908351"/>
              <a:ext cx="14723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 Wall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196BB19-13C7-FE7D-8B10-1C6B18E3BCE9}"/>
              </a:ext>
            </a:extLst>
          </p:cNvPr>
          <p:cNvGrpSpPr/>
          <p:nvPr/>
        </p:nvGrpSpPr>
        <p:grpSpPr>
          <a:xfrm>
            <a:off x="6395912" y="3529696"/>
            <a:ext cx="1531256" cy="1375871"/>
            <a:chOff x="6395912" y="3529696"/>
            <a:chExt cx="1531256" cy="137587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E1CB14C-5059-D7B1-9CDD-5B5B7DB943DC}"/>
                </a:ext>
              </a:extLst>
            </p:cNvPr>
            <p:cNvSpPr/>
            <p:nvPr/>
          </p:nvSpPr>
          <p:spPr>
            <a:xfrm>
              <a:off x="6876158" y="3918858"/>
              <a:ext cx="371475" cy="36883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497F19-C40B-EB77-F1D1-D99556998F98}"/>
                </a:ext>
              </a:extLst>
            </p:cNvPr>
            <p:cNvSpPr/>
            <p:nvPr/>
          </p:nvSpPr>
          <p:spPr>
            <a:xfrm>
              <a:off x="6606172" y="4029227"/>
              <a:ext cx="146073" cy="14721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329C523-3C06-C06F-AFD7-51D1DB5E0D6A}"/>
                </a:ext>
              </a:extLst>
            </p:cNvPr>
            <p:cNvSpPr/>
            <p:nvPr/>
          </p:nvSpPr>
          <p:spPr>
            <a:xfrm>
              <a:off x="7554802" y="3783107"/>
              <a:ext cx="209550" cy="20786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EF04FBE-52BA-403B-AC2B-BE8FC0953846}"/>
                </a:ext>
              </a:extLst>
            </p:cNvPr>
            <p:cNvCxnSpPr>
              <a:cxnSpLocks/>
              <a:stCxn id="30" idx="6"/>
              <a:endCxn id="29" idx="2"/>
            </p:cNvCxnSpPr>
            <p:nvPr/>
          </p:nvCxnSpPr>
          <p:spPr>
            <a:xfrm>
              <a:off x="6752245" y="4102835"/>
              <a:ext cx="123913" cy="4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8D49C3D-786D-822F-2ABA-1DEB87D410C5}"/>
                </a:ext>
              </a:extLst>
            </p:cNvPr>
            <p:cNvCxnSpPr>
              <a:cxnSpLocks/>
              <a:stCxn id="29" idx="7"/>
              <a:endCxn id="35" idx="2"/>
            </p:cNvCxnSpPr>
            <p:nvPr/>
          </p:nvCxnSpPr>
          <p:spPr>
            <a:xfrm flipV="1">
              <a:off x="7193232" y="3887041"/>
              <a:ext cx="361570" cy="858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4AEB07A-C668-1691-15EF-AEB69986DAE0}"/>
                </a:ext>
              </a:extLst>
            </p:cNvPr>
            <p:cNvCxnSpPr>
              <a:cxnSpLocks/>
              <a:stCxn id="29" idx="5"/>
            </p:cNvCxnSpPr>
            <p:nvPr/>
          </p:nvCxnSpPr>
          <p:spPr>
            <a:xfrm>
              <a:off x="7193232" y="4233678"/>
              <a:ext cx="415971" cy="1003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1DC0217-B02F-2805-03C0-9DEE84E10A95}"/>
                    </a:ext>
                  </a:extLst>
                </p:cNvPr>
                <p:cNvSpPr txBox="1"/>
                <p:nvPr/>
              </p:nvSpPr>
              <p:spPr>
                <a:xfrm>
                  <a:off x="6395912" y="3946106"/>
                  <a:ext cx="197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1DC0217-B02F-2805-03C0-9DEE84E10A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5912" y="3946106"/>
                  <a:ext cx="19774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182" r="-121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A6E381D-82B9-0B52-704F-57422362B725}"/>
                </a:ext>
              </a:extLst>
            </p:cNvPr>
            <p:cNvSpPr txBox="1"/>
            <p:nvPr/>
          </p:nvSpPr>
          <p:spPr>
            <a:xfrm>
              <a:off x="6666084" y="3603540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13</a:t>
              </a:r>
              <a:r>
                <a:rPr lang="en-US" dirty="0"/>
                <a:t>C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7280B3D-4B4F-C6CD-3B12-E4C4BA1D415E}"/>
                    </a:ext>
                  </a:extLst>
                </p:cNvPr>
                <p:cNvSpPr txBox="1"/>
                <p:nvPr/>
              </p:nvSpPr>
              <p:spPr>
                <a:xfrm>
                  <a:off x="7736353" y="352969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7280B3D-4B4F-C6CD-3B12-E4C4BA1D41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6353" y="3529696"/>
                  <a:ext cx="18992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C89D217-8307-F3F3-9C5A-B8325FF2E5CF}"/>
                </a:ext>
              </a:extLst>
            </p:cNvPr>
            <p:cNvSpPr/>
            <p:nvPr/>
          </p:nvSpPr>
          <p:spPr>
            <a:xfrm>
              <a:off x="7555693" y="4223105"/>
              <a:ext cx="371475" cy="36883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6AC993C-8692-60C9-CFDD-96BCA7F230E1}"/>
                </a:ext>
              </a:extLst>
            </p:cNvPr>
            <p:cNvSpPr txBox="1"/>
            <p:nvPr/>
          </p:nvSpPr>
          <p:spPr>
            <a:xfrm>
              <a:off x="7412554" y="4536235"/>
              <a:ext cx="49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16</a:t>
              </a:r>
              <a:r>
                <a:rPr lang="en-US" dirty="0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48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85B594-00B8-C89F-BD66-9E920BFA6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943" y="1169096"/>
            <a:ext cx="9388928" cy="522625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169EF-0219-287E-3DFA-2AE941584E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0108" y="1391443"/>
            <a:ext cx="12918691" cy="41259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Situated 2 km Underground at Creighton Mine, Lively, Ontario</a:t>
            </a:r>
          </a:p>
          <a:p>
            <a:endParaRPr lang="en-US" sz="20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D5F79A-AF12-F548-6799-1230EB8C97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6550" y="577761"/>
            <a:ext cx="8034743" cy="892330"/>
          </a:xfrm>
        </p:spPr>
        <p:txBody>
          <a:bodyPr>
            <a:normAutofit/>
          </a:bodyPr>
          <a:lstStyle/>
          <a:p>
            <a:r>
              <a:rPr lang="en-US" dirty="0"/>
              <a:t>SNOLAB Underground Facility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3F91D1-A3BC-2444-076C-3A1C5039F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4</a:t>
            </a:fld>
            <a:endParaRPr lang="en-CA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7769C7-94F5-A4E3-07EF-67C2015F72DA}"/>
              </a:ext>
            </a:extLst>
          </p:cNvPr>
          <p:cNvSpPr txBox="1"/>
          <p:nvPr/>
        </p:nvSpPr>
        <p:spPr>
          <a:xfrm>
            <a:off x="466550" y="5796636"/>
            <a:ext cx="8034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Most experiments are looking for extremely rare signal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Background sources to be controlled and mitigated</a:t>
            </a:r>
          </a:p>
        </p:txBody>
      </p:sp>
    </p:spTree>
    <p:extLst>
      <p:ext uri="{BB962C8B-B14F-4D97-AF65-F5344CB8AC3E}">
        <p14:creationId xmlns:p14="http://schemas.microsoft.com/office/powerpoint/2010/main" val="3076410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956EE-1660-2E0A-CF9D-849A59558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EE7CAD-6E24-85D1-9EDB-5F71B2196F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Background sources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F6D83CB-A383-0F0C-D731-75A15482FD77}"/>
                  </a:ext>
                </a:extLst>
              </p:cNvPr>
              <p:cNvSpPr txBox="1"/>
              <p:nvPr/>
            </p:nvSpPr>
            <p:spPr>
              <a:xfrm>
                <a:off x="461469" y="1537586"/>
                <a:ext cx="11467772" cy="7694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Gammas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) and betas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) from natural radioactivity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CA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Alphas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) from natural radioactivity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CA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CA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CA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: interaction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s with detector material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Surface alphas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sz="2800" dirty="0">
                    <a:ea typeface="Cambria Math" panose="02040503050406030204" pitchFamily="18" charset="0"/>
                  </a:rPr>
                  <a:t>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800" dirty="0">
                  <a:ea typeface="Cambria Math" panose="02040503050406030204" pitchFamily="18" charset="0"/>
                </a:endParaRPr>
              </a:p>
              <a:p>
                <a:endParaRPr lang="en-CA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ea typeface="Cambria Math" panose="02040503050406030204" pitchFamily="18" charset="0"/>
                  </a:rPr>
                  <a:t>Muons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ea typeface="Cambria Math" panose="02040503050406030204" pitchFamily="18" charset="0"/>
                  </a:rPr>
                  <a:t>Muon-induced neutrons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CA" sz="2800" dirty="0">
                    <a:ea typeface="Cambria Math" panose="02040503050406030204" pitchFamily="18" charset="0"/>
                  </a:rPr>
                  <a:t>Cosmogenic activation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2800" dirty="0"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endParaRPr lang="en-CA" sz="2800" dirty="0">
                  <a:solidFill>
                    <a:schemeClr val="tx1"/>
                  </a:solidFill>
                  <a:latin typeface="+mn-lt"/>
                  <a:ea typeface="Cambria Math" panose="02040503050406030204" pitchFamily="18" charset="0"/>
                </a:endParaRPr>
              </a:p>
              <a:p>
                <a:endParaRPr lang="en-CA" sz="2800" dirty="0">
                  <a:solidFill>
                    <a:schemeClr val="tx1"/>
                  </a:solidFill>
                  <a:latin typeface="+mn-lt"/>
                  <a:ea typeface="Cambria Math" panose="02040503050406030204" pitchFamily="18" charset="0"/>
                </a:endParaRPr>
              </a:p>
              <a:p>
                <a:endParaRPr lang="en-CA" sz="2800" dirty="0">
                  <a:solidFill>
                    <a:schemeClr val="tx1"/>
                  </a:solidFill>
                  <a:latin typeface="+mn-lt"/>
                  <a:ea typeface="Cambria Math" panose="02040503050406030204" pitchFamily="18" charset="0"/>
                </a:endParaRPr>
              </a:p>
              <a:p>
                <a:endParaRPr lang="en-CA" sz="1800" dirty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F6D83CB-A383-0F0C-D731-75A15482F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69" y="1537586"/>
                <a:ext cx="11467772" cy="7694414"/>
              </a:xfrm>
              <a:prstGeom prst="rect">
                <a:avLst/>
              </a:prstGeom>
              <a:blipFill>
                <a:blip r:embed="rId3"/>
                <a:stretch>
                  <a:fillRect l="-957" t="-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F7F6A9B9-DA90-7292-B4CD-66EDBEB42461}"/>
              </a:ext>
            </a:extLst>
          </p:cNvPr>
          <p:cNvGrpSpPr/>
          <p:nvPr/>
        </p:nvGrpSpPr>
        <p:grpSpPr>
          <a:xfrm>
            <a:off x="8971181" y="2054375"/>
            <a:ext cx="1531256" cy="1375871"/>
            <a:chOff x="6395912" y="3529696"/>
            <a:chExt cx="1531256" cy="137587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AD7A564-483B-646F-F1A0-7B9B0BA733B4}"/>
                </a:ext>
              </a:extLst>
            </p:cNvPr>
            <p:cNvSpPr/>
            <p:nvPr/>
          </p:nvSpPr>
          <p:spPr>
            <a:xfrm>
              <a:off x="6876158" y="3918858"/>
              <a:ext cx="371475" cy="36883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DD1B0E1-3B1C-98C2-018D-83914EF63F82}"/>
                </a:ext>
              </a:extLst>
            </p:cNvPr>
            <p:cNvSpPr/>
            <p:nvPr/>
          </p:nvSpPr>
          <p:spPr>
            <a:xfrm>
              <a:off x="6606172" y="4029227"/>
              <a:ext cx="146073" cy="14721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062E8C6-3854-D06D-E6DC-91166445DCDE}"/>
                </a:ext>
              </a:extLst>
            </p:cNvPr>
            <p:cNvSpPr/>
            <p:nvPr/>
          </p:nvSpPr>
          <p:spPr>
            <a:xfrm>
              <a:off x="7554802" y="3783107"/>
              <a:ext cx="209550" cy="20786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783D02D-FD29-4FF1-431B-8C8E4216D298}"/>
                </a:ext>
              </a:extLst>
            </p:cNvPr>
            <p:cNvCxnSpPr>
              <a:cxnSpLocks/>
              <a:stCxn id="7" idx="6"/>
              <a:endCxn id="6" idx="2"/>
            </p:cNvCxnSpPr>
            <p:nvPr/>
          </p:nvCxnSpPr>
          <p:spPr>
            <a:xfrm>
              <a:off x="6752245" y="4102835"/>
              <a:ext cx="123913" cy="4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CADFA29-ED7A-AB31-DD5B-8C444A6CBC85}"/>
                </a:ext>
              </a:extLst>
            </p:cNvPr>
            <p:cNvCxnSpPr>
              <a:cxnSpLocks/>
              <a:stCxn id="6" idx="7"/>
              <a:endCxn id="8" idx="2"/>
            </p:cNvCxnSpPr>
            <p:nvPr/>
          </p:nvCxnSpPr>
          <p:spPr>
            <a:xfrm flipV="1">
              <a:off x="7193232" y="3887041"/>
              <a:ext cx="361570" cy="858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B4C1026-4B19-0EC7-BBC0-01932DF29602}"/>
                </a:ext>
              </a:extLst>
            </p:cNvPr>
            <p:cNvCxnSpPr>
              <a:cxnSpLocks/>
              <a:stCxn id="6" idx="5"/>
            </p:cNvCxnSpPr>
            <p:nvPr/>
          </p:nvCxnSpPr>
          <p:spPr>
            <a:xfrm>
              <a:off x="7193232" y="4233678"/>
              <a:ext cx="415971" cy="1003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1474C1C-C54C-20B3-7553-6BD79D1FD495}"/>
                    </a:ext>
                  </a:extLst>
                </p:cNvPr>
                <p:cNvSpPr txBox="1"/>
                <p:nvPr/>
              </p:nvSpPr>
              <p:spPr>
                <a:xfrm>
                  <a:off x="6395912" y="3946106"/>
                  <a:ext cx="197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1474C1C-C54C-20B3-7553-6BD79D1FD4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5912" y="3946106"/>
                  <a:ext cx="19774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750" r="-156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B65B5C-5DBC-36B7-E671-98F56F4CE93D}"/>
                </a:ext>
              </a:extLst>
            </p:cNvPr>
            <p:cNvSpPr txBox="1"/>
            <p:nvPr/>
          </p:nvSpPr>
          <p:spPr>
            <a:xfrm>
              <a:off x="6666084" y="3603540"/>
              <a:ext cx="46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13</a:t>
              </a:r>
              <a:r>
                <a:rPr lang="en-US" dirty="0"/>
                <a:t>C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2075A0F-ED10-4841-45D6-9FC11747329C}"/>
                    </a:ext>
                  </a:extLst>
                </p:cNvPr>
                <p:cNvSpPr txBox="1"/>
                <p:nvPr/>
              </p:nvSpPr>
              <p:spPr>
                <a:xfrm>
                  <a:off x="7736353" y="352969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2075A0F-ED10-4841-45D6-9FC1174732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6353" y="3529696"/>
                  <a:ext cx="18992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711BEEA-3589-6552-729A-0A4EC994612B}"/>
                </a:ext>
              </a:extLst>
            </p:cNvPr>
            <p:cNvSpPr/>
            <p:nvPr/>
          </p:nvSpPr>
          <p:spPr>
            <a:xfrm>
              <a:off x="7555693" y="4223105"/>
              <a:ext cx="371475" cy="36883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8159B2F-92EF-66DA-1B2E-4C02D8D4F4CF}"/>
                </a:ext>
              </a:extLst>
            </p:cNvPr>
            <p:cNvSpPr txBox="1"/>
            <p:nvPr/>
          </p:nvSpPr>
          <p:spPr>
            <a:xfrm>
              <a:off x="7412554" y="4536235"/>
              <a:ext cx="49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16</a:t>
              </a:r>
              <a:r>
                <a:rPr lang="en-US" dirty="0"/>
                <a:t>O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96A3DC-AB96-C71A-9E9D-B864833161E3}"/>
              </a:ext>
            </a:extLst>
          </p:cNvPr>
          <p:cNvGrpSpPr/>
          <p:nvPr/>
        </p:nvGrpSpPr>
        <p:grpSpPr>
          <a:xfrm>
            <a:off x="4744305" y="2890481"/>
            <a:ext cx="3640894" cy="2052481"/>
            <a:chOff x="2106386" y="2887072"/>
            <a:chExt cx="3640894" cy="205248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406C30B-5575-5305-2E76-C51AEE0DEA19}"/>
                </a:ext>
              </a:extLst>
            </p:cNvPr>
            <p:cNvGrpSpPr/>
            <p:nvPr/>
          </p:nvGrpSpPr>
          <p:grpSpPr>
            <a:xfrm>
              <a:off x="2106386" y="3240739"/>
              <a:ext cx="3513364" cy="1698814"/>
              <a:chOff x="2106386" y="3240739"/>
              <a:chExt cx="3572526" cy="169881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0B92C5-64B9-3280-06AB-9AE87C58DCAD}"/>
                  </a:ext>
                </a:extLst>
              </p:cNvPr>
              <p:cNvSpPr/>
              <p:nvPr/>
            </p:nvSpPr>
            <p:spPr>
              <a:xfrm>
                <a:off x="2106386" y="3240741"/>
                <a:ext cx="2334985" cy="1698812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3EF5103-8713-3079-D104-33F999735B95}"/>
                  </a:ext>
                </a:extLst>
              </p:cNvPr>
              <p:cNvSpPr/>
              <p:nvPr/>
            </p:nvSpPr>
            <p:spPr>
              <a:xfrm>
                <a:off x="4388954" y="3240739"/>
                <a:ext cx="1289958" cy="169881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54B7BE93-9005-83EF-245F-98F715699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1310" y="4403910"/>
                <a:ext cx="541090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720ECA96-6BAB-DE2E-7EFD-5283DA397B28}"/>
                  </a:ext>
                </a:extLst>
              </p:cNvPr>
              <p:cNvSpPr/>
              <p:nvPr/>
            </p:nvSpPr>
            <p:spPr>
              <a:xfrm>
                <a:off x="4528454" y="4287692"/>
                <a:ext cx="175773" cy="17672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E721799-FC53-9F6A-6CE1-55A6A2F18157}"/>
                  </a:ext>
                </a:extLst>
              </p:cNvPr>
              <p:cNvSpPr/>
              <p:nvPr/>
            </p:nvSpPr>
            <p:spPr>
              <a:xfrm>
                <a:off x="3972576" y="4191639"/>
                <a:ext cx="338189" cy="36883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CD528590-A763-524E-6BF9-7ECAFBAD29A4}"/>
                      </a:ext>
                    </a:extLst>
                  </p:cNvPr>
                  <p:cNvSpPr txBox="1"/>
                  <p:nvPr/>
                </p:nvSpPr>
                <p:spPr>
                  <a:xfrm>
                    <a:off x="4880439" y="4072509"/>
                    <a:ext cx="1977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CD528590-A763-524E-6BF9-7ECAFBAD29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80439" y="4072509"/>
                    <a:ext cx="197746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750" r="-156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17516C03-A19E-2903-8B44-E533044B4D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79695" y="4400706"/>
                <a:ext cx="519627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B675E0C-A0C7-278E-CA0A-0E1CC9C261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2101" y="3722598"/>
                <a:ext cx="541090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33179FD-D20C-7112-746F-537E28948092}"/>
                  </a:ext>
                </a:extLst>
              </p:cNvPr>
              <p:cNvSpPr/>
              <p:nvPr/>
            </p:nvSpPr>
            <p:spPr>
              <a:xfrm>
                <a:off x="3439245" y="3606380"/>
                <a:ext cx="175773" cy="17672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5501833-319E-7EDB-942E-FFC040A651A6}"/>
                  </a:ext>
                </a:extLst>
              </p:cNvPr>
              <p:cNvSpPr/>
              <p:nvPr/>
            </p:nvSpPr>
            <p:spPr>
              <a:xfrm>
                <a:off x="2883367" y="3510327"/>
                <a:ext cx="338189" cy="36883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A89387B-735D-070F-3AB2-0C80D27E9C7C}"/>
                      </a:ext>
                    </a:extLst>
                  </p:cNvPr>
                  <p:cNvSpPr txBox="1"/>
                  <p:nvPr/>
                </p:nvSpPr>
                <p:spPr>
                  <a:xfrm>
                    <a:off x="3791230" y="3391197"/>
                    <a:ext cx="1977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A89387B-735D-070F-3AB2-0C80D27E9C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1230" y="3391197"/>
                    <a:ext cx="197746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8750" r="-156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772D4955-029D-B90A-0A05-FED9267219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90486" y="3719394"/>
                <a:ext cx="519627" cy="0"/>
              </a:xfrm>
              <a:prstGeom prst="straightConnector1">
                <a:avLst/>
              </a:prstGeom>
              <a:ln w="158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D85C715-C1C5-ED82-7DFF-26977A0EDED7}"/>
                </a:ext>
              </a:extLst>
            </p:cNvPr>
            <p:cNvSpPr txBox="1"/>
            <p:nvPr/>
          </p:nvSpPr>
          <p:spPr>
            <a:xfrm>
              <a:off x="2225294" y="2887072"/>
              <a:ext cx="18522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 Medium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F78DC4-2471-DAA1-F254-B745914661AD}"/>
                </a:ext>
              </a:extLst>
            </p:cNvPr>
            <p:cNvSpPr txBox="1"/>
            <p:nvPr/>
          </p:nvSpPr>
          <p:spPr>
            <a:xfrm>
              <a:off x="4274954" y="2908351"/>
              <a:ext cx="14723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 Wall</a:t>
              </a: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EC4A0479-83EB-13F4-F25A-EA72A71FB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7730" y="5313077"/>
            <a:ext cx="2871259" cy="55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24B42-3409-1411-9572-9AB6486BB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618F510-EC62-70B4-2DB9-70DAED9762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659516"/>
            <a:ext cx="4935536" cy="1316076"/>
          </a:xfrm>
        </p:spPr>
        <p:txBody>
          <a:bodyPr>
            <a:normAutofit/>
          </a:bodyPr>
          <a:lstStyle/>
          <a:p>
            <a:r>
              <a:rPr lang="en-US" sz="4000" dirty="0"/>
              <a:t>Radon in </a:t>
            </a:r>
            <a:r>
              <a:rPr lang="en-US" sz="4000" baseline="30000" dirty="0"/>
              <a:t>238</a:t>
            </a:r>
            <a:r>
              <a:rPr lang="en-US" sz="4000" dirty="0"/>
              <a:t>U Chain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Placeholder 11">
                <a:extLst>
                  <a:ext uri="{FF2B5EF4-FFF2-40B4-BE49-F238E27FC236}">
                    <a16:creationId xmlns:a16="http://schemas.microsoft.com/office/drawing/2014/main" id="{2D966903-E909-1BD7-4043-0765AF02EEA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966636" y="1537397"/>
                <a:ext cx="7010999" cy="5431293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baseline="30000" dirty="0"/>
                  <a:t>222</a:t>
                </a:r>
                <a:r>
                  <a:rPr lang="en-US" dirty="0"/>
                  <a:t>Rn is a progeny of </a:t>
                </a:r>
                <a:r>
                  <a:rPr lang="en-US" baseline="30000" dirty="0"/>
                  <a:t>238</a:t>
                </a:r>
                <a:r>
                  <a:rPr lang="en-US" dirty="0"/>
                  <a:t>U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It is a noble gas, </a:t>
                </a:r>
                <a:r>
                  <a:rPr lang="en-US" dirty="0" err="1"/>
                  <a:t>ie</a:t>
                </a:r>
                <a:r>
                  <a:rPr lang="en-US" dirty="0"/>
                  <a:t>. can travel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Emanates from material surfaces 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Present in SNOLAB air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120 Bq/m</a:t>
                </a:r>
                <a:r>
                  <a:rPr lang="en-US" baseline="30000" dirty="0"/>
                  <a:t>3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Background source: </a:t>
                </a:r>
              </a:p>
              <a:p>
                <a:pPr marL="1143000" lvl="1" indent="-457200"/>
                <a:r>
                  <a:rPr lang="en-US" dirty="0"/>
                  <a:t>Short-lived and long-lived progeny (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A" b="0" i="1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CA" b="0" i="1" dirty="0">
                  <a:latin typeface="Cambria Math" panose="02040503050406030204" pitchFamily="18" charset="0"/>
                </a:endParaRPr>
              </a:p>
              <a:p>
                <a:pPr marL="1143000" lvl="1" indent="-457200"/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CA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CA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endParaRPr lang="en-CA" sz="28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1143000" lvl="1" indent="-457200"/>
                <a:r>
                  <a:rPr lang="en-US" dirty="0"/>
                  <a:t>Surface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 Placeholder 11">
                <a:extLst>
                  <a:ext uri="{FF2B5EF4-FFF2-40B4-BE49-F238E27FC236}">
                    <a16:creationId xmlns:a16="http://schemas.microsoft.com/office/drawing/2014/main" id="{2D966903-E909-1BD7-4043-0765AF02EE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966636" y="1537397"/>
                <a:ext cx="7010999" cy="5431293"/>
              </a:xfrm>
              <a:blipFill>
                <a:blip r:embed="rId3"/>
                <a:stretch>
                  <a:fillRect l="-1826" t="-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343EC7F0-B564-7D79-E866-D3995042D62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4787" y="206488"/>
            <a:ext cx="4422959" cy="62307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7946D9-1D2E-339C-7920-347AAF4CA3E4}"/>
              </a:ext>
            </a:extLst>
          </p:cNvPr>
          <p:cNvSpPr txBox="1"/>
          <p:nvPr/>
        </p:nvSpPr>
        <p:spPr>
          <a:xfrm>
            <a:off x="2270927" y="6437198"/>
            <a:ext cx="16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Wikipedia</a:t>
            </a:r>
          </a:p>
        </p:txBody>
      </p:sp>
      <p:pic>
        <p:nvPicPr>
          <p:cNvPr id="6" name="Picture 5" descr="A logo with a red and blue circle and a red arrow&#10;&#10;Description automatically generated">
            <a:extLst>
              <a:ext uri="{FF2B5EF4-FFF2-40B4-BE49-F238E27FC236}">
                <a16:creationId xmlns:a16="http://schemas.microsoft.com/office/drawing/2014/main" id="{18C01895-8133-E79F-FE02-A99580A534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8497" y="245328"/>
            <a:ext cx="1825083" cy="121672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C16A6D-3002-7970-7CD0-29044EC70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6</a:t>
            </a:fld>
            <a:endParaRPr lang="en-CA" b="1"/>
          </a:p>
        </p:txBody>
      </p:sp>
    </p:spTree>
    <p:extLst>
      <p:ext uri="{BB962C8B-B14F-4D97-AF65-F5344CB8AC3E}">
        <p14:creationId xmlns:p14="http://schemas.microsoft.com/office/powerpoint/2010/main" val="575095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B4774F-6F8B-529E-1C6A-25859D70BE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Mitigation and controlling strategy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1D90C3-6C0C-3B7A-0F7E-0A7C5E76AF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7</a:t>
            </a:fld>
            <a:endParaRPr lang="en-CA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6809E3-F658-1E62-73B8-D52FBFED9920}"/>
              </a:ext>
            </a:extLst>
          </p:cNvPr>
          <p:cNvSpPr txBox="1"/>
          <p:nvPr/>
        </p:nvSpPr>
        <p:spPr>
          <a:xfrm>
            <a:off x="445477" y="2096429"/>
            <a:ext cx="1097337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/>
                </a:solidFill>
              </a:rPr>
              <a:t>Strict material selection by performing radon emanation measurements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/>
                </a:solidFill>
              </a:rPr>
              <a:t>Regular monitoring of Rn levels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/>
                </a:solidFill>
              </a:rPr>
              <a:t>Rn removal from liquid and gas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/>
                </a:solidFill>
              </a:rPr>
              <a:t>Controlling radon ingress in the detector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Preventing surface contamination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Cleaning and removal of surfaces to remove </a:t>
            </a:r>
            <a:r>
              <a:rPr lang="en-US" sz="3200" baseline="30000" dirty="0"/>
              <a:t>210</a:t>
            </a:r>
            <a:r>
              <a:rPr lang="en-US" sz="3200" dirty="0"/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1124240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DD04CD-F6D9-61CA-69B6-38E5B4609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8</a:t>
            </a:fld>
            <a:endParaRPr lang="en-CA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C0339-79EE-59FE-02AE-38F4ED9E8491}"/>
              </a:ext>
            </a:extLst>
          </p:cNvPr>
          <p:cNvSpPr txBox="1"/>
          <p:nvPr/>
        </p:nvSpPr>
        <p:spPr>
          <a:xfrm>
            <a:off x="957072" y="2798278"/>
            <a:ext cx="10277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Radon Emanation Systems at SNOLAB</a:t>
            </a:r>
          </a:p>
        </p:txBody>
      </p:sp>
    </p:spTree>
    <p:extLst>
      <p:ext uri="{BB962C8B-B14F-4D97-AF65-F5344CB8AC3E}">
        <p14:creationId xmlns:p14="http://schemas.microsoft.com/office/powerpoint/2010/main" val="674608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0A1F6C-95B9-3206-A941-4AFC9ED663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9213" y="537829"/>
            <a:ext cx="12579856" cy="1316076"/>
          </a:xfrm>
        </p:spPr>
        <p:txBody>
          <a:bodyPr>
            <a:normAutofit/>
          </a:bodyPr>
          <a:lstStyle/>
          <a:p>
            <a:r>
              <a:rPr lang="en-US" dirty="0"/>
              <a:t>Radon Emanation System Technique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FA7C60-1722-521B-404A-C8825F576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pPr/>
              <a:t>9</a:t>
            </a:fld>
            <a:endParaRPr lang="en-CA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4E453118-5981-6D76-5CDA-AE65514E199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108440" y="1325810"/>
                <a:ext cx="11607774" cy="412595"/>
              </a:xfrm>
            </p:spPr>
            <p:txBody>
              <a:bodyPr>
                <a:no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Based on  a design developed by Queen’s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(M. Liu, </a:t>
                </a:r>
                <a:r>
                  <a:rPr lang="en-US" sz="2400" i="1" dirty="0">
                    <a:solidFill>
                      <a:schemeClr val="accent1"/>
                    </a:solidFill>
                  </a:rPr>
                  <a:t>et al.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NIM A, 517 (1993), pp. 291-293)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Radon atoms </a:t>
                </a:r>
                <a:r>
                  <a:rPr lang="en-US" sz="2400" dirty="0"/>
                  <a:t>collected </a:t>
                </a:r>
                <a:r>
                  <a:rPr lang="en-US" sz="2400" dirty="0">
                    <a:solidFill>
                      <a:schemeClr val="tx1"/>
                    </a:solidFill>
                  </a:rPr>
                  <a:t>by cooling down radon traps using liquid nitrogen (LN)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Radon released by warming up the traps (100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C)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Radon transferred to a Lucas cell (LC) through volume sharing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LC is detached and put on top of a PMT for </a:t>
                </a:r>
                <a:r>
                  <a:rPr lang="en-US" sz="2400" dirty="0"/>
                  <a:t>counting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4E453118-5981-6D76-5CDA-AE65514E19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108440" y="1325810"/>
                <a:ext cx="11607774" cy="412595"/>
              </a:xfrm>
              <a:blipFill>
                <a:blip r:embed="rId3"/>
                <a:stretch>
                  <a:fillRect l="-735" t="-20588" b="-4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7BD989-AEBC-0711-8519-76605BC8FFAD}"/>
              </a:ext>
            </a:extLst>
          </p:cNvPr>
          <p:cNvCxnSpPr>
            <a:cxnSpLocks/>
          </p:cNvCxnSpPr>
          <p:nvPr/>
        </p:nvCxnSpPr>
        <p:spPr>
          <a:xfrm flipV="1">
            <a:off x="9095580" y="5553455"/>
            <a:ext cx="1227624" cy="66325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FB49BA2-4BA0-F5BB-C9F9-14ED303FE57C}"/>
              </a:ext>
            </a:extLst>
          </p:cNvPr>
          <p:cNvSpPr txBox="1"/>
          <p:nvPr/>
        </p:nvSpPr>
        <p:spPr>
          <a:xfrm>
            <a:off x="2380466" y="4973449"/>
            <a:ext cx="21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Emanation Chamber</a:t>
            </a:r>
          </a:p>
          <a:p>
            <a:r>
              <a:rPr lang="en-US" dirty="0"/>
              <a:t>(negative pressure)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67D8F0-B808-FAD3-4E49-AD90745F06FA}"/>
              </a:ext>
            </a:extLst>
          </p:cNvPr>
          <p:cNvSpPr/>
          <p:nvPr/>
        </p:nvSpPr>
        <p:spPr>
          <a:xfrm>
            <a:off x="2139359" y="4414566"/>
            <a:ext cx="2512194" cy="1697769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iagram of a diagram of a radon gas processing&#10;&#10;Description automatically generated">
            <a:extLst>
              <a:ext uri="{FF2B5EF4-FFF2-40B4-BE49-F238E27FC236}">
                <a16:creationId xmlns:a16="http://schemas.microsoft.com/office/drawing/2014/main" id="{0CD1D89C-DC18-A632-F73D-B0B00166D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60" y="3578964"/>
            <a:ext cx="3785244" cy="3348149"/>
          </a:xfrm>
          <a:prstGeom prst="rect">
            <a:avLst/>
          </a:prstGeom>
          <a:ln w="47625">
            <a:noFill/>
          </a:ln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BC057BE9-3C61-7E22-7414-1D4F4C0BB90E}"/>
              </a:ext>
            </a:extLst>
          </p:cNvPr>
          <p:cNvSpPr/>
          <p:nvPr/>
        </p:nvSpPr>
        <p:spPr>
          <a:xfrm>
            <a:off x="4759037" y="5084257"/>
            <a:ext cx="1336963" cy="32124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5014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slide with lo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slide with picture, no lo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Additional not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b06ff224-deb5-4523-a4f9-b26db082de63" xsi:nil="true"/>
    <LMS_Mappings xmlns="b06ff224-deb5-4523-a4f9-b26db082de63" xsi:nil="true"/>
    <Invited_Teachers xmlns="b06ff224-deb5-4523-a4f9-b26db082de63" xsi:nil="true"/>
    <NotebookType xmlns="b06ff224-deb5-4523-a4f9-b26db082de63" xsi:nil="true"/>
    <Teachers xmlns="b06ff224-deb5-4523-a4f9-b26db082de63">
      <UserInfo>
        <DisplayName/>
        <AccountId xsi:nil="true"/>
        <AccountType/>
      </UserInfo>
    </Teachers>
    <Student_Groups xmlns="b06ff224-deb5-4523-a4f9-b26db082de63">
      <UserInfo>
        <DisplayName/>
        <AccountId xsi:nil="true"/>
        <AccountType/>
      </UserInfo>
    </Student_Groups>
    <Teams_Channel_Section_Location xmlns="b06ff224-deb5-4523-a4f9-b26db082de63" xsi:nil="true"/>
    <TeamsChannelId xmlns="b06ff224-deb5-4523-a4f9-b26db082de63" xsi:nil="true"/>
    <Invited_Students xmlns="b06ff224-deb5-4523-a4f9-b26db082de63" xsi:nil="true"/>
    <Students xmlns="b06ff224-deb5-4523-a4f9-b26db082de63">
      <UserInfo>
        <DisplayName/>
        <AccountId xsi:nil="true"/>
        <AccountType/>
      </UserInfo>
    </Students>
    <Math_Settings xmlns="b06ff224-deb5-4523-a4f9-b26db082de63" xsi:nil="true"/>
    <_activity xmlns="b06ff224-deb5-4523-a4f9-b26db082de63" xsi:nil="true"/>
    <AppVersion xmlns="b06ff224-deb5-4523-a4f9-b26db082de63" xsi:nil="true"/>
    <IsNotebookLocked xmlns="b06ff224-deb5-4523-a4f9-b26db082de63" xsi:nil="true"/>
    <FolderType xmlns="b06ff224-deb5-4523-a4f9-b26db082de63" xsi:nil="true"/>
    <Distribution_Groups xmlns="b06ff224-deb5-4523-a4f9-b26db082de63" xsi:nil="true"/>
    <Templates xmlns="b06ff224-deb5-4523-a4f9-b26db082de63" xsi:nil="true"/>
    <Self_Registration_Enabled xmlns="b06ff224-deb5-4523-a4f9-b26db082de63" xsi:nil="true"/>
    <Has_Teacher_Only_SectionGroup xmlns="b06ff224-deb5-4523-a4f9-b26db082de63" xsi:nil="true"/>
    <CultureName xmlns="b06ff224-deb5-4523-a4f9-b26db082de63" xsi:nil="true"/>
    <Is_Collaboration_Space_Locked xmlns="b06ff224-deb5-4523-a4f9-b26db082de63" xsi:nil="true"/>
    <Owner xmlns="b06ff224-deb5-4523-a4f9-b26db082de63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CF4EEBC0D32D4E9E66F9CA07E77A73" ma:contentTypeVersion="39" ma:contentTypeDescription="Create a new document." ma:contentTypeScope="" ma:versionID="7435af0d544d1f6b712e9b9f52dd2e83">
  <xsd:schema xmlns:xsd="http://www.w3.org/2001/XMLSchema" xmlns:xs="http://www.w3.org/2001/XMLSchema" xmlns:p="http://schemas.microsoft.com/office/2006/metadata/properties" xmlns:ns3="b06ff224-deb5-4523-a4f9-b26db082de63" xmlns:ns4="bd4622b3-38aa-4055-b2ba-d82ba0c5f2e4" targetNamespace="http://schemas.microsoft.com/office/2006/metadata/properties" ma:root="true" ma:fieldsID="7b70da35a1282f112fc292b283005b51" ns3:_="" ns4:_="">
    <xsd:import namespace="b06ff224-deb5-4523-a4f9-b26db082de63"/>
    <xsd:import namespace="bd4622b3-38aa-4055-b2ba-d82ba0c5f2e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Teams_Channel_Section_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ff224-deb5-4523-a4f9-b26db082de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description="" ma:indexed="true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1" nillable="true" ma:displayName="Length (seconds)" ma:internalName="MediaLengthInSeconds" ma:readOnly="true">
      <xsd:simpleType>
        <xsd:restriction base="dms:Unknown"/>
      </xsd:simpleType>
    </xsd:element>
    <xsd:element name="Teams_Channel_Section_Location" ma:index="42" nillable="true" ma:displayName="Teams Channel Section Location" ma:internalName="Teams_Channel_Section_Location">
      <xsd:simpleType>
        <xsd:restriction base="dms:Text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  <xsd:element name="MediaServiceObjectDetectorVersions" ma:index="4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4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4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4622b3-38aa-4055-b2ba-d82ba0c5f2e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7E12EC-89C8-4846-980E-1FFCA445DBA6}">
  <ds:schemaRefs>
    <ds:schemaRef ds:uri="http://purl.org/dc/elements/1.1/"/>
    <ds:schemaRef ds:uri="http://schemas.microsoft.com/office/2006/documentManagement/types"/>
    <ds:schemaRef ds:uri="http://purl.org/dc/terms/"/>
    <ds:schemaRef ds:uri="b06ff224-deb5-4523-a4f9-b26db082de63"/>
    <ds:schemaRef ds:uri="http://schemas.microsoft.com/office/2006/metadata/properties"/>
    <ds:schemaRef ds:uri="http://purl.org/dc/dcmitype/"/>
    <ds:schemaRef ds:uri="http://schemas.openxmlformats.org/package/2006/metadata/core-properties"/>
    <ds:schemaRef ds:uri="bd4622b3-38aa-4055-b2ba-d82ba0c5f2e4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940627E-BE81-4ACA-91AA-2EC8DD5B88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6ff224-deb5-4523-a4f9-b26db082de63"/>
    <ds:schemaRef ds:uri="bd4622b3-38aa-4055-b2ba-d82ba0c5f2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BA8B8C-B65F-4801-8C3F-5BFC33FF86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47172</TotalTime>
  <Words>1930</Words>
  <Application>Microsoft Office PowerPoint</Application>
  <PresentationFormat>Widescreen</PresentationFormat>
  <Paragraphs>309</Paragraphs>
  <Slides>37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Amasis MT Pro</vt:lpstr>
      <vt:lpstr>Arial</vt:lpstr>
      <vt:lpstr>Calibri</vt:lpstr>
      <vt:lpstr>Cambria</vt:lpstr>
      <vt:lpstr>Cambria Math</vt:lpstr>
      <vt:lpstr>ElsevierGulliver</vt:lpstr>
      <vt:lpstr>Helvetica Neue Medium</vt:lpstr>
      <vt:lpstr>Muli Regular</vt:lpstr>
      <vt:lpstr>var(--artdeco-reset-typography-font-family-sans)</vt:lpstr>
      <vt:lpstr>Title</vt:lpstr>
      <vt:lpstr>White slide with logo</vt:lpstr>
      <vt:lpstr>White slide with picture, no logo</vt:lpstr>
      <vt:lpstr>1_Additional notes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Juliette Deloye</dc:creator>
  <cp:lastModifiedBy>Nasim Fatemighomi</cp:lastModifiedBy>
  <cp:revision>35</cp:revision>
  <cp:lastPrinted>2025-08-20T11:46:01Z</cp:lastPrinted>
  <dcterms:created xsi:type="dcterms:W3CDTF">2024-01-05T19:14:15Z</dcterms:created>
  <dcterms:modified xsi:type="dcterms:W3CDTF">2026-06-23T12:19:11Z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0x010100A5CF4EEBC0D32D4E9E66F9CA07E77A73</vt:lpwstr>
  </property>
  <property fmtid="{D5CDD505-2E9C-101B-9397-08002B2CF9AE}" pid="3" name="MediaServiceImageTags">
    <vt:lpwstr/>
  </property>
</Properties>
</file>