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59" r:id="rId7"/>
    <p:sldId id="262" r:id="rId8"/>
    <p:sldId id="278" r:id="rId9"/>
    <p:sldId id="285" r:id="rId10"/>
    <p:sldId id="282" r:id="rId11"/>
    <p:sldId id="289" r:id="rId12"/>
    <p:sldId id="286" r:id="rId13"/>
    <p:sldId id="287" r:id="rId14"/>
    <p:sldId id="290" r:id="rId15"/>
    <p:sldId id="288" r:id="rId16"/>
    <p:sldId id="284" r:id="rId17"/>
    <p:sldId id="280" r:id="rId18"/>
    <p:sldId id="281" r:id="rId19"/>
    <p:sldId id="28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E2A"/>
    <a:srgbClr val="FFCD00"/>
    <a:srgbClr val="FBB031"/>
    <a:srgbClr val="E32726"/>
    <a:srgbClr val="D60057"/>
    <a:srgbClr val="8B857B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50CADD-09EF-D141-A1C3-B1A0CF627B9B}" v="151" dt="2026-06-23T01:02:19.8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38" autoAdjust="0"/>
    <p:restoredTop sz="94581"/>
  </p:normalViewPr>
  <p:slideViewPr>
    <p:cSldViewPr snapToGrid="0" snapToObjects="1" showGuides="1">
      <p:cViewPr>
        <p:scale>
          <a:sx n="129" d="100"/>
          <a:sy n="129" d="100"/>
        </p:scale>
        <p:origin x="1016" y="624"/>
      </p:cViewPr>
      <p:guideLst>
        <p:guide orient="horz" pos="411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uya Heidari" userId="89d917f3-7fb2-422c-bbfc-00f9e48156d4" providerId="ADAL" clId="{D08402A4-BD2A-5FA9-A5C0-A91EEAC2DEBC}"/>
    <pc:docChg chg="undo custSel addSld delSld modSld sldOrd">
      <pc:chgData name="Pouya Heidari" userId="89d917f3-7fb2-422c-bbfc-00f9e48156d4" providerId="ADAL" clId="{D08402A4-BD2A-5FA9-A5C0-A91EEAC2DEBC}" dt="2026-06-23T13:10:18.452" v="2724" actId="20577"/>
      <pc:docMkLst>
        <pc:docMk/>
      </pc:docMkLst>
      <pc:sldChg chg="addSp modSp mod">
        <pc:chgData name="Pouya Heidari" userId="89d917f3-7fb2-422c-bbfc-00f9e48156d4" providerId="ADAL" clId="{D08402A4-BD2A-5FA9-A5C0-A91EEAC2DEBC}" dt="2026-06-22T21:33:32.338" v="2422" actId="1076"/>
        <pc:sldMkLst>
          <pc:docMk/>
          <pc:sldMk cId="2374729735" sldId="256"/>
        </pc:sldMkLst>
        <pc:spChg chg="mod">
          <ac:chgData name="Pouya Heidari" userId="89d917f3-7fb2-422c-bbfc-00f9e48156d4" providerId="ADAL" clId="{D08402A4-BD2A-5FA9-A5C0-A91EEAC2DEBC}" dt="2026-06-19T15:39:04.979" v="1882" actId="20577"/>
          <ac:spMkLst>
            <pc:docMk/>
            <pc:sldMk cId="2374729735" sldId="256"/>
            <ac:spMk id="2" creationId="{1B1EA485-1CE4-D943-BF73-46F1F53E1FE8}"/>
          </ac:spMkLst>
        </pc:spChg>
        <pc:spChg chg="mod">
          <ac:chgData name="Pouya Heidari" userId="89d917f3-7fb2-422c-bbfc-00f9e48156d4" providerId="ADAL" clId="{D08402A4-BD2A-5FA9-A5C0-A91EEAC2DEBC}" dt="2026-06-16T22:52:23.397" v="9" actId="20577"/>
          <ac:spMkLst>
            <pc:docMk/>
            <pc:sldMk cId="2374729735" sldId="256"/>
            <ac:spMk id="5" creationId="{B037332F-F808-E64C-8515-C367CB073A25}"/>
          </ac:spMkLst>
        </pc:spChg>
        <pc:picChg chg="add mod">
          <ac:chgData name="Pouya Heidari" userId="89d917f3-7fb2-422c-bbfc-00f9e48156d4" providerId="ADAL" clId="{D08402A4-BD2A-5FA9-A5C0-A91EEAC2DEBC}" dt="2026-06-22T21:33:32.338" v="2422" actId="1076"/>
          <ac:picMkLst>
            <pc:docMk/>
            <pc:sldMk cId="2374729735" sldId="256"/>
            <ac:picMk id="9" creationId="{B5D16D6C-503A-E6C1-76B9-2482A7ECF960}"/>
          </ac:picMkLst>
        </pc:picChg>
      </pc:sldChg>
      <pc:sldChg chg="addSp modSp mod">
        <pc:chgData name="Pouya Heidari" userId="89d917f3-7fb2-422c-bbfc-00f9e48156d4" providerId="ADAL" clId="{D08402A4-BD2A-5FA9-A5C0-A91EEAC2DEBC}" dt="2026-06-22T14:28:26.415" v="1961"/>
        <pc:sldMkLst>
          <pc:docMk/>
          <pc:sldMk cId="1025033183" sldId="257"/>
        </pc:sldMkLst>
        <pc:spChg chg="mod">
          <ac:chgData name="Pouya Heidari" userId="89d917f3-7fb2-422c-bbfc-00f9e48156d4" providerId="ADAL" clId="{D08402A4-BD2A-5FA9-A5C0-A91EEAC2DEBC}" dt="2026-06-19T00:54:19.149" v="1550" actId="2711"/>
          <ac:spMkLst>
            <pc:docMk/>
            <pc:sldMk cId="1025033183" sldId="257"/>
            <ac:spMk id="2" creationId="{BB0B49FC-91C4-7E4C-B0DF-F13D8EA4BEBD}"/>
          </ac:spMkLst>
        </pc:spChg>
        <pc:spChg chg="mod">
          <ac:chgData name="Pouya Heidari" userId="89d917f3-7fb2-422c-bbfc-00f9e48156d4" providerId="ADAL" clId="{D08402A4-BD2A-5FA9-A5C0-A91EEAC2DEBC}" dt="2026-06-22T14:17:00.149" v="1883" actId="20577"/>
          <ac:spMkLst>
            <pc:docMk/>
            <pc:sldMk cId="1025033183" sldId="257"/>
            <ac:spMk id="3" creationId="{E1735D7C-6796-A142-AA52-64D0BC4724F8}"/>
          </ac:spMkLst>
        </pc:spChg>
        <pc:spChg chg="mod">
          <ac:chgData name="Pouya Heidari" userId="89d917f3-7fb2-422c-bbfc-00f9e48156d4" providerId="ADAL" clId="{D08402A4-BD2A-5FA9-A5C0-A91EEAC2DEBC}" dt="2026-06-16T22:52:43.281" v="12" actId="1076"/>
          <ac:spMkLst>
            <pc:docMk/>
            <pc:sldMk cId="1025033183" sldId="257"/>
            <ac:spMk id="6" creationId="{DC9B5F33-E0B9-142A-754F-F4BDD02AD1AD}"/>
          </ac:spMkLst>
        </pc:spChg>
        <pc:spChg chg="mod">
          <ac:chgData name="Pouya Heidari" userId="89d917f3-7fb2-422c-bbfc-00f9e48156d4" providerId="ADAL" clId="{D08402A4-BD2A-5FA9-A5C0-A91EEAC2DEBC}" dt="2026-06-16T22:52:39.431" v="11" actId="1076"/>
          <ac:spMkLst>
            <pc:docMk/>
            <pc:sldMk cId="1025033183" sldId="257"/>
            <ac:spMk id="7" creationId="{CD2EB4FB-FBB5-7339-F576-E18AE5F60846}"/>
          </ac:spMkLst>
        </pc:spChg>
        <pc:picChg chg="mod">
          <ac:chgData name="Pouya Heidari" userId="89d917f3-7fb2-422c-bbfc-00f9e48156d4" providerId="ADAL" clId="{D08402A4-BD2A-5FA9-A5C0-A91EEAC2DEBC}" dt="2026-06-16T22:52:36.065" v="10" actId="14100"/>
          <ac:picMkLst>
            <pc:docMk/>
            <pc:sldMk cId="1025033183" sldId="257"/>
            <ac:picMk id="5" creationId="{77A5DF02-FD47-9748-3723-03F1B6BDC8EA}"/>
          </ac:picMkLst>
        </pc:picChg>
        <pc:picChg chg="add mod">
          <ac:chgData name="Pouya Heidari" userId="89d917f3-7fb2-422c-bbfc-00f9e48156d4" providerId="ADAL" clId="{D08402A4-BD2A-5FA9-A5C0-A91EEAC2DEBC}" dt="2026-06-22T14:28:26.415" v="1961"/>
          <ac:picMkLst>
            <pc:docMk/>
            <pc:sldMk cId="1025033183" sldId="257"/>
            <ac:picMk id="8" creationId="{194CD14C-88CA-D2C3-E7D9-7C121432E54A}"/>
          </ac:picMkLst>
        </pc:picChg>
        <pc:picChg chg="add mod">
          <ac:chgData name="Pouya Heidari" userId="89d917f3-7fb2-422c-bbfc-00f9e48156d4" providerId="ADAL" clId="{D08402A4-BD2A-5FA9-A5C0-A91EEAC2DEBC}" dt="2026-06-22T14:28:26.415" v="1961"/>
          <ac:picMkLst>
            <pc:docMk/>
            <pc:sldMk cId="1025033183" sldId="257"/>
            <ac:picMk id="9" creationId="{F7072DF8-0FFB-51E1-065A-F492EB5BDA6B}"/>
          </ac:picMkLst>
        </pc:picChg>
        <pc:picChg chg="mod">
          <ac:chgData name="Pouya Heidari" userId="89d917f3-7fb2-422c-bbfc-00f9e48156d4" providerId="ADAL" clId="{D08402A4-BD2A-5FA9-A5C0-A91EEAC2DEBC}" dt="2026-06-16T22:52:54.413" v="13" actId="14100"/>
          <ac:picMkLst>
            <pc:docMk/>
            <pc:sldMk cId="1025033183" sldId="257"/>
            <ac:picMk id="11" creationId="{8431E5F6-E8BA-C63F-1DBE-482BF444DBE4}"/>
          </ac:picMkLst>
        </pc:picChg>
      </pc:sldChg>
      <pc:sldChg chg="addSp modSp mod">
        <pc:chgData name="Pouya Heidari" userId="89d917f3-7fb2-422c-bbfc-00f9e48156d4" providerId="ADAL" clId="{D08402A4-BD2A-5FA9-A5C0-A91EEAC2DEBC}" dt="2026-06-22T14:28:11.479" v="1960" actId="1036"/>
        <pc:sldMkLst>
          <pc:docMk/>
          <pc:sldMk cId="2481621438" sldId="259"/>
        </pc:sldMkLst>
        <pc:spChg chg="mod">
          <ac:chgData name="Pouya Heidari" userId="89d917f3-7fb2-422c-bbfc-00f9e48156d4" providerId="ADAL" clId="{D08402A4-BD2A-5FA9-A5C0-A91EEAC2DEBC}" dt="2026-06-19T00:54:28.202" v="1551" actId="2711"/>
          <ac:spMkLst>
            <pc:docMk/>
            <pc:sldMk cId="2481621438" sldId="259"/>
            <ac:spMk id="2" creationId="{21BE4C29-57B6-4255-6FAA-37B25E71E487}"/>
          </ac:spMkLst>
        </pc:spChg>
        <pc:spChg chg="mod">
          <ac:chgData name="Pouya Heidari" userId="89d917f3-7fb2-422c-bbfc-00f9e48156d4" providerId="ADAL" clId="{D08402A4-BD2A-5FA9-A5C0-A91EEAC2DEBC}" dt="2026-06-19T04:00:39.391" v="1755" actId="20577"/>
          <ac:spMkLst>
            <pc:docMk/>
            <pc:sldMk cId="2481621438" sldId="259"/>
            <ac:spMk id="3" creationId="{EC5AFCA9-F1F5-B071-27C1-15066AD40096}"/>
          </ac:spMkLst>
        </pc:spChg>
        <pc:spChg chg="mod">
          <ac:chgData name="Pouya Heidari" userId="89d917f3-7fb2-422c-bbfc-00f9e48156d4" providerId="ADAL" clId="{D08402A4-BD2A-5FA9-A5C0-A91EEAC2DEBC}" dt="2026-06-22T14:17:17.234" v="1893" actId="113"/>
          <ac:spMkLst>
            <pc:docMk/>
            <pc:sldMk cId="2481621438" sldId="259"/>
            <ac:spMk id="28" creationId="{8CC44D86-FBD5-D54F-3CFB-9339361D1F49}"/>
          </ac:spMkLst>
        </pc:spChg>
        <pc:spChg chg="mod">
          <ac:chgData name="Pouya Heidari" userId="89d917f3-7fb2-422c-bbfc-00f9e48156d4" providerId="ADAL" clId="{D08402A4-BD2A-5FA9-A5C0-A91EEAC2DEBC}" dt="2026-06-22T14:17:12.880" v="1892" actId="14100"/>
          <ac:spMkLst>
            <pc:docMk/>
            <pc:sldMk cId="2481621438" sldId="259"/>
            <ac:spMk id="41" creationId="{61D22720-1E2B-E73B-9D6E-C01D0ACF745B}"/>
          </ac:spMkLst>
        </pc:spChg>
        <pc:picChg chg="add mod">
          <ac:chgData name="Pouya Heidari" userId="89d917f3-7fb2-422c-bbfc-00f9e48156d4" providerId="ADAL" clId="{D08402A4-BD2A-5FA9-A5C0-A91EEAC2DEBC}" dt="2026-06-22T14:28:11.479" v="1960" actId="1036"/>
          <ac:picMkLst>
            <pc:docMk/>
            <pc:sldMk cId="2481621438" sldId="259"/>
            <ac:picMk id="6" creationId="{7EC2ACE3-4F8F-53A5-BA45-300EE96FBB8A}"/>
          </ac:picMkLst>
        </pc:picChg>
        <pc:picChg chg="add mod">
          <ac:chgData name="Pouya Heidari" userId="89d917f3-7fb2-422c-bbfc-00f9e48156d4" providerId="ADAL" clId="{D08402A4-BD2A-5FA9-A5C0-A91EEAC2DEBC}" dt="2026-06-22T14:28:11.479" v="1960" actId="1036"/>
          <ac:picMkLst>
            <pc:docMk/>
            <pc:sldMk cId="2481621438" sldId="259"/>
            <ac:picMk id="14" creationId="{43FCFC81-0CD0-CBF2-0E9D-DB45A4BBD6B3}"/>
          </ac:picMkLst>
        </pc:picChg>
        <pc:cxnChg chg="mod">
          <ac:chgData name="Pouya Heidari" userId="89d917f3-7fb2-422c-bbfc-00f9e48156d4" providerId="ADAL" clId="{D08402A4-BD2A-5FA9-A5C0-A91EEAC2DEBC}" dt="2026-06-22T14:17:12.880" v="1892" actId="14100"/>
          <ac:cxnSpMkLst>
            <pc:docMk/>
            <pc:sldMk cId="2481621438" sldId="259"/>
            <ac:cxnSpMk id="38" creationId="{A6BC116C-0008-8762-F86C-E036B348454E}"/>
          </ac:cxnSpMkLst>
        </pc:cxnChg>
      </pc:sldChg>
      <pc:sldChg chg="addSp delSp modSp mod">
        <pc:chgData name="Pouya Heidari" userId="89d917f3-7fb2-422c-bbfc-00f9e48156d4" providerId="ADAL" clId="{D08402A4-BD2A-5FA9-A5C0-A91EEAC2DEBC}" dt="2026-06-23T00:45:06.206" v="2715" actId="20577"/>
        <pc:sldMkLst>
          <pc:docMk/>
          <pc:sldMk cId="3747110745" sldId="262"/>
        </pc:sldMkLst>
        <pc:spChg chg="mod">
          <ac:chgData name="Pouya Heidari" userId="89d917f3-7fb2-422c-bbfc-00f9e48156d4" providerId="ADAL" clId="{D08402A4-BD2A-5FA9-A5C0-A91EEAC2DEBC}" dt="2026-06-23T00:45:01.404" v="2714" actId="2711"/>
          <ac:spMkLst>
            <pc:docMk/>
            <pc:sldMk cId="3747110745" sldId="262"/>
            <ac:spMk id="2" creationId="{61C957E5-2B44-6160-378D-BDDE0F76276D}"/>
          </ac:spMkLst>
        </pc:spChg>
        <pc:spChg chg="del">
          <ac:chgData name="Pouya Heidari" userId="89d917f3-7fb2-422c-bbfc-00f9e48156d4" providerId="ADAL" clId="{D08402A4-BD2A-5FA9-A5C0-A91EEAC2DEBC}" dt="2026-06-22T17:36:20.494" v="2178" actId="478"/>
          <ac:spMkLst>
            <pc:docMk/>
            <pc:sldMk cId="3747110745" sldId="262"/>
            <ac:spMk id="3" creationId="{BE145C57-66AB-D5C1-9DB3-33EC3A06F11D}"/>
          </ac:spMkLst>
        </pc:spChg>
        <pc:spChg chg="mod">
          <ac:chgData name="Pouya Heidari" userId="89d917f3-7fb2-422c-bbfc-00f9e48156d4" providerId="ADAL" clId="{D08402A4-BD2A-5FA9-A5C0-A91EEAC2DEBC}" dt="2026-06-23T00:45:06.206" v="2715" actId="20577"/>
          <ac:spMkLst>
            <pc:docMk/>
            <pc:sldMk cId="3747110745" sldId="262"/>
            <ac:spMk id="7" creationId="{0A4A854C-5BFD-929F-C00B-00FD6D0CF9C7}"/>
          </ac:spMkLst>
        </pc:spChg>
        <pc:picChg chg="add mod">
          <ac:chgData name="Pouya Heidari" userId="89d917f3-7fb2-422c-bbfc-00f9e48156d4" providerId="ADAL" clId="{D08402A4-BD2A-5FA9-A5C0-A91EEAC2DEBC}" dt="2026-06-22T14:28:04.835" v="1952"/>
          <ac:picMkLst>
            <pc:docMk/>
            <pc:sldMk cId="3747110745" sldId="262"/>
            <ac:picMk id="6" creationId="{BDD2937B-4F8E-5ED1-0F86-55BA1F7BCEDD}"/>
          </ac:picMkLst>
        </pc:picChg>
        <pc:picChg chg="del">
          <ac:chgData name="Pouya Heidari" userId="89d917f3-7fb2-422c-bbfc-00f9e48156d4" providerId="ADAL" clId="{D08402A4-BD2A-5FA9-A5C0-A91EEAC2DEBC}" dt="2026-06-22T14:17:23.253" v="1894" actId="478"/>
          <ac:picMkLst>
            <pc:docMk/>
            <pc:sldMk cId="3747110745" sldId="262"/>
            <ac:picMk id="9" creationId="{FF06A312-88D6-09CB-EB7C-1729C969C6DE}"/>
          </ac:picMkLst>
        </pc:picChg>
        <pc:picChg chg="add mod">
          <ac:chgData name="Pouya Heidari" userId="89d917f3-7fb2-422c-bbfc-00f9e48156d4" providerId="ADAL" clId="{D08402A4-BD2A-5FA9-A5C0-A91EEAC2DEBC}" dt="2026-06-22T14:28:04.835" v="1952"/>
          <ac:picMkLst>
            <pc:docMk/>
            <pc:sldMk cId="3747110745" sldId="262"/>
            <ac:picMk id="10" creationId="{18999A37-325B-6538-D932-AB2E3273A1F0}"/>
          </ac:picMkLst>
        </pc:picChg>
      </pc:sldChg>
      <pc:sldChg chg="addSp delSp modSp mod">
        <pc:chgData name="Pouya Heidari" userId="89d917f3-7fb2-422c-bbfc-00f9e48156d4" providerId="ADAL" clId="{D08402A4-BD2A-5FA9-A5C0-A91EEAC2DEBC}" dt="2026-06-23T01:02:19.822" v="2718" actId="20577"/>
        <pc:sldMkLst>
          <pc:docMk/>
          <pc:sldMk cId="3573788992" sldId="278"/>
        </pc:sldMkLst>
        <pc:spChg chg="mod">
          <ac:chgData name="Pouya Heidari" userId="89d917f3-7fb2-422c-bbfc-00f9e48156d4" providerId="ADAL" clId="{D08402A4-BD2A-5FA9-A5C0-A91EEAC2DEBC}" dt="2026-06-18T16:59:52.530" v="838" actId="20577"/>
          <ac:spMkLst>
            <pc:docMk/>
            <pc:sldMk cId="3573788992" sldId="278"/>
            <ac:spMk id="2" creationId="{3B811309-0380-89F9-2FBD-6793CC86FD3B}"/>
          </ac:spMkLst>
        </pc:spChg>
        <pc:spChg chg="add mod">
          <ac:chgData name="Pouya Heidari" userId="89d917f3-7fb2-422c-bbfc-00f9e48156d4" providerId="ADAL" clId="{D08402A4-BD2A-5FA9-A5C0-A91EEAC2DEBC}" dt="2026-06-23T01:02:19.822" v="2718" actId="20577"/>
          <ac:spMkLst>
            <pc:docMk/>
            <pc:sldMk cId="3573788992" sldId="278"/>
            <ac:spMk id="9" creationId="{BD40448B-4D0C-DEBC-1F3D-3D8FDD8115AD}"/>
          </ac:spMkLst>
        </pc:spChg>
        <pc:spChg chg="mod">
          <ac:chgData name="Pouya Heidari" userId="89d917f3-7fb2-422c-bbfc-00f9e48156d4" providerId="ADAL" clId="{D08402A4-BD2A-5FA9-A5C0-A91EEAC2DEBC}" dt="2026-06-19T13:42:00.803" v="1802" actId="1076"/>
          <ac:spMkLst>
            <pc:docMk/>
            <pc:sldMk cId="3573788992" sldId="278"/>
            <ac:spMk id="11" creationId="{F966BEB6-35CB-8353-F001-9599150F4D6D}"/>
          </ac:spMkLst>
        </pc:spChg>
        <pc:spChg chg="add mod">
          <ac:chgData name="Pouya Heidari" userId="89d917f3-7fb2-422c-bbfc-00f9e48156d4" providerId="ADAL" clId="{D08402A4-BD2A-5FA9-A5C0-A91EEAC2DEBC}" dt="2026-06-19T03:05:04.528" v="1605" actId="1076"/>
          <ac:spMkLst>
            <pc:docMk/>
            <pc:sldMk cId="3573788992" sldId="278"/>
            <ac:spMk id="14" creationId="{091C259F-1743-8AAD-387E-6A671A3B0833}"/>
          </ac:spMkLst>
        </pc:spChg>
        <pc:spChg chg="mod">
          <ac:chgData name="Pouya Heidari" userId="89d917f3-7fb2-422c-bbfc-00f9e48156d4" providerId="ADAL" clId="{D08402A4-BD2A-5FA9-A5C0-A91EEAC2DEBC}" dt="2026-06-19T13:42:00.803" v="1802" actId="1076"/>
          <ac:spMkLst>
            <pc:docMk/>
            <pc:sldMk cId="3573788992" sldId="278"/>
            <ac:spMk id="15" creationId="{4BD13ABC-EB1D-664B-589F-E913FA00A5CC}"/>
          </ac:spMkLst>
        </pc:spChg>
        <pc:spChg chg="add mod">
          <ac:chgData name="Pouya Heidari" userId="89d917f3-7fb2-422c-bbfc-00f9e48156d4" providerId="ADAL" clId="{D08402A4-BD2A-5FA9-A5C0-A91EEAC2DEBC}" dt="2026-06-19T03:05:33.358" v="1610" actId="1076"/>
          <ac:spMkLst>
            <pc:docMk/>
            <pc:sldMk cId="3573788992" sldId="278"/>
            <ac:spMk id="17" creationId="{6F513FB8-E0A6-1583-2EF6-11D4D0354A07}"/>
          </ac:spMkLst>
        </pc:spChg>
        <pc:picChg chg="mod">
          <ac:chgData name="Pouya Heidari" userId="89d917f3-7fb2-422c-bbfc-00f9e48156d4" providerId="ADAL" clId="{D08402A4-BD2A-5FA9-A5C0-A91EEAC2DEBC}" dt="2026-06-23T00:31:18.648" v="2461" actId="1076"/>
          <ac:picMkLst>
            <pc:docMk/>
            <pc:sldMk cId="3573788992" sldId="278"/>
            <ac:picMk id="6" creationId="{EEFA0463-07DF-474A-7AD0-E44224917A01}"/>
          </ac:picMkLst>
        </pc:picChg>
        <pc:picChg chg="add mod">
          <ac:chgData name="Pouya Heidari" userId="89d917f3-7fb2-422c-bbfc-00f9e48156d4" providerId="ADAL" clId="{D08402A4-BD2A-5FA9-A5C0-A91EEAC2DEBC}" dt="2026-06-22T14:28:02.196" v="1951"/>
          <ac:picMkLst>
            <pc:docMk/>
            <pc:sldMk cId="3573788992" sldId="278"/>
            <ac:picMk id="7" creationId="{AD56CB69-7997-49DD-CB77-D3F4CC4251F1}"/>
          </ac:picMkLst>
        </pc:picChg>
        <pc:picChg chg="add mod">
          <ac:chgData name="Pouya Heidari" userId="89d917f3-7fb2-422c-bbfc-00f9e48156d4" providerId="ADAL" clId="{D08402A4-BD2A-5FA9-A5C0-A91EEAC2DEBC}" dt="2026-06-22T14:28:02.196" v="1951"/>
          <ac:picMkLst>
            <pc:docMk/>
            <pc:sldMk cId="3573788992" sldId="278"/>
            <ac:picMk id="8" creationId="{0B87B130-EB97-D346-0F7A-6B362A078DB2}"/>
          </ac:picMkLst>
        </pc:picChg>
      </pc:sldChg>
      <pc:sldChg chg="addSp delSp modSp mod ord">
        <pc:chgData name="Pouya Heidari" userId="89d917f3-7fb2-422c-bbfc-00f9e48156d4" providerId="ADAL" clId="{D08402A4-BD2A-5FA9-A5C0-A91EEAC2DEBC}" dt="2026-06-22T21:31:58.478" v="2416" actId="1036"/>
        <pc:sldMkLst>
          <pc:docMk/>
          <pc:sldMk cId="3287988330" sldId="280"/>
        </pc:sldMkLst>
        <pc:spChg chg="mod">
          <ac:chgData name="Pouya Heidari" userId="89d917f3-7fb2-422c-bbfc-00f9e48156d4" providerId="ADAL" clId="{D08402A4-BD2A-5FA9-A5C0-A91EEAC2DEBC}" dt="2026-06-22T17:25:21.525" v="2151" actId="1036"/>
          <ac:spMkLst>
            <pc:docMk/>
            <pc:sldMk cId="3287988330" sldId="280"/>
            <ac:spMk id="5" creationId="{34F7516B-2DEB-9F00-5FE2-C32A3D5A2783}"/>
          </ac:spMkLst>
        </pc:spChg>
        <pc:spChg chg="add del mod">
          <ac:chgData name="Pouya Heidari" userId="89d917f3-7fb2-422c-bbfc-00f9e48156d4" providerId="ADAL" clId="{D08402A4-BD2A-5FA9-A5C0-A91EEAC2DEBC}" dt="2026-06-22T14:26:59.763" v="1938" actId="478"/>
          <ac:spMkLst>
            <pc:docMk/>
            <pc:sldMk cId="3287988330" sldId="280"/>
            <ac:spMk id="9" creationId="{93A5C399-41C2-A0B8-2660-6E676A52357C}"/>
          </ac:spMkLst>
        </pc:spChg>
        <pc:picChg chg="add del mod">
          <ac:chgData name="Pouya Heidari" userId="89d917f3-7fb2-422c-bbfc-00f9e48156d4" providerId="ADAL" clId="{D08402A4-BD2A-5FA9-A5C0-A91EEAC2DEBC}" dt="2026-06-22T14:40:43.832" v="2049" actId="478"/>
          <ac:picMkLst>
            <pc:docMk/>
            <pc:sldMk cId="3287988330" sldId="280"/>
            <ac:picMk id="3" creationId="{916CB48B-6C86-928A-0A6E-9C0B44D362E8}"/>
          </ac:picMkLst>
        </pc:picChg>
        <pc:picChg chg="mod">
          <ac:chgData name="Pouya Heidari" userId="89d917f3-7fb2-422c-bbfc-00f9e48156d4" providerId="ADAL" clId="{D08402A4-BD2A-5FA9-A5C0-A91EEAC2DEBC}" dt="2026-06-22T21:31:58.478" v="2416" actId="1036"/>
          <ac:picMkLst>
            <pc:docMk/>
            <pc:sldMk cId="3287988330" sldId="280"/>
            <ac:picMk id="6" creationId="{C39267C3-0712-7235-BED3-D2C094A831CF}"/>
          </ac:picMkLst>
        </pc:picChg>
        <pc:picChg chg="mod">
          <ac:chgData name="Pouya Heidari" userId="89d917f3-7fb2-422c-bbfc-00f9e48156d4" providerId="ADAL" clId="{D08402A4-BD2A-5FA9-A5C0-A91EEAC2DEBC}" dt="2026-06-22T21:31:58.478" v="2416" actId="1036"/>
          <ac:picMkLst>
            <pc:docMk/>
            <pc:sldMk cId="3287988330" sldId="280"/>
            <ac:picMk id="7" creationId="{4ADBD2B6-2512-9B1F-DFD4-7314143E861F}"/>
          </ac:picMkLst>
        </pc:picChg>
        <pc:picChg chg="add mod">
          <ac:chgData name="Pouya Heidari" userId="89d917f3-7fb2-422c-bbfc-00f9e48156d4" providerId="ADAL" clId="{D08402A4-BD2A-5FA9-A5C0-A91EEAC2DEBC}" dt="2026-06-22T17:25:36.373" v="2177" actId="1036"/>
          <ac:picMkLst>
            <pc:docMk/>
            <pc:sldMk cId="3287988330" sldId="280"/>
            <ac:picMk id="10" creationId="{4E5F831B-A692-D1C2-D9D2-09BFC21369ED}"/>
          </ac:picMkLst>
        </pc:picChg>
        <pc:picChg chg="add del mod">
          <ac:chgData name="Pouya Heidari" userId="89d917f3-7fb2-422c-bbfc-00f9e48156d4" providerId="ADAL" clId="{D08402A4-BD2A-5FA9-A5C0-A91EEAC2DEBC}" dt="2026-06-22T14:40:32.237" v="2046" actId="478"/>
          <ac:picMkLst>
            <pc:docMk/>
            <pc:sldMk cId="3287988330" sldId="280"/>
            <ac:picMk id="11" creationId="{3665364B-3F64-3C55-35A5-08E2AE39610C}"/>
          </ac:picMkLst>
        </pc:picChg>
        <pc:picChg chg="add del mod">
          <ac:chgData name="Pouya Heidari" userId="89d917f3-7fb2-422c-bbfc-00f9e48156d4" providerId="ADAL" clId="{D08402A4-BD2A-5FA9-A5C0-A91EEAC2DEBC}" dt="2026-06-22T14:40:33.666" v="2047" actId="478"/>
          <ac:picMkLst>
            <pc:docMk/>
            <pc:sldMk cId="3287988330" sldId="280"/>
            <ac:picMk id="12" creationId="{2E42D922-1E40-1BD6-7920-8CF6A6E53680}"/>
          </ac:picMkLst>
        </pc:picChg>
        <pc:picChg chg="add mod">
          <ac:chgData name="Pouya Heidari" userId="89d917f3-7fb2-422c-bbfc-00f9e48156d4" providerId="ADAL" clId="{D08402A4-BD2A-5FA9-A5C0-A91EEAC2DEBC}" dt="2026-06-22T21:01:02.062" v="2278" actId="1076"/>
          <ac:picMkLst>
            <pc:docMk/>
            <pc:sldMk cId="3287988330" sldId="280"/>
            <ac:picMk id="13" creationId="{CA1FE55B-E2DA-ED0C-85C8-1BA426034DE6}"/>
          </ac:picMkLst>
        </pc:picChg>
        <pc:picChg chg="add mod">
          <ac:chgData name="Pouya Heidari" userId="89d917f3-7fb2-422c-bbfc-00f9e48156d4" providerId="ADAL" clId="{D08402A4-BD2A-5FA9-A5C0-A91EEAC2DEBC}" dt="2026-06-22T21:31:51.778" v="2397" actId="1036"/>
          <ac:picMkLst>
            <pc:docMk/>
            <pc:sldMk cId="3287988330" sldId="280"/>
            <ac:picMk id="14" creationId="{0ED3AA70-DEE6-2131-08CF-4340D1B99707}"/>
          </ac:picMkLst>
        </pc:picChg>
        <pc:picChg chg="add mod">
          <ac:chgData name="Pouya Heidari" userId="89d917f3-7fb2-422c-bbfc-00f9e48156d4" providerId="ADAL" clId="{D08402A4-BD2A-5FA9-A5C0-A91EEAC2DEBC}" dt="2026-06-22T21:31:51.778" v="2397" actId="1036"/>
          <ac:picMkLst>
            <pc:docMk/>
            <pc:sldMk cId="3287988330" sldId="280"/>
            <ac:picMk id="16" creationId="{D7C2F36B-4508-437B-09F9-A0AF37C4CEFD}"/>
          </ac:picMkLst>
        </pc:picChg>
      </pc:sldChg>
      <pc:sldChg chg="addSp delSp modSp new mod ord">
        <pc:chgData name="Pouya Heidari" userId="89d917f3-7fb2-422c-bbfc-00f9e48156d4" providerId="ADAL" clId="{D08402A4-BD2A-5FA9-A5C0-A91EEAC2DEBC}" dt="2026-06-22T21:00:40.114" v="2272" actId="20578"/>
        <pc:sldMkLst>
          <pc:docMk/>
          <pc:sldMk cId="2002475605" sldId="281"/>
        </pc:sldMkLst>
        <pc:spChg chg="mod">
          <ac:chgData name="Pouya Heidari" userId="89d917f3-7fb2-422c-bbfc-00f9e48156d4" providerId="ADAL" clId="{D08402A4-BD2A-5FA9-A5C0-A91EEAC2DEBC}" dt="2026-06-19T00:54:48.831" v="1556" actId="2711"/>
          <ac:spMkLst>
            <pc:docMk/>
            <pc:sldMk cId="2002475605" sldId="281"/>
            <ac:spMk id="2" creationId="{3F6E06CF-58FA-2007-2E5C-300ED39EC60C}"/>
          </ac:spMkLst>
        </pc:spChg>
        <pc:spChg chg="mod">
          <ac:chgData name="Pouya Heidari" userId="89d917f3-7fb2-422c-bbfc-00f9e48156d4" providerId="ADAL" clId="{D08402A4-BD2A-5FA9-A5C0-A91EEAC2DEBC}" dt="2026-06-17T15:03:36.602" v="33"/>
          <ac:spMkLst>
            <pc:docMk/>
            <pc:sldMk cId="2002475605" sldId="281"/>
            <ac:spMk id="8" creationId="{6DC4BFEE-7BE5-43A6-69B7-BF82B1ED9704}"/>
          </ac:spMkLst>
        </pc:spChg>
        <pc:spChg chg="add mod">
          <ac:chgData name="Pouya Heidari" userId="89d917f3-7fb2-422c-bbfc-00f9e48156d4" providerId="ADAL" clId="{D08402A4-BD2A-5FA9-A5C0-A91EEAC2DEBC}" dt="2026-06-18T18:30:20.903" v="987" actId="1076"/>
          <ac:spMkLst>
            <pc:docMk/>
            <pc:sldMk cId="2002475605" sldId="281"/>
            <ac:spMk id="9" creationId="{E7FAB434-4431-BCC7-0E25-9FBD5F70C9B2}"/>
          </ac:spMkLst>
        </pc:spChg>
        <pc:grpChg chg="add mod">
          <ac:chgData name="Pouya Heidari" userId="89d917f3-7fb2-422c-bbfc-00f9e48156d4" providerId="ADAL" clId="{D08402A4-BD2A-5FA9-A5C0-A91EEAC2DEBC}" dt="2026-06-18T18:30:24.737" v="988" actId="1076"/>
          <ac:grpSpMkLst>
            <pc:docMk/>
            <pc:sldMk cId="2002475605" sldId="281"/>
            <ac:grpSpMk id="5" creationId="{8D280217-A8BE-151D-6D72-B5593E58B35D}"/>
          </ac:grpSpMkLst>
        </pc:grpChg>
        <pc:picChg chg="mod">
          <ac:chgData name="Pouya Heidari" userId="89d917f3-7fb2-422c-bbfc-00f9e48156d4" providerId="ADAL" clId="{D08402A4-BD2A-5FA9-A5C0-A91EEAC2DEBC}" dt="2026-06-18T15:58:06.022" v="764" actId="14100"/>
          <ac:picMkLst>
            <pc:docMk/>
            <pc:sldMk cId="2002475605" sldId="281"/>
            <ac:picMk id="6" creationId="{8247FDAD-27FC-8322-7B73-343A06A0AE8B}"/>
          </ac:picMkLst>
        </pc:picChg>
        <pc:picChg chg="add mod">
          <ac:chgData name="Pouya Heidari" userId="89d917f3-7fb2-422c-bbfc-00f9e48156d4" providerId="ADAL" clId="{D08402A4-BD2A-5FA9-A5C0-A91EEAC2DEBC}" dt="2026-06-18T19:53:15.761" v="1007" actId="14100"/>
          <ac:picMkLst>
            <pc:docMk/>
            <pc:sldMk cId="2002475605" sldId="281"/>
            <ac:picMk id="13" creationId="{F0F1D6AB-04A0-4BFC-DA36-7CB21904D4D3}"/>
          </ac:picMkLst>
        </pc:picChg>
        <pc:cxnChg chg="mod">
          <ac:chgData name="Pouya Heidari" userId="89d917f3-7fb2-422c-bbfc-00f9e48156d4" providerId="ADAL" clId="{D08402A4-BD2A-5FA9-A5C0-A91EEAC2DEBC}" dt="2026-06-17T15:03:36.602" v="33"/>
          <ac:cxnSpMkLst>
            <pc:docMk/>
            <pc:sldMk cId="2002475605" sldId="281"/>
            <ac:cxnSpMk id="7" creationId="{5210560F-5436-6E9E-CE63-37CE669724A9}"/>
          </ac:cxnSpMkLst>
        </pc:cxnChg>
      </pc:sldChg>
      <pc:sldChg chg="addSp delSp modSp new mod ord">
        <pc:chgData name="Pouya Heidari" userId="89d917f3-7fb2-422c-bbfc-00f9e48156d4" providerId="ADAL" clId="{D08402A4-BD2A-5FA9-A5C0-A91EEAC2DEBC}" dt="2026-06-23T00:34:08.403" v="2562" actId="208"/>
        <pc:sldMkLst>
          <pc:docMk/>
          <pc:sldMk cId="4057602440" sldId="282"/>
        </pc:sldMkLst>
        <pc:spChg chg="mod">
          <ac:chgData name="Pouya Heidari" userId="89d917f3-7fb2-422c-bbfc-00f9e48156d4" providerId="ADAL" clId="{D08402A4-BD2A-5FA9-A5C0-A91EEAC2DEBC}" dt="2026-06-19T00:55:10.363" v="1560" actId="2711"/>
          <ac:spMkLst>
            <pc:docMk/>
            <pc:sldMk cId="4057602440" sldId="282"/>
            <ac:spMk id="2" creationId="{99EB2AC5-28F1-164B-B7B1-7592AAEFD60A}"/>
          </ac:spMkLst>
        </pc:spChg>
        <pc:spChg chg="add mod">
          <ac:chgData name="Pouya Heidari" userId="89d917f3-7fb2-422c-bbfc-00f9e48156d4" providerId="ADAL" clId="{D08402A4-BD2A-5FA9-A5C0-A91EEAC2DEBC}" dt="2026-06-23T00:25:14.587" v="2428" actId="1035"/>
          <ac:spMkLst>
            <pc:docMk/>
            <pc:sldMk cId="4057602440" sldId="282"/>
            <ac:spMk id="5" creationId="{C18133AD-AC9C-2C50-995D-225AC64C4B18}"/>
          </ac:spMkLst>
        </pc:spChg>
        <pc:spChg chg="add mod">
          <ac:chgData name="Pouya Heidari" userId="89d917f3-7fb2-422c-bbfc-00f9e48156d4" providerId="ADAL" clId="{D08402A4-BD2A-5FA9-A5C0-A91EEAC2DEBC}" dt="2026-06-23T00:25:14.587" v="2428" actId="1035"/>
          <ac:spMkLst>
            <pc:docMk/>
            <pc:sldMk cId="4057602440" sldId="282"/>
            <ac:spMk id="6" creationId="{1C566856-A99E-5B8E-A7B8-905535B64D45}"/>
          </ac:spMkLst>
        </pc:spChg>
        <pc:spChg chg="add mod">
          <ac:chgData name="Pouya Heidari" userId="89d917f3-7fb2-422c-bbfc-00f9e48156d4" providerId="ADAL" clId="{D08402A4-BD2A-5FA9-A5C0-A91EEAC2DEBC}" dt="2026-06-23T00:25:14.587" v="2428" actId="1035"/>
          <ac:spMkLst>
            <pc:docMk/>
            <pc:sldMk cId="4057602440" sldId="282"/>
            <ac:spMk id="7" creationId="{B61F068D-B5EC-CD75-8030-D8CF9B88D3F1}"/>
          </ac:spMkLst>
        </pc:spChg>
        <pc:spChg chg="add mod">
          <ac:chgData name="Pouya Heidari" userId="89d917f3-7fb2-422c-bbfc-00f9e48156d4" providerId="ADAL" clId="{D08402A4-BD2A-5FA9-A5C0-A91EEAC2DEBC}" dt="2026-06-23T00:25:14.587" v="2428" actId="1035"/>
          <ac:spMkLst>
            <pc:docMk/>
            <pc:sldMk cId="4057602440" sldId="282"/>
            <ac:spMk id="8" creationId="{28D162CD-8F6B-3A23-444A-D0853E5E8D27}"/>
          </ac:spMkLst>
        </pc:spChg>
        <pc:spChg chg="add mod">
          <ac:chgData name="Pouya Heidari" userId="89d917f3-7fb2-422c-bbfc-00f9e48156d4" providerId="ADAL" clId="{D08402A4-BD2A-5FA9-A5C0-A91EEAC2DEBC}" dt="2026-06-23T00:25:52.315" v="2438" actId="1076"/>
          <ac:spMkLst>
            <pc:docMk/>
            <pc:sldMk cId="4057602440" sldId="282"/>
            <ac:spMk id="9" creationId="{28A14046-E7F5-46C0-C0F4-C8537B3C869E}"/>
          </ac:spMkLst>
        </pc:spChg>
        <pc:spChg chg="add mod">
          <ac:chgData name="Pouya Heidari" userId="89d917f3-7fb2-422c-bbfc-00f9e48156d4" providerId="ADAL" clId="{D08402A4-BD2A-5FA9-A5C0-A91EEAC2DEBC}" dt="2026-06-19T03:49:00.919" v="1734" actId="1076"/>
          <ac:spMkLst>
            <pc:docMk/>
            <pc:sldMk cId="4057602440" sldId="282"/>
            <ac:spMk id="11" creationId="{05C3E9F9-BB8B-873C-3978-347D8C748412}"/>
          </ac:spMkLst>
        </pc:spChg>
        <pc:spChg chg="add mod">
          <ac:chgData name="Pouya Heidari" userId="89d917f3-7fb2-422c-bbfc-00f9e48156d4" providerId="ADAL" clId="{D08402A4-BD2A-5FA9-A5C0-A91EEAC2DEBC}" dt="2026-06-23T00:33:22.318" v="2556" actId="1037"/>
          <ac:spMkLst>
            <pc:docMk/>
            <pc:sldMk cId="4057602440" sldId="282"/>
            <ac:spMk id="14" creationId="{858EC1C2-1E5F-4467-5D9E-C4606DBF391E}"/>
          </ac:spMkLst>
        </pc:spChg>
        <pc:spChg chg="add mod">
          <ac:chgData name="Pouya Heidari" userId="89d917f3-7fb2-422c-bbfc-00f9e48156d4" providerId="ADAL" clId="{D08402A4-BD2A-5FA9-A5C0-A91EEAC2DEBC}" dt="2026-06-23T00:33:55.331" v="2561" actId="14100"/>
          <ac:spMkLst>
            <pc:docMk/>
            <pc:sldMk cId="4057602440" sldId="282"/>
            <ac:spMk id="16" creationId="{45A4741E-C1B5-3A2B-FF34-E245013B257E}"/>
          </ac:spMkLst>
        </pc:spChg>
        <pc:picChg chg="add mod">
          <ac:chgData name="Pouya Heidari" userId="89d917f3-7fb2-422c-bbfc-00f9e48156d4" providerId="ADAL" clId="{D08402A4-BD2A-5FA9-A5C0-A91EEAC2DEBC}" dt="2026-06-18T16:59:24.457" v="836" actId="14100"/>
          <ac:picMkLst>
            <pc:docMk/>
            <pc:sldMk cId="4057602440" sldId="282"/>
            <ac:picMk id="10" creationId="{6481F3BB-708A-D77E-0A5D-061F31C6B7DD}"/>
          </ac:picMkLst>
        </pc:picChg>
        <pc:picChg chg="add mod">
          <ac:chgData name="Pouya Heidari" userId="89d917f3-7fb2-422c-bbfc-00f9e48156d4" providerId="ADAL" clId="{D08402A4-BD2A-5FA9-A5C0-A91EEAC2DEBC}" dt="2026-06-22T14:27:57.600" v="1949"/>
          <ac:picMkLst>
            <pc:docMk/>
            <pc:sldMk cId="4057602440" sldId="282"/>
            <ac:picMk id="12" creationId="{AACE98CC-B7FA-4B1D-2DF8-15DE706053CB}"/>
          </ac:picMkLst>
        </pc:picChg>
        <pc:picChg chg="add mod">
          <ac:chgData name="Pouya Heidari" userId="89d917f3-7fb2-422c-bbfc-00f9e48156d4" providerId="ADAL" clId="{D08402A4-BD2A-5FA9-A5C0-A91EEAC2DEBC}" dt="2026-06-22T14:27:57.600" v="1949"/>
          <ac:picMkLst>
            <pc:docMk/>
            <pc:sldMk cId="4057602440" sldId="282"/>
            <ac:picMk id="13" creationId="{6D1ADC02-9AFB-A66C-945C-016AFD6A530B}"/>
          </ac:picMkLst>
        </pc:picChg>
        <pc:cxnChg chg="add mod">
          <ac:chgData name="Pouya Heidari" userId="89d917f3-7fb2-422c-bbfc-00f9e48156d4" providerId="ADAL" clId="{D08402A4-BD2A-5FA9-A5C0-A91EEAC2DEBC}" dt="2026-06-23T00:33:37.613" v="2558" actId="14100"/>
          <ac:cxnSpMkLst>
            <pc:docMk/>
            <pc:sldMk cId="4057602440" sldId="282"/>
            <ac:cxnSpMk id="18" creationId="{86A50AD2-5215-2A37-8FC7-FC38C9964F64}"/>
          </ac:cxnSpMkLst>
        </pc:cxnChg>
        <pc:cxnChg chg="add mod">
          <ac:chgData name="Pouya Heidari" userId="89d917f3-7fb2-422c-bbfc-00f9e48156d4" providerId="ADAL" clId="{D08402A4-BD2A-5FA9-A5C0-A91EEAC2DEBC}" dt="2026-06-23T00:34:08.403" v="2562" actId="208"/>
          <ac:cxnSpMkLst>
            <pc:docMk/>
            <pc:sldMk cId="4057602440" sldId="282"/>
            <ac:cxnSpMk id="21" creationId="{55C77A32-612B-7CDB-E8B5-D0F762223952}"/>
          </ac:cxnSpMkLst>
        </pc:cxnChg>
      </pc:sldChg>
      <pc:sldChg chg="addSp delSp modSp add mod ord">
        <pc:chgData name="Pouya Heidari" userId="89d917f3-7fb2-422c-bbfc-00f9e48156d4" providerId="ADAL" clId="{D08402A4-BD2A-5FA9-A5C0-A91EEAC2DEBC}" dt="2026-06-22T14:24:39.150" v="1924" actId="20578"/>
        <pc:sldMkLst>
          <pc:docMk/>
          <pc:sldMk cId="525561179" sldId="283"/>
        </pc:sldMkLst>
        <pc:spChg chg="mod">
          <ac:chgData name="Pouya Heidari" userId="89d917f3-7fb2-422c-bbfc-00f9e48156d4" providerId="ADAL" clId="{D08402A4-BD2A-5FA9-A5C0-A91EEAC2DEBC}" dt="2026-06-18T17:10:37.537" v="880" actId="20577"/>
          <ac:spMkLst>
            <pc:docMk/>
            <pc:sldMk cId="525561179" sldId="283"/>
            <ac:spMk id="2" creationId="{7330D063-38BE-FC6F-F341-92528589D557}"/>
          </ac:spMkLst>
        </pc:spChg>
        <pc:spChg chg="add mod">
          <ac:chgData name="Pouya Heidari" userId="89d917f3-7fb2-422c-bbfc-00f9e48156d4" providerId="ADAL" clId="{D08402A4-BD2A-5FA9-A5C0-A91EEAC2DEBC}" dt="2026-06-18T21:19:23.199" v="1272" actId="692"/>
          <ac:spMkLst>
            <pc:docMk/>
            <pc:sldMk cId="525561179" sldId="283"/>
            <ac:spMk id="31" creationId="{C302BD7E-C14C-87B8-1840-3FABCACAA1B6}"/>
          </ac:spMkLst>
        </pc:spChg>
        <pc:spChg chg="add mod">
          <ac:chgData name="Pouya Heidari" userId="89d917f3-7fb2-422c-bbfc-00f9e48156d4" providerId="ADAL" clId="{D08402A4-BD2A-5FA9-A5C0-A91EEAC2DEBC}" dt="2026-06-18T21:21:01.693" v="1276" actId="692"/>
          <ac:spMkLst>
            <pc:docMk/>
            <pc:sldMk cId="525561179" sldId="283"/>
            <ac:spMk id="32" creationId="{19B05BC8-D15C-D258-1F2F-0BB826A2BD10}"/>
          </ac:spMkLst>
        </pc:spChg>
        <pc:spChg chg="add mod">
          <ac:chgData name="Pouya Heidari" userId="89d917f3-7fb2-422c-bbfc-00f9e48156d4" providerId="ADAL" clId="{D08402A4-BD2A-5FA9-A5C0-A91EEAC2DEBC}" dt="2026-06-18T21:24:20.665" v="1290" actId="692"/>
          <ac:spMkLst>
            <pc:docMk/>
            <pc:sldMk cId="525561179" sldId="283"/>
            <ac:spMk id="40" creationId="{B8F2A5AF-3B38-342E-03BE-784255172CF0}"/>
          </ac:spMkLst>
        </pc:spChg>
        <pc:picChg chg="add mod ord modCrop">
          <ac:chgData name="Pouya Heidari" userId="89d917f3-7fb2-422c-bbfc-00f9e48156d4" providerId="ADAL" clId="{D08402A4-BD2A-5FA9-A5C0-A91EEAC2DEBC}" dt="2026-06-18T21:18:37.527" v="1265" actId="207"/>
          <ac:picMkLst>
            <pc:docMk/>
            <pc:sldMk cId="525561179" sldId="283"/>
            <ac:picMk id="9" creationId="{A5DF7EE1-444D-3045-7ECF-AC71FEC0D263}"/>
          </ac:picMkLst>
        </pc:picChg>
        <pc:picChg chg="add mod">
          <ac:chgData name="Pouya Heidari" userId="89d917f3-7fb2-422c-bbfc-00f9e48156d4" providerId="ADAL" clId="{D08402A4-BD2A-5FA9-A5C0-A91EEAC2DEBC}" dt="2026-06-18T21:16:47.367" v="1204" actId="1076"/>
          <ac:picMkLst>
            <pc:docMk/>
            <pc:sldMk cId="525561179" sldId="283"/>
            <ac:picMk id="27" creationId="{6B7C0CB4-046A-C83B-6F1E-89F9795CBB7C}"/>
          </ac:picMkLst>
        </pc:picChg>
        <pc:cxnChg chg="add mod">
          <ac:chgData name="Pouya Heidari" userId="89d917f3-7fb2-422c-bbfc-00f9e48156d4" providerId="ADAL" clId="{D08402A4-BD2A-5FA9-A5C0-A91EEAC2DEBC}" dt="2026-06-18T21:26:47.017" v="1318" actId="692"/>
          <ac:cxnSpMkLst>
            <pc:docMk/>
            <pc:sldMk cId="525561179" sldId="283"/>
            <ac:cxnSpMk id="37" creationId="{90B4131C-386D-615B-F315-1B72AE7D8A6E}"/>
          </ac:cxnSpMkLst>
        </pc:cxnChg>
        <pc:cxnChg chg="add mod">
          <ac:chgData name="Pouya Heidari" userId="89d917f3-7fb2-422c-bbfc-00f9e48156d4" providerId="ADAL" clId="{D08402A4-BD2A-5FA9-A5C0-A91EEAC2DEBC}" dt="2026-06-18T21:25:18.429" v="1300" actId="692"/>
          <ac:cxnSpMkLst>
            <pc:docMk/>
            <pc:sldMk cId="525561179" sldId="283"/>
            <ac:cxnSpMk id="42" creationId="{11B09C8E-1AED-CAC6-A2E3-17246715C4BD}"/>
          </ac:cxnSpMkLst>
        </pc:cxnChg>
        <pc:cxnChg chg="add mod">
          <ac:chgData name="Pouya Heidari" userId="89d917f3-7fb2-422c-bbfc-00f9e48156d4" providerId="ADAL" clId="{D08402A4-BD2A-5FA9-A5C0-A91EEAC2DEBC}" dt="2026-06-18T21:27:21.302" v="1328" actId="14100"/>
          <ac:cxnSpMkLst>
            <pc:docMk/>
            <pc:sldMk cId="525561179" sldId="283"/>
            <ac:cxnSpMk id="47" creationId="{DBD4389A-BDBD-1694-5791-27F32DEE2B33}"/>
          </ac:cxnSpMkLst>
        </pc:cxnChg>
      </pc:sldChg>
      <pc:sldChg chg="addSp delSp modSp add mod ord">
        <pc:chgData name="Pouya Heidari" userId="89d917f3-7fb2-422c-bbfc-00f9e48156d4" providerId="ADAL" clId="{D08402A4-BD2A-5FA9-A5C0-A91EEAC2DEBC}" dt="2026-06-23T13:09:35.933" v="2723" actId="20577"/>
        <pc:sldMkLst>
          <pc:docMk/>
          <pc:sldMk cId="2045584174" sldId="284"/>
        </pc:sldMkLst>
        <pc:spChg chg="mod">
          <ac:chgData name="Pouya Heidari" userId="89d917f3-7fb2-422c-bbfc-00f9e48156d4" providerId="ADAL" clId="{D08402A4-BD2A-5FA9-A5C0-A91EEAC2DEBC}" dt="2026-06-23T00:43:51.521" v="2710" actId="2711"/>
          <ac:spMkLst>
            <pc:docMk/>
            <pc:sldMk cId="2045584174" sldId="284"/>
            <ac:spMk id="2" creationId="{3C185741-67CB-CA84-B00D-A13576F4F08E}"/>
          </ac:spMkLst>
        </pc:spChg>
        <pc:spChg chg="mod">
          <ac:chgData name="Pouya Heidari" userId="89d917f3-7fb2-422c-bbfc-00f9e48156d4" providerId="ADAL" clId="{D08402A4-BD2A-5FA9-A5C0-A91EEAC2DEBC}" dt="2026-06-23T13:09:35.933" v="2723" actId="20577"/>
          <ac:spMkLst>
            <pc:docMk/>
            <pc:sldMk cId="2045584174" sldId="284"/>
            <ac:spMk id="3" creationId="{E8F2B852-AA43-48A7-D06C-9B2C7B17E505}"/>
          </ac:spMkLst>
        </pc:spChg>
        <pc:spChg chg="add mod">
          <ac:chgData name="Pouya Heidari" userId="89d917f3-7fb2-422c-bbfc-00f9e48156d4" providerId="ADAL" clId="{D08402A4-BD2A-5FA9-A5C0-A91EEAC2DEBC}" dt="2026-06-23T00:39:30.579" v="2610"/>
          <ac:spMkLst>
            <pc:docMk/>
            <pc:sldMk cId="2045584174" sldId="284"/>
            <ac:spMk id="5" creationId="{A006322D-113E-64EB-2860-6C1D8595F313}"/>
          </ac:spMkLst>
        </pc:spChg>
        <pc:spChg chg="add del mod">
          <ac:chgData name="Pouya Heidari" userId="89d917f3-7fb2-422c-bbfc-00f9e48156d4" providerId="ADAL" clId="{D08402A4-BD2A-5FA9-A5C0-A91EEAC2DEBC}" dt="2026-06-23T00:39:41.717" v="2614" actId="478"/>
          <ac:spMkLst>
            <pc:docMk/>
            <pc:sldMk cId="2045584174" sldId="284"/>
            <ac:spMk id="6" creationId="{EE00842B-6C84-3BD1-6CA2-00EA9D5A9739}"/>
          </ac:spMkLst>
        </pc:spChg>
      </pc:sldChg>
      <pc:sldChg chg="addSp modSp new mod">
        <pc:chgData name="Pouya Heidari" userId="89d917f3-7fb2-422c-bbfc-00f9e48156d4" providerId="ADAL" clId="{D08402A4-BD2A-5FA9-A5C0-A91EEAC2DEBC}" dt="2026-06-22T14:33:07.830" v="1963" actId="20577"/>
        <pc:sldMkLst>
          <pc:docMk/>
          <pc:sldMk cId="123114510" sldId="285"/>
        </pc:sldMkLst>
        <pc:spChg chg="mod">
          <ac:chgData name="Pouya Heidari" userId="89d917f3-7fb2-422c-bbfc-00f9e48156d4" providerId="ADAL" clId="{D08402A4-BD2A-5FA9-A5C0-A91EEAC2DEBC}" dt="2026-06-19T00:54:58.895" v="1558" actId="2711"/>
          <ac:spMkLst>
            <pc:docMk/>
            <pc:sldMk cId="123114510" sldId="285"/>
            <ac:spMk id="2" creationId="{DD254C36-5C23-C6BC-DB22-DAA190A270FE}"/>
          </ac:spMkLst>
        </pc:spChg>
        <pc:spChg chg="mod">
          <ac:chgData name="Pouya Heidari" userId="89d917f3-7fb2-422c-bbfc-00f9e48156d4" providerId="ADAL" clId="{D08402A4-BD2A-5FA9-A5C0-A91EEAC2DEBC}" dt="2026-06-19T00:54:54.705" v="1557" actId="2711"/>
          <ac:spMkLst>
            <pc:docMk/>
            <pc:sldMk cId="123114510" sldId="285"/>
            <ac:spMk id="3" creationId="{0107CF88-FAC8-AA67-215A-4E660BC2264F}"/>
          </ac:spMkLst>
        </pc:spChg>
        <pc:spChg chg="add mod">
          <ac:chgData name="Pouya Heidari" userId="89d917f3-7fb2-422c-bbfc-00f9e48156d4" providerId="ADAL" clId="{D08402A4-BD2A-5FA9-A5C0-A91EEAC2DEBC}" dt="2026-06-22T14:33:07.830" v="1963" actId="20577"/>
          <ac:spMkLst>
            <pc:docMk/>
            <pc:sldMk cId="123114510" sldId="285"/>
            <ac:spMk id="5" creationId="{CDADF862-A332-5FDE-7FC7-F8C9C57997F0}"/>
          </ac:spMkLst>
        </pc:spChg>
        <pc:spChg chg="add mod">
          <ac:chgData name="Pouya Heidari" userId="89d917f3-7fb2-422c-bbfc-00f9e48156d4" providerId="ADAL" clId="{D08402A4-BD2A-5FA9-A5C0-A91EEAC2DEBC}" dt="2026-06-18T16:58:33.859" v="807" actId="1035"/>
          <ac:spMkLst>
            <pc:docMk/>
            <pc:sldMk cId="123114510" sldId="285"/>
            <ac:spMk id="10" creationId="{E8FA666E-3DD8-DAC9-BE26-DFAA68238469}"/>
          </ac:spMkLst>
        </pc:spChg>
        <pc:spChg chg="add mod">
          <ac:chgData name="Pouya Heidari" userId="89d917f3-7fb2-422c-bbfc-00f9e48156d4" providerId="ADAL" clId="{D08402A4-BD2A-5FA9-A5C0-A91EEAC2DEBC}" dt="2026-06-19T14:13:41.565" v="1855" actId="1076"/>
          <ac:spMkLst>
            <pc:docMk/>
            <pc:sldMk cId="123114510" sldId="285"/>
            <ac:spMk id="11" creationId="{57CDA2A9-C54F-5B24-6F6A-BEBCCA0BEADE}"/>
          </ac:spMkLst>
        </pc:spChg>
        <pc:picChg chg="add mod">
          <ac:chgData name="Pouya Heidari" userId="89d917f3-7fb2-422c-bbfc-00f9e48156d4" providerId="ADAL" clId="{D08402A4-BD2A-5FA9-A5C0-A91EEAC2DEBC}" dt="2026-06-19T14:02:01.347" v="1854" actId="14100"/>
          <ac:picMkLst>
            <pc:docMk/>
            <pc:sldMk cId="123114510" sldId="285"/>
            <ac:picMk id="6" creationId="{CD29E641-9A99-AA12-A131-3DB9DF45D54F}"/>
          </ac:picMkLst>
        </pc:picChg>
        <pc:picChg chg="add mod">
          <ac:chgData name="Pouya Heidari" userId="89d917f3-7fb2-422c-bbfc-00f9e48156d4" providerId="ADAL" clId="{D08402A4-BD2A-5FA9-A5C0-A91EEAC2DEBC}" dt="2026-06-18T16:55:56.788" v="786" actId="1076"/>
          <ac:picMkLst>
            <pc:docMk/>
            <pc:sldMk cId="123114510" sldId="285"/>
            <ac:picMk id="8" creationId="{1AFA0D5B-FF32-4600-B005-3800FE6D4250}"/>
          </ac:picMkLst>
        </pc:picChg>
        <pc:picChg chg="add mod">
          <ac:chgData name="Pouya Heidari" userId="89d917f3-7fb2-422c-bbfc-00f9e48156d4" providerId="ADAL" clId="{D08402A4-BD2A-5FA9-A5C0-A91EEAC2DEBC}" dt="2026-06-18T16:57:14.387" v="795" actId="1076"/>
          <ac:picMkLst>
            <pc:docMk/>
            <pc:sldMk cId="123114510" sldId="285"/>
            <ac:picMk id="9" creationId="{F6B26290-A954-C481-5B09-0C1E4FBB03A4}"/>
          </ac:picMkLst>
        </pc:picChg>
        <pc:picChg chg="add mod">
          <ac:chgData name="Pouya Heidari" userId="89d917f3-7fb2-422c-bbfc-00f9e48156d4" providerId="ADAL" clId="{D08402A4-BD2A-5FA9-A5C0-A91EEAC2DEBC}" dt="2026-06-22T14:27:59.570" v="1950"/>
          <ac:picMkLst>
            <pc:docMk/>
            <pc:sldMk cId="123114510" sldId="285"/>
            <ac:picMk id="12" creationId="{15746BA0-3009-98D4-2736-AD81C00B39EB}"/>
          </ac:picMkLst>
        </pc:picChg>
        <pc:picChg chg="add mod">
          <ac:chgData name="Pouya Heidari" userId="89d917f3-7fb2-422c-bbfc-00f9e48156d4" providerId="ADAL" clId="{D08402A4-BD2A-5FA9-A5C0-A91EEAC2DEBC}" dt="2026-06-22T14:27:59.570" v="1950"/>
          <ac:picMkLst>
            <pc:docMk/>
            <pc:sldMk cId="123114510" sldId="285"/>
            <ac:picMk id="13" creationId="{0009F1BF-D633-1A49-7CDE-E6BE4BB660CB}"/>
          </ac:picMkLst>
        </pc:picChg>
      </pc:sldChg>
      <pc:sldChg chg="addSp delSp modSp new mod">
        <pc:chgData name="Pouya Heidari" userId="89d917f3-7fb2-422c-bbfc-00f9e48156d4" providerId="ADAL" clId="{D08402A4-BD2A-5FA9-A5C0-A91EEAC2DEBC}" dt="2026-06-23T00:44:16.147" v="2713" actId="2711"/>
        <pc:sldMkLst>
          <pc:docMk/>
          <pc:sldMk cId="3784577447" sldId="286"/>
        </pc:sldMkLst>
        <pc:spChg chg="mod">
          <ac:chgData name="Pouya Heidari" userId="89d917f3-7fb2-422c-bbfc-00f9e48156d4" providerId="ADAL" clId="{D08402A4-BD2A-5FA9-A5C0-A91EEAC2DEBC}" dt="2026-06-19T03:06:50.933" v="1614" actId="27636"/>
          <ac:spMkLst>
            <pc:docMk/>
            <pc:sldMk cId="3784577447" sldId="286"/>
            <ac:spMk id="2" creationId="{B0DE1CFE-EAC0-AD4B-A1A8-2221B1079B56}"/>
          </ac:spMkLst>
        </pc:spChg>
        <pc:spChg chg="add mod">
          <ac:chgData name="Pouya Heidari" userId="89d917f3-7fb2-422c-bbfc-00f9e48156d4" providerId="ADAL" clId="{D08402A4-BD2A-5FA9-A5C0-A91EEAC2DEBC}" dt="2026-06-22T21:08:49.801" v="2289" actId="20577"/>
          <ac:spMkLst>
            <pc:docMk/>
            <pc:sldMk cId="3784577447" sldId="286"/>
            <ac:spMk id="3" creationId="{EFD1D142-20DB-D35C-72D8-FF41FB70CC6C}"/>
          </ac:spMkLst>
        </pc:spChg>
        <pc:spChg chg="add mod">
          <ac:chgData name="Pouya Heidari" userId="89d917f3-7fb2-422c-bbfc-00f9e48156d4" providerId="ADAL" clId="{D08402A4-BD2A-5FA9-A5C0-A91EEAC2DEBC}" dt="2026-06-23T00:44:11.957" v="2712" actId="2711"/>
          <ac:spMkLst>
            <pc:docMk/>
            <pc:sldMk cId="3784577447" sldId="286"/>
            <ac:spMk id="5" creationId="{4634C761-E575-7C7F-0099-A184E841BFF9}"/>
          </ac:spMkLst>
        </pc:spChg>
        <pc:spChg chg="add mod">
          <ac:chgData name="Pouya Heidari" userId="89d917f3-7fb2-422c-bbfc-00f9e48156d4" providerId="ADAL" clId="{D08402A4-BD2A-5FA9-A5C0-A91EEAC2DEBC}" dt="2026-06-23T00:44:16.147" v="2713" actId="2711"/>
          <ac:spMkLst>
            <pc:docMk/>
            <pc:sldMk cId="3784577447" sldId="286"/>
            <ac:spMk id="6" creationId="{1A68ECC0-15FC-E7F4-E109-C6A5EC66BBA1}"/>
          </ac:spMkLst>
        </pc:spChg>
        <pc:picChg chg="add mod">
          <ac:chgData name="Pouya Heidari" userId="89d917f3-7fb2-422c-bbfc-00f9e48156d4" providerId="ADAL" clId="{D08402A4-BD2A-5FA9-A5C0-A91EEAC2DEBC}" dt="2026-06-22T14:27:43.237" v="1947"/>
          <ac:picMkLst>
            <pc:docMk/>
            <pc:sldMk cId="3784577447" sldId="286"/>
            <ac:picMk id="8" creationId="{396E5CD6-C3FF-A796-CDB8-BCF8771F8D6B}"/>
          </ac:picMkLst>
        </pc:picChg>
        <pc:picChg chg="add mod">
          <ac:chgData name="Pouya Heidari" userId="89d917f3-7fb2-422c-bbfc-00f9e48156d4" providerId="ADAL" clId="{D08402A4-BD2A-5FA9-A5C0-A91EEAC2DEBC}" dt="2026-06-22T14:27:43.237" v="1947"/>
          <ac:picMkLst>
            <pc:docMk/>
            <pc:sldMk cId="3784577447" sldId="286"/>
            <ac:picMk id="9" creationId="{1F5676CE-E34B-EA32-8CAA-5D848CBA5C9A}"/>
          </ac:picMkLst>
        </pc:picChg>
      </pc:sldChg>
      <pc:sldChg chg="addSp delSp modSp new mod">
        <pc:chgData name="Pouya Heidari" userId="89d917f3-7fb2-422c-bbfc-00f9e48156d4" providerId="ADAL" clId="{D08402A4-BD2A-5FA9-A5C0-A91EEAC2DEBC}" dt="2026-06-23T00:44:00.220" v="2711" actId="2711"/>
        <pc:sldMkLst>
          <pc:docMk/>
          <pc:sldMk cId="3815274303" sldId="287"/>
        </pc:sldMkLst>
        <pc:spChg chg="mod">
          <ac:chgData name="Pouya Heidari" userId="89d917f3-7fb2-422c-bbfc-00f9e48156d4" providerId="ADAL" clId="{D08402A4-BD2A-5FA9-A5C0-A91EEAC2DEBC}" dt="2026-06-23T00:44:00.220" v="2711" actId="2711"/>
          <ac:spMkLst>
            <pc:docMk/>
            <pc:sldMk cId="3815274303" sldId="287"/>
            <ac:spMk id="2" creationId="{0A1DAA26-CF37-214B-E310-34C3BEAD824D}"/>
          </ac:spMkLst>
        </pc:spChg>
        <pc:spChg chg="add mod">
          <ac:chgData name="Pouya Heidari" userId="89d917f3-7fb2-422c-bbfc-00f9e48156d4" providerId="ADAL" clId="{D08402A4-BD2A-5FA9-A5C0-A91EEAC2DEBC}" dt="2026-06-18T23:30:10.710" v="1444" actId="14100"/>
          <ac:spMkLst>
            <pc:docMk/>
            <pc:sldMk cId="3815274303" sldId="287"/>
            <ac:spMk id="9" creationId="{5E441962-ECF9-6288-1B65-39FDC4A93EF5}"/>
          </ac:spMkLst>
        </pc:spChg>
        <pc:picChg chg="add mod">
          <ac:chgData name="Pouya Heidari" userId="89d917f3-7fb2-422c-bbfc-00f9e48156d4" providerId="ADAL" clId="{D08402A4-BD2A-5FA9-A5C0-A91EEAC2DEBC}" dt="2026-06-22T14:27:42.041" v="1946"/>
          <ac:picMkLst>
            <pc:docMk/>
            <pc:sldMk cId="3815274303" sldId="287"/>
            <ac:picMk id="3" creationId="{209A4C39-0BEF-B944-6710-8C6377041BC0}"/>
          </ac:picMkLst>
        </pc:picChg>
        <pc:picChg chg="add mod">
          <ac:chgData name="Pouya Heidari" userId="89d917f3-7fb2-422c-bbfc-00f9e48156d4" providerId="ADAL" clId="{D08402A4-BD2A-5FA9-A5C0-A91EEAC2DEBC}" dt="2026-06-22T14:27:42.041" v="1946"/>
          <ac:picMkLst>
            <pc:docMk/>
            <pc:sldMk cId="3815274303" sldId="287"/>
            <ac:picMk id="5" creationId="{E256CB6E-D43E-BA74-2176-D0E5952C6585}"/>
          </ac:picMkLst>
        </pc:picChg>
        <pc:picChg chg="add mod ord">
          <ac:chgData name="Pouya Heidari" userId="89d917f3-7fb2-422c-bbfc-00f9e48156d4" providerId="ADAL" clId="{D08402A4-BD2A-5FA9-A5C0-A91EEAC2DEBC}" dt="2026-06-18T23:22:17.577" v="1333" actId="1076"/>
          <ac:picMkLst>
            <pc:docMk/>
            <pc:sldMk cId="3815274303" sldId="287"/>
            <ac:picMk id="6" creationId="{57958A14-B430-2003-361D-09E5C1BD4674}"/>
          </ac:picMkLst>
        </pc:picChg>
        <pc:picChg chg="add mod">
          <ac:chgData name="Pouya Heidari" userId="89d917f3-7fb2-422c-bbfc-00f9e48156d4" providerId="ADAL" clId="{D08402A4-BD2A-5FA9-A5C0-A91EEAC2DEBC}" dt="2026-06-18T23:27:28.692" v="1433" actId="1076"/>
          <ac:picMkLst>
            <pc:docMk/>
            <pc:sldMk cId="3815274303" sldId="287"/>
            <ac:picMk id="8" creationId="{D8876B3F-A6BD-FA3A-D9CB-10E583B6F46A}"/>
          </ac:picMkLst>
        </pc:picChg>
        <pc:picChg chg="add del mod">
          <ac:chgData name="Pouya Heidari" userId="89d917f3-7fb2-422c-bbfc-00f9e48156d4" providerId="ADAL" clId="{D08402A4-BD2A-5FA9-A5C0-A91EEAC2DEBC}" dt="2026-06-22T20:59:59.749" v="2267" actId="21"/>
          <ac:picMkLst>
            <pc:docMk/>
            <pc:sldMk cId="3815274303" sldId="287"/>
            <ac:picMk id="10" creationId="{687B8BA7-9077-492B-4F85-6EEA2B32805F}"/>
          </ac:picMkLst>
        </pc:picChg>
        <pc:cxnChg chg="add mod">
          <ac:chgData name="Pouya Heidari" userId="89d917f3-7fb2-422c-bbfc-00f9e48156d4" providerId="ADAL" clId="{D08402A4-BD2A-5FA9-A5C0-A91EEAC2DEBC}" dt="2026-06-18T23:30:13.542" v="1445" actId="14100"/>
          <ac:cxnSpMkLst>
            <pc:docMk/>
            <pc:sldMk cId="3815274303" sldId="287"/>
            <ac:cxnSpMk id="13" creationId="{07465E99-419A-A617-4AA2-6D295BBB00BB}"/>
          </ac:cxnSpMkLst>
        </pc:cxnChg>
        <pc:cxnChg chg="add mod">
          <ac:chgData name="Pouya Heidari" userId="89d917f3-7fb2-422c-bbfc-00f9e48156d4" providerId="ADAL" clId="{D08402A4-BD2A-5FA9-A5C0-A91EEAC2DEBC}" dt="2026-06-18T23:30:16.757" v="1446" actId="14100"/>
          <ac:cxnSpMkLst>
            <pc:docMk/>
            <pc:sldMk cId="3815274303" sldId="287"/>
            <ac:cxnSpMk id="17" creationId="{8AC9D145-5ED6-0CF9-9AF0-BE4973C9AF4E}"/>
          </ac:cxnSpMkLst>
        </pc:cxnChg>
      </pc:sldChg>
      <pc:sldChg chg="addSp delSp modSp new mod">
        <pc:chgData name="Pouya Heidari" userId="89d917f3-7fb2-422c-bbfc-00f9e48156d4" providerId="ADAL" clId="{D08402A4-BD2A-5FA9-A5C0-A91EEAC2DEBC}" dt="2026-06-23T13:10:18.452" v="2724" actId="20577"/>
        <pc:sldMkLst>
          <pc:docMk/>
          <pc:sldMk cId="1518328189" sldId="288"/>
        </pc:sldMkLst>
        <pc:spChg chg="mod">
          <ac:chgData name="Pouya Heidari" userId="89d917f3-7fb2-422c-bbfc-00f9e48156d4" providerId="ADAL" clId="{D08402A4-BD2A-5FA9-A5C0-A91EEAC2DEBC}" dt="2026-06-23T00:43:45.311" v="2709" actId="14100"/>
          <ac:spMkLst>
            <pc:docMk/>
            <pc:sldMk cId="1518328189" sldId="288"/>
            <ac:spMk id="2" creationId="{6B09D970-AD59-CC45-8D59-E983CC22695C}"/>
          </ac:spMkLst>
        </pc:spChg>
        <pc:spChg chg="add mod">
          <ac:chgData name="Pouya Heidari" userId="89d917f3-7fb2-422c-bbfc-00f9e48156d4" providerId="ADAL" clId="{D08402A4-BD2A-5FA9-A5C0-A91EEAC2DEBC}" dt="2026-06-22T21:31:24.338" v="2379" actId="1076"/>
          <ac:spMkLst>
            <pc:docMk/>
            <pc:sldMk cId="1518328189" sldId="288"/>
            <ac:spMk id="5" creationId="{B12074C4-6CC9-FBA6-4FF5-1903073EB619}"/>
          </ac:spMkLst>
        </pc:spChg>
        <pc:spChg chg="add mod">
          <ac:chgData name="Pouya Heidari" userId="89d917f3-7fb2-422c-bbfc-00f9e48156d4" providerId="ADAL" clId="{D08402A4-BD2A-5FA9-A5C0-A91EEAC2DEBC}" dt="2026-06-23T13:10:18.452" v="2724" actId="20577"/>
          <ac:spMkLst>
            <pc:docMk/>
            <pc:sldMk cId="1518328189" sldId="288"/>
            <ac:spMk id="8" creationId="{C1923598-AD88-003B-271D-543F5D0E3765}"/>
          </ac:spMkLst>
        </pc:spChg>
        <pc:graphicFrameChg chg="add mod modGraphic">
          <ac:chgData name="Pouya Heidari" userId="89d917f3-7fb2-422c-bbfc-00f9e48156d4" providerId="ADAL" clId="{D08402A4-BD2A-5FA9-A5C0-A91EEAC2DEBC}" dt="2026-06-22T21:29:18.751" v="2375" actId="20577"/>
          <ac:graphicFrameMkLst>
            <pc:docMk/>
            <pc:sldMk cId="1518328189" sldId="288"/>
            <ac:graphicFrameMk id="7" creationId="{4E217313-3770-0B72-5868-F02F5A1CB80F}"/>
          </ac:graphicFrameMkLst>
        </pc:graphicFrameChg>
        <pc:picChg chg="add mod">
          <ac:chgData name="Pouya Heidari" userId="89d917f3-7fb2-422c-bbfc-00f9e48156d4" providerId="ADAL" clId="{D08402A4-BD2A-5FA9-A5C0-A91EEAC2DEBC}" dt="2026-06-22T14:27:39.608" v="1945"/>
          <ac:picMkLst>
            <pc:docMk/>
            <pc:sldMk cId="1518328189" sldId="288"/>
            <ac:picMk id="6" creationId="{81B01D4E-0141-6201-9267-C6D1881D1CFC}"/>
          </ac:picMkLst>
        </pc:picChg>
        <pc:picChg chg="add mod">
          <ac:chgData name="Pouya Heidari" userId="89d917f3-7fb2-422c-bbfc-00f9e48156d4" providerId="ADAL" clId="{D08402A4-BD2A-5FA9-A5C0-A91EEAC2DEBC}" dt="2026-06-22T14:27:39.608" v="1945"/>
          <ac:picMkLst>
            <pc:docMk/>
            <pc:sldMk cId="1518328189" sldId="288"/>
            <ac:picMk id="9" creationId="{9F3CEE77-E025-8B2C-D871-1524EEB4A5F3}"/>
          </ac:picMkLst>
        </pc:picChg>
      </pc:sldChg>
      <pc:sldChg chg="addSp delSp modSp new mod">
        <pc:chgData name="Pouya Heidari" userId="89d917f3-7fb2-422c-bbfc-00f9e48156d4" providerId="ADAL" clId="{D08402A4-BD2A-5FA9-A5C0-A91EEAC2DEBC}" dt="2026-06-22T14:27:48.401" v="1948"/>
        <pc:sldMkLst>
          <pc:docMk/>
          <pc:sldMk cId="3467643931" sldId="289"/>
        </pc:sldMkLst>
        <pc:spChg chg="del">
          <ac:chgData name="Pouya Heidari" userId="89d917f3-7fb2-422c-bbfc-00f9e48156d4" providerId="ADAL" clId="{D08402A4-BD2A-5FA9-A5C0-A91EEAC2DEBC}" dt="2026-06-22T14:22:44.929" v="1903" actId="478"/>
          <ac:spMkLst>
            <pc:docMk/>
            <pc:sldMk cId="3467643931" sldId="289"/>
            <ac:spMk id="3" creationId="{B3F8B732-446F-AB14-1BBF-4E16911DC899}"/>
          </ac:spMkLst>
        </pc:spChg>
        <pc:picChg chg="add mod">
          <ac:chgData name="Pouya Heidari" userId="89d917f3-7fb2-422c-bbfc-00f9e48156d4" providerId="ADAL" clId="{D08402A4-BD2A-5FA9-A5C0-A91EEAC2DEBC}" dt="2026-06-22T14:23:13.147" v="1910" actId="14100"/>
          <ac:picMkLst>
            <pc:docMk/>
            <pc:sldMk cId="3467643931" sldId="289"/>
            <ac:picMk id="5" creationId="{99EB9068-8522-1BD3-B505-7412B8CB17CB}"/>
          </ac:picMkLst>
        </pc:picChg>
        <pc:picChg chg="add mod">
          <ac:chgData name="Pouya Heidari" userId="89d917f3-7fb2-422c-bbfc-00f9e48156d4" providerId="ADAL" clId="{D08402A4-BD2A-5FA9-A5C0-A91EEAC2DEBC}" dt="2026-06-22T14:27:48.401" v="1948"/>
          <ac:picMkLst>
            <pc:docMk/>
            <pc:sldMk cId="3467643931" sldId="289"/>
            <ac:picMk id="14" creationId="{192BE911-28D5-DC9A-4348-FED2F641C6F9}"/>
          </ac:picMkLst>
        </pc:picChg>
        <pc:picChg chg="add mod">
          <ac:chgData name="Pouya Heidari" userId="89d917f3-7fb2-422c-bbfc-00f9e48156d4" providerId="ADAL" clId="{D08402A4-BD2A-5FA9-A5C0-A91EEAC2DEBC}" dt="2026-06-22T14:27:48.401" v="1948"/>
          <ac:picMkLst>
            <pc:docMk/>
            <pc:sldMk cId="3467643931" sldId="289"/>
            <ac:picMk id="15" creationId="{FEDECACF-7FDE-6E23-A095-9E82D149B9B5}"/>
          </ac:picMkLst>
        </pc:picChg>
        <pc:cxnChg chg="add mod">
          <ac:chgData name="Pouya Heidari" userId="89d917f3-7fb2-422c-bbfc-00f9e48156d4" providerId="ADAL" clId="{D08402A4-BD2A-5FA9-A5C0-A91EEAC2DEBC}" dt="2026-06-22T14:24:20.180" v="1921" actId="14100"/>
          <ac:cxnSpMkLst>
            <pc:docMk/>
            <pc:sldMk cId="3467643931" sldId="289"/>
            <ac:cxnSpMk id="6" creationId="{8FDEDD5A-9E88-CDC5-941D-08BF5D010246}"/>
          </ac:cxnSpMkLst>
        </pc:cxnChg>
        <pc:cxnChg chg="add mod">
          <ac:chgData name="Pouya Heidari" userId="89d917f3-7fb2-422c-bbfc-00f9e48156d4" providerId="ADAL" clId="{D08402A4-BD2A-5FA9-A5C0-A91EEAC2DEBC}" dt="2026-06-22T14:24:24.164" v="1922" actId="14100"/>
          <ac:cxnSpMkLst>
            <pc:docMk/>
            <pc:sldMk cId="3467643931" sldId="289"/>
            <ac:cxnSpMk id="9" creationId="{B4B00514-B6D2-5AA6-DBF6-A879268E22DF}"/>
          </ac:cxnSpMkLst>
        </pc:cxnChg>
      </pc:sldChg>
      <pc:sldChg chg="addSp delSp modSp new mod">
        <pc:chgData name="Pouya Heidari" userId="89d917f3-7fb2-422c-bbfc-00f9e48156d4" providerId="ADAL" clId="{D08402A4-BD2A-5FA9-A5C0-A91EEAC2DEBC}" dt="2026-06-23T01:36:46.175" v="2720" actId="20577"/>
        <pc:sldMkLst>
          <pc:docMk/>
          <pc:sldMk cId="547062715" sldId="290"/>
        </pc:sldMkLst>
        <pc:spChg chg="mod">
          <ac:chgData name="Pouya Heidari" userId="89d917f3-7fb2-422c-bbfc-00f9e48156d4" providerId="ADAL" clId="{D08402A4-BD2A-5FA9-A5C0-A91EEAC2DEBC}" dt="2026-06-23T00:43:37.087" v="2707" actId="2711"/>
          <ac:spMkLst>
            <pc:docMk/>
            <pc:sldMk cId="547062715" sldId="290"/>
            <ac:spMk id="2" creationId="{A798328E-C572-8DDC-83C4-4070740324E5}"/>
          </ac:spMkLst>
        </pc:spChg>
        <pc:spChg chg="del">
          <ac:chgData name="Pouya Heidari" userId="89d917f3-7fb2-422c-bbfc-00f9e48156d4" providerId="ADAL" clId="{D08402A4-BD2A-5FA9-A5C0-A91EEAC2DEBC}" dt="2026-06-22T21:00:03.533" v="2269" actId="478"/>
          <ac:spMkLst>
            <pc:docMk/>
            <pc:sldMk cId="547062715" sldId="290"/>
            <ac:spMk id="3" creationId="{BFE8C242-FB29-FEDC-B913-0EE5C4A669FC}"/>
          </ac:spMkLst>
        </pc:spChg>
        <pc:spChg chg="add mod">
          <ac:chgData name="Pouya Heidari" userId="89d917f3-7fb2-422c-bbfc-00f9e48156d4" providerId="ADAL" clId="{D08402A4-BD2A-5FA9-A5C0-A91EEAC2DEBC}" dt="2026-06-23T01:36:46.175" v="2720" actId="20577"/>
          <ac:spMkLst>
            <pc:docMk/>
            <pc:sldMk cId="547062715" sldId="290"/>
            <ac:spMk id="7" creationId="{F0C9F2D1-78B2-DE46-1BA7-857C7952CE7B}"/>
          </ac:spMkLst>
        </pc:spChg>
        <pc:picChg chg="add mod">
          <ac:chgData name="Pouya Heidari" userId="89d917f3-7fb2-422c-bbfc-00f9e48156d4" providerId="ADAL" clId="{D08402A4-BD2A-5FA9-A5C0-A91EEAC2DEBC}" dt="2026-06-23T00:35:38.946" v="2601" actId="14100"/>
          <ac:picMkLst>
            <pc:docMk/>
            <pc:sldMk cId="547062715" sldId="290"/>
            <ac:picMk id="5" creationId="{185547A3-E8F7-EF5C-7CAD-9C1F1478587A}"/>
          </ac:picMkLst>
        </pc:picChg>
        <pc:picChg chg="add mod">
          <ac:chgData name="Pouya Heidari" userId="89d917f3-7fb2-422c-bbfc-00f9e48156d4" providerId="ADAL" clId="{D08402A4-BD2A-5FA9-A5C0-A91EEAC2DEBC}" dt="2026-06-23T00:35:53.378" v="2602"/>
          <ac:picMkLst>
            <pc:docMk/>
            <pc:sldMk cId="547062715" sldId="290"/>
            <ac:picMk id="8" creationId="{4C1CDCDD-EA42-F8CA-24E4-BD9E902F5E40}"/>
          </ac:picMkLst>
        </pc:picChg>
        <pc:picChg chg="add mod">
          <ac:chgData name="Pouya Heidari" userId="89d917f3-7fb2-422c-bbfc-00f9e48156d4" providerId="ADAL" clId="{D08402A4-BD2A-5FA9-A5C0-A91EEAC2DEBC}" dt="2026-06-23T00:35:53.378" v="2602"/>
          <ac:picMkLst>
            <pc:docMk/>
            <pc:sldMk cId="547062715" sldId="290"/>
            <ac:picMk id="9" creationId="{CAB476EA-F57D-40A8-A6C6-F9AB6E8672CB}"/>
          </ac:picMkLst>
        </pc:picChg>
      </pc:sldChg>
      <pc:sldChg chg="addSp delSp modSp add del mod ord">
        <pc:chgData name="Pouya Heidari" userId="89d917f3-7fb2-422c-bbfc-00f9e48156d4" providerId="ADAL" clId="{D08402A4-BD2A-5FA9-A5C0-A91EEAC2DEBC}" dt="2026-06-22T18:05:33.870" v="2179" actId="2696"/>
        <pc:sldMkLst>
          <pc:docMk/>
          <pc:sldMk cId="71445526" sldId="360"/>
        </pc:sldMkLst>
        <pc:spChg chg="add del mod">
          <ac:chgData name="Pouya Heidari" userId="89d917f3-7fb2-422c-bbfc-00f9e48156d4" providerId="ADAL" clId="{D08402A4-BD2A-5FA9-A5C0-A91EEAC2DEBC}" dt="2026-06-22T14:39:18.581" v="2031" actId="1076"/>
          <ac:spMkLst>
            <pc:docMk/>
            <pc:sldMk cId="71445526" sldId="360"/>
            <ac:spMk id="3" creationId="{8AEDFC8B-4FD1-81E7-AD21-F63B0C66FF15}"/>
          </ac:spMkLst>
        </pc:spChg>
        <pc:spChg chg="add del mod">
          <ac:chgData name="Pouya Heidari" userId="89d917f3-7fb2-422c-bbfc-00f9e48156d4" providerId="ADAL" clId="{D08402A4-BD2A-5FA9-A5C0-A91EEAC2DEBC}" dt="2026-06-22T14:36:55.657" v="1996" actId="478"/>
          <ac:spMkLst>
            <pc:docMk/>
            <pc:sldMk cId="71445526" sldId="360"/>
            <ac:spMk id="4" creationId="{27675B92-3AED-0C76-85FF-320F1C8A2747}"/>
          </ac:spMkLst>
        </pc:spChg>
        <pc:grpChg chg="mod">
          <ac:chgData name="Pouya Heidari" userId="89d917f3-7fb2-422c-bbfc-00f9e48156d4" providerId="ADAL" clId="{D08402A4-BD2A-5FA9-A5C0-A91EEAC2DEBC}" dt="2026-06-22T14:40:09.512" v="2044" actId="1035"/>
          <ac:grpSpMkLst>
            <pc:docMk/>
            <pc:sldMk cId="71445526" sldId="360"/>
            <ac:grpSpMk id="21" creationId="{6824273B-C09B-5988-C425-4201BA6E318F}"/>
          </ac:grpSpMkLst>
        </pc:grpChg>
        <pc:grpChg chg="mod">
          <ac:chgData name="Pouya Heidari" userId="89d917f3-7fb2-422c-bbfc-00f9e48156d4" providerId="ADAL" clId="{D08402A4-BD2A-5FA9-A5C0-A91EEAC2DEBC}" dt="2026-06-22T14:39:54.650" v="2036" actId="1036"/>
          <ac:grpSpMkLst>
            <pc:docMk/>
            <pc:sldMk cId="71445526" sldId="360"/>
            <ac:grpSpMk id="25" creationId="{46E71E2E-795B-9E00-B874-4FB04C3AC705}"/>
          </ac:grpSpMkLst>
        </pc:grpChg>
        <pc:picChg chg="mod modCrop">
          <ac:chgData name="Pouya Heidari" userId="89d917f3-7fb2-422c-bbfc-00f9e48156d4" providerId="ADAL" clId="{D08402A4-BD2A-5FA9-A5C0-A91EEAC2DEBC}" dt="2026-06-22T14:38:08.698" v="2019" actId="732"/>
          <ac:picMkLst>
            <pc:docMk/>
            <pc:sldMk cId="71445526" sldId="360"/>
            <ac:picMk id="14" creationId="{EF37ADCE-6596-2D77-435F-CA2C6D015CDA}"/>
          </ac:picMkLst>
        </pc:picChg>
        <pc:picChg chg="mod modCrop">
          <ac:chgData name="Pouya Heidari" userId="89d917f3-7fb2-422c-bbfc-00f9e48156d4" providerId="ADAL" clId="{D08402A4-BD2A-5FA9-A5C0-A91EEAC2DEBC}" dt="2026-06-22T14:38:38.613" v="2023" actId="732"/>
          <ac:picMkLst>
            <pc:docMk/>
            <pc:sldMk cId="71445526" sldId="360"/>
            <ac:picMk id="18" creationId="{F387C441-6D61-CFCB-0888-4B35F37B66F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CACE1-0839-DD4E-8A8D-815B08AED9A4}" type="datetimeFigureOut">
              <a:rPr lang="en-US" smtClean="0"/>
              <a:t>6/18/26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58301-8E47-694C-884E-80E9D5260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2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58301-8E47-694C-884E-80E9D5260C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75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78C2-47AD-C340-9456-D9F9B3D300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178" y="720246"/>
            <a:ext cx="9144000" cy="234504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ts val="5600"/>
              </a:lnSpc>
              <a:defRPr sz="5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6038AA-9B5A-234E-B6E1-FE9722AB0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7178" y="3080490"/>
            <a:ext cx="9144000" cy="106562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rgbClr val="FFC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FD472B-32E4-8A46-90E5-97757DC24E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7178" y="4158641"/>
            <a:ext cx="6586603" cy="186370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 / additional designations</a:t>
            </a:r>
            <a:br>
              <a:rPr lang="en-US" dirty="0"/>
            </a:br>
            <a:r>
              <a:rPr lang="en-US" dirty="0"/>
              <a:t>Faculty of / Department of / additional designations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5E4B113-E638-B640-8F48-252058659E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700" y="6022975"/>
            <a:ext cx="6586081" cy="5218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CD00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398029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A32D7-DB76-2847-ADA0-EE213BEBB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28" y="43841"/>
            <a:ext cx="10515600" cy="103339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lnSpc>
                <a:spcPts val="3800"/>
              </a:lnSpc>
              <a:defRPr sz="36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7C696-28D5-3D4E-90D5-168D38046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628" y="1537526"/>
            <a:ext cx="10515600" cy="4351338"/>
          </a:xfrm>
          <a:prstGeom prst="rect">
            <a:avLst/>
          </a:prstGeom>
        </p:spPr>
        <p:txBody>
          <a:bodyPr/>
          <a:lstStyle>
            <a:lvl1pPr>
              <a:buClr>
                <a:srgbClr val="E32726"/>
              </a:buClr>
              <a:defRPr sz="2800"/>
            </a:lvl1pPr>
            <a:lvl2pPr>
              <a:buClr>
                <a:srgbClr val="FBB031"/>
              </a:buClr>
              <a:defRPr sz="2400"/>
            </a:lvl2pPr>
            <a:lvl3pPr>
              <a:buClr>
                <a:srgbClr val="8B857B"/>
              </a:buClr>
              <a:defRPr sz="2000"/>
            </a:lvl3pPr>
            <a:lvl4pPr>
              <a:buClr>
                <a:schemeClr val="accent3"/>
              </a:buClr>
              <a:defRPr sz="1800"/>
            </a:lvl4pPr>
            <a:lvl5pPr>
              <a:buClr>
                <a:schemeClr val="accent1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54994-38BD-EA48-95B9-EDE63B92B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5740" y="6362004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C35FCF4-C3EF-BD43-82E0-05BC237DA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44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1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hoto with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83A0EC-D117-3A44-A056-CF7521187A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3864" y="1773021"/>
            <a:ext cx="3938587" cy="3938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C2CEEFA-DEDA-3C4E-B209-94546CDD8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7569" y="1773021"/>
            <a:ext cx="6013537" cy="3938587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800"/>
            </a:lvl1pPr>
            <a:lvl2pPr>
              <a:buClr>
                <a:srgbClr val="FBB031"/>
              </a:buClr>
              <a:defRPr sz="2400"/>
            </a:lvl2pPr>
            <a:lvl3pPr>
              <a:buClr>
                <a:srgbClr val="8B857B"/>
              </a:buClr>
              <a:defRPr sz="2000"/>
            </a:lvl3pPr>
            <a:lvl4pPr>
              <a:buClr>
                <a:schemeClr val="accent3"/>
              </a:buClr>
              <a:defRPr sz="1800"/>
            </a:lvl4pPr>
            <a:lvl5pPr>
              <a:buClr>
                <a:schemeClr val="accent1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17A63FE-DB6D-1241-BC57-CEC263957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28" y="43841"/>
            <a:ext cx="10515600" cy="103339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lnSpc>
                <a:spcPts val="3800"/>
              </a:lnSpc>
              <a:defRPr sz="36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D717515-6E81-0242-9075-57E188FF7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5740" y="6362004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C35FCF4-C3EF-BD43-82E0-05BC237DA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3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photo with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83A0EC-D117-3A44-A056-CF7521187A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3864" y="1655241"/>
            <a:ext cx="3982602" cy="22227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C2CEEFA-DEDA-3C4E-B209-94546CDD8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864" y="4202482"/>
            <a:ext cx="3995802" cy="1835063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000"/>
            </a:lvl1pPr>
            <a:lvl2pPr>
              <a:buClr>
                <a:srgbClr val="FBB031"/>
              </a:buClr>
              <a:defRPr sz="1800"/>
            </a:lvl2pPr>
            <a:lvl3pPr>
              <a:buClr>
                <a:srgbClr val="8B857B"/>
              </a:buClr>
              <a:defRPr sz="1600"/>
            </a:lvl3pPr>
            <a:lvl4pPr>
              <a:buClr>
                <a:schemeClr val="accent3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17A63FE-DB6D-1241-BC57-CEC263957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28" y="43841"/>
            <a:ext cx="10515600" cy="103339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lnSpc>
                <a:spcPts val="3800"/>
              </a:lnSpc>
              <a:defRPr sz="36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D717515-6E81-0242-9075-57E188FF7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5740" y="6362004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C35FCF4-C3EF-BD43-82E0-05BC237DAD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873EC9B2-3D79-EB42-BD2D-94A59CE5C3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40719" y="1655241"/>
            <a:ext cx="3982602" cy="22227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1D7853A-8D09-4041-8FD1-E58DBA8A7F0F}"/>
              </a:ext>
            </a:extLst>
          </p:cNvPr>
          <p:cNvCxnSpPr/>
          <p:nvPr userDrawn="1"/>
        </p:nvCxnSpPr>
        <p:spPr>
          <a:xfrm>
            <a:off x="6096000" y="1551313"/>
            <a:ext cx="0" cy="465342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EF50DEA-27DF-7C4E-AD5F-60F66ED518A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7240719" y="4202482"/>
            <a:ext cx="3995802" cy="1835063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000"/>
            </a:lvl1pPr>
            <a:lvl2pPr>
              <a:buClr>
                <a:srgbClr val="FBB031"/>
              </a:buClr>
              <a:defRPr sz="1800"/>
            </a:lvl2pPr>
            <a:lvl3pPr>
              <a:buClr>
                <a:srgbClr val="8B857B"/>
              </a:buClr>
              <a:defRPr sz="1600"/>
            </a:lvl3pPr>
            <a:lvl4pPr>
              <a:buClr>
                <a:schemeClr val="accent3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88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016D1F-0C29-D446-876E-DD6C096D73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5375" y="582460"/>
            <a:ext cx="8317935" cy="5668028"/>
          </a:xfrm>
          <a:prstGeom prst="rect">
            <a:avLst/>
          </a:prstGeom>
        </p:spPr>
        <p:txBody>
          <a:bodyPr anchor="ctr" anchorCtr="0"/>
          <a:lstStyle>
            <a:lvl1pPr marL="0" indent="0">
              <a:lnSpc>
                <a:spcPts val="62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This slide is for one big, bold statement. Bullet points can’t compete! </a:t>
            </a:r>
          </a:p>
        </p:txBody>
      </p:sp>
    </p:spTree>
    <p:extLst>
      <p:ext uri="{BB962C8B-B14F-4D97-AF65-F5344CB8AC3E}">
        <p14:creationId xmlns:p14="http://schemas.microsoft.com/office/powerpoint/2010/main" val="399748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78C2-47AD-C340-9456-D9F9B3D3003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7178" y="720246"/>
            <a:ext cx="9144000" cy="234504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ts val="3800"/>
              </a:lnSpc>
              <a:defRPr sz="36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Thank you for attending! </a:t>
            </a:r>
            <a:br>
              <a:rPr lang="en-US" dirty="0"/>
            </a:br>
            <a:r>
              <a:rPr lang="en-US" dirty="0"/>
              <a:t>and/or other concluding message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6038AA-9B5A-234E-B6E1-FE9722AB065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7178" y="3080490"/>
            <a:ext cx="9144000" cy="106562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rgbClr val="FFC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For more information go to </a:t>
            </a:r>
            <a:r>
              <a:rPr lang="en-US" dirty="0" err="1"/>
              <a:t>ucalgary.ca</a:t>
            </a:r>
            <a:r>
              <a:rPr lang="en-US" dirty="0"/>
              <a:t>/</a:t>
            </a:r>
            <a:r>
              <a:rPr lang="en-US" dirty="0" err="1"/>
              <a:t>webaddress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FD472B-32E4-8A46-90E5-97757DC24E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7178" y="4158641"/>
            <a:ext cx="6586603" cy="186370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 err="1"/>
              <a:t>presentersemail@ucalgary.ca</a:t>
            </a:r>
            <a:br>
              <a:rPr lang="en-US" dirty="0"/>
            </a:br>
            <a:r>
              <a:rPr lang="en-US" dirty="0"/>
              <a:t>Phone number / Twitter handle / additional contact info</a:t>
            </a:r>
          </a:p>
        </p:txBody>
      </p:sp>
    </p:spTree>
    <p:extLst>
      <p:ext uri="{BB962C8B-B14F-4D97-AF65-F5344CB8AC3E}">
        <p14:creationId xmlns:p14="http://schemas.microsoft.com/office/powerpoint/2010/main" val="179591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983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  <p:sldLayoutId id="2147483654" r:id="rId5"/>
    <p:sldLayoutId id="214748365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8.png"/><Relationship Id="rId7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EA485-1CE4-D943-BF73-46F1F53E1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178" y="720246"/>
            <a:ext cx="9859536" cy="2345043"/>
          </a:xfrm>
        </p:spPr>
        <p:txBody>
          <a:bodyPr/>
          <a:lstStyle/>
          <a:p>
            <a:r>
              <a:rPr lang="en-CA" dirty="0"/>
              <a:t>Toward SME-Sensitive Antihydrogen Hyperfine Spectroscopy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3511D1-7FCA-FB4B-9E50-F071C460FE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Supervisor: Dr. Timothy Friesen.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C24C84-A742-DD4F-A936-BBDA5C8BB3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Pouya Heidari</a:t>
            </a:r>
          </a:p>
          <a:p>
            <a:r>
              <a:rPr lang="en-US" dirty="0"/>
              <a:t>PhD Student</a:t>
            </a:r>
          </a:p>
          <a:p>
            <a:r>
              <a:rPr lang="en-US" dirty="0"/>
              <a:t>Department of Physics and Astronomy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37332F-F808-E64C-8515-C367CB073A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June 23, 2026</a:t>
            </a:r>
          </a:p>
        </p:txBody>
      </p:sp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EB250F24-9DFC-3F14-CEE4-1A4D069DB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5186" y="6050010"/>
            <a:ext cx="651528" cy="551193"/>
          </a:xfrm>
          <a:prstGeom prst="rect">
            <a:avLst/>
          </a:prstGeom>
        </p:spPr>
      </p:pic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08F7DAF0-FFEF-638B-A187-B1B6CEAA47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2324" y="6050010"/>
            <a:ext cx="846218" cy="5511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D16D6C-503A-E6C1-76B9-2482A7ECF9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1049" y="4295871"/>
            <a:ext cx="843773" cy="79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729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DAA26-CF37-214B-E310-34C3BEAD8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ECR-Constrained Magnetic Field 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7958A14-B430-2003-361D-09E5C1BD46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628" y="1162280"/>
            <a:ext cx="7069333" cy="453344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FED16-A32A-1378-9DEB-FBAC2B56D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876B3F-A6BD-FA3A-D9CB-10E583B6F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301" y="2161401"/>
            <a:ext cx="3141304" cy="1967375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E441962-ECF9-6288-1B65-39FDC4A93EF5}"/>
              </a:ext>
            </a:extLst>
          </p:cNvPr>
          <p:cNvSpPr/>
          <p:nvPr/>
        </p:nvSpPr>
        <p:spPr>
          <a:xfrm>
            <a:off x="3340020" y="4283475"/>
            <a:ext cx="919745" cy="493624"/>
          </a:xfrm>
          <a:prstGeom prst="rect">
            <a:avLst/>
          </a:prstGeom>
          <a:solidFill>
            <a:schemeClr val="tx1">
              <a:alpha val="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7465E99-419A-A617-4AA2-6D295BBB00BB}"/>
              </a:ext>
            </a:extLst>
          </p:cNvPr>
          <p:cNvCxnSpPr>
            <a:cxnSpLocks/>
          </p:cNvCxnSpPr>
          <p:nvPr/>
        </p:nvCxnSpPr>
        <p:spPr>
          <a:xfrm flipV="1">
            <a:off x="3340020" y="2161401"/>
            <a:ext cx="4013281" cy="21220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AC9D145-5ED6-0CF9-9AF0-BE4973C9AF4E}"/>
              </a:ext>
            </a:extLst>
          </p:cNvPr>
          <p:cNvCxnSpPr>
            <a:cxnSpLocks/>
          </p:cNvCxnSpPr>
          <p:nvPr/>
        </p:nvCxnSpPr>
        <p:spPr>
          <a:xfrm flipV="1">
            <a:off x="4259765" y="4145583"/>
            <a:ext cx="6234840" cy="6315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209A4C39-0BEF-B944-6710-8C6377041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5" name="Picture 4" descr="A red and black logo&#10;&#10;Description automatically generated">
            <a:extLst>
              <a:ext uri="{FF2B5EF4-FFF2-40B4-BE49-F238E27FC236}">
                <a16:creationId xmlns:a16="http://schemas.microsoft.com/office/drawing/2014/main" id="{E256CB6E-D43E-BA74-2176-D0E5952C65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274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8328E-C572-8DDC-83C4-407074032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ECR-Constrained Magnetic Field 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68B20-8443-10B6-7AED-829F5E4BE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5547A3-E8F7-EF5C-7CAD-9C1F14785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859" y="1603252"/>
            <a:ext cx="8124319" cy="47587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C9F2D1-78B2-DE46-1BA7-857C7952CE7B}"/>
              </a:ext>
            </a:extLst>
          </p:cNvPr>
          <p:cNvSpPr txBox="1"/>
          <p:nvPr/>
        </p:nvSpPr>
        <p:spPr>
          <a:xfrm>
            <a:off x="3047172" y="1233920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Radial Magnetic Field Profile Near the Trap Minimum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4C1CDCDD-EA42-F8CA-24E4-BD9E902F5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CAB476EA-F57D-40A8-A6C6-F9AB6E867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062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9D970-AD59-CC45-8D59-E983CC226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13" y="0"/>
            <a:ext cx="11143996" cy="1033398"/>
          </a:xfrm>
        </p:spPr>
        <p:txBody>
          <a:bodyPr>
            <a:normAutofit fontScale="90000"/>
          </a:bodyPr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Magnetic Field Effects for Individual Transitions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27A9B4-0E18-6DEA-60C0-74C39E99A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E217313-3770-0B72-5868-F02F5A1CB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590058"/>
              </p:ext>
            </p:extLst>
          </p:nvPr>
        </p:nvGraphicFramePr>
        <p:xfrm>
          <a:off x="4180616" y="1726273"/>
          <a:ext cx="7572453" cy="2611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151">
                  <a:extLst>
                    <a:ext uri="{9D8B030D-6E8A-4147-A177-3AD203B41FA5}">
                      <a16:colId xmlns:a16="http://schemas.microsoft.com/office/drawing/2014/main" val="1288522970"/>
                    </a:ext>
                  </a:extLst>
                </a:gridCol>
                <a:gridCol w="2524151">
                  <a:extLst>
                    <a:ext uri="{9D8B030D-6E8A-4147-A177-3AD203B41FA5}">
                      <a16:colId xmlns:a16="http://schemas.microsoft.com/office/drawing/2014/main" val="2941973949"/>
                    </a:ext>
                  </a:extLst>
                </a:gridCol>
                <a:gridCol w="2524151">
                  <a:extLst>
                    <a:ext uri="{9D8B030D-6E8A-4147-A177-3AD203B41FA5}">
                      <a16:colId xmlns:a16="http://schemas.microsoft.com/office/drawing/2014/main" val="3642577757"/>
                    </a:ext>
                  </a:extLst>
                </a:gridCol>
              </a:tblGrid>
              <a:tr h="444929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Contribution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Shift in Frequency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Uncertainty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1658867"/>
                  </a:ext>
                </a:extLst>
              </a:tr>
              <a:tr h="441490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Off-axis extrapolation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∼165 kHz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749238"/>
                  </a:ext>
                </a:extLst>
              </a:tr>
              <a:tr h="444929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Local on-axis ECR/model uncertainty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∼56 kHz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663294"/>
                  </a:ext>
                </a:extLst>
              </a:tr>
              <a:tr h="4449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ECR field precision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∼30 kHz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209939"/>
                  </a:ext>
                </a:extLst>
              </a:tr>
              <a:tr h="4449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B-drift / Timing correction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∼30 kHz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∼10 kHz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1664463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23598-AD88-003B-271D-543F5D0E3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31" y="2355574"/>
            <a:ext cx="3417452" cy="2779665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</a:t>
            </a: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Binning</a:t>
            </a:r>
          </a:p>
          <a:p>
            <a:r>
              <a:rPr lang="en-CA" sz="2400">
                <a:latin typeface="Times New Roman" panose="02020603050405020304" pitchFamily="18" charset="0"/>
                <a:cs typeface="Times New Roman" panose="02020603050405020304" pitchFamily="18" charset="0"/>
              </a:rPr>
              <a:t>Signal </a:t>
            </a:r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2074C4-6CC9-FBA6-4FF5-1903073EB619}"/>
              </a:ext>
            </a:extLst>
          </p:cNvPr>
          <p:cNvSpPr txBox="1"/>
          <p:nvPr/>
        </p:nvSpPr>
        <p:spPr>
          <a:xfrm>
            <a:off x="5778697" y="4661324"/>
            <a:ext cx="4376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magnetic field contribution only.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81B01D4E-0141-6201-9267-C6D1881D1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9F3CEE77-E025-8B2C-D871-1524EEB4A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28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0E196-4E7D-3E69-A952-D1EA89F6A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85741-67CB-CA84-B00D-A13576F4F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F2B852-AA43-48A7-D06C-9B2C7B17E5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ALPHA measures antihydrogen ground-state hyperfine transitions using microwave-induced spin flips.</a:t>
                </a:r>
              </a:p>
              <a:p>
                <a:endParaRPr lang="en-CA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C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published hyperfine splitting uses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𝑑𝑎</m:t>
                        </m:r>
                      </m:sub>
                    </m:sSub>
                    <m:d>
                      <m:dPr>
                        <m:ctrlPr>
                          <a:rPr lang="en-CA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18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1800" i="1"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</m:e>
                    </m:d>
                    <m:r>
                      <a:rPr lang="en-CA" sz="18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CA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𝑐𝑏</m:t>
                        </m:r>
                      </m:sub>
                    </m:sSub>
                    <m:d>
                      <m:dPr>
                        <m:ctrlPr>
                          <a:rPr lang="en-CA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18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1800" i="1"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cancels the leading order of the magnetic field dependence and SME sensitive terms.</a:t>
                </a:r>
              </a:p>
              <a:p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C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SME sensitive interpretation motivates extracting individual transition.</a:t>
                </a:r>
              </a:p>
              <a:p>
                <a:endParaRPr lang="en-CA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C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Individual transitions require careful magnetic field studies.</a:t>
                </a:r>
                <a:endParaRPr 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F2B852-AA43-48A7-D06C-9B2C7B17E5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4" t="-1163" r="-1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7376C-AD8C-D77B-4D16-46708A666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584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2B707-00BC-0D41-B5BD-525D83A1B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E1B39-06CF-DF2D-6385-193A8C588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F7516B-2DEB-9F00-5FE2-C32A3D5A2783}"/>
              </a:ext>
            </a:extLst>
          </p:cNvPr>
          <p:cNvSpPr txBox="1"/>
          <p:nvPr/>
        </p:nvSpPr>
        <p:spPr>
          <a:xfrm>
            <a:off x="3734254" y="1707364"/>
            <a:ext cx="447546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    NK YOU!</a:t>
            </a:r>
          </a:p>
        </p:txBody>
      </p:sp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C39267C3-0712-7235-BED3-D2C094A83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2447" y="3836503"/>
            <a:ext cx="977292" cy="826790"/>
          </a:xfrm>
          <a:prstGeom prst="rect">
            <a:avLst/>
          </a:prstGeom>
        </p:spPr>
      </p:pic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4ADBD2B6-2512-9B1F-DFD4-7314143E8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5942" y="2846164"/>
            <a:ext cx="1269328" cy="826790"/>
          </a:xfrm>
          <a:prstGeom prst="rect">
            <a:avLst/>
          </a:prstGeom>
        </p:spPr>
      </p:pic>
      <p:pic>
        <p:nvPicPr>
          <p:cNvPr id="10" name="Picture 9" descr="A red and blue letter x&#10;&#10;AI-generated content may be incorrect.">
            <a:extLst>
              <a:ext uri="{FF2B5EF4-FFF2-40B4-BE49-F238E27FC236}">
                <a16:creationId xmlns:a16="http://schemas.microsoft.com/office/drawing/2014/main" id="{4E5F831B-A692-D1C2-D9D2-09BFC21369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9" t="15911" r="61264" b="32651"/>
          <a:stretch/>
        </p:blipFill>
        <p:spPr>
          <a:xfrm>
            <a:off x="4685827" y="1920654"/>
            <a:ext cx="581911" cy="472779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A1FE55B-E2DA-ED0C-85C8-1BA426034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8756" y="2782428"/>
            <a:ext cx="5016185" cy="3762138"/>
          </a:xfrm>
          <a:prstGeom prst="rect">
            <a:avLst/>
          </a:prstGeom>
          <a:noFill/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D3AA70-DEE6-2131-08CF-4340D1B997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306" y="2657896"/>
            <a:ext cx="1511719" cy="12009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C2F36B-4508-437B-09F9-A0AF37C4CE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578" y="4030346"/>
            <a:ext cx="1669173" cy="47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988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E06CF-58FA-2007-2E5C-300ED39EC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Cyclotron Resonance (ECR) Method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82376-3F5C-F6A3-E5B6-0B77BFA7F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D280217-A8BE-151D-6D72-B5593E58B35D}"/>
              </a:ext>
            </a:extLst>
          </p:cNvPr>
          <p:cNvGrpSpPr/>
          <p:nvPr/>
        </p:nvGrpSpPr>
        <p:grpSpPr>
          <a:xfrm>
            <a:off x="6484714" y="1077239"/>
            <a:ext cx="4593514" cy="4484465"/>
            <a:chOff x="953809" y="1647355"/>
            <a:chExt cx="3461095" cy="3489181"/>
          </a:xfrm>
        </p:grpSpPr>
        <p:pic>
          <p:nvPicPr>
            <p:cNvPr id="6" name="Picture 5" descr="A close up of text on a white background&#10;&#10;Description automatically generated">
              <a:extLst>
                <a:ext uri="{FF2B5EF4-FFF2-40B4-BE49-F238E27FC236}">
                  <a16:creationId xmlns:a16="http://schemas.microsoft.com/office/drawing/2014/main" id="{8247FDAD-27FC-8322-7B73-343A06A0A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3809" y="1811196"/>
              <a:ext cx="3461095" cy="3325340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210560F-5436-6E9E-CE63-37CE669724A9}"/>
                </a:ext>
              </a:extLst>
            </p:cNvPr>
            <p:cNvCxnSpPr/>
            <p:nvPr/>
          </p:nvCxnSpPr>
          <p:spPr>
            <a:xfrm flipV="1">
              <a:off x="2684357" y="1647355"/>
              <a:ext cx="0" cy="182651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DC4BFEE-7BE5-43A6-69B7-BF82B1ED9704}"/>
                </a:ext>
              </a:extLst>
            </p:cNvPr>
            <p:cNvSpPr txBox="1"/>
            <p:nvPr/>
          </p:nvSpPr>
          <p:spPr>
            <a:xfrm>
              <a:off x="2800722" y="1647355"/>
              <a:ext cx="8066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/>
                <a:t>Z axis</a:t>
              </a:r>
              <a:endParaRPr lang="en-GB" sz="2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FAB434-4431-BCC7-0E25-9FBD5F70C9B2}"/>
                  </a:ext>
                </a:extLst>
              </p:cNvPr>
              <p:cNvSpPr txBox="1"/>
              <p:nvPr/>
            </p:nvSpPr>
            <p:spPr>
              <a:xfrm>
                <a:off x="1627340" y="1387085"/>
                <a:ext cx="1787028" cy="9205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⃑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FAB434-4431-BCC7-0E25-9FBD5F70C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340" y="1387085"/>
                <a:ext cx="1787028" cy="920573"/>
              </a:xfrm>
              <a:prstGeom prst="rect">
                <a:avLst/>
              </a:prstGeom>
              <a:blipFill>
                <a:blip r:embed="rId3"/>
                <a:stretch>
                  <a:fillRect l="-7092" r="-2128" b="-27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F0F1D6AB-04A0-4BFC-DA36-7CB21904D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628" y="3054581"/>
            <a:ext cx="5224986" cy="342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475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561DD-9BA9-0F26-BE2C-C0CDB20AD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0D063-38BE-FC6F-F341-92528589D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Transition Frequencies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7EF38A-0282-95FB-719B-A6FDABBD5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5DF7EE1-444D-3045-7ECF-AC71FEC0D2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2241"/>
          <a:stretch>
            <a:fillRect/>
          </a:stretch>
        </p:blipFill>
        <p:spPr>
          <a:xfrm>
            <a:off x="562628" y="1416576"/>
            <a:ext cx="4579180" cy="4413934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27" name="Content Placeholder 8">
            <a:extLst>
              <a:ext uri="{FF2B5EF4-FFF2-40B4-BE49-F238E27FC236}">
                <a16:creationId xmlns:a16="http://schemas.microsoft.com/office/drawing/2014/main" id="{6B7C0CB4-046A-C83B-6F1E-89F9795CBB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41"/>
          <a:stretch>
            <a:fillRect/>
          </a:stretch>
        </p:blipFill>
        <p:spPr>
          <a:xfrm>
            <a:off x="6427663" y="1416576"/>
            <a:ext cx="4579180" cy="4413934"/>
          </a:xfrm>
          <a:prstGeom prst="rect">
            <a:avLst/>
          </a:prstGeom>
        </p:spPr>
      </p:pic>
      <p:sp>
        <p:nvSpPr>
          <p:cNvPr id="31" name="Freeform 30">
            <a:extLst>
              <a:ext uri="{FF2B5EF4-FFF2-40B4-BE49-F238E27FC236}">
                <a16:creationId xmlns:a16="http://schemas.microsoft.com/office/drawing/2014/main" id="{C302BD7E-C14C-87B8-1840-3FABCACAA1B6}"/>
              </a:ext>
            </a:extLst>
          </p:cNvPr>
          <p:cNvSpPr/>
          <p:nvPr/>
        </p:nvSpPr>
        <p:spPr>
          <a:xfrm>
            <a:off x="1114424" y="1781175"/>
            <a:ext cx="3921125" cy="1619250"/>
          </a:xfrm>
          <a:custGeom>
            <a:avLst/>
            <a:gdLst>
              <a:gd name="csX0" fmla="*/ 0 w 3908425"/>
              <a:gd name="csY0" fmla="*/ 1616075 h 1616075"/>
              <a:gd name="csX1" fmla="*/ 1698625 w 3908425"/>
              <a:gd name="csY1" fmla="*/ 917575 h 1616075"/>
              <a:gd name="csX2" fmla="*/ 2940050 w 3908425"/>
              <a:gd name="csY2" fmla="*/ 400050 h 1616075"/>
              <a:gd name="csX3" fmla="*/ 3908425 w 3908425"/>
              <a:gd name="csY3" fmla="*/ 0 h 16160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908425" h="1616075">
                <a:moveTo>
                  <a:pt x="0" y="1616075"/>
                </a:moveTo>
                <a:lnTo>
                  <a:pt x="1698625" y="917575"/>
                </a:lnTo>
                <a:lnTo>
                  <a:pt x="2940050" y="400050"/>
                </a:lnTo>
                <a:lnTo>
                  <a:pt x="3908425" y="0"/>
                </a:lnTo>
              </a:path>
            </a:pathLst>
          </a:cu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19B05BC8-D15C-D258-1F2F-0BB826A2BD10}"/>
              </a:ext>
            </a:extLst>
          </p:cNvPr>
          <p:cNvSpPr/>
          <p:nvPr/>
        </p:nvSpPr>
        <p:spPr>
          <a:xfrm>
            <a:off x="1108075" y="3546475"/>
            <a:ext cx="3921125" cy="1565275"/>
          </a:xfrm>
          <a:custGeom>
            <a:avLst/>
            <a:gdLst>
              <a:gd name="csX0" fmla="*/ 0 w 3921125"/>
              <a:gd name="csY0" fmla="*/ 0 h 1565275"/>
              <a:gd name="csX1" fmla="*/ 101600 w 3921125"/>
              <a:gd name="csY1" fmla="*/ 12700 h 1565275"/>
              <a:gd name="csX2" fmla="*/ 174625 w 3921125"/>
              <a:gd name="csY2" fmla="*/ 34925 h 1565275"/>
              <a:gd name="csX3" fmla="*/ 260350 w 3921125"/>
              <a:gd name="csY3" fmla="*/ 63500 h 1565275"/>
              <a:gd name="csX4" fmla="*/ 469900 w 3921125"/>
              <a:gd name="csY4" fmla="*/ 139700 h 1565275"/>
              <a:gd name="csX5" fmla="*/ 1971675 w 3921125"/>
              <a:gd name="csY5" fmla="*/ 755650 h 1565275"/>
              <a:gd name="csX6" fmla="*/ 3921125 w 3921125"/>
              <a:gd name="csY6" fmla="*/ 1565275 h 15652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921125" h="1565275">
                <a:moveTo>
                  <a:pt x="0" y="0"/>
                </a:moveTo>
                <a:cubicBezTo>
                  <a:pt x="36248" y="3439"/>
                  <a:pt x="72496" y="6879"/>
                  <a:pt x="101600" y="12700"/>
                </a:cubicBezTo>
                <a:cubicBezTo>
                  <a:pt x="130704" y="18521"/>
                  <a:pt x="148167" y="26458"/>
                  <a:pt x="174625" y="34925"/>
                </a:cubicBezTo>
                <a:cubicBezTo>
                  <a:pt x="201083" y="43392"/>
                  <a:pt x="260350" y="63500"/>
                  <a:pt x="260350" y="63500"/>
                </a:cubicBezTo>
                <a:lnTo>
                  <a:pt x="469900" y="139700"/>
                </a:lnTo>
                <a:lnTo>
                  <a:pt x="1971675" y="755650"/>
                </a:lnTo>
                <a:lnTo>
                  <a:pt x="3921125" y="1565275"/>
                </a:lnTo>
              </a:path>
            </a:pathLst>
          </a:cu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0B4131C-386D-615B-F315-1B72AE7D8A6E}"/>
              </a:ext>
            </a:extLst>
          </p:cNvPr>
          <p:cNvCxnSpPr>
            <a:cxnSpLocks/>
          </p:cNvCxnSpPr>
          <p:nvPr/>
        </p:nvCxnSpPr>
        <p:spPr>
          <a:xfrm>
            <a:off x="4341446" y="2125785"/>
            <a:ext cx="0" cy="2610338"/>
          </a:xfrm>
          <a:prstGeom prst="straightConnector1">
            <a:avLst/>
          </a:prstGeom>
          <a:ln w="444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0" name="Freeform 39">
            <a:extLst>
              <a:ext uri="{FF2B5EF4-FFF2-40B4-BE49-F238E27FC236}">
                <a16:creationId xmlns:a16="http://schemas.microsoft.com/office/drawing/2014/main" id="{B8F2A5AF-3B38-342E-03BE-784255172CF0}"/>
              </a:ext>
            </a:extLst>
          </p:cNvPr>
          <p:cNvSpPr/>
          <p:nvPr/>
        </p:nvSpPr>
        <p:spPr>
          <a:xfrm>
            <a:off x="6972716" y="1842100"/>
            <a:ext cx="3923607" cy="1566118"/>
          </a:xfrm>
          <a:custGeom>
            <a:avLst/>
            <a:gdLst>
              <a:gd name="csX0" fmla="*/ 0 w 3923607"/>
              <a:gd name="csY0" fmla="*/ 1566118 h 1566118"/>
              <a:gd name="csX1" fmla="*/ 103077 w 3923607"/>
              <a:gd name="csY1" fmla="*/ 1556143 h 1566118"/>
              <a:gd name="csX2" fmla="*/ 189530 w 3923607"/>
              <a:gd name="csY2" fmla="*/ 1529542 h 1566118"/>
              <a:gd name="csX3" fmla="*/ 458862 w 3923607"/>
              <a:gd name="csY3" fmla="*/ 1433115 h 1566118"/>
              <a:gd name="csX4" fmla="*/ 1562792 w 3923607"/>
              <a:gd name="csY4" fmla="*/ 980902 h 1566118"/>
              <a:gd name="csX5" fmla="*/ 2769800 w 3923607"/>
              <a:gd name="csY5" fmla="*/ 482139 h 1566118"/>
              <a:gd name="csX6" fmla="*/ 3923607 w 3923607"/>
              <a:gd name="csY6" fmla="*/ 0 h 15661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923607" h="1566118">
                <a:moveTo>
                  <a:pt x="0" y="1566118"/>
                </a:moveTo>
                <a:cubicBezTo>
                  <a:pt x="35744" y="1564178"/>
                  <a:pt x="71489" y="1562239"/>
                  <a:pt x="103077" y="1556143"/>
                </a:cubicBezTo>
                <a:cubicBezTo>
                  <a:pt x="134665" y="1550047"/>
                  <a:pt x="130233" y="1550047"/>
                  <a:pt x="189530" y="1529542"/>
                </a:cubicBezTo>
                <a:cubicBezTo>
                  <a:pt x="248827" y="1509037"/>
                  <a:pt x="229985" y="1524555"/>
                  <a:pt x="458862" y="1433115"/>
                </a:cubicBezTo>
                <a:cubicBezTo>
                  <a:pt x="687739" y="1341675"/>
                  <a:pt x="1562792" y="980902"/>
                  <a:pt x="1562792" y="980902"/>
                </a:cubicBezTo>
                <a:lnTo>
                  <a:pt x="2769800" y="482139"/>
                </a:lnTo>
                <a:lnTo>
                  <a:pt x="3923607" y="0"/>
                </a:lnTo>
              </a:path>
            </a:pathLst>
          </a:cu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1B09C8E-1AED-CAC6-A2E3-17246715C4BD}"/>
              </a:ext>
            </a:extLst>
          </p:cNvPr>
          <p:cNvCxnSpPr>
            <a:cxnSpLocks/>
            <a:stCxn id="40" idx="0"/>
          </p:cNvCxnSpPr>
          <p:nvPr/>
        </p:nvCxnSpPr>
        <p:spPr>
          <a:xfrm>
            <a:off x="6972716" y="3408218"/>
            <a:ext cx="3923607" cy="162929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BD4389A-BDBD-1694-5791-27F32DEE2B33}"/>
              </a:ext>
            </a:extLst>
          </p:cNvPr>
          <p:cNvCxnSpPr>
            <a:cxnSpLocks/>
          </p:cNvCxnSpPr>
          <p:nvPr/>
        </p:nvCxnSpPr>
        <p:spPr>
          <a:xfrm>
            <a:off x="10210183" y="2064670"/>
            <a:ext cx="0" cy="2750647"/>
          </a:xfrm>
          <a:prstGeom prst="straightConnector1">
            <a:avLst/>
          </a:prstGeom>
          <a:ln w="4445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561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B49FC-91C4-7E4C-B0DF-F13D8EA4B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Matter-Antimatter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35D7C-6796-A142-AA52-64D0BC472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Equal amount of Matter and Antimatter were created 14 B years ago.</a:t>
            </a:r>
          </a:p>
          <a:p>
            <a:endParaRPr lang="en-CA" sz="1800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r>
              <a:rPr lang="en-CA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Whenever they meet, they annihilate.</a:t>
            </a:r>
          </a:p>
          <a:p>
            <a:endParaRPr lang="en-CA" sz="18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n-CA" sz="18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r>
              <a:rPr lang="en-CA" sz="2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For every billion pairs of matter and antimatte</a:t>
            </a:r>
            <a:r>
              <a:rPr lang="en-CA" sz="20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r, one extra matter existed.</a:t>
            </a:r>
          </a:p>
          <a:p>
            <a:endParaRPr lang="en-CA" sz="20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Annihilation, leftover matter formed the universe.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5BA6A9-CEA9-1F48-8C2B-13EE0DAE8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An apple with an apple diagram&#10;&#10;Description automatically generated">
            <a:extLst>
              <a:ext uri="{FF2B5EF4-FFF2-40B4-BE49-F238E27FC236}">
                <a16:creationId xmlns:a16="http://schemas.microsoft.com/office/drawing/2014/main" id="{77A5DF02-FD47-9748-3723-03F1B6BDC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6" t="13868" r="22920" b="15768"/>
          <a:stretch/>
        </p:blipFill>
        <p:spPr>
          <a:xfrm>
            <a:off x="8316056" y="1451701"/>
            <a:ext cx="3028884" cy="36345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9B5F33-E0B9-142A-754F-F4BDD02AD1AD}"/>
              </a:ext>
            </a:extLst>
          </p:cNvPr>
          <p:cNvSpPr txBox="1"/>
          <p:nvPr/>
        </p:nvSpPr>
        <p:spPr>
          <a:xfrm>
            <a:off x="8460590" y="5006189"/>
            <a:ext cx="1483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E2A"/>
                </a:solidFill>
                <a:latin typeface="MS Mincho" panose="02020609040205080304" pitchFamily="49" charset="-128"/>
                <a:ea typeface="MS Mincho" panose="02020609040205080304" pitchFamily="49" charset="-128"/>
                <a:cs typeface="Times New Roman" panose="02020603050405020304" pitchFamily="18" charset="0"/>
              </a:rPr>
              <a:t>Antimatter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2EB4FB-FBB5-7339-F576-E18AE5F60846}"/>
              </a:ext>
            </a:extLst>
          </p:cNvPr>
          <p:cNvSpPr txBox="1"/>
          <p:nvPr/>
        </p:nvSpPr>
        <p:spPr>
          <a:xfrm>
            <a:off x="10088222" y="4987797"/>
            <a:ext cx="990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MS Mincho" panose="02020609040205080304" pitchFamily="49" charset="-128"/>
                <a:ea typeface="MS Mincho" panose="02020609040205080304" pitchFamily="49" charset="-128"/>
                <a:cs typeface="Times New Roman" panose="02020603050405020304" pitchFamily="18" charset="0"/>
              </a:rPr>
              <a:t>Matter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31E5F6-E8BA-C63F-1DBE-482BF444D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753" y="2028919"/>
            <a:ext cx="2952996" cy="1734659"/>
          </a:xfrm>
          <a:prstGeom prst="rect">
            <a:avLst/>
          </a:prstGeom>
        </p:spPr>
      </p:pic>
      <p:pic>
        <p:nvPicPr>
          <p:cNvPr id="8" name="Picture 7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194CD14C-88CA-D2C3-E7D9-7C121432E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F7072DF8-0FFB-51E1-065A-F492EB5BDA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3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E4C29-57B6-4255-6FAA-37B25E71E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CPT and Lorentz Symmetry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AFCA9-F1F5-B071-27C1-15066AD40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628" y="1286452"/>
            <a:ext cx="10515600" cy="387123"/>
          </a:xfrm>
        </p:spPr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is the Antimatter?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C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Symmetry: </a:t>
            </a:r>
            <a: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laws of physics should be unchanged under rotations and boosts of the observer’s reference frame. 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4B455E-0BEC-B857-3025-3A029899C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Google Shape;840;p50">
            <a:extLst>
              <a:ext uri="{FF2B5EF4-FFF2-40B4-BE49-F238E27FC236}">
                <a16:creationId xmlns:a16="http://schemas.microsoft.com/office/drawing/2014/main" id="{465C6EEC-CE29-F702-6EFE-654200330033}"/>
              </a:ext>
            </a:extLst>
          </p:cNvPr>
          <p:cNvSpPr/>
          <p:nvPr/>
        </p:nvSpPr>
        <p:spPr>
          <a:xfrm>
            <a:off x="3232757" y="1751678"/>
            <a:ext cx="1839600" cy="1839600"/>
          </a:xfrm>
          <a:prstGeom prst="ellipse">
            <a:avLst/>
          </a:prstGeom>
          <a:solidFill>
            <a:schemeClr val="lt2"/>
          </a:solidFill>
          <a:ln>
            <a:noFill/>
          </a:ln>
          <a:effectLst>
            <a:outerShdw blurRad="114300" dist="66675" dir="8400000" algn="bl" rotWithShape="0">
              <a:schemeClr val="accent1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41;p50">
            <a:extLst>
              <a:ext uri="{FF2B5EF4-FFF2-40B4-BE49-F238E27FC236}">
                <a16:creationId xmlns:a16="http://schemas.microsoft.com/office/drawing/2014/main" id="{823532BA-10E3-7381-D678-0F7071AA9C3A}"/>
              </a:ext>
            </a:extLst>
          </p:cNvPr>
          <p:cNvSpPr txBox="1"/>
          <p:nvPr/>
        </p:nvSpPr>
        <p:spPr>
          <a:xfrm>
            <a:off x="3352020" y="2144097"/>
            <a:ext cx="16011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CA" b="1" dirty="0">
                <a:latin typeface="Times New Roman" panose="02020603050405020304" pitchFamily="18" charset="0"/>
                <a:ea typeface="Aptos" panose="020B0004020202020204" pitchFamily="34" charset="0"/>
              </a:rPr>
              <a:t>R</a:t>
            </a:r>
            <a:r>
              <a:rPr lang="en-CA" sz="1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everse Charge (C)</a:t>
            </a:r>
            <a:endParaRPr sz="2000" b="1" dirty="0">
              <a:solidFill>
                <a:schemeClr val="dk1"/>
              </a:solidFill>
              <a:latin typeface="Times New Roman" panose="02020603050405020304" pitchFamily="18" charset="0"/>
              <a:ea typeface="Asap"/>
              <a:cs typeface="Times New Roman" panose="02020603050405020304" pitchFamily="18" charset="0"/>
              <a:sym typeface="Asap"/>
            </a:endParaRPr>
          </a:p>
        </p:txBody>
      </p:sp>
      <p:sp>
        <p:nvSpPr>
          <p:cNvPr id="9" name="Google Shape;842;p50">
            <a:extLst>
              <a:ext uri="{FF2B5EF4-FFF2-40B4-BE49-F238E27FC236}">
                <a16:creationId xmlns:a16="http://schemas.microsoft.com/office/drawing/2014/main" id="{549AF977-EDE8-94A7-0A7A-0F247A9645E3}"/>
              </a:ext>
            </a:extLst>
          </p:cNvPr>
          <p:cNvSpPr/>
          <p:nvPr/>
        </p:nvSpPr>
        <p:spPr>
          <a:xfrm>
            <a:off x="4033320" y="3087553"/>
            <a:ext cx="1839600" cy="1839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14300" dist="66675" dir="8400000" algn="bl" rotWithShape="0">
              <a:schemeClr val="accent1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843;p50">
            <a:extLst>
              <a:ext uri="{FF2B5EF4-FFF2-40B4-BE49-F238E27FC236}">
                <a16:creationId xmlns:a16="http://schemas.microsoft.com/office/drawing/2014/main" id="{187859E3-CE4C-1DF4-A12C-EE8FF8EC15A7}"/>
              </a:ext>
            </a:extLst>
          </p:cNvPr>
          <p:cNvSpPr txBox="1"/>
          <p:nvPr/>
        </p:nvSpPr>
        <p:spPr>
          <a:xfrm>
            <a:off x="4109209" y="3587196"/>
            <a:ext cx="1469992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228600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CA" b="1" dirty="0">
                <a:latin typeface="Times New Roman" panose="02020603050405020304" pitchFamily="18" charset="0"/>
                <a:ea typeface="Aptos" panose="020B0004020202020204" pitchFamily="34" charset="0"/>
              </a:rPr>
              <a:t>R</a:t>
            </a:r>
            <a:r>
              <a:rPr lang="en-CA" sz="1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everse </a:t>
            </a:r>
            <a:r>
              <a:rPr lang="en-CA" b="1" dirty="0">
                <a:latin typeface="Times New Roman" panose="02020603050405020304" pitchFamily="18" charset="0"/>
                <a:ea typeface="Aptos" panose="020B0004020202020204" pitchFamily="34" charset="0"/>
              </a:rPr>
              <a:t>T</a:t>
            </a:r>
            <a:r>
              <a:rPr lang="en-CA" sz="1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ime (T)</a:t>
            </a:r>
            <a:endParaRPr sz="2000" b="1" dirty="0">
              <a:solidFill>
                <a:schemeClr val="dk1"/>
              </a:solidFill>
              <a:latin typeface="Times New Roman" panose="02020603050405020304" pitchFamily="18" charset="0"/>
              <a:ea typeface="Asap"/>
              <a:cs typeface="Times New Roman" panose="02020603050405020304" pitchFamily="18" charset="0"/>
              <a:sym typeface="Asap"/>
            </a:endParaRPr>
          </a:p>
        </p:txBody>
      </p:sp>
      <p:sp>
        <p:nvSpPr>
          <p:cNvPr id="11" name="Google Shape;844;p50">
            <a:extLst>
              <a:ext uri="{FF2B5EF4-FFF2-40B4-BE49-F238E27FC236}">
                <a16:creationId xmlns:a16="http://schemas.microsoft.com/office/drawing/2014/main" id="{A6F5C3F3-23E4-C1DA-CF24-53F2AD593577}"/>
              </a:ext>
            </a:extLst>
          </p:cNvPr>
          <p:cNvSpPr/>
          <p:nvPr/>
        </p:nvSpPr>
        <p:spPr>
          <a:xfrm>
            <a:off x="2432170" y="3087553"/>
            <a:ext cx="1839600" cy="1839600"/>
          </a:xfrm>
          <a:prstGeom prst="ellipse">
            <a:avLst/>
          </a:prstGeom>
          <a:solidFill>
            <a:schemeClr val="dk2"/>
          </a:solidFill>
          <a:ln>
            <a:noFill/>
          </a:ln>
          <a:effectLst>
            <a:outerShdw blurRad="114300" dist="66675" dir="8400000" algn="bl" rotWithShape="0">
              <a:schemeClr val="accent1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845;p50">
            <a:extLst>
              <a:ext uri="{FF2B5EF4-FFF2-40B4-BE49-F238E27FC236}">
                <a16:creationId xmlns:a16="http://schemas.microsoft.com/office/drawing/2014/main" id="{32267C4D-761F-DB97-683F-191B6EC4C877}"/>
              </a:ext>
            </a:extLst>
          </p:cNvPr>
          <p:cNvSpPr txBox="1"/>
          <p:nvPr/>
        </p:nvSpPr>
        <p:spPr>
          <a:xfrm>
            <a:off x="2790636" y="3490328"/>
            <a:ext cx="1199928" cy="723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CA" b="1" dirty="0">
                <a:latin typeface="Times New Roman" panose="02020603050405020304" pitchFamily="18" charset="0"/>
                <a:ea typeface="Aptos" panose="020B0004020202020204" pitchFamily="34" charset="0"/>
              </a:rPr>
              <a:t>M</a:t>
            </a:r>
            <a:r>
              <a:rPr lang="en-CA" sz="1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irror </a:t>
            </a:r>
            <a:r>
              <a:rPr lang="en-CA" b="1" dirty="0">
                <a:latin typeface="Times New Roman" panose="02020603050405020304" pitchFamily="18" charset="0"/>
                <a:ea typeface="Aptos" panose="020B0004020202020204" pitchFamily="34" charset="0"/>
              </a:rPr>
              <a:t>I</a:t>
            </a:r>
            <a:r>
              <a:rPr lang="en-CA" sz="1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mage of </a:t>
            </a:r>
            <a:r>
              <a:rPr lang="en-CA" b="1" dirty="0">
                <a:latin typeface="Times New Roman" panose="02020603050405020304" pitchFamily="18" charset="0"/>
                <a:ea typeface="Aptos" panose="020B0004020202020204" pitchFamily="34" charset="0"/>
              </a:rPr>
              <a:t>S</a:t>
            </a:r>
            <a:r>
              <a:rPr lang="en-CA" sz="1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pace (P)</a:t>
            </a:r>
            <a:endParaRPr sz="2000" b="1" dirty="0">
              <a:solidFill>
                <a:schemeClr val="dk1"/>
              </a:solidFill>
              <a:latin typeface="Times New Roman" panose="02020603050405020304" pitchFamily="18" charset="0"/>
              <a:ea typeface="Asap"/>
              <a:cs typeface="Times New Roman" panose="02020603050405020304" pitchFamily="18" charset="0"/>
              <a:sym typeface="Asap"/>
            </a:endParaRPr>
          </a:p>
        </p:txBody>
      </p:sp>
      <p:sp>
        <p:nvSpPr>
          <p:cNvPr id="13" name="Google Shape;850;p50">
            <a:extLst>
              <a:ext uri="{FF2B5EF4-FFF2-40B4-BE49-F238E27FC236}">
                <a16:creationId xmlns:a16="http://schemas.microsoft.com/office/drawing/2014/main" id="{3342556F-1680-6A69-F5DA-BB7A3BCEE270}"/>
              </a:ext>
            </a:extLst>
          </p:cNvPr>
          <p:cNvSpPr/>
          <p:nvPr/>
        </p:nvSpPr>
        <p:spPr>
          <a:xfrm>
            <a:off x="3839057" y="3226603"/>
            <a:ext cx="627000" cy="627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14300" dist="57150" dir="7260000" algn="bl" rotWithShape="0">
              <a:schemeClr val="accent1">
                <a:alpha val="3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/>
              <a:t>CPT</a:t>
            </a:r>
            <a:endParaRPr b="1" dirty="0"/>
          </a:p>
        </p:txBody>
      </p:sp>
      <p:sp>
        <p:nvSpPr>
          <p:cNvPr id="28" name="Google Shape;846;p50">
            <a:extLst>
              <a:ext uri="{FF2B5EF4-FFF2-40B4-BE49-F238E27FC236}">
                <a16:creationId xmlns:a16="http://schemas.microsoft.com/office/drawing/2014/main" id="{8CC44D86-FBD5-D54F-3CFB-9339361D1F49}"/>
              </a:ext>
            </a:extLst>
          </p:cNvPr>
          <p:cNvSpPr txBox="1"/>
          <p:nvPr/>
        </p:nvSpPr>
        <p:spPr>
          <a:xfrm>
            <a:off x="7322534" y="2297155"/>
            <a:ext cx="3755694" cy="79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Times New Roman" panose="02020603050405020304" pitchFamily="18" charset="0"/>
                <a:ea typeface="Asap"/>
                <a:cs typeface="Times New Roman" panose="02020603050405020304" pitchFamily="18" charset="0"/>
                <a:sym typeface="Asap"/>
              </a:rPr>
              <a:t>All the Laws of Physics should remain the same</a:t>
            </a:r>
            <a:endParaRPr sz="2000" dirty="0">
              <a:solidFill>
                <a:schemeClr val="dk1"/>
              </a:solidFill>
              <a:latin typeface="Times New Roman" panose="02020603050405020304" pitchFamily="18" charset="0"/>
              <a:ea typeface="Asap"/>
              <a:cs typeface="Times New Roman" panose="02020603050405020304" pitchFamily="18" charset="0"/>
              <a:sym typeface="Asap"/>
            </a:endParaRPr>
          </a:p>
        </p:txBody>
      </p:sp>
      <p:cxnSp>
        <p:nvCxnSpPr>
          <p:cNvPr id="29" name="Google Shape;849;p50">
            <a:extLst>
              <a:ext uri="{FF2B5EF4-FFF2-40B4-BE49-F238E27FC236}">
                <a16:creationId xmlns:a16="http://schemas.microsoft.com/office/drawing/2014/main" id="{9A0F8BFF-6FD2-7E3D-1601-9B06F8329724}"/>
              </a:ext>
            </a:extLst>
          </p:cNvPr>
          <p:cNvCxnSpPr>
            <a:cxnSpLocks/>
            <a:stCxn id="13" idx="3"/>
            <a:endCxn id="28" idx="1"/>
          </p:cNvCxnSpPr>
          <p:nvPr/>
        </p:nvCxnSpPr>
        <p:spPr>
          <a:xfrm flipV="1">
            <a:off x="4466057" y="2692354"/>
            <a:ext cx="2856477" cy="84774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623AE51-6C7C-9518-45E8-FC9B2DDDDB75}"/>
              </a:ext>
            </a:extLst>
          </p:cNvPr>
          <p:cNvSpPr txBox="1"/>
          <p:nvPr/>
        </p:nvSpPr>
        <p:spPr>
          <a:xfrm>
            <a:off x="1846581" y="5145262"/>
            <a:ext cx="3493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deviation from CPT Symmetry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6BC116C-0008-8762-F86C-E036B348454E}"/>
              </a:ext>
            </a:extLst>
          </p:cNvPr>
          <p:cNvCxnSpPr>
            <a:cxnSpLocks/>
            <a:stCxn id="37" idx="3"/>
            <a:endCxn id="41" idx="1"/>
          </p:cNvCxnSpPr>
          <p:nvPr/>
        </p:nvCxnSpPr>
        <p:spPr>
          <a:xfrm>
            <a:off x="5340299" y="5329928"/>
            <a:ext cx="1128845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1D22720-1E2B-E73B-9D6E-C01D0ACF745B}"/>
              </a:ext>
            </a:extLst>
          </p:cNvPr>
          <p:cNvSpPr txBox="1"/>
          <p:nvPr/>
        </p:nvSpPr>
        <p:spPr>
          <a:xfrm>
            <a:off x="6469144" y="5145262"/>
            <a:ext cx="49394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latin typeface="Times New Roman" panose="02020603050405020304" pitchFamily="18" charset="0"/>
                <a:ea typeface="Aptos" panose="020B0004020202020204" pitchFamily="34" charset="0"/>
              </a:rPr>
              <a:t>Could e</a:t>
            </a:r>
            <a:r>
              <a:rPr lang="en-CA" sz="1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xplains why the universe is made of matter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7EC2ACE3-4F8F-53A5-BA45-300EE96FB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6700" y="6074427"/>
            <a:ext cx="651528" cy="551193"/>
          </a:xfrm>
          <a:prstGeom prst="rect">
            <a:avLst/>
          </a:prstGeom>
        </p:spPr>
      </p:pic>
      <p:pic>
        <p:nvPicPr>
          <p:cNvPr id="14" name="Picture 13" descr="A red and black logo&#10;&#10;Description automatically generated">
            <a:extLst>
              <a:ext uri="{FF2B5EF4-FFF2-40B4-BE49-F238E27FC236}">
                <a16:creationId xmlns:a16="http://schemas.microsoft.com/office/drawing/2014/main" id="{43FCFC81-0CD0-CBF2-0E9D-DB45A4BBD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3838" y="6074427"/>
            <a:ext cx="846218" cy="55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21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BDA45-C14C-1713-95FB-1F8CEA724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957E5-2B44-6160-378D-BDDE0F762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ALPHA Experiment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1FE062-7827-B3C2-26DB-5DED721E3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8">
                <a:extLst>
                  <a:ext uri="{FF2B5EF4-FFF2-40B4-BE49-F238E27FC236}">
                    <a16:creationId xmlns:a16="http://schemas.microsoft.com/office/drawing/2014/main" id="{0A4A854C-5BFD-929F-C00B-00FD6D0CF9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2628" y="1537526"/>
                <a:ext cx="3497308" cy="4351338"/>
              </a:xfrm>
            </p:spPr>
            <p:txBody>
              <a:bodyPr/>
              <a:lstStyle/>
              <a:p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ALPHA (Antihydrogen Laser Physics Apparatus)</a:t>
                </a:r>
              </a:p>
              <a:p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Located at </a:t>
                </a:r>
                <a:r>
                  <a:rPr lang="en-US" sz="1500" b="0" i="0" u="none" strike="noStrike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Antiproton Decelerator (AD) facility at CERN</a:t>
                </a:r>
                <a:endPara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500" b="0" i="0" u="none" strike="noStrike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its core is a cylindrical Penning-Malmberg trap superposed with a magnetic minimum neutral atom trap.</a:t>
                </a:r>
              </a:p>
              <a:p>
                <a:endParaRPr lang="en-US" sz="1500" b="0" i="0" u="none" strike="noStrike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500" b="0" i="1" u="none" strike="noStrike" baseline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500" b="0" i="1" u="none" strike="noStrike" baseline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500" b="0" i="1" u="none" strike="noStrike" baseline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produced by the beta-plus decay </a:t>
                </a:r>
                <a:endParaRPr lang="en-US" sz="1500" b="0" i="0" u="none" strike="noStrike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500" b="0" i="0" u="none" strike="noStrike" baseline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500" b="0" i="0" u="none" strike="noStrike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antiprotons and positrons are confined, manipulated, and mixed.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5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500" b="0" i="1" u="none" strike="noStrike" baseline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1500" b="0" i="0" u="none" strike="noStrike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atoms are trapped by a three-dimensional magnetic minimum generated by superconducting magnets.</a:t>
                </a:r>
              </a:p>
              <a:p>
                <a:endPara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Content Placeholder 8">
                <a:extLst>
                  <a:ext uri="{FF2B5EF4-FFF2-40B4-BE49-F238E27FC236}">
                    <a16:creationId xmlns:a16="http://schemas.microsoft.com/office/drawing/2014/main" id="{0A4A854C-5BFD-929F-C00B-00FD6D0CF9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2628" y="1537526"/>
                <a:ext cx="3497308" cy="4351338"/>
              </a:xfrm>
              <a:blipFill>
                <a:blip r:embed="rId2"/>
                <a:stretch>
                  <a:fillRect l="-725" t="-291" r="-1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diagram of a mirror trap&#10;&#10;AI-generated content may be incorrect.">
            <a:extLst>
              <a:ext uri="{FF2B5EF4-FFF2-40B4-BE49-F238E27FC236}">
                <a16:creationId xmlns:a16="http://schemas.microsoft.com/office/drawing/2014/main" id="{1C56CAFC-CBF0-15D5-EBBC-24FD316B9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9936" y="2359666"/>
            <a:ext cx="7772400" cy="2510512"/>
          </a:xfrm>
          <a:prstGeom prst="rect">
            <a:avLst/>
          </a:prstGeom>
        </p:spPr>
      </p:pic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BDD2937B-4F8E-5ED1-0F86-55BA1F7BC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10" name="Picture 9" descr="A red and black logo&#10;&#10;Description automatically generated">
            <a:extLst>
              <a:ext uri="{FF2B5EF4-FFF2-40B4-BE49-F238E27FC236}">
                <a16:creationId xmlns:a16="http://schemas.microsoft.com/office/drawing/2014/main" id="{18999A37-325B-6538-D932-AB2E3273A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1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11309-0380-89F9-2FBD-6793CC86F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Hyperfine Splitting in ALPHA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DA031-5E2B-17F0-912F-C7686F5C3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 descr="A graph of a magnetic field&#10;&#10;AI-generated content may be incorrect.">
            <a:extLst>
              <a:ext uri="{FF2B5EF4-FFF2-40B4-BE49-F238E27FC236}">
                <a16:creationId xmlns:a16="http://schemas.microsoft.com/office/drawing/2014/main" id="{EEFA0463-07DF-474A-7AD0-E44224917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948" y="1371148"/>
            <a:ext cx="6698052" cy="41589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66BEB6-35CB-8353-F001-9599150F4D6D}"/>
                  </a:ext>
                </a:extLst>
              </p:cNvPr>
              <p:cNvSpPr txBox="1"/>
              <p:nvPr/>
            </p:nvSpPr>
            <p:spPr>
              <a:xfrm>
                <a:off x="-1424" y="4454556"/>
                <a:ext cx="6097424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Antihydrogen: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GB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</m:sub>
                      <m:sup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𝐻𝐹𝑆</m:t>
                        </m:r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, 1</m:t>
                        </m:r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p>
                    </m:sSubSup>
                    <m:r>
                      <m:rPr>
                        <m:nor/>
                      </m:rPr>
                      <a:rPr lang="en-CA" sz="1600" b="0" i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6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1,420,404.8</m:t>
                    </m:r>
                    <m:r>
                      <a:rPr lang="en-GB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GB" sz="1600" b="0" i="1" dirty="0">
                        <a:latin typeface="Cambria Math" panose="02040503050406030204" pitchFamily="18" charset="0"/>
                      </a:rPr>
                      <m:t>1.1</m:t>
                    </m:r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dirty="0">
                            <a:latin typeface="Cambria Math" panose="02040503050406030204" pitchFamily="18" charset="0"/>
                          </a:rPr>
                          <m:t>𝑠𝑡𝑎𝑡</m:t>
                        </m:r>
                        <m:r>
                          <a:rPr lang="en-GB" sz="1600" b="0" i="1" dirty="0">
                            <a:latin typeface="Cambria Math" panose="02040503050406030204" pitchFamily="18" charset="0"/>
                          </a:rPr>
                          <m:t>.</m:t>
                        </m:r>
                      </m:e>
                    </m:d>
                    <m:r>
                      <a:rPr lang="en-GB" sz="1600" b="0" i="1" dirty="0">
                        <a:latin typeface="Cambria Math" panose="02040503050406030204" pitchFamily="18" charset="0"/>
                      </a:rPr>
                      <m:t>± 5.6 </m:t>
                    </m:r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dirty="0">
                            <a:latin typeface="Cambria Math" panose="02040503050406030204" pitchFamily="18" charset="0"/>
                          </a:rPr>
                          <m:t>𝑠𝑦𝑠</m:t>
                        </m:r>
                        <m:r>
                          <a:rPr lang="en-GB" sz="1600" b="0" i="1" dirty="0">
                            <a:latin typeface="Cambria Math" panose="02040503050406030204" pitchFamily="18" charset="0"/>
                          </a:rPr>
                          <m:t>.</m:t>
                        </m:r>
                      </m:e>
                    </m:d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kHz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66BEB6-35CB-8353-F001-9599150F4D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24" y="4454556"/>
                <a:ext cx="6097424" cy="387798"/>
              </a:xfrm>
              <a:prstGeom prst="rect">
                <a:avLst/>
              </a:prstGeom>
              <a:blipFill>
                <a:blip r:embed="rId3"/>
                <a:stretch>
                  <a:fillRect l="-624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D13ABC-EB1D-664B-589F-E913FA00A5CC}"/>
                  </a:ext>
                </a:extLst>
              </p:cNvPr>
              <p:cNvSpPr txBox="1"/>
              <p:nvPr/>
            </p:nvSpPr>
            <p:spPr>
              <a:xfrm>
                <a:off x="-1424" y="5025754"/>
                <a:ext cx="5255663" cy="371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Hydrogen: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  <m:sup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𝐻𝐹𝑆</m:t>
                        </m:r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, 1</m:t>
                        </m:r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p>
                    </m:sSubSup>
                    <m:r>
                      <m:rPr>
                        <m:nor/>
                      </m:rPr>
                      <a:rPr lang="en-CA" sz="1600" b="0" i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CA" sz="16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n-CA" sz="1600" b="0" i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CA" sz="16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420</m:t>
                    </m:r>
                    <m:r>
                      <m:rPr>
                        <m:nor/>
                      </m:rPr>
                      <a:rPr lang="en-CA" sz="1600" b="0" i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nor/>
                      </m:rPr>
                      <a:rPr lang="en-CA" sz="16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405.751768</m:t>
                    </m:r>
                    <m:r>
                      <a:rPr lang="en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m:rPr>
                        <m:nor/>
                      </m:rPr>
                      <a:rPr lang="en-CA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m:rPr>
                        <m:nor/>
                      </m:rPr>
                      <a:rPr lang="en-CA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CA" sz="1600" b="0" i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kHz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D13ABC-EB1D-664B-589F-E913FA00A5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24" y="5025754"/>
                <a:ext cx="5255663" cy="371320"/>
              </a:xfrm>
              <a:prstGeom prst="rect">
                <a:avLst/>
              </a:prstGeom>
              <a:blipFill>
                <a:blip r:embed="rId4"/>
                <a:stretch>
                  <a:fillRect l="-72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091C259F-1743-8AAD-387E-6A671A3B0833}"/>
              </a:ext>
            </a:extLst>
          </p:cNvPr>
          <p:cNvSpPr txBox="1"/>
          <p:nvPr/>
        </p:nvSpPr>
        <p:spPr>
          <a:xfrm>
            <a:off x="707164" y="6362004"/>
            <a:ext cx="66980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Akbari, R et al. (ALPHA Collaboration) Nature 653, 1022–1026 (2026)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513FB8-E0A6-1583-2EF6-11D4D0354A07}"/>
              </a:ext>
            </a:extLst>
          </p:cNvPr>
          <p:cNvSpPr txBox="1"/>
          <p:nvPr/>
        </p:nvSpPr>
        <p:spPr>
          <a:xfrm>
            <a:off x="707164" y="6092991"/>
            <a:ext cx="60974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Hellwig, H. W. et al. IEEE TIM 19 (1970): 200-209</a:t>
            </a:r>
            <a:endParaRPr lang="en-US" sz="1200" dirty="0"/>
          </a:p>
        </p:txBody>
      </p:sp>
      <p:pic>
        <p:nvPicPr>
          <p:cNvPr id="7" name="Picture 6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AD56CB69-7997-49DD-CB77-D3F4CC425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0B87B130-EB97-D346-0F7A-6B362A078D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D40448B-4D0C-DEBC-1F3D-3D8FDD8115AD}"/>
                  </a:ext>
                </a:extLst>
              </p:cNvPr>
              <p:cNvSpPr txBox="1"/>
              <p:nvPr/>
            </p:nvSpPr>
            <p:spPr>
              <a:xfrm>
                <a:off x="1115562" y="2050877"/>
                <a:ext cx="31926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CA" b="0" i="1" smtClean="0">
                              <a:latin typeface="Cambria Math" panose="02040503050406030204" pitchFamily="18" charset="0"/>
                            </a:rPr>
                            <m:t>GSHFS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CA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i="1" smtClean="0">
                              <a:latin typeface="Cambria Math" panose="02040503050406030204" pitchFamily="18" charset="0"/>
                            </a:rPr>
                            <m:t>𝑑𝑎</m:t>
                          </m:r>
                        </m:sub>
                      </m:sSub>
                      <m:d>
                        <m:d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i="1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sub>
                          </m:sSub>
                        </m:e>
                      </m:d>
                      <m:r>
                        <a:rPr lang="en-CA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i="1" smtClean="0">
                              <a:latin typeface="Cambria Math" panose="02040503050406030204" pitchFamily="18" charset="0"/>
                            </a:rPr>
                            <m:t>𝑐𝑏</m:t>
                          </m:r>
                        </m:sub>
                      </m:sSub>
                      <m:d>
                        <m:d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CA" i="1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D40448B-4D0C-DEBC-1F3D-3D8FDD8115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562" y="2050877"/>
                <a:ext cx="3192605" cy="276999"/>
              </a:xfrm>
              <a:prstGeom prst="rect">
                <a:avLst/>
              </a:prstGeom>
              <a:blipFill>
                <a:blip r:embed="rId7"/>
                <a:stretch>
                  <a:fillRect l="-1186" t="-4348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3788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54C36-5C23-C6BC-DB22-DAA190A27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Model 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7CF88-FAC8-AA67-215A-4E660BC22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628" y="1328640"/>
            <a:ext cx="10515600" cy="61400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SME=Standard Model + all Lorentz/CPT-violating terms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A8E474-790E-729C-9BC1-78F362C6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CDADF862-A332-5FDE-7FC7-F8C9C57997F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2628" y="2375791"/>
                <a:ext cx="10515600" cy="435133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E32726"/>
                  </a:buClr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FBB03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8B857B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en-CA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Signals that vary with Earth’s rotation</a:t>
                </a:r>
                <a:br>
                  <a:rPr lang="en-CA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CA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S</a:t>
                </a:r>
                <a:r>
                  <a:rPr lang="en-C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idereal/annual modulation</a:t>
                </a:r>
                <a:br>
                  <a:rPr lang="en-CA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CA" sz="25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CA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Matter-antimatter comparisons</a:t>
                </a:r>
                <a:br>
                  <a:rPr lang="en-CA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CA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sz="220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C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br>
                  <a:rPr lang="en-CA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2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CA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Precision spectroscopy / static bounds</a:t>
                </a:r>
                <a:br>
                  <a:rPr lang="en-US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en-CA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Static spectroscopy bounds</a:t>
                </a:r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CDADF862-A332-5FDE-7FC7-F8C9C57997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628" y="2375791"/>
                <a:ext cx="10515600" cy="4351338"/>
              </a:xfrm>
              <a:prstGeom prst="rect">
                <a:avLst/>
              </a:prstGeom>
              <a:blipFill>
                <a:blip r:embed="rId2"/>
                <a:stretch>
                  <a:fillRect l="-844" t="-2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n apple with an apple diagram&#10;&#10;Description automatically generated">
            <a:extLst>
              <a:ext uri="{FF2B5EF4-FFF2-40B4-BE49-F238E27FC236}">
                <a16:creationId xmlns:a16="http://schemas.microsoft.com/office/drawing/2014/main" id="{CD29E641-9A99-AA12-A131-3DB9DF45D5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6" t="13868" r="22920" b="15768"/>
          <a:stretch/>
        </p:blipFill>
        <p:spPr>
          <a:xfrm>
            <a:off x="9027042" y="3067198"/>
            <a:ext cx="1296119" cy="15552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FA0D5B-FF32-4600-B005-3800FE6D4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1002" y="1791868"/>
            <a:ext cx="1655282" cy="1155574"/>
          </a:xfrm>
          <a:prstGeom prst="rect">
            <a:avLst/>
          </a:prstGeom>
        </p:spPr>
      </p:pic>
      <p:pic>
        <p:nvPicPr>
          <p:cNvPr id="9" name="Picture 8" descr="A black line drawing of a wave&#10;&#10;Description automatically generated with medium confidence">
            <a:extLst>
              <a:ext uri="{FF2B5EF4-FFF2-40B4-BE49-F238E27FC236}">
                <a16:creationId xmlns:a16="http://schemas.microsoft.com/office/drawing/2014/main" id="{F6B26290-A954-C481-5B09-0C1E4FBB03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1" t="5791" r="12846"/>
          <a:stretch/>
        </p:blipFill>
        <p:spPr>
          <a:xfrm>
            <a:off x="8695442" y="4669635"/>
            <a:ext cx="2146402" cy="104260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E8FA666E-3DD8-DAC9-BE26-DFAA68238469}"/>
              </a:ext>
            </a:extLst>
          </p:cNvPr>
          <p:cNvSpPr/>
          <p:nvPr/>
        </p:nvSpPr>
        <p:spPr>
          <a:xfrm>
            <a:off x="11078228" y="5056358"/>
            <a:ext cx="155013" cy="16157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DA2A9-C54F-5B24-6F6A-BEBCCA0BEADE}"/>
              </a:ext>
            </a:extLst>
          </p:cNvPr>
          <p:cNvSpPr txBox="1"/>
          <p:nvPr/>
        </p:nvSpPr>
        <p:spPr>
          <a:xfrm>
            <a:off x="1113772" y="6362004"/>
            <a:ext cx="60977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Lehnert, R.,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Standard-Model Extension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EPJ Web of Conferences 282, 01004 (2023)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15746BA0-3009-98D4-2736-AD81C00B39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13" name="Picture 12" descr="A red and black logo&#10;&#10;Description automatically generated">
            <a:extLst>
              <a:ext uri="{FF2B5EF4-FFF2-40B4-BE49-F238E27FC236}">
                <a16:creationId xmlns:a16="http://schemas.microsoft.com/office/drawing/2014/main" id="{0009F1BF-D633-1A49-7CDE-E6BE4BB660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14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B2AC5-28F1-164B-B7B1-7592AAEFD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SME Hyperfine Prediction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98F381-5D51-1BA9-B7C9-A876CFF78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18133AD-AC9C-2C50-995D-225AC64C4B18}"/>
                  </a:ext>
                </a:extLst>
              </p:cNvPr>
              <p:cNvSpPr txBox="1"/>
              <p:nvPr/>
            </p:nvSpPr>
            <p:spPr>
              <a:xfrm>
                <a:off x="562337" y="3308384"/>
                <a:ext cx="3970795" cy="3126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𝑆𝑀𝐸</m:t>
                          </m:r>
                        </m:sup>
                      </m:sSubSup>
                      <m:r>
                        <m:rPr>
                          <m:aln/>
                        </m:rP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p>
                          </m:sSub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bSup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18133AD-AC9C-2C50-995D-225AC64C4B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7" y="3308384"/>
                <a:ext cx="3970795" cy="312650"/>
              </a:xfrm>
              <a:prstGeom prst="rect">
                <a:avLst/>
              </a:prstGeom>
              <a:blipFill>
                <a:blip r:embed="rId2"/>
                <a:stretch>
                  <a:fillRect l="-318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C566856-A99E-5B8E-A7B8-905535B64D45}"/>
                  </a:ext>
                </a:extLst>
              </p:cNvPr>
              <p:cNvSpPr txBox="1"/>
              <p:nvPr/>
            </p:nvSpPr>
            <p:spPr>
              <a:xfrm>
                <a:off x="562337" y="1850624"/>
                <a:ext cx="3079920" cy="404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𝑆𝑀𝐸</m:t>
                          </m:r>
                        </m:sup>
                      </m:sSubSup>
                      <m:r>
                        <m:rPr>
                          <m:aln/>
                        </m:rP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p>
                          </m:sSub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C566856-A99E-5B8E-A7B8-905535B64D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7" y="1850624"/>
                <a:ext cx="3079920" cy="404983"/>
              </a:xfrm>
              <a:prstGeom prst="rect">
                <a:avLst/>
              </a:prstGeom>
              <a:blipFill>
                <a:blip r:embed="rId3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1F068D-B5EC-CD75-8030-D8CF9B88D3F1}"/>
                  </a:ext>
                </a:extLst>
              </p:cNvPr>
              <p:cNvSpPr txBox="1"/>
              <p:nvPr/>
            </p:nvSpPr>
            <p:spPr>
              <a:xfrm>
                <a:off x="562337" y="2291893"/>
                <a:ext cx="3970795" cy="404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𝑆𝑀𝐸</m:t>
                          </m:r>
                        </m:sup>
                      </m:sSubSup>
                      <m:r>
                        <m:rPr>
                          <m:aln/>
                        </m:rP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p>
                          </m:sSub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1F068D-B5EC-CD75-8030-D8CF9B88D3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7" y="2291893"/>
                <a:ext cx="3970795" cy="404983"/>
              </a:xfrm>
              <a:prstGeom prst="rect">
                <a:avLst/>
              </a:prstGeom>
              <a:blipFill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D162CD-8F6B-3A23-444A-D0853E5E8D27}"/>
                  </a:ext>
                </a:extLst>
              </p:cNvPr>
              <p:cNvSpPr txBox="1"/>
              <p:nvPr/>
            </p:nvSpPr>
            <p:spPr>
              <a:xfrm>
                <a:off x="562337" y="2779327"/>
                <a:ext cx="3092277" cy="4049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𝑆𝑀𝐸</m:t>
                          </m:r>
                        </m:sup>
                      </m:sSubSup>
                      <m:r>
                        <m:rPr>
                          <m:aln/>
                        </m:rP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p>
                          </m:sSub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D162CD-8F6B-3A23-444A-D0853E5E8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7" y="2779327"/>
                <a:ext cx="3092277" cy="404983"/>
              </a:xfrm>
              <a:prstGeom prst="rect">
                <a:avLst/>
              </a:prstGeom>
              <a:blipFill>
                <a:blip r:embed="rId5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8A14046-E7F5-46C0-C0F4-C8537B3C869E}"/>
                  </a:ext>
                </a:extLst>
              </p:cNvPr>
              <p:cNvSpPr txBox="1"/>
              <p:nvPr/>
            </p:nvSpPr>
            <p:spPr>
              <a:xfrm>
                <a:off x="734654" y="5659438"/>
                <a:ext cx="5258642" cy="3454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↔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acc>
                            <m:accPr>
                              <m:chr m:val="̅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𝑆𝑀𝐸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↔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acc>
                            <m:accPr>
                              <m:chr m:val="̅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𝑆𝑀𝐸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−2</m:t>
                      </m:r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r>
                        <a:rPr lang="en-US" i="1" smtClean="0">
                          <a:latin typeface="Cambria Math" panose="02040503050406030204" pitchFamily="18" charset="0"/>
                        </a:rPr>
                        <m:t> </m:t>
                      </m:r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</a:rPr>
                        <m:t>−2</m:t>
                      </m:r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  <m:r>
                        <a:rPr lang="en-US" i="1" smtClean="0">
                          <a:latin typeface="Cambria Math" panose="02040503050406030204" pitchFamily="18" charset="0"/>
                        </a:rPr>
                        <m:t> </m:t>
                      </m:r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8A14046-E7F5-46C0-C0F4-C8537B3C86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654" y="5659438"/>
                <a:ext cx="5258642" cy="345416"/>
              </a:xfrm>
              <a:prstGeom prst="rect">
                <a:avLst/>
              </a:prstGeom>
              <a:blipFill>
                <a:blip r:embed="rId6"/>
                <a:stretch>
                  <a:fillRect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magnetic field&#10;&#10;AI-generated content may be incorrect.">
            <a:extLst>
              <a:ext uri="{FF2B5EF4-FFF2-40B4-BE49-F238E27FC236}">
                <a16:creationId xmlns:a16="http://schemas.microsoft.com/office/drawing/2014/main" id="{6481F3BB-708A-D77E-0A5D-061F31C6B7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6245" y="1160530"/>
            <a:ext cx="7097954" cy="44072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C3E9F9-BB8B-873C-3978-347D8C748412}"/>
              </a:ext>
            </a:extLst>
          </p:cNvPr>
          <p:cNvSpPr txBox="1"/>
          <p:nvPr/>
        </p:nvSpPr>
        <p:spPr>
          <a:xfrm>
            <a:off x="1251689" y="6431733"/>
            <a:ext cx="88917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Charlton, S. Eriksson, and G. M. Shore,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Testing Fundamental Physics in Antihydrogen Experiments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arXiv:2002.09348 (2020).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AACE98CC-B7FA-4B1D-2DF8-15DE706053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13" name="Picture 12" descr="A red and black logo&#10;&#10;Description automatically generated">
            <a:extLst>
              <a:ext uri="{FF2B5EF4-FFF2-40B4-BE49-F238E27FC236}">
                <a16:creationId xmlns:a16="http://schemas.microsoft.com/office/drawing/2014/main" id="{6D1ADC02-9AFB-A66C-945C-016AFD6A53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58EC1C2-1E5F-4467-5D9E-C4606DBF391E}"/>
              </a:ext>
            </a:extLst>
          </p:cNvPr>
          <p:cNvSpPr txBox="1"/>
          <p:nvPr/>
        </p:nvSpPr>
        <p:spPr>
          <a:xfrm>
            <a:off x="416602" y="1211730"/>
            <a:ext cx="134684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 independent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A4741E-C1B5-3A2B-FF34-E245013B257E}"/>
              </a:ext>
            </a:extLst>
          </p:cNvPr>
          <p:cNvSpPr txBox="1"/>
          <p:nvPr/>
        </p:nvSpPr>
        <p:spPr>
          <a:xfrm>
            <a:off x="2821868" y="1195161"/>
            <a:ext cx="1263116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 dependent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A50AD2-5215-2A37-8FC7-FC38C9964F64}"/>
              </a:ext>
            </a:extLst>
          </p:cNvPr>
          <p:cNvCxnSpPr>
            <a:cxnSpLocks/>
            <a:endCxn id="14" idx="2"/>
          </p:cNvCxnSpPr>
          <p:nvPr/>
        </p:nvCxnSpPr>
        <p:spPr>
          <a:xfrm flipH="1" flipV="1">
            <a:off x="1090024" y="1504118"/>
            <a:ext cx="430663" cy="4538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5C77A32-612B-7CDB-E8B5-D0F762223952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2693504" y="1487549"/>
            <a:ext cx="759922" cy="47046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602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6DC79-BFBF-06D3-4379-03654FB09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7301C0-7DD7-2F3A-50BD-99989B34D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 descr="A graph of a magnetic field&#10;&#10;AI-generated content may be incorrect.">
            <a:extLst>
              <a:ext uri="{FF2B5EF4-FFF2-40B4-BE49-F238E27FC236}">
                <a16:creationId xmlns:a16="http://schemas.microsoft.com/office/drawing/2014/main" id="{99EB9068-8522-1BD3-B505-7412B8CB1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351" y="1188102"/>
            <a:ext cx="7870816" cy="488710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FDEDD5A-9E88-CDC5-941D-08BF5D010246}"/>
              </a:ext>
            </a:extLst>
          </p:cNvPr>
          <p:cNvCxnSpPr>
            <a:cxnSpLocks/>
          </p:cNvCxnSpPr>
          <p:nvPr/>
        </p:nvCxnSpPr>
        <p:spPr>
          <a:xfrm>
            <a:off x="7264107" y="2153540"/>
            <a:ext cx="0" cy="2480955"/>
          </a:xfrm>
          <a:prstGeom prst="straightConnector1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4B00514-B6D2-5AA6-DBF6-A879268E22DF}"/>
              </a:ext>
            </a:extLst>
          </p:cNvPr>
          <p:cNvCxnSpPr>
            <a:cxnSpLocks/>
          </p:cNvCxnSpPr>
          <p:nvPr/>
        </p:nvCxnSpPr>
        <p:spPr>
          <a:xfrm>
            <a:off x="7177224" y="2108383"/>
            <a:ext cx="0" cy="2578739"/>
          </a:xfrm>
          <a:prstGeom prst="straightConnector1">
            <a:avLst/>
          </a:prstGeom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4" name="Picture 13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192BE911-28D5-DC9A-4348-FED2F641C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15" name="Picture 14" descr="A red and black logo&#10;&#10;Description automatically generated">
            <a:extLst>
              <a:ext uri="{FF2B5EF4-FFF2-40B4-BE49-F238E27FC236}">
                <a16:creationId xmlns:a16="http://schemas.microsoft.com/office/drawing/2014/main" id="{FEDECACF-7FDE-6E23-A095-9E82D149B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643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E1CFE-EAC0-AD4B-A1A8-2221B1079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are individual transition frequencies challenging?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C890A-8762-C333-6D7E-C42786951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634C761-E575-7C7F-0099-A184E841B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242" y="1384364"/>
            <a:ext cx="4937436" cy="4351338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consideration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Zeeman sensitivity</a:t>
            </a:r>
          </a:p>
          <a:p>
            <a:pPr lvl="1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On-axis ECR vs 3D effective field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drift 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stability</a:t>
            </a:r>
          </a:p>
          <a:p>
            <a:pPr lvl="1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Non-uniform field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FD1D142-20DB-D35C-72D8-FF41FB70CC6C}"/>
                  </a:ext>
                </a:extLst>
              </p:cNvPr>
              <p:cNvSpPr txBox="1"/>
              <p:nvPr/>
            </p:nvSpPr>
            <p:spPr>
              <a:xfrm>
                <a:off x="1127051" y="4215809"/>
                <a:ext cx="2434856" cy="5266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CA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en-CA" i="1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2.8</m:t>
                      </m:r>
                      <m:r>
                        <a:rPr lang="en-CA" i="0" smtClean="0">
                          <a:latin typeface="Cambria Math" panose="02040503050406030204" pitchFamily="18" charset="0"/>
                        </a:rPr>
                        <m:t>𝑀𝐻𝑧</m:t>
                      </m:r>
                      <m:r>
                        <m:rPr>
                          <m:lit/>
                        </m:rPr>
                        <a:rPr lang="en-CA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CA" i="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FD1D142-20DB-D35C-72D8-FF41FB70CC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051" y="4215809"/>
                <a:ext cx="2434856" cy="526683"/>
              </a:xfrm>
              <a:prstGeom prst="rect">
                <a:avLst/>
              </a:prstGeom>
              <a:blipFill>
                <a:blip r:embed="rId2"/>
                <a:stretch>
                  <a:fillRect t="-7143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A68ECC0-15FC-E7F4-E109-C6A5EC66BBA1}"/>
              </a:ext>
            </a:extLst>
          </p:cNvPr>
          <p:cNvSpPr txBox="1">
            <a:spLocks/>
          </p:cNvSpPr>
          <p:nvPr/>
        </p:nvSpPr>
        <p:spPr>
          <a:xfrm>
            <a:off x="5748670" y="1384364"/>
            <a:ext cx="5581939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32726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B03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8B857B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Spectroscopy extraction challenges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Empirical onset/</a:t>
            </a:r>
            <a:r>
              <a:rPr lang="en-C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lineshape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</a:t>
            </a:r>
          </a:p>
          <a:p>
            <a:pPr lvl="1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Microwave coupling and power dependence</a:t>
            </a:r>
          </a:p>
          <a:p>
            <a:pPr lvl="1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Broadening</a:t>
            </a:r>
          </a:p>
          <a:p>
            <a:pPr lvl="1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 and binning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396E5CD6-C3FF-A796-CDB8-BCF8771F8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700" y="6004854"/>
            <a:ext cx="651528" cy="551193"/>
          </a:xfrm>
          <a:prstGeom prst="rect">
            <a:avLst/>
          </a:prstGeom>
        </p:spPr>
      </p:pic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1F5676CE-E34B-EA32-8CAA-5D848CBA5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3838" y="6004854"/>
            <a:ext cx="846218" cy="55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77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algary 2">
      <a:dk1>
        <a:srgbClr val="000000"/>
      </a:dk1>
      <a:lt1>
        <a:srgbClr val="FFFFFF"/>
      </a:lt1>
      <a:dk2>
        <a:srgbClr val="8C857B"/>
      </a:dk2>
      <a:lt2>
        <a:srgbClr val="C3BFB6"/>
      </a:lt2>
      <a:accent1>
        <a:srgbClr val="EE2C2A"/>
      </a:accent1>
      <a:accent2>
        <a:srgbClr val="FFA300"/>
      </a:accent2>
      <a:accent3>
        <a:srgbClr val="FF671F"/>
      </a:accent3>
      <a:accent4>
        <a:srgbClr val="46A67B"/>
      </a:accent4>
      <a:accent5>
        <a:srgbClr val="EC0971"/>
      </a:accent5>
      <a:accent6>
        <a:srgbClr val="9C0533"/>
      </a:accent6>
      <a:hlink>
        <a:srgbClr val="D6001C"/>
      </a:hlink>
      <a:folHlink>
        <a:srgbClr val="8C857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old - Widescreen" id="{BDE806B9-D085-0547-8443-536EF56E10D0}" vid="{A3112E41-4A82-8045-91CC-360E8E7927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a4191d5-9b76-4ae3-8401-87ceee92a846">
      <UserInfo>
        <DisplayName>Office Of Advancement Visitors</DisplayName>
        <AccountId>4</AccountId>
        <AccountType/>
      </UserInfo>
      <UserInfo>
        <DisplayName>UCalgary Brand</DisplayName>
        <AccountId>15</AccountId>
        <AccountType/>
      </UserInfo>
    </SharedWithUsers>
    <TaxCatchAll xmlns="7a4191d5-9b76-4ae3-8401-87ceee92a846" xsi:nil="true"/>
    <lcf76f155ced4ddcb4097134ff3c332f xmlns="b9b0194d-1e98-4efc-bad5-9450f4bf7a1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A14D9A0FA515564792FEACC70AB1043E" ma:contentTypeVersion="15" ma:contentTypeDescription="Create a new document." ma:contentTypeScope="" ma:versionID="268d53061a527a1a15b3a06f324de7ac">
  <xsd:schema xmlns:xsd="http://www.w3.org/2001/XMLSchema" xmlns:xs="http://www.w3.org/2001/XMLSchema" xmlns:p="http://schemas.microsoft.com/office/2006/metadata/properties" xmlns:ns2="7a4191d5-9b76-4ae3-8401-87ceee92a846" xmlns:ns3="b9b0194d-1e98-4efc-bad5-9450f4bf7a13" targetNamespace="http://schemas.microsoft.com/office/2006/metadata/properties" ma:root="true" ma:fieldsID="602eb0f4584b499882d83f15ecf09c65" ns2:_="" ns3:_="">
    <xsd:import namespace="7a4191d5-9b76-4ae3-8401-87ceee92a846"/>
    <xsd:import namespace="b9b0194d-1e98-4efc-bad5-9450f4bf7a1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4191d5-9b76-4ae3-8401-87ceee92a84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976da6b-3754-4ea3-9a44-9d844208727a}" ma:internalName="TaxCatchAll" ma:showField="CatchAllData" ma:web="7a4191d5-9b76-4ae3-8401-87ceee92a8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b0194d-1e98-4efc-bad5-9450f4bf7a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图像标记" ma:readOnly="false" ma:fieldId="{5cf76f15-5ced-4ddc-b409-7134ff3c332f}" ma:taxonomyMulti="true" ma:sspId="3d23ff3b-8b4b-4ebe-81e4-de565bb03cb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7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B8F560-7E6C-44AE-AFE4-924D1118F0AA}">
  <ds:schemaRefs>
    <ds:schemaRef ds:uri="http://schemas.microsoft.com/office/2006/documentManagement/types"/>
    <ds:schemaRef ds:uri="b9b0194d-1e98-4efc-bad5-9450f4bf7a13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7a4191d5-9b76-4ae3-8401-87ceee92a846"/>
    <ds:schemaRef ds:uri="http://schemas.microsoft.com/office/2006/metadata/properties"/>
    <ds:schemaRef ds:uri="http://www.w3.org/XML/1998/namespace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8C4D92C-5791-4EB8-90FF-890DA69333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4191d5-9b76-4ae3-8401-87ceee92a846"/>
    <ds:schemaRef ds:uri="b9b0194d-1e98-4efc-bad5-9450f4bf7a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7A4AE25-BBA1-49A6-B4F8-E97286BA01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Committee Meeting</Template>
  <TotalTime>13184</TotalTime>
  <Words>620</Words>
  <Application>Microsoft Macintosh PowerPoint</Application>
  <PresentationFormat>Widescreen</PresentationFormat>
  <Paragraphs>135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MS Mincho</vt:lpstr>
      <vt:lpstr>Arial</vt:lpstr>
      <vt:lpstr>Calibri</vt:lpstr>
      <vt:lpstr>Cambria Math</vt:lpstr>
      <vt:lpstr>Times New Roman</vt:lpstr>
      <vt:lpstr>Office Theme</vt:lpstr>
      <vt:lpstr>Toward SME-Sensitive Antihydrogen Hyperfine Spectroscopy</vt:lpstr>
      <vt:lpstr>Matter-Antimatter</vt:lpstr>
      <vt:lpstr>CPT and Lorentz Symmetry</vt:lpstr>
      <vt:lpstr>ALPHA Experiment</vt:lpstr>
      <vt:lpstr>Hyperfine Splitting in ALPHA</vt:lpstr>
      <vt:lpstr>Standard Model Extension</vt:lpstr>
      <vt:lpstr>SME Hyperfine Prediction</vt:lpstr>
      <vt:lpstr>PowerPoint Presentation</vt:lpstr>
      <vt:lpstr>Why are individual transition frequencies challenging?</vt:lpstr>
      <vt:lpstr>ECR-Constrained Magnetic Field Model</vt:lpstr>
      <vt:lpstr>ECR-Constrained Magnetic Field Model</vt:lpstr>
      <vt:lpstr>Preliminary Magnetic Field Effects for Individual Transitions</vt:lpstr>
      <vt:lpstr>Summary</vt:lpstr>
      <vt:lpstr>PowerPoint Presentation</vt:lpstr>
      <vt:lpstr>Electron Cyclotron Resonance (ECR) Method</vt:lpstr>
      <vt:lpstr>Individual Transition Frequencies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Pouya Heidari</dc:creator>
  <cp:lastModifiedBy>Pouya Heidari</cp:lastModifiedBy>
  <cp:revision>1</cp:revision>
  <dcterms:created xsi:type="dcterms:W3CDTF">2025-05-01T16:46:13Z</dcterms:created>
  <dcterms:modified xsi:type="dcterms:W3CDTF">2026-06-23T13:10:28Z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0x010100A14D9A0FA515564792FEACC70AB1043E</vt:lpwstr>
  </property>
  <property fmtid="{D5CDD505-2E9C-101B-9397-08002B2CF9AE}" pid="3" name="Order">
    <vt:r8>20600</vt:r8>
  </property>
</Properties>
</file>