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comments/comment3.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4.xml" ContentType="application/vnd.openxmlformats-officedocument.presentationml.comments+xml"/>
  <Override PartName="/ppt/notesSlides/notesSlide8.xml" ContentType="application/vnd.openxmlformats-officedocument.presentationml.notesSlide+xml"/>
  <Override PartName="/ppt/comments/comment5.xml" ContentType="application/vnd.openxmlformats-officedocument.presentationml.comments+xml"/>
  <Override PartName="/ppt/notesSlides/notesSlide9.xml" ContentType="application/vnd.openxmlformats-officedocument.presentationml.notesSlide+xml"/>
  <Override PartName="/ppt/comments/comment6.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7.xml" ContentType="application/vnd.openxmlformats-officedocument.presentationml.comments+xml"/>
  <Override PartName="/ppt/notesSlides/notesSlide13.xml" ContentType="application/vnd.openxmlformats-officedocument.presentationml.notesSlide+xml"/>
  <Override PartName="/ppt/comments/comment8.xml" ContentType="application/vnd.openxmlformats-officedocument.presentationml.comments+xml"/>
  <Override PartName="/ppt/notesSlides/notesSlide14.xml" ContentType="application/vnd.openxmlformats-officedocument.presentationml.notesSlide+xml"/>
  <Override PartName="/ppt/comments/comment9.xml" ContentType="application/vnd.openxmlformats-officedocument.presentationml.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comment10.xml" ContentType="application/vnd.openxmlformats-officedocument.presentationml.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embeddedFontLst>
    <p:embeddedFont>
      <p:font typeface="Albert Sans SemiBold" panose="020B0604020202020204" charset="0"/>
      <p:regular r:id="rId32"/>
      <p:bold r:id="rId33"/>
      <p:italic r:id="rId34"/>
      <p:boldItalic r:id="rId35"/>
    </p:embeddedFont>
    <p:embeddedFont>
      <p:font typeface="Open Sans" panose="020B0606030504020204" pitchFamily="34" charset="0"/>
      <p:regular r:id="rId36"/>
      <p:bold r:id="rId37"/>
      <p:italic r:id="rId38"/>
      <p:boldItalic r:id="rId39"/>
    </p:embeddedFont>
    <p:embeddedFont>
      <p:font typeface="Open Sans Light" panose="020B0306030504020204" pitchFamily="34" charset="0"/>
      <p:regular r:id="rId40"/>
      <p:bold r:id="rId41"/>
      <p:italic r:id="rId42"/>
      <p:boldItalic r:id="rId43"/>
    </p:embeddedFont>
    <p:embeddedFont>
      <p:font typeface="Open Sans Medium" panose="020B0604020202020204" charset="0"/>
      <p:regular r:id="rId44"/>
      <p:bold r:id="rId45"/>
      <p:italic r:id="rId46"/>
      <p:boldItalic r:id="rId47"/>
    </p:embeddedFont>
    <p:embeddedFont>
      <p:font typeface="Open Sans SemiBold" panose="020B0706030804020204" pitchFamily="34" charset="0"/>
      <p:regular r:id="rId48"/>
      <p:bold r:id="rId49"/>
      <p:italic r:id="rId50"/>
      <p:boldItalic r:id="rId51"/>
    </p:embeddedFont>
    <p:embeddedFont>
      <p:font typeface="Urbanist" panose="020B0604020202020204"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ela Lai" initials="" lastIdx="9" clrIdx="0"/>
  <p:cmAuthor id="1" name="Ryan Curtis" initials="" lastIdx="1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C5ECB89-4E7E-4049-9EC5-D531AFB9C73C}">
  <a:tblStyle styleId="{9C5ECB89-4E7E-4049-9EC5-D531AFB9C73C}"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8.fntdata"/><Relationship Id="rId21" Type="http://schemas.openxmlformats.org/officeDocument/2006/relationships/slide" Target="slides/slide19.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font" Target="fonts/font16.fntdata"/><Relationship Id="rId50" Type="http://schemas.openxmlformats.org/officeDocument/2006/relationships/font" Target="fonts/font19.fntdata"/><Relationship Id="rId55" Type="http://schemas.openxmlformats.org/officeDocument/2006/relationships/font" Target="fonts/font24.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font" Target="fonts/font14.fntdata"/><Relationship Id="rId53" Type="http://schemas.openxmlformats.org/officeDocument/2006/relationships/font" Target="fonts/font22.fntdata"/><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4.fntdata"/><Relationship Id="rId43" Type="http://schemas.openxmlformats.org/officeDocument/2006/relationships/font" Target="fonts/font12.fntdata"/><Relationship Id="rId48" Type="http://schemas.openxmlformats.org/officeDocument/2006/relationships/font" Target="fonts/font17.fntdata"/><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font" Target="fonts/font20.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font" Target="fonts/font15.fntdata"/><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font" Target="fonts/font10.fntdata"/><Relationship Id="rId54" Type="http://schemas.openxmlformats.org/officeDocument/2006/relationships/font" Target="fonts/font23.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5.fntdata"/><Relationship Id="rId49" Type="http://schemas.openxmlformats.org/officeDocument/2006/relationships/font" Target="fonts/font18.fntdata"/><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notesMaster" Target="notesMasters/notesMaster1.xml"/><Relationship Id="rId44" Type="http://schemas.openxmlformats.org/officeDocument/2006/relationships/font" Target="fonts/font13.fntdata"/><Relationship Id="rId52" Type="http://schemas.openxmlformats.org/officeDocument/2006/relationships/font" Target="fonts/font21.fntdata"/><Relationship Id="rId6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6-06-16T21:42:27.809" idx="1">
    <p:pos x="6000" y="0"/>
    <p:text>Add your name here. Make the picture much bigger, add NSERC logo, they are cofunding travels now</p:text>
  </p:cm>
  <p:cm authorId="1" dt="2026-06-17T18:58:32.095" idx="1">
    <p:pos x="6000" y="100"/>
    <p:text>Add MI</p:text>
  </p:cm>
</p:cmLst>
</file>

<file path=ppt/comments/comment10.xml><?xml version="1.0" encoding="utf-8"?>
<p:cmLst xmlns:a="http://schemas.openxmlformats.org/drawingml/2006/main" xmlns:r="http://schemas.openxmlformats.org/officeDocument/2006/relationships" xmlns:p="http://schemas.openxmlformats.org/presentationml/2006/main">
  <p:cm authorId="1" dt="2026-06-19T18:32:43.711" idx="10">
    <p:pos x="6000" y="0"/>
    <p:text>Look for specific activity of UAr</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26-06-16T21:47:23.856" idx="2">
    <p:pos x="183" y="902"/>
    <p:text>can read -&gt; can efficiently detect
free electrons -&gt; ionization electrons
add drift fields in DS20k if you can find them in the twiki page ( I think so)</p:text>
  </p:cm>
  <p:cm authorId="1" dt="2026-06-19T18:28:18.413" idx="2">
    <p:pos x="6000" y="0"/>
    <p:text>put electroluminesence in slides</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26-06-16T21:49:33.881" idx="3">
    <p:pos x="6000" y="0"/>
    <p:text>Again from the Twiki, photoelectronics, pick pictures of PDUs in DS20k. Add one slide showing the testing facility
It is worth to overlap in this plot the usual Single photelectron response from a photomultiplier tube, where you can see the 1,2 etc peaks essentially merged, showing the difference in energy resolution</p:text>
  </p:cm>
  <p:cm authorId="1" dt="2026-06-19T18:22:41.987" idx="3">
    <p:pos x="6000" y="100"/>
    <p:text>Use propere name for finger ploit</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26-06-16T21:50:50.650" idx="4">
    <p:pos x="6000" y="0"/>
    <p:text>Not sure of the CAP venue. You may consider to remove this plot, which will take tonnes of your time, keep in the backup slide, pick the sensense on its sensitivity and put it in slide 4</p:text>
  </p:cm>
  <p:cm authorId="0" dt="2026-06-16T22:02:58.730" idx="5">
    <p:pos x="6000" y="100"/>
    <p:text>Main comment here: you neved refer to the CC interaction, nor to the contribution of the veto system. Please, have a look at the presentations from Lucy. No need to put numbers, but we definitely need to refer to both CC and CevNS, and all the three detectors, not only the TPC</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26-06-16T21:55:04.820" idx="6">
    <p:pos x="6000" y="0"/>
    <p:text>Never picked that joke, up to you! Millennials like me may or may not understand it. 
Show the plot comparing theCeVNS in argon with CC current and the other detection channels. There may be one in SNEWS 2.0 paper</p:text>
  </p:cm>
  <p:cm authorId="1" dt="2026-06-17T19:06:36.297" idx="4">
    <p:pos x="6000" y="100"/>
    <p:text>Merge slide 9 and 10</p:text>
  </p:cm>
</p:cmLst>
</file>

<file path=ppt/comments/comment6.xml><?xml version="1.0" encoding="utf-8"?>
<p:cmLst xmlns:a="http://schemas.openxmlformats.org/drawingml/2006/main" xmlns:r="http://schemas.openxmlformats.org/officeDocument/2006/relationships" xmlns:p="http://schemas.openxmlformats.org/presentationml/2006/main">
  <p:cm authorId="1" dt="2026-06-17T19:12:43.779" idx="5">
    <p:pos x="6000" y="0"/>
    <p:text>Add charged current to plot, brief mention that sensitivity study is ongoing</p:text>
  </p:cm>
  <p:cm authorId="1" dt="2026-06-19T18:30:37.575" idx="6">
    <p:pos x="6000" y="100"/>
    <p:text>Mention S2 analysis</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26-06-16T21:58:51.586" idx="7">
    <p:pos x="6000" y="0"/>
    <p:text>Need to improve the plots for the public. Try to copy the DarkSide style, write properly the latex symbols, make the labels larger and the power should stay on the label, not on the top as python dies. Also, colour this according to the phase of the explosion (neutronization, accretion, cooling)</p:text>
  </p:cm>
  <p:cm authorId="1" dt="2026-06-17T19:21:04.741" idx="7">
    <p:pos x="6000" y="100"/>
    <p:text>Search up font size used in ROOT/Darkside collab</p:text>
  </p:cm>
  <p:cm authorId="1" dt="2026-06-19T18:24:37.002" idx="8">
    <p:pos x="6000" y="200"/>
    <p:text>Add slide on CCSN process</p:text>
  </p:cm>
</p:cmLst>
</file>

<file path=ppt/comments/comment8.xml><?xml version="1.0" encoding="utf-8"?>
<p:cmLst xmlns:a="http://schemas.openxmlformats.org/drawingml/2006/main" xmlns:r="http://schemas.openxmlformats.org/officeDocument/2006/relationships" xmlns:p="http://schemas.openxmlformats.org/presentationml/2006/main">
  <p:cm authorId="0" dt="2026-06-16T22:01:35.789" idx="8">
    <p:pos x="6000" y="0"/>
    <p:text>Add close SN candidates (Betelgeuse, for instance) to this plot, to make it more appealing.</p:text>
  </p:cm>
  <p:cm authorId="1" dt="2026-06-17T19:21:47.041" idx="9">
    <p:pos x="6000" y="100"/>
    <p:text>Change slide title</p:text>
  </p:cm>
</p:cmLst>
</file>

<file path=ppt/comments/comment9.xml><?xml version="1.0" encoding="utf-8"?>
<p:cmLst xmlns:a="http://schemas.openxmlformats.org/drawingml/2006/main" xmlns:r="http://schemas.openxmlformats.org/officeDocument/2006/relationships" xmlns:p="http://schemas.openxmlformats.org/presentationml/2006/main">
  <p:cm authorId="0" dt="2026-06-16T22:03:59.814" idx="9">
    <p:pos x="6000" y="0"/>
    <p:text>You never discuss the DAQ before. You may want to add one slide, and put this picture in the backup.</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3ec3ff11391_0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3ec3ff11391_0_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2" name="Google Shape;302;g3ec3ff11391_0_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edefa1b63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edefa1b638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1" name="Google Shape;321;g3edefa1b638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3ec275b8b87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3ec275b8b87_0_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5" name="Google Shape;335;g3ec275b8b87_0_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3bc95400a6e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3bc95400a6e_0_2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5" name="Google Shape;345;g3bc95400a6e_0_2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3c2fdea969a_0_1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3c2fdea969a_0_1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7" name="Google Shape;357;g3c2fdea969a_0_1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3c636f91867_1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3c636f91867_1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6" name="Google Shape;366;g3c636f91867_1_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4" name="Google Shape;374;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5" name="Google Shape;375;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3ee278a64a9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0" name="Google Shape;380;g3ee278a64a9_0_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1" name="Google Shape;381;g3ee278a64a9_0_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3bc1a7f913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7" name="Google Shape;387;g3bc1a7f913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3be56f083cb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 name="Google Shape;419;g3be56f083cb_0_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0" name="Google Shape;420;g3be56f083cb_0_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bc1f6b0538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g3bc1f6b053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3c2fdea969a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8" name="Google Shape;428;g3c2fdea969a_0_2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9" name="Google Shape;429;g3c2fdea969a_0_2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3bd165dce43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 name="Google Shape;448;g3bd165dce43_0_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9" name="Google Shape;449;g3bd165dce43_0_2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3c2fdea969a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3c2fdea969a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9" name="Google Shape;459;g3c2fdea969a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g3c2fdea969a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9" name="Google Shape;469;g3c2fdea969a_0_1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0" name="Google Shape;470;g3c2fdea969a_0_1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3bc95400a6e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3" name="Google Shape;483;g3bc95400a6e_0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4" name="Google Shape;484;g3bc95400a6e_0_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3bd165dce43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 name="Google Shape;494;g3bd165dce43_0_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g3bd165dce43_0_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3c81b67a172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3" name="Google Shape;503;g3c81b67a172_0_2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4" name="Google Shape;504;g3c81b67a172_0_2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3bd6a00a15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1" name="Google Shape;511;g3bd6a00a156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2" name="Google Shape;512;g3bd6a00a156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3c81b67a172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3c81b67a172_0_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2" name="Google Shape;522;g3c81b67a172_0_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28</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be56f083cb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3be56f083cb_0_1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7" name="Google Shape;207;g3be56f083cb_0_1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3c237885f46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3c237885f46_0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g3c237885f46_0_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c237885f46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c237885f46_0_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2" name="Google Shape;232;g3c237885f46_0_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c40a78c960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3c40a78c960_0_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2" name="Google Shape;242;g3c40a78c960_0_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3c237885f46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3c237885f46_0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1" name="Google Shape;261;g3c237885f46_0_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3bc95400a6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3bc95400a6e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1" name="Google Shape;271;g3bc95400a6e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3ec275b8b87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3ec275b8b87_0_2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0" name="Google Shape;280;g3ec275b8b87_0_2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accent1"/>
        </a:solidFill>
        <a:effectLst/>
      </p:bgPr>
    </p:bg>
    <p:spTree>
      <p:nvGrpSpPr>
        <p:cNvPr id="1" name="Shape 13"/>
        <p:cNvGrpSpPr/>
        <p:nvPr/>
      </p:nvGrpSpPr>
      <p:grpSpPr>
        <a:xfrm>
          <a:off x="0" y="0"/>
          <a:ext cx="0" cy="0"/>
          <a:chOff x="0" y="0"/>
          <a:chExt cx="0" cy="0"/>
        </a:xfrm>
      </p:grpSpPr>
      <p:sp>
        <p:nvSpPr>
          <p:cNvPr id="14" name="Google Shape;14;p2"/>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 name="Google Shape;15;p2"/>
          <p:cNvSpPr txBox="1">
            <a:spLocks noGrp="1"/>
          </p:cNvSpPr>
          <p:nvPr>
            <p:ph type="ctrTitle"/>
          </p:nvPr>
        </p:nvSpPr>
        <p:spPr>
          <a:xfrm>
            <a:off x="590924" y="838200"/>
            <a:ext cx="10891875" cy="2284568"/>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2"/>
              </a:buClr>
              <a:buSzPts val="4400"/>
              <a:buFont typeface="Open Sans SemiBold"/>
              <a:buNone/>
              <a:defRPr sz="4400" b="1" i="0">
                <a:solidFill>
                  <a:schemeClr val="lt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2"/>
          <p:cNvSpPr txBox="1">
            <a:spLocks noGrp="1"/>
          </p:cNvSpPr>
          <p:nvPr>
            <p:ph type="subTitle" idx="1"/>
          </p:nvPr>
        </p:nvSpPr>
        <p:spPr>
          <a:xfrm>
            <a:off x="590924" y="3238578"/>
            <a:ext cx="10891875" cy="538730"/>
          </a:xfrm>
          <a:prstGeom prst="rect">
            <a:avLst/>
          </a:prstGeom>
          <a:noFill/>
          <a:ln>
            <a:noFill/>
          </a:ln>
        </p:spPr>
        <p:txBody>
          <a:bodyPr spcFirstLastPara="1" wrap="square" lIns="91425" tIns="45700" rIns="91425" bIns="45700" anchor="t" anchorCtr="0">
            <a:noAutofit/>
          </a:bodyPr>
          <a:lstStyle>
            <a:lvl1pPr lvl="0" algn="l">
              <a:lnSpc>
                <a:spcPct val="150000"/>
              </a:lnSpc>
              <a:spcBef>
                <a:spcPts val="0"/>
              </a:spcBef>
              <a:spcAft>
                <a:spcPts val="0"/>
              </a:spcAft>
              <a:buClr>
                <a:srgbClr val="FABD0F"/>
              </a:buClr>
              <a:buSzPts val="2000"/>
              <a:buNone/>
              <a:defRPr sz="2000" b="1" i="0">
                <a:solidFill>
                  <a:srgbClr val="FABD0F"/>
                </a:solidFill>
                <a:latin typeface="Open Sans SemiBold"/>
                <a:ea typeface="Open Sans SemiBold"/>
                <a:cs typeface="Open Sans SemiBold"/>
                <a:sym typeface="Open Sans SemiBold"/>
              </a:defRPr>
            </a:lvl1pPr>
            <a:lvl2pPr lvl="1" algn="ctr">
              <a:lnSpc>
                <a:spcPct val="150000"/>
              </a:lnSpc>
              <a:spcBef>
                <a:spcPts val="1200"/>
              </a:spcBef>
              <a:spcAft>
                <a:spcPts val="0"/>
              </a:spcAft>
              <a:buClr>
                <a:schemeClr val="lt1"/>
              </a:buClr>
              <a:buSzPts val="2000"/>
              <a:buNone/>
              <a:defRPr sz="2000"/>
            </a:lvl2pPr>
            <a:lvl3pPr lvl="2" algn="ctr">
              <a:lnSpc>
                <a:spcPct val="150000"/>
              </a:lnSpc>
              <a:spcBef>
                <a:spcPts val="1200"/>
              </a:spcBef>
              <a:spcAft>
                <a:spcPts val="0"/>
              </a:spcAft>
              <a:buClr>
                <a:schemeClr val="lt1"/>
              </a:buClr>
              <a:buSzPts val="1800"/>
              <a:buNone/>
              <a:defRPr sz="1800"/>
            </a:lvl3pPr>
            <a:lvl4pPr lvl="3" algn="ctr">
              <a:lnSpc>
                <a:spcPct val="150000"/>
              </a:lnSpc>
              <a:spcBef>
                <a:spcPts val="1200"/>
              </a:spcBef>
              <a:spcAft>
                <a:spcPts val="0"/>
              </a:spcAft>
              <a:buClr>
                <a:schemeClr val="lt1"/>
              </a:buClr>
              <a:buSzPts val="1600"/>
              <a:buNone/>
              <a:defRPr sz="1600"/>
            </a:lvl4pPr>
            <a:lvl5pPr lvl="4" algn="ctr">
              <a:lnSpc>
                <a:spcPct val="150000"/>
              </a:lnSpc>
              <a:spcBef>
                <a:spcPts val="1200"/>
              </a:spcBef>
              <a:spcAft>
                <a:spcPts val="0"/>
              </a:spcAft>
              <a:buClr>
                <a:schemeClr val="lt1"/>
              </a:buClr>
              <a:buSzPts val="1600"/>
              <a:buNone/>
              <a:defRPr sz="1600"/>
            </a:lvl5pPr>
            <a:lvl6pPr lvl="5" algn="ctr">
              <a:lnSpc>
                <a:spcPct val="150000"/>
              </a:lnSpc>
              <a:spcBef>
                <a:spcPts val="1200"/>
              </a:spcBef>
              <a:spcAft>
                <a:spcPts val="0"/>
              </a:spcAft>
              <a:buClr>
                <a:schemeClr val="lt1"/>
              </a:buClr>
              <a:buSzPts val="1600"/>
              <a:buNone/>
              <a:defRPr sz="1600"/>
            </a:lvl6pPr>
            <a:lvl7pPr lvl="6" algn="ctr">
              <a:lnSpc>
                <a:spcPct val="150000"/>
              </a:lnSpc>
              <a:spcBef>
                <a:spcPts val="1200"/>
              </a:spcBef>
              <a:spcAft>
                <a:spcPts val="0"/>
              </a:spcAft>
              <a:buClr>
                <a:schemeClr val="lt1"/>
              </a:buClr>
              <a:buSzPts val="1600"/>
              <a:buNone/>
              <a:defRPr sz="1600"/>
            </a:lvl7pPr>
            <a:lvl8pPr lvl="7" algn="ctr">
              <a:lnSpc>
                <a:spcPct val="150000"/>
              </a:lnSpc>
              <a:spcBef>
                <a:spcPts val="1200"/>
              </a:spcBef>
              <a:spcAft>
                <a:spcPts val="0"/>
              </a:spcAft>
              <a:buClr>
                <a:schemeClr val="lt1"/>
              </a:buClr>
              <a:buSzPts val="1600"/>
              <a:buNone/>
              <a:defRPr sz="1600"/>
            </a:lvl8pPr>
            <a:lvl9pPr lvl="8" algn="ctr">
              <a:lnSpc>
                <a:spcPct val="150000"/>
              </a:lnSpc>
              <a:spcBef>
                <a:spcPts val="1200"/>
              </a:spcBef>
              <a:spcAft>
                <a:spcPts val="1200"/>
              </a:spcAft>
              <a:buClr>
                <a:schemeClr val="lt1"/>
              </a:buClr>
              <a:buSzPts val="1600"/>
              <a:buNone/>
              <a:defRPr sz="1600"/>
            </a:lvl9pPr>
          </a:lstStyle>
          <a:p>
            <a:endParaRPr/>
          </a:p>
        </p:txBody>
      </p:sp>
      <p:sp>
        <p:nvSpPr>
          <p:cNvPr id="17" name="Google Shape;17;p2"/>
          <p:cNvSpPr txBox="1">
            <a:spLocks noGrp="1"/>
          </p:cNvSpPr>
          <p:nvPr>
            <p:ph type="body" idx="2"/>
          </p:nvPr>
        </p:nvSpPr>
        <p:spPr>
          <a:xfrm>
            <a:off x="604800" y="4728727"/>
            <a:ext cx="10891875" cy="389812"/>
          </a:xfrm>
          <a:prstGeom prst="rect">
            <a:avLst/>
          </a:prstGeom>
          <a:noFill/>
          <a:ln>
            <a:noFill/>
          </a:ln>
        </p:spPr>
        <p:txBody>
          <a:bodyPr spcFirstLastPara="1" wrap="square" lIns="91425" tIns="45700" rIns="91425" bIns="45700" anchor="b" anchorCtr="0">
            <a:noAutofit/>
          </a:bodyPr>
          <a:lstStyle>
            <a:lvl1pPr marL="457200" lvl="0" indent="-228600" algn="l">
              <a:lnSpc>
                <a:spcPct val="150000"/>
              </a:lnSpc>
              <a:spcBef>
                <a:spcPts val="0"/>
              </a:spcBef>
              <a:spcAft>
                <a:spcPts val="0"/>
              </a:spcAft>
              <a:buClr>
                <a:schemeClr val="lt2"/>
              </a:buClr>
              <a:buSzPts val="1400"/>
              <a:buNone/>
              <a:defRPr sz="1400" b="0" i="0">
                <a:solidFill>
                  <a:schemeClr val="lt2"/>
                </a:solidFill>
                <a:latin typeface="Open Sans"/>
                <a:ea typeface="Open Sans"/>
                <a:cs typeface="Open Sans"/>
                <a:sym typeface="Open Sans"/>
              </a:defRPr>
            </a:lvl1pPr>
            <a:lvl2pPr marL="914400" lvl="1" indent="-342900" algn="l">
              <a:lnSpc>
                <a:spcPct val="150000"/>
              </a:lnSpc>
              <a:spcBef>
                <a:spcPts val="1200"/>
              </a:spcBef>
              <a:spcAft>
                <a:spcPts val="0"/>
              </a:spcAft>
              <a:buClr>
                <a:schemeClr val="lt1"/>
              </a:buClr>
              <a:buSzPts val="1800"/>
              <a:buChar char="•"/>
              <a:defRPr/>
            </a:lvl2pPr>
            <a:lvl3pPr marL="1371600" lvl="2" indent="-342900" algn="l">
              <a:lnSpc>
                <a:spcPct val="150000"/>
              </a:lnSpc>
              <a:spcBef>
                <a:spcPts val="1200"/>
              </a:spcBef>
              <a:spcAft>
                <a:spcPts val="0"/>
              </a:spcAft>
              <a:buClr>
                <a:schemeClr val="lt1"/>
              </a:buClr>
              <a:buSzPts val="1800"/>
              <a:buChar char="⁃"/>
              <a:defRPr/>
            </a:lvl3pPr>
            <a:lvl4pPr marL="1828800" lvl="3" indent="-342900" algn="l">
              <a:lnSpc>
                <a:spcPct val="150000"/>
              </a:lnSpc>
              <a:spcBef>
                <a:spcPts val="1200"/>
              </a:spcBef>
              <a:spcAft>
                <a:spcPts val="0"/>
              </a:spcAft>
              <a:buClr>
                <a:schemeClr val="lt1"/>
              </a:buClr>
              <a:buSzPts val="1800"/>
              <a:buChar char="•"/>
              <a:defRPr/>
            </a:lvl4pPr>
            <a:lvl5pPr marL="2286000" lvl="4" indent="-342900" algn="l">
              <a:lnSpc>
                <a:spcPct val="150000"/>
              </a:lnSpc>
              <a:spcBef>
                <a:spcPts val="1200"/>
              </a:spcBef>
              <a:spcAft>
                <a:spcPts val="0"/>
              </a:spcAft>
              <a:buClr>
                <a:schemeClr val="lt1"/>
              </a:buClr>
              <a:buSzPts val="1800"/>
              <a:buChar char="•"/>
              <a:defRPr/>
            </a:lvl5pPr>
            <a:lvl6pPr marL="2743200" lvl="5" indent="-342900" algn="l">
              <a:lnSpc>
                <a:spcPct val="150000"/>
              </a:lnSpc>
              <a:spcBef>
                <a:spcPts val="1200"/>
              </a:spcBef>
              <a:spcAft>
                <a:spcPts val="0"/>
              </a:spcAft>
              <a:buClr>
                <a:schemeClr val="lt1"/>
              </a:buClr>
              <a:buSzPts val="1800"/>
              <a:buChar char="•"/>
              <a:defRPr/>
            </a:lvl6pPr>
            <a:lvl7pPr marL="3200400" lvl="6" indent="-342900" algn="l">
              <a:lnSpc>
                <a:spcPct val="150000"/>
              </a:lnSpc>
              <a:spcBef>
                <a:spcPts val="1200"/>
              </a:spcBef>
              <a:spcAft>
                <a:spcPts val="0"/>
              </a:spcAft>
              <a:buClr>
                <a:schemeClr val="lt1"/>
              </a:buClr>
              <a:buSzPts val="1800"/>
              <a:buChar char="•"/>
              <a:defRPr/>
            </a:lvl7pPr>
            <a:lvl8pPr marL="3657600" lvl="7" indent="-342900" algn="l">
              <a:lnSpc>
                <a:spcPct val="150000"/>
              </a:lnSpc>
              <a:spcBef>
                <a:spcPts val="1200"/>
              </a:spcBef>
              <a:spcAft>
                <a:spcPts val="0"/>
              </a:spcAft>
              <a:buClr>
                <a:schemeClr val="lt1"/>
              </a:buClr>
              <a:buSzPts val="1800"/>
              <a:buChar char="•"/>
              <a:defRPr/>
            </a:lvl8pPr>
            <a:lvl9pPr marL="4114800" lvl="8" indent="-342900" algn="l">
              <a:lnSpc>
                <a:spcPct val="150000"/>
              </a:lnSpc>
              <a:spcBef>
                <a:spcPts val="1200"/>
              </a:spcBef>
              <a:spcAft>
                <a:spcPts val="1200"/>
              </a:spcAft>
              <a:buClr>
                <a:schemeClr val="lt1"/>
              </a:buClr>
              <a:buSzPts val="1800"/>
              <a:buChar char="•"/>
              <a:defRPr/>
            </a:lvl9pPr>
          </a:lstStyle>
          <a:p>
            <a:endParaRPr/>
          </a:p>
        </p:txBody>
      </p:sp>
      <p:pic>
        <p:nvPicPr>
          <p:cNvPr id="18" name="Google Shape;18;p2"/>
          <p:cNvPicPr preferRelativeResize="0"/>
          <p:nvPr/>
        </p:nvPicPr>
        <p:blipFill rotWithShape="1">
          <a:blip r:embed="rId2">
            <a:alphaModFix/>
          </a:blip>
          <a:srcRect/>
          <a:stretch/>
        </p:blipFill>
        <p:spPr>
          <a:xfrm>
            <a:off x="9553575" y="6057900"/>
            <a:ext cx="1943100" cy="457200"/>
          </a:xfrm>
          <a:prstGeom prst="rect">
            <a:avLst/>
          </a:prstGeom>
          <a:noFill/>
          <a:ln>
            <a:noFill/>
          </a:ln>
        </p:spPr>
      </p:pic>
      <p:pic>
        <p:nvPicPr>
          <p:cNvPr id="19" name="Google Shape;19;p2"/>
          <p:cNvPicPr preferRelativeResize="0"/>
          <p:nvPr/>
        </p:nvPicPr>
        <p:blipFill rotWithShape="1">
          <a:blip r:embed="rId3">
            <a:alphaModFix/>
          </a:blip>
          <a:srcRect/>
          <a:stretch/>
        </p:blipFill>
        <p:spPr>
          <a:xfrm>
            <a:off x="0" y="0"/>
            <a:ext cx="12192000" cy="165100"/>
          </a:xfrm>
          <a:prstGeom prst="rect">
            <a:avLst/>
          </a:prstGeom>
          <a:noFill/>
          <a:ln>
            <a:noFill/>
          </a:ln>
        </p:spPr>
      </p:pic>
      <p:sp>
        <p:nvSpPr>
          <p:cNvPr id="20" name="Google Shape;20;p2"/>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solidFill>
                  <a:schemeClr val="lt2"/>
                </a:solidFill>
              </a:defRPr>
            </a:lvl1pPr>
            <a:lvl2pPr lvl="1">
              <a:buNone/>
              <a:defRPr>
                <a:solidFill>
                  <a:schemeClr val="lt2"/>
                </a:solidFill>
              </a:defRPr>
            </a:lvl2pPr>
            <a:lvl3pPr lvl="2">
              <a:buNone/>
              <a:defRPr>
                <a:solidFill>
                  <a:schemeClr val="lt2"/>
                </a:solidFill>
              </a:defRPr>
            </a:lvl3pPr>
            <a:lvl4pPr lvl="3">
              <a:buNone/>
              <a:defRPr>
                <a:solidFill>
                  <a:schemeClr val="lt2"/>
                </a:solidFill>
              </a:defRPr>
            </a:lvl4pPr>
            <a:lvl5pPr lvl="4">
              <a:buNone/>
              <a:defRPr>
                <a:solidFill>
                  <a:schemeClr val="lt2"/>
                </a:solidFill>
              </a:defRPr>
            </a:lvl5pPr>
            <a:lvl6pPr lvl="5">
              <a:buNone/>
              <a:defRPr>
                <a:solidFill>
                  <a:schemeClr val="lt2"/>
                </a:solidFill>
              </a:defRPr>
            </a:lvl6pPr>
            <a:lvl7pPr lvl="6">
              <a:buNone/>
              <a:defRPr>
                <a:solidFill>
                  <a:schemeClr val="lt2"/>
                </a:solidFill>
              </a:defRPr>
            </a:lvl7pPr>
            <a:lvl8pPr lvl="7">
              <a:buNone/>
              <a:defRPr>
                <a:solidFill>
                  <a:schemeClr val="lt2"/>
                </a:solidFill>
              </a:defRPr>
            </a:lvl8pPr>
            <a:lvl9pPr lvl="8">
              <a:buNone/>
              <a:defRPr>
                <a:solidFill>
                  <a:schemeClr val="lt2"/>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page with call-out box – grey">
  <p:cSld name="Text page with call-out box – grey">
    <p:bg>
      <p:bgPr>
        <a:solidFill>
          <a:srgbClr val="EBEBEC"/>
        </a:solidFill>
        <a:effectLst/>
      </p:bgPr>
    </p:bg>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2"/>
          <p:cNvSpPr>
            <a:spLocks noGrp="1"/>
          </p:cNvSpPr>
          <p:nvPr>
            <p:ph type="body" idx="1"/>
          </p:nvPr>
        </p:nvSpPr>
        <p:spPr>
          <a:xfrm>
            <a:off x="6324600" y="1591200"/>
            <a:ext cx="5170199" cy="2560124"/>
          </a:xfrm>
          <a:prstGeom prst="roundRect">
            <a:avLst>
              <a:gd name="adj" fmla="val 193"/>
            </a:avLst>
          </a:prstGeom>
          <a:solidFill>
            <a:schemeClr val="lt2"/>
          </a:solidFill>
          <a:ln w="9525" cap="flat" cmpd="sng">
            <a:solidFill>
              <a:srgbClr val="A7A9AC"/>
            </a:solidFill>
            <a:prstDash val="solid"/>
            <a:round/>
            <a:headEnd type="none" w="sm" len="sm"/>
            <a:tailEnd type="none" w="sm" len="sm"/>
          </a:ln>
        </p:spPr>
        <p:txBody>
          <a:bodyPr spcFirstLastPara="1" wrap="square" lIns="457200" tIns="457200" rIns="457200" bIns="457200" anchor="t" anchorCtr="0">
            <a:noAutofit/>
          </a:bodyPr>
          <a:lstStyle>
            <a:lvl1pPr marL="457200" lvl="0" indent="-228600" algn="l">
              <a:lnSpc>
                <a:spcPct val="160000"/>
              </a:lnSpc>
              <a:spcBef>
                <a:spcPts val="0"/>
              </a:spcBef>
              <a:spcAft>
                <a:spcPts val="0"/>
              </a:spcAft>
              <a:buClr>
                <a:schemeClr val="accent1"/>
              </a:buClr>
              <a:buSzPts val="1600"/>
              <a:buNone/>
              <a:defRPr b="1" i="0">
                <a:solidFill>
                  <a:schemeClr val="accent1"/>
                </a:solidFill>
                <a:latin typeface="Open Sans SemiBold"/>
                <a:ea typeface="Open Sans SemiBold"/>
                <a:cs typeface="Open Sans SemiBold"/>
                <a:sym typeface="Open Sans SemiBold"/>
              </a:defRPr>
            </a:lvl1pPr>
            <a:lvl2pPr marL="914400" lvl="1" indent="-342900" algn="l">
              <a:lnSpc>
                <a:spcPct val="150000"/>
              </a:lnSpc>
              <a:spcBef>
                <a:spcPts val="0"/>
              </a:spcBef>
              <a:spcAft>
                <a:spcPts val="0"/>
              </a:spcAft>
              <a:buClr>
                <a:schemeClr val="dk1"/>
              </a:buClr>
              <a:buSzPts val="1800"/>
              <a:buChar char="•"/>
              <a:defRPr/>
            </a:lvl2pPr>
            <a:lvl3pPr marL="1371600" lvl="2" indent="-342900" algn="l">
              <a:lnSpc>
                <a:spcPct val="150000"/>
              </a:lnSpc>
              <a:spcBef>
                <a:spcPts val="1200"/>
              </a:spcBef>
              <a:spcAft>
                <a:spcPts val="0"/>
              </a:spcAft>
              <a:buClr>
                <a:schemeClr val="dk1"/>
              </a:buClr>
              <a:buSzPts val="1800"/>
              <a:buChar char="⁃"/>
              <a:defRPr/>
            </a:lvl3pPr>
            <a:lvl4pPr marL="1828800" lvl="3" indent="-342900" algn="l">
              <a:lnSpc>
                <a:spcPct val="150000"/>
              </a:lnSpc>
              <a:spcBef>
                <a:spcPts val="1200"/>
              </a:spcBef>
              <a:spcAft>
                <a:spcPts val="0"/>
              </a:spcAft>
              <a:buClr>
                <a:schemeClr val="dk1"/>
              </a:buClr>
              <a:buSzPts val="1800"/>
              <a:buChar char="•"/>
              <a:defRPr/>
            </a:lvl4pPr>
            <a:lvl5pPr marL="2286000" lvl="4" indent="-342900" algn="l">
              <a:lnSpc>
                <a:spcPct val="150000"/>
              </a:lnSpc>
              <a:spcBef>
                <a:spcPts val="1200"/>
              </a:spcBef>
              <a:spcAft>
                <a:spcPts val="0"/>
              </a:spcAft>
              <a:buClr>
                <a:schemeClr val="dk1"/>
              </a:buClr>
              <a:buSzPts val="1800"/>
              <a:buChar char="•"/>
              <a:defRPr/>
            </a:lvl5pPr>
            <a:lvl6pPr marL="2743200" lvl="5" indent="-342900" algn="l">
              <a:lnSpc>
                <a:spcPct val="150000"/>
              </a:lnSpc>
              <a:spcBef>
                <a:spcPts val="1200"/>
              </a:spcBef>
              <a:spcAft>
                <a:spcPts val="0"/>
              </a:spcAft>
              <a:buClr>
                <a:schemeClr val="dk1"/>
              </a:buClr>
              <a:buSzPts val="1800"/>
              <a:buChar char="•"/>
              <a:defRPr/>
            </a:lvl6pPr>
            <a:lvl7pPr marL="3200400" lvl="6" indent="-342900" algn="l">
              <a:lnSpc>
                <a:spcPct val="150000"/>
              </a:lnSpc>
              <a:spcBef>
                <a:spcPts val="1200"/>
              </a:spcBef>
              <a:spcAft>
                <a:spcPts val="0"/>
              </a:spcAft>
              <a:buClr>
                <a:schemeClr val="dk1"/>
              </a:buClr>
              <a:buSzPts val="1800"/>
              <a:buChar char="•"/>
              <a:defRPr/>
            </a:lvl7pPr>
            <a:lvl8pPr marL="3657600" lvl="7" indent="-342900" algn="l">
              <a:lnSpc>
                <a:spcPct val="150000"/>
              </a:lnSpc>
              <a:spcBef>
                <a:spcPts val="1200"/>
              </a:spcBef>
              <a:spcAft>
                <a:spcPts val="0"/>
              </a:spcAft>
              <a:buClr>
                <a:schemeClr val="dk1"/>
              </a:buClr>
              <a:buSzPts val="1800"/>
              <a:buChar char="•"/>
              <a:defRPr/>
            </a:lvl8pPr>
            <a:lvl9pPr marL="4114800" lvl="8" indent="-342900" algn="l">
              <a:lnSpc>
                <a:spcPct val="150000"/>
              </a:lnSpc>
              <a:spcBef>
                <a:spcPts val="1200"/>
              </a:spcBef>
              <a:spcAft>
                <a:spcPts val="1200"/>
              </a:spcAft>
              <a:buClr>
                <a:schemeClr val="dk1"/>
              </a:buClr>
              <a:buSzPts val="1800"/>
              <a:buChar char="•"/>
              <a:defRPr/>
            </a:lvl9pPr>
          </a:lstStyle>
          <a:p>
            <a:endParaRPr/>
          </a:p>
        </p:txBody>
      </p:sp>
      <p:sp>
        <p:nvSpPr>
          <p:cNvPr id="83" name="Google Shape;83;p12"/>
          <p:cNvSpPr txBox="1">
            <a:spLocks noGrp="1"/>
          </p:cNvSpPr>
          <p:nvPr>
            <p:ph type="body" idx="2"/>
          </p:nvPr>
        </p:nvSpPr>
        <p:spPr>
          <a:xfrm>
            <a:off x="599585"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sp>
        <p:nvSpPr>
          <p:cNvPr id="84" name="Google Shape;84;p12"/>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5" name="Google Shape;85;p12"/>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86" name="Google Shape;86;p12"/>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7" name="Google Shape;87;p12"/>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88" name="Google Shape;88;p12"/>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solidFill>
                  <a:schemeClr val="accent1"/>
                </a:solidFill>
                <a:latin typeface="Open Sans SemiBold"/>
                <a:ea typeface="Open Sans SemiBold"/>
                <a:cs typeface="Open Sans SemiBold"/>
                <a:sym typeface="Open Sans SemiBold"/>
              </a:defRPr>
            </a:lvl1pPr>
            <a:lvl2pPr lvl="1">
              <a:buNone/>
              <a:defRPr>
                <a:solidFill>
                  <a:schemeClr val="accent1"/>
                </a:solidFill>
                <a:latin typeface="Open Sans SemiBold"/>
                <a:ea typeface="Open Sans SemiBold"/>
                <a:cs typeface="Open Sans SemiBold"/>
                <a:sym typeface="Open Sans SemiBold"/>
              </a:defRPr>
            </a:lvl2pPr>
            <a:lvl3pPr lvl="2">
              <a:buNone/>
              <a:defRPr>
                <a:solidFill>
                  <a:schemeClr val="accent1"/>
                </a:solidFill>
                <a:latin typeface="Open Sans SemiBold"/>
                <a:ea typeface="Open Sans SemiBold"/>
                <a:cs typeface="Open Sans SemiBold"/>
                <a:sym typeface="Open Sans SemiBold"/>
              </a:defRPr>
            </a:lvl3pPr>
            <a:lvl4pPr lvl="3">
              <a:buNone/>
              <a:defRPr>
                <a:solidFill>
                  <a:schemeClr val="accent1"/>
                </a:solidFill>
                <a:latin typeface="Open Sans SemiBold"/>
                <a:ea typeface="Open Sans SemiBold"/>
                <a:cs typeface="Open Sans SemiBold"/>
                <a:sym typeface="Open Sans SemiBold"/>
              </a:defRPr>
            </a:lvl4pPr>
            <a:lvl5pPr lvl="4">
              <a:buNone/>
              <a:defRPr>
                <a:solidFill>
                  <a:schemeClr val="accent1"/>
                </a:solidFill>
                <a:latin typeface="Open Sans SemiBold"/>
                <a:ea typeface="Open Sans SemiBold"/>
                <a:cs typeface="Open Sans SemiBold"/>
                <a:sym typeface="Open Sans SemiBold"/>
              </a:defRPr>
            </a:lvl5pPr>
            <a:lvl6pPr lvl="5">
              <a:buNone/>
              <a:defRPr>
                <a:solidFill>
                  <a:schemeClr val="accent1"/>
                </a:solidFill>
                <a:latin typeface="Open Sans SemiBold"/>
                <a:ea typeface="Open Sans SemiBold"/>
                <a:cs typeface="Open Sans SemiBold"/>
                <a:sym typeface="Open Sans SemiBold"/>
              </a:defRPr>
            </a:lvl6pPr>
            <a:lvl7pPr lvl="6">
              <a:buNone/>
              <a:defRPr>
                <a:solidFill>
                  <a:schemeClr val="accent1"/>
                </a:solidFill>
                <a:latin typeface="Open Sans SemiBold"/>
                <a:ea typeface="Open Sans SemiBold"/>
                <a:cs typeface="Open Sans SemiBold"/>
                <a:sym typeface="Open Sans SemiBold"/>
              </a:defRPr>
            </a:lvl7pPr>
            <a:lvl8pPr lvl="7">
              <a:buNone/>
              <a:defRPr>
                <a:solidFill>
                  <a:schemeClr val="accent1"/>
                </a:solidFill>
                <a:latin typeface="Open Sans SemiBold"/>
                <a:ea typeface="Open Sans SemiBold"/>
                <a:cs typeface="Open Sans SemiBold"/>
                <a:sym typeface="Open Sans SemiBold"/>
              </a:defRPr>
            </a:lvl8pPr>
            <a:lvl9pPr lvl="8">
              <a:buNone/>
              <a:defRPr>
                <a:solidFill>
                  <a:schemeClr val="accent1"/>
                </a:solidFill>
                <a:latin typeface="Open Sans SemiBold"/>
                <a:ea typeface="Open Sans SemiBold"/>
                <a:cs typeface="Open Sans SemiBold"/>
                <a:sym typeface="Open Sans SemiBo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page with call-out box – blue">
  <p:cSld name="Text page with call-out box – blue">
    <p:bg>
      <p:bgPr>
        <a:solidFill>
          <a:srgbClr val="EBEBEC"/>
        </a:solidFill>
        <a:effectLst/>
      </p:bgPr>
    </p:bg>
    <p:spTree>
      <p:nvGrpSpPr>
        <p:cNvPr id="1" name="Shape 89"/>
        <p:cNvGrpSpPr/>
        <p:nvPr/>
      </p:nvGrpSpPr>
      <p:grpSpPr>
        <a:xfrm>
          <a:off x="0" y="0"/>
          <a:ext cx="0" cy="0"/>
          <a:chOff x="0" y="0"/>
          <a:chExt cx="0" cy="0"/>
        </a:xfrm>
      </p:grpSpPr>
      <p:sp>
        <p:nvSpPr>
          <p:cNvPr id="90" name="Google Shape;90;p13"/>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13"/>
          <p:cNvSpPr>
            <a:spLocks noGrp="1"/>
          </p:cNvSpPr>
          <p:nvPr>
            <p:ph type="body" idx="1"/>
          </p:nvPr>
        </p:nvSpPr>
        <p:spPr>
          <a:xfrm>
            <a:off x="6324600" y="1591200"/>
            <a:ext cx="5170199" cy="2560124"/>
          </a:xfrm>
          <a:prstGeom prst="roundRect">
            <a:avLst>
              <a:gd name="adj" fmla="val 193"/>
            </a:avLst>
          </a:prstGeom>
          <a:solidFill>
            <a:schemeClr val="accent1"/>
          </a:solidFill>
          <a:ln>
            <a:noFill/>
          </a:ln>
        </p:spPr>
        <p:txBody>
          <a:bodyPr spcFirstLastPara="1" wrap="square" lIns="457200" tIns="457200" rIns="457200" bIns="457200" anchor="t" anchorCtr="0">
            <a:noAutofit/>
          </a:bodyPr>
          <a:lstStyle>
            <a:lvl1pPr marL="457200" lvl="0" indent="-228600" algn="l">
              <a:lnSpc>
                <a:spcPct val="160000"/>
              </a:lnSpc>
              <a:spcBef>
                <a:spcPts val="0"/>
              </a:spcBef>
              <a:spcAft>
                <a:spcPts val="0"/>
              </a:spcAft>
              <a:buClr>
                <a:schemeClr val="lt2"/>
              </a:buClr>
              <a:buSzPts val="1600"/>
              <a:buNone/>
              <a:defRPr b="1" i="0">
                <a:solidFill>
                  <a:schemeClr val="lt2"/>
                </a:solidFill>
                <a:latin typeface="Open Sans SemiBold"/>
                <a:ea typeface="Open Sans SemiBold"/>
                <a:cs typeface="Open Sans SemiBold"/>
                <a:sym typeface="Open Sans SemiBold"/>
              </a:defRPr>
            </a:lvl1pPr>
            <a:lvl2pPr marL="914400" lvl="1" indent="-342900" algn="l">
              <a:lnSpc>
                <a:spcPct val="150000"/>
              </a:lnSpc>
              <a:spcBef>
                <a:spcPts val="0"/>
              </a:spcBef>
              <a:spcAft>
                <a:spcPts val="0"/>
              </a:spcAft>
              <a:buClr>
                <a:schemeClr val="dk1"/>
              </a:buClr>
              <a:buSzPts val="1800"/>
              <a:buChar char="•"/>
              <a:defRPr/>
            </a:lvl2pPr>
            <a:lvl3pPr marL="1371600" lvl="2" indent="-342900" algn="l">
              <a:lnSpc>
                <a:spcPct val="150000"/>
              </a:lnSpc>
              <a:spcBef>
                <a:spcPts val="1200"/>
              </a:spcBef>
              <a:spcAft>
                <a:spcPts val="0"/>
              </a:spcAft>
              <a:buClr>
                <a:schemeClr val="dk1"/>
              </a:buClr>
              <a:buSzPts val="1800"/>
              <a:buChar char="⁃"/>
              <a:defRPr/>
            </a:lvl3pPr>
            <a:lvl4pPr marL="1828800" lvl="3" indent="-342900" algn="l">
              <a:lnSpc>
                <a:spcPct val="150000"/>
              </a:lnSpc>
              <a:spcBef>
                <a:spcPts val="1200"/>
              </a:spcBef>
              <a:spcAft>
                <a:spcPts val="0"/>
              </a:spcAft>
              <a:buClr>
                <a:schemeClr val="dk1"/>
              </a:buClr>
              <a:buSzPts val="1800"/>
              <a:buChar char="•"/>
              <a:defRPr/>
            </a:lvl4pPr>
            <a:lvl5pPr marL="2286000" lvl="4" indent="-342900" algn="l">
              <a:lnSpc>
                <a:spcPct val="150000"/>
              </a:lnSpc>
              <a:spcBef>
                <a:spcPts val="1200"/>
              </a:spcBef>
              <a:spcAft>
                <a:spcPts val="0"/>
              </a:spcAft>
              <a:buClr>
                <a:schemeClr val="dk1"/>
              </a:buClr>
              <a:buSzPts val="1800"/>
              <a:buChar char="•"/>
              <a:defRPr/>
            </a:lvl5pPr>
            <a:lvl6pPr marL="2743200" lvl="5" indent="-342900" algn="l">
              <a:lnSpc>
                <a:spcPct val="150000"/>
              </a:lnSpc>
              <a:spcBef>
                <a:spcPts val="1200"/>
              </a:spcBef>
              <a:spcAft>
                <a:spcPts val="0"/>
              </a:spcAft>
              <a:buClr>
                <a:schemeClr val="dk1"/>
              </a:buClr>
              <a:buSzPts val="1800"/>
              <a:buChar char="•"/>
              <a:defRPr/>
            </a:lvl6pPr>
            <a:lvl7pPr marL="3200400" lvl="6" indent="-342900" algn="l">
              <a:lnSpc>
                <a:spcPct val="150000"/>
              </a:lnSpc>
              <a:spcBef>
                <a:spcPts val="1200"/>
              </a:spcBef>
              <a:spcAft>
                <a:spcPts val="0"/>
              </a:spcAft>
              <a:buClr>
                <a:schemeClr val="dk1"/>
              </a:buClr>
              <a:buSzPts val="1800"/>
              <a:buChar char="•"/>
              <a:defRPr/>
            </a:lvl7pPr>
            <a:lvl8pPr marL="3657600" lvl="7" indent="-342900" algn="l">
              <a:lnSpc>
                <a:spcPct val="150000"/>
              </a:lnSpc>
              <a:spcBef>
                <a:spcPts val="1200"/>
              </a:spcBef>
              <a:spcAft>
                <a:spcPts val="0"/>
              </a:spcAft>
              <a:buClr>
                <a:schemeClr val="dk1"/>
              </a:buClr>
              <a:buSzPts val="1800"/>
              <a:buChar char="•"/>
              <a:defRPr/>
            </a:lvl8pPr>
            <a:lvl9pPr marL="4114800" lvl="8" indent="-342900" algn="l">
              <a:lnSpc>
                <a:spcPct val="150000"/>
              </a:lnSpc>
              <a:spcBef>
                <a:spcPts val="1200"/>
              </a:spcBef>
              <a:spcAft>
                <a:spcPts val="1200"/>
              </a:spcAft>
              <a:buClr>
                <a:schemeClr val="dk1"/>
              </a:buClr>
              <a:buSzPts val="1800"/>
              <a:buChar char="•"/>
              <a:defRPr/>
            </a:lvl9pPr>
          </a:lstStyle>
          <a:p>
            <a:endParaRPr/>
          </a:p>
        </p:txBody>
      </p:sp>
      <p:sp>
        <p:nvSpPr>
          <p:cNvPr id="92" name="Google Shape;92;p13"/>
          <p:cNvSpPr txBox="1">
            <a:spLocks noGrp="1"/>
          </p:cNvSpPr>
          <p:nvPr>
            <p:ph type="body" idx="2"/>
          </p:nvPr>
        </p:nvSpPr>
        <p:spPr>
          <a:xfrm>
            <a:off x="599585"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sp>
        <p:nvSpPr>
          <p:cNvPr id="93" name="Google Shape;93;p13"/>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4" name="Google Shape;94;p13"/>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95" name="Google Shape;95;p13"/>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6" name="Google Shape;96;p13"/>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97" name="Google Shape;97;p13"/>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solidFill>
                  <a:schemeClr val="lt2"/>
                </a:solidFill>
                <a:latin typeface="Open Sans SemiBold"/>
                <a:ea typeface="Open Sans SemiBold"/>
                <a:cs typeface="Open Sans SemiBold"/>
                <a:sym typeface="Open Sans SemiBold"/>
              </a:defRPr>
            </a:lvl1pPr>
            <a:lvl2pPr lvl="1">
              <a:buNone/>
              <a:defRPr>
                <a:solidFill>
                  <a:schemeClr val="lt2"/>
                </a:solidFill>
                <a:latin typeface="Open Sans SemiBold"/>
                <a:ea typeface="Open Sans SemiBold"/>
                <a:cs typeface="Open Sans SemiBold"/>
                <a:sym typeface="Open Sans SemiBold"/>
              </a:defRPr>
            </a:lvl2pPr>
            <a:lvl3pPr lvl="2">
              <a:buNone/>
              <a:defRPr>
                <a:solidFill>
                  <a:schemeClr val="lt2"/>
                </a:solidFill>
                <a:latin typeface="Open Sans SemiBold"/>
                <a:ea typeface="Open Sans SemiBold"/>
                <a:cs typeface="Open Sans SemiBold"/>
                <a:sym typeface="Open Sans SemiBold"/>
              </a:defRPr>
            </a:lvl3pPr>
            <a:lvl4pPr lvl="3">
              <a:buNone/>
              <a:defRPr>
                <a:solidFill>
                  <a:schemeClr val="lt2"/>
                </a:solidFill>
                <a:latin typeface="Open Sans SemiBold"/>
                <a:ea typeface="Open Sans SemiBold"/>
                <a:cs typeface="Open Sans SemiBold"/>
                <a:sym typeface="Open Sans SemiBold"/>
              </a:defRPr>
            </a:lvl4pPr>
            <a:lvl5pPr lvl="4">
              <a:buNone/>
              <a:defRPr>
                <a:solidFill>
                  <a:schemeClr val="lt2"/>
                </a:solidFill>
                <a:latin typeface="Open Sans SemiBold"/>
                <a:ea typeface="Open Sans SemiBold"/>
                <a:cs typeface="Open Sans SemiBold"/>
                <a:sym typeface="Open Sans SemiBold"/>
              </a:defRPr>
            </a:lvl5pPr>
            <a:lvl6pPr lvl="5">
              <a:buNone/>
              <a:defRPr>
                <a:solidFill>
                  <a:schemeClr val="lt2"/>
                </a:solidFill>
                <a:latin typeface="Open Sans SemiBold"/>
                <a:ea typeface="Open Sans SemiBold"/>
                <a:cs typeface="Open Sans SemiBold"/>
                <a:sym typeface="Open Sans SemiBold"/>
              </a:defRPr>
            </a:lvl6pPr>
            <a:lvl7pPr lvl="6">
              <a:buNone/>
              <a:defRPr>
                <a:solidFill>
                  <a:schemeClr val="lt2"/>
                </a:solidFill>
                <a:latin typeface="Open Sans SemiBold"/>
                <a:ea typeface="Open Sans SemiBold"/>
                <a:cs typeface="Open Sans SemiBold"/>
                <a:sym typeface="Open Sans SemiBold"/>
              </a:defRPr>
            </a:lvl7pPr>
            <a:lvl8pPr lvl="7">
              <a:buNone/>
              <a:defRPr>
                <a:solidFill>
                  <a:schemeClr val="lt2"/>
                </a:solidFill>
                <a:latin typeface="Open Sans SemiBold"/>
                <a:ea typeface="Open Sans SemiBold"/>
                <a:cs typeface="Open Sans SemiBold"/>
                <a:sym typeface="Open Sans SemiBold"/>
              </a:defRPr>
            </a:lvl8pPr>
            <a:lvl9pPr lvl="8">
              <a:buNone/>
              <a:defRPr>
                <a:solidFill>
                  <a:schemeClr val="lt2"/>
                </a:solidFill>
                <a:latin typeface="Open Sans SemiBold"/>
                <a:ea typeface="Open Sans SemiBold"/>
                <a:cs typeface="Open Sans SemiBold"/>
                <a:sym typeface="Open Sans SemiBo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ext page with call-out box – red">
  <p:cSld name="Text page with call-out box – red">
    <p:bg>
      <p:bgPr>
        <a:solidFill>
          <a:srgbClr val="EBEBEC"/>
        </a:solidFill>
        <a:effectLst/>
      </p:bgPr>
    </p:bg>
    <p:spTree>
      <p:nvGrpSpPr>
        <p:cNvPr id="1" name="Shape 98"/>
        <p:cNvGrpSpPr/>
        <p:nvPr/>
      </p:nvGrpSpPr>
      <p:grpSpPr>
        <a:xfrm>
          <a:off x="0" y="0"/>
          <a:ext cx="0" cy="0"/>
          <a:chOff x="0" y="0"/>
          <a:chExt cx="0" cy="0"/>
        </a:xfrm>
      </p:grpSpPr>
      <p:sp>
        <p:nvSpPr>
          <p:cNvPr id="99" name="Google Shape;99;p14"/>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14"/>
          <p:cNvSpPr>
            <a:spLocks noGrp="1"/>
          </p:cNvSpPr>
          <p:nvPr>
            <p:ph type="body" idx="1"/>
          </p:nvPr>
        </p:nvSpPr>
        <p:spPr>
          <a:xfrm>
            <a:off x="6324600" y="1591200"/>
            <a:ext cx="5170199" cy="2560124"/>
          </a:xfrm>
          <a:prstGeom prst="roundRect">
            <a:avLst>
              <a:gd name="adj" fmla="val 193"/>
            </a:avLst>
          </a:prstGeom>
          <a:solidFill>
            <a:schemeClr val="dk2"/>
          </a:solidFill>
          <a:ln>
            <a:noFill/>
          </a:ln>
        </p:spPr>
        <p:txBody>
          <a:bodyPr spcFirstLastPara="1" wrap="square" lIns="457200" tIns="457200" rIns="457200" bIns="457200" anchor="t" anchorCtr="0">
            <a:noAutofit/>
          </a:bodyPr>
          <a:lstStyle>
            <a:lvl1pPr marL="457200" lvl="0" indent="-228600" algn="l">
              <a:lnSpc>
                <a:spcPct val="160000"/>
              </a:lnSpc>
              <a:spcBef>
                <a:spcPts val="0"/>
              </a:spcBef>
              <a:spcAft>
                <a:spcPts val="0"/>
              </a:spcAft>
              <a:buClr>
                <a:schemeClr val="lt2"/>
              </a:buClr>
              <a:buSzPts val="1600"/>
              <a:buNone/>
              <a:defRPr b="1" i="0">
                <a:solidFill>
                  <a:schemeClr val="lt2"/>
                </a:solidFill>
                <a:latin typeface="Open Sans SemiBold"/>
                <a:ea typeface="Open Sans SemiBold"/>
                <a:cs typeface="Open Sans SemiBold"/>
                <a:sym typeface="Open Sans SemiBold"/>
              </a:defRPr>
            </a:lvl1pPr>
            <a:lvl2pPr marL="914400" lvl="1" indent="-342900" algn="l">
              <a:lnSpc>
                <a:spcPct val="150000"/>
              </a:lnSpc>
              <a:spcBef>
                <a:spcPts val="0"/>
              </a:spcBef>
              <a:spcAft>
                <a:spcPts val="0"/>
              </a:spcAft>
              <a:buClr>
                <a:schemeClr val="dk1"/>
              </a:buClr>
              <a:buSzPts val="1800"/>
              <a:buChar char="•"/>
              <a:defRPr/>
            </a:lvl2pPr>
            <a:lvl3pPr marL="1371600" lvl="2" indent="-342900" algn="l">
              <a:lnSpc>
                <a:spcPct val="150000"/>
              </a:lnSpc>
              <a:spcBef>
                <a:spcPts val="1200"/>
              </a:spcBef>
              <a:spcAft>
                <a:spcPts val="0"/>
              </a:spcAft>
              <a:buClr>
                <a:schemeClr val="dk1"/>
              </a:buClr>
              <a:buSzPts val="1800"/>
              <a:buChar char="⁃"/>
              <a:defRPr/>
            </a:lvl3pPr>
            <a:lvl4pPr marL="1828800" lvl="3" indent="-342900" algn="l">
              <a:lnSpc>
                <a:spcPct val="150000"/>
              </a:lnSpc>
              <a:spcBef>
                <a:spcPts val="1200"/>
              </a:spcBef>
              <a:spcAft>
                <a:spcPts val="0"/>
              </a:spcAft>
              <a:buClr>
                <a:schemeClr val="dk1"/>
              </a:buClr>
              <a:buSzPts val="1800"/>
              <a:buChar char="•"/>
              <a:defRPr/>
            </a:lvl4pPr>
            <a:lvl5pPr marL="2286000" lvl="4" indent="-342900" algn="l">
              <a:lnSpc>
                <a:spcPct val="150000"/>
              </a:lnSpc>
              <a:spcBef>
                <a:spcPts val="1200"/>
              </a:spcBef>
              <a:spcAft>
                <a:spcPts val="0"/>
              </a:spcAft>
              <a:buClr>
                <a:schemeClr val="dk1"/>
              </a:buClr>
              <a:buSzPts val="1800"/>
              <a:buChar char="•"/>
              <a:defRPr/>
            </a:lvl5pPr>
            <a:lvl6pPr marL="2743200" lvl="5" indent="-342900" algn="l">
              <a:lnSpc>
                <a:spcPct val="150000"/>
              </a:lnSpc>
              <a:spcBef>
                <a:spcPts val="1200"/>
              </a:spcBef>
              <a:spcAft>
                <a:spcPts val="0"/>
              </a:spcAft>
              <a:buClr>
                <a:schemeClr val="dk1"/>
              </a:buClr>
              <a:buSzPts val="1800"/>
              <a:buChar char="•"/>
              <a:defRPr/>
            </a:lvl6pPr>
            <a:lvl7pPr marL="3200400" lvl="6" indent="-342900" algn="l">
              <a:lnSpc>
                <a:spcPct val="150000"/>
              </a:lnSpc>
              <a:spcBef>
                <a:spcPts val="1200"/>
              </a:spcBef>
              <a:spcAft>
                <a:spcPts val="0"/>
              </a:spcAft>
              <a:buClr>
                <a:schemeClr val="dk1"/>
              </a:buClr>
              <a:buSzPts val="1800"/>
              <a:buChar char="•"/>
              <a:defRPr/>
            </a:lvl7pPr>
            <a:lvl8pPr marL="3657600" lvl="7" indent="-342900" algn="l">
              <a:lnSpc>
                <a:spcPct val="150000"/>
              </a:lnSpc>
              <a:spcBef>
                <a:spcPts val="1200"/>
              </a:spcBef>
              <a:spcAft>
                <a:spcPts val="0"/>
              </a:spcAft>
              <a:buClr>
                <a:schemeClr val="dk1"/>
              </a:buClr>
              <a:buSzPts val="1800"/>
              <a:buChar char="•"/>
              <a:defRPr/>
            </a:lvl8pPr>
            <a:lvl9pPr marL="4114800" lvl="8" indent="-342900" algn="l">
              <a:lnSpc>
                <a:spcPct val="150000"/>
              </a:lnSpc>
              <a:spcBef>
                <a:spcPts val="1200"/>
              </a:spcBef>
              <a:spcAft>
                <a:spcPts val="1200"/>
              </a:spcAft>
              <a:buClr>
                <a:schemeClr val="dk1"/>
              </a:buClr>
              <a:buSzPts val="1800"/>
              <a:buChar char="•"/>
              <a:defRPr/>
            </a:lvl9pPr>
          </a:lstStyle>
          <a:p>
            <a:endParaRPr/>
          </a:p>
        </p:txBody>
      </p:sp>
      <p:sp>
        <p:nvSpPr>
          <p:cNvPr id="101" name="Google Shape;101;p14"/>
          <p:cNvSpPr txBox="1">
            <a:spLocks noGrp="1"/>
          </p:cNvSpPr>
          <p:nvPr>
            <p:ph type="body" idx="2"/>
          </p:nvPr>
        </p:nvSpPr>
        <p:spPr>
          <a:xfrm>
            <a:off x="599585"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102" name="Google Shape;102;p14"/>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103" name="Google Shape;103;p14"/>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04" name="Google Shape;104;p14"/>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105" name="Google Shape;105;p14"/>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solidFill>
                  <a:schemeClr val="lt2"/>
                </a:solidFill>
                <a:latin typeface="Open Sans SemiBold"/>
                <a:ea typeface="Open Sans SemiBold"/>
                <a:cs typeface="Open Sans SemiBold"/>
                <a:sym typeface="Open Sans SemiBold"/>
              </a:defRPr>
            </a:lvl1pPr>
            <a:lvl2pPr lvl="1">
              <a:buNone/>
              <a:defRPr>
                <a:solidFill>
                  <a:schemeClr val="lt2"/>
                </a:solidFill>
                <a:latin typeface="Open Sans SemiBold"/>
                <a:ea typeface="Open Sans SemiBold"/>
                <a:cs typeface="Open Sans SemiBold"/>
                <a:sym typeface="Open Sans SemiBold"/>
              </a:defRPr>
            </a:lvl2pPr>
            <a:lvl3pPr lvl="2">
              <a:buNone/>
              <a:defRPr>
                <a:solidFill>
                  <a:schemeClr val="lt2"/>
                </a:solidFill>
                <a:latin typeface="Open Sans SemiBold"/>
                <a:ea typeface="Open Sans SemiBold"/>
                <a:cs typeface="Open Sans SemiBold"/>
                <a:sym typeface="Open Sans SemiBold"/>
              </a:defRPr>
            </a:lvl3pPr>
            <a:lvl4pPr lvl="3">
              <a:buNone/>
              <a:defRPr>
                <a:solidFill>
                  <a:schemeClr val="lt2"/>
                </a:solidFill>
                <a:latin typeface="Open Sans SemiBold"/>
                <a:ea typeface="Open Sans SemiBold"/>
                <a:cs typeface="Open Sans SemiBold"/>
                <a:sym typeface="Open Sans SemiBold"/>
              </a:defRPr>
            </a:lvl4pPr>
            <a:lvl5pPr lvl="4">
              <a:buNone/>
              <a:defRPr>
                <a:solidFill>
                  <a:schemeClr val="lt2"/>
                </a:solidFill>
                <a:latin typeface="Open Sans SemiBold"/>
                <a:ea typeface="Open Sans SemiBold"/>
                <a:cs typeface="Open Sans SemiBold"/>
                <a:sym typeface="Open Sans SemiBold"/>
              </a:defRPr>
            </a:lvl5pPr>
            <a:lvl6pPr lvl="5">
              <a:buNone/>
              <a:defRPr>
                <a:solidFill>
                  <a:schemeClr val="lt2"/>
                </a:solidFill>
                <a:latin typeface="Open Sans SemiBold"/>
                <a:ea typeface="Open Sans SemiBold"/>
                <a:cs typeface="Open Sans SemiBold"/>
                <a:sym typeface="Open Sans SemiBold"/>
              </a:defRPr>
            </a:lvl6pPr>
            <a:lvl7pPr lvl="6">
              <a:buNone/>
              <a:defRPr>
                <a:solidFill>
                  <a:schemeClr val="lt2"/>
                </a:solidFill>
                <a:latin typeface="Open Sans SemiBold"/>
                <a:ea typeface="Open Sans SemiBold"/>
                <a:cs typeface="Open Sans SemiBold"/>
                <a:sym typeface="Open Sans SemiBold"/>
              </a:defRPr>
            </a:lvl7pPr>
            <a:lvl8pPr lvl="7">
              <a:buNone/>
              <a:defRPr>
                <a:solidFill>
                  <a:schemeClr val="lt2"/>
                </a:solidFill>
                <a:latin typeface="Open Sans SemiBold"/>
                <a:ea typeface="Open Sans SemiBold"/>
                <a:cs typeface="Open Sans SemiBold"/>
                <a:sym typeface="Open Sans SemiBold"/>
              </a:defRPr>
            </a:lvl8pPr>
            <a:lvl9pPr lvl="8">
              <a:buNone/>
              <a:defRPr>
                <a:solidFill>
                  <a:schemeClr val="lt2"/>
                </a:solidFill>
                <a:latin typeface="Open Sans SemiBold"/>
                <a:ea typeface="Open Sans SemiBold"/>
                <a:cs typeface="Open Sans SemiBold"/>
                <a:sym typeface="Open Sans SemiBo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page with call-out box – yellow">
  <p:cSld name="Text page with call-out box – yellow">
    <p:bg>
      <p:bgPr>
        <a:solidFill>
          <a:srgbClr val="EBEBEC"/>
        </a:solidFill>
        <a:effectLst/>
      </p:bgPr>
    </p:bg>
    <p:spTree>
      <p:nvGrpSpPr>
        <p:cNvPr id="1" name="Shape 106"/>
        <p:cNvGrpSpPr/>
        <p:nvPr/>
      </p:nvGrpSpPr>
      <p:grpSpPr>
        <a:xfrm>
          <a:off x="0" y="0"/>
          <a:ext cx="0" cy="0"/>
          <a:chOff x="0" y="0"/>
          <a:chExt cx="0" cy="0"/>
        </a:xfrm>
      </p:grpSpPr>
      <p:sp>
        <p:nvSpPr>
          <p:cNvPr id="107" name="Google Shape;107;p15"/>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8" name="Google Shape;108;p15"/>
          <p:cNvSpPr>
            <a:spLocks noGrp="1"/>
          </p:cNvSpPr>
          <p:nvPr>
            <p:ph type="body" idx="1"/>
          </p:nvPr>
        </p:nvSpPr>
        <p:spPr>
          <a:xfrm>
            <a:off x="6324600" y="1591200"/>
            <a:ext cx="5170199" cy="2560124"/>
          </a:xfrm>
          <a:prstGeom prst="roundRect">
            <a:avLst>
              <a:gd name="adj" fmla="val 193"/>
            </a:avLst>
          </a:prstGeom>
          <a:solidFill>
            <a:srgbClr val="FABD0F"/>
          </a:solidFill>
          <a:ln>
            <a:noFill/>
          </a:ln>
        </p:spPr>
        <p:txBody>
          <a:bodyPr spcFirstLastPara="1" wrap="square" lIns="457200" tIns="457200" rIns="457200" bIns="457200" anchor="t" anchorCtr="0">
            <a:noAutofit/>
          </a:bodyPr>
          <a:lstStyle>
            <a:lvl1pPr marL="457200" lvl="0" indent="-228600" algn="l">
              <a:lnSpc>
                <a:spcPct val="160000"/>
              </a:lnSpc>
              <a:spcBef>
                <a:spcPts val="0"/>
              </a:spcBef>
              <a:spcAft>
                <a:spcPts val="0"/>
              </a:spcAft>
              <a:buClr>
                <a:schemeClr val="accent1"/>
              </a:buClr>
              <a:buSzPts val="1600"/>
              <a:buNone/>
              <a:defRPr b="1" i="0">
                <a:solidFill>
                  <a:schemeClr val="accent1"/>
                </a:solidFill>
                <a:latin typeface="Open Sans SemiBold"/>
                <a:ea typeface="Open Sans SemiBold"/>
                <a:cs typeface="Open Sans SemiBold"/>
                <a:sym typeface="Open Sans SemiBold"/>
              </a:defRPr>
            </a:lvl1pPr>
            <a:lvl2pPr marL="914400" lvl="1" indent="-342900" algn="l">
              <a:lnSpc>
                <a:spcPct val="150000"/>
              </a:lnSpc>
              <a:spcBef>
                <a:spcPts val="0"/>
              </a:spcBef>
              <a:spcAft>
                <a:spcPts val="0"/>
              </a:spcAft>
              <a:buClr>
                <a:schemeClr val="dk1"/>
              </a:buClr>
              <a:buSzPts val="1800"/>
              <a:buChar char="•"/>
              <a:defRPr/>
            </a:lvl2pPr>
            <a:lvl3pPr marL="1371600" lvl="2" indent="-342900" algn="l">
              <a:lnSpc>
                <a:spcPct val="150000"/>
              </a:lnSpc>
              <a:spcBef>
                <a:spcPts val="1200"/>
              </a:spcBef>
              <a:spcAft>
                <a:spcPts val="0"/>
              </a:spcAft>
              <a:buClr>
                <a:schemeClr val="dk1"/>
              </a:buClr>
              <a:buSzPts val="1800"/>
              <a:buChar char="⁃"/>
              <a:defRPr/>
            </a:lvl3pPr>
            <a:lvl4pPr marL="1828800" lvl="3" indent="-342900" algn="l">
              <a:lnSpc>
                <a:spcPct val="150000"/>
              </a:lnSpc>
              <a:spcBef>
                <a:spcPts val="1200"/>
              </a:spcBef>
              <a:spcAft>
                <a:spcPts val="0"/>
              </a:spcAft>
              <a:buClr>
                <a:schemeClr val="dk1"/>
              </a:buClr>
              <a:buSzPts val="1800"/>
              <a:buChar char="•"/>
              <a:defRPr/>
            </a:lvl4pPr>
            <a:lvl5pPr marL="2286000" lvl="4" indent="-342900" algn="l">
              <a:lnSpc>
                <a:spcPct val="150000"/>
              </a:lnSpc>
              <a:spcBef>
                <a:spcPts val="1200"/>
              </a:spcBef>
              <a:spcAft>
                <a:spcPts val="0"/>
              </a:spcAft>
              <a:buClr>
                <a:schemeClr val="dk1"/>
              </a:buClr>
              <a:buSzPts val="1800"/>
              <a:buChar char="•"/>
              <a:defRPr/>
            </a:lvl5pPr>
            <a:lvl6pPr marL="2743200" lvl="5" indent="-342900" algn="l">
              <a:lnSpc>
                <a:spcPct val="150000"/>
              </a:lnSpc>
              <a:spcBef>
                <a:spcPts val="1200"/>
              </a:spcBef>
              <a:spcAft>
                <a:spcPts val="0"/>
              </a:spcAft>
              <a:buClr>
                <a:schemeClr val="dk1"/>
              </a:buClr>
              <a:buSzPts val="1800"/>
              <a:buChar char="•"/>
              <a:defRPr/>
            </a:lvl6pPr>
            <a:lvl7pPr marL="3200400" lvl="6" indent="-342900" algn="l">
              <a:lnSpc>
                <a:spcPct val="150000"/>
              </a:lnSpc>
              <a:spcBef>
                <a:spcPts val="1200"/>
              </a:spcBef>
              <a:spcAft>
                <a:spcPts val="0"/>
              </a:spcAft>
              <a:buClr>
                <a:schemeClr val="dk1"/>
              </a:buClr>
              <a:buSzPts val="1800"/>
              <a:buChar char="•"/>
              <a:defRPr/>
            </a:lvl7pPr>
            <a:lvl8pPr marL="3657600" lvl="7" indent="-342900" algn="l">
              <a:lnSpc>
                <a:spcPct val="150000"/>
              </a:lnSpc>
              <a:spcBef>
                <a:spcPts val="1200"/>
              </a:spcBef>
              <a:spcAft>
                <a:spcPts val="0"/>
              </a:spcAft>
              <a:buClr>
                <a:schemeClr val="dk1"/>
              </a:buClr>
              <a:buSzPts val="1800"/>
              <a:buChar char="•"/>
              <a:defRPr/>
            </a:lvl8pPr>
            <a:lvl9pPr marL="4114800" lvl="8" indent="-342900" algn="l">
              <a:lnSpc>
                <a:spcPct val="150000"/>
              </a:lnSpc>
              <a:spcBef>
                <a:spcPts val="1200"/>
              </a:spcBef>
              <a:spcAft>
                <a:spcPts val="1200"/>
              </a:spcAft>
              <a:buClr>
                <a:schemeClr val="dk1"/>
              </a:buClr>
              <a:buSzPts val="1800"/>
              <a:buChar char="•"/>
              <a:defRPr/>
            </a:lvl9pPr>
          </a:lstStyle>
          <a:p>
            <a:endParaRPr/>
          </a:p>
        </p:txBody>
      </p:sp>
      <p:sp>
        <p:nvSpPr>
          <p:cNvPr id="109" name="Google Shape;109;p15"/>
          <p:cNvSpPr txBox="1">
            <a:spLocks noGrp="1"/>
          </p:cNvSpPr>
          <p:nvPr>
            <p:ph type="body" idx="2"/>
          </p:nvPr>
        </p:nvSpPr>
        <p:spPr>
          <a:xfrm>
            <a:off x="599585"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110" name="Google Shape;110;p15"/>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111" name="Google Shape;111;p15"/>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12" name="Google Shape;112;p15"/>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113" name="Google Shape;113;p15"/>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solidFill>
                  <a:schemeClr val="accent1"/>
                </a:solidFill>
                <a:latin typeface="Open Sans SemiBold"/>
                <a:ea typeface="Open Sans SemiBold"/>
                <a:cs typeface="Open Sans SemiBold"/>
                <a:sym typeface="Open Sans SemiBold"/>
              </a:defRPr>
            </a:lvl1pPr>
            <a:lvl2pPr lvl="1">
              <a:buNone/>
              <a:defRPr>
                <a:solidFill>
                  <a:schemeClr val="accent1"/>
                </a:solidFill>
                <a:latin typeface="Open Sans SemiBold"/>
                <a:ea typeface="Open Sans SemiBold"/>
                <a:cs typeface="Open Sans SemiBold"/>
                <a:sym typeface="Open Sans SemiBold"/>
              </a:defRPr>
            </a:lvl2pPr>
            <a:lvl3pPr lvl="2">
              <a:buNone/>
              <a:defRPr>
                <a:solidFill>
                  <a:schemeClr val="accent1"/>
                </a:solidFill>
                <a:latin typeface="Open Sans SemiBold"/>
                <a:ea typeface="Open Sans SemiBold"/>
                <a:cs typeface="Open Sans SemiBold"/>
                <a:sym typeface="Open Sans SemiBold"/>
              </a:defRPr>
            </a:lvl3pPr>
            <a:lvl4pPr lvl="3">
              <a:buNone/>
              <a:defRPr>
                <a:solidFill>
                  <a:schemeClr val="accent1"/>
                </a:solidFill>
                <a:latin typeface="Open Sans SemiBold"/>
                <a:ea typeface="Open Sans SemiBold"/>
                <a:cs typeface="Open Sans SemiBold"/>
                <a:sym typeface="Open Sans SemiBold"/>
              </a:defRPr>
            </a:lvl4pPr>
            <a:lvl5pPr lvl="4">
              <a:buNone/>
              <a:defRPr>
                <a:solidFill>
                  <a:schemeClr val="accent1"/>
                </a:solidFill>
                <a:latin typeface="Open Sans SemiBold"/>
                <a:ea typeface="Open Sans SemiBold"/>
                <a:cs typeface="Open Sans SemiBold"/>
                <a:sym typeface="Open Sans SemiBold"/>
              </a:defRPr>
            </a:lvl5pPr>
            <a:lvl6pPr lvl="5">
              <a:buNone/>
              <a:defRPr>
                <a:solidFill>
                  <a:schemeClr val="accent1"/>
                </a:solidFill>
                <a:latin typeface="Open Sans SemiBold"/>
                <a:ea typeface="Open Sans SemiBold"/>
                <a:cs typeface="Open Sans SemiBold"/>
                <a:sym typeface="Open Sans SemiBold"/>
              </a:defRPr>
            </a:lvl6pPr>
            <a:lvl7pPr lvl="6">
              <a:buNone/>
              <a:defRPr>
                <a:solidFill>
                  <a:schemeClr val="accent1"/>
                </a:solidFill>
                <a:latin typeface="Open Sans SemiBold"/>
                <a:ea typeface="Open Sans SemiBold"/>
                <a:cs typeface="Open Sans SemiBold"/>
                <a:sym typeface="Open Sans SemiBold"/>
              </a:defRPr>
            </a:lvl7pPr>
            <a:lvl8pPr lvl="7">
              <a:buNone/>
              <a:defRPr>
                <a:solidFill>
                  <a:schemeClr val="accent1"/>
                </a:solidFill>
                <a:latin typeface="Open Sans SemiBold"/>
                <a:ea typeface="Open Sans SemiBold"/>
                <a:cs typeface="Open Sans SemiBold"/>
                <a:sym typeface="Open Sans SemiBold"/>
              </a:defRPr>
            </a:lvl8pPr>
            <a:lvl9pPr lvl="8">
              <a:buNone/>
              <a:defRPr>
                <a:solidFill>
                  <a:schemeClr val="accent1"/>
                </a:solidFill>
                <a:latin typeface="Open Sans SemiBold"/>
                <a:ea typeface="Open Sans SemiBold"/>
                <a:cs typeface="Open Sans SemiBold"/>
                <a:sym typeface="Open Sans SemiBo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ext page with chart – blank">
  <p:cSld name="Text page with chart – blank">
    <p:bg>
      <p:bgPr>
        <a:solidFill>
          <a:srgbClr val="EBEBEC"/>
        </a:solidFill>
        <a:effectLst/>
      </p:bgPr>
    </p:bg>
    <p:spTree>
      <p:nvGrpSpPr>
        <p:cNvPr id="1" name="Shape 114"/>
        <p:cNvGrpSpPr/>
        <p:nvPr/>
      </p:nvGrpSpPr>
      <p:grpSpPr>
        <a:xfrm>
          <a:off x="0" y="0"/>
          <a:ext cx="0" cy="0"/>
          <a:chOff x="0" y="0"/>
          <a:chExt cx="0" cy="0"/>
        </a:xfrm>
      </p:grpSpPr>
      <p:sp>
        <p:nvSpPr>
          <p:cNvPr id="115" name="Google Shape;115;p16"/>
          <p:cNvSpPr/>
          <p:nvPr/>
        </p:nvSpPr>
        <p:spPr>
          <a:xfrm>
            <a:off x="6324600" y="1592263"/>
            <a:ext cx="5172075" cy="446563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6" name="Google Shape;116;p16"/>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7" name="Google Shape;117;p16"/>
          <p:cNvSpPr txBox="1">
            <a:spLocks noGrp="1"/>
          </p:cNvSpPr>
          <p:nvPr>
            <p:ph type="body" idx="1"/>
          </p:nvPr>
        </p:nvSpPr>
        <p:spPr>
          <a:xfrm>
            <a:off x="599585"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118" name="Google Shape;118;p16"/>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119" name="Google Shape;119;p16"/>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20" name="Google Shape;120;p16"/>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121" name="Google Shape;121;p16"/>
          <p:cNvSpPr/>
          <p:nvPr/>
        </p:nvSpPr>
        <p:spPr>
          <a:xfrm>
            <a:off x="6324600" y="1592263"/>
            <a:ext cx="5172075" cy="3436937"/>
          </a:xfrm>
          <a:prstGeom prst="rect">
            <a:avLst/>
          </a:prstGeom>
          <a:solidFill>
            <a:schemeClr val="lt2"/>
          </a:solidFill>
          <a:ln w="9525" cap="flat" cmpd="sng">
            <a:solidFill>
              <a:srgbClr val="A7A9A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2" name="Google Shape;122;p16"/>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age">
  <p:cSld name="Blank page">
    <p:bg>
      <p:bgPr>
        <a:solidFill>
          <a:srgbClr val="EBEBEC"/>
        </a:solidFill>
        <a:effectLst/>
      </p:bgPr>
    </p:bg>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25" name="Google Shape;125;p17"/>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126" name="Google Shape;126;p17"/>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27" name="Google Shape;127;p17"/>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128" name="Google Shape;128;p17"/>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Netural presentation page">
  <p:cSld name="Netural presentation page">
    <p:bg>
      <p:bgPr>
        <a:solidFill>
          <a:schemeClr val="lt2"/>
        </a:solidFill>
        <a:effectLst/>
      </p:bgPr>
    </p:bg>
    <p:spTree>
      <p:nvGrpSpPr>
        <p:cNvPr id="1" name="Shape 129"/>
        <p:cNvGrpSpPr/>
        <p:nvPr/>
      </p:nvGrpSpPr>
      <p:grpSpPr>
        <a:xfrm>
          <a:off x="0" y="0"/>
          <a:ext cx="0" cy="0"/>
          <a:chOff x="0" y="0"/>
          <a:chExt cx="0" cy="0"/>
        </a:xfrm>
      </p:grpSpPr>
      <p:sp>
        <p:nvSpPr>
          <p:cNvPr id="130" name="Google Shape;130;p18"/>
          <p:cNvSpPr txBox="1">
            <a:spLocks noGrp="1"/>
          </p:cNvSpPr>
          <p:nvPr>
            <p:ph type="title"/>
          </p:nvPr>
        </p:nvSpPr>
        <p:spPr>
          <a:xfrm>
            <a:off x="599585" y="705274"/>
            <a:ext cx="10897200"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1"/>
              </a:buClr>
              <a:buSzPts val="2600"/>
              <a:buFont typeface="Open Sans SemiBold"/>
              <a:buNone/>
              <a:defRPr sz="2600" b="1" i="0">
                <a:solidFill>
                  <a:schemeClr val="dk1"/>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1" name="Google Shape;131;p18"/>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32" name="Google Shape;132;p18"/>
          <p:cNvPicPr preferRelativeResize="0"/>
          <p:nvPr/>
        </p:nvPicPr>
        <p:blipFill rotWithShape="1">
          <a:blip r:embed="rId2">
            <a:alphaModFix/>
          </a:blip>
          <a:srcRect/>
          <a:stretch/>
        </p:blipFill>
        <p:spPr>
          <a:xfrm>
            <a:off x="9553575" y="6057900"/>
            <a:ext cx="1943100" cy="457200"/>
          </a:xfrm>
          <a:prstGeom prst="rect">
            <a:avLst/>
          </a:prstGeom>
          <a:noFill/>
          <a:ln>
            <a:noFill/>
          </a:ln>
        </p:spPr>
      </p:pic>
      <p:pic>
        <p:nvPicPr>
          <p:cNvPr id="133" name="Google Shape;133;p18"/>
          <p:cNvPicPr preferRelativeResize="0"/>
          <p:nvPr/>
        </p:nvPicPr>
        <p:blipFill rotWithShape="1">
          <a:blip r:embed="rId3">
            <a:alphaModFix/>
          </a:blip>
          <a:srcRect/>
          <a:stretch/>
        </p:blipFill>
        <p:spPr>
          <a:xfrm>
            <a:off x="0" y="0"/>
            <a:ext cx="12192000" cy="165100"/>
          </a:xfrm>
          <a:prstGeom prst="rect">
            <a:avLst/>
          </a:prstGeom>
          <a:noFill/>
          <a:ln>
            <a:noFill/>
          </a:ln>
        </p:spPr>
      </p:pic>
      <p:sp>
        <p:nvSpPr>
          <p:cNvPr id="134" name="Google Shape;134;p18"/>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losing slide" type="blank">
  <p:cSld name="BLANK">
    <p:bg>
      <p:bgPr>
        <a:solidFill>
          <a:schemeClr val="accent1"/>
        </a:solidFill>
        <a:effectLst/>
      </p:bgPr>
    </p:bg>
    <p:spTree>
      <p:nvGrpSpPr>
        <p:cNvPr id="1" name="Shape 135"/>
        <p:cNvGrpSpPr/>
        <p:nvPr/>
      </p:nvGrpSpPr>
      <p:grpSpPr>
        <a:xfrm>
          <a:off x="0" y="0"/>
          <a:ext cx="0" cy="0"/>
          <a:chOff x="0" y="0"/>
          <a:chExt cx="0" cy="0"/>
        </a:xfrm>
      </p:grpSpPr>
      <p:pic>
        <p:nvPicPr>
          <p:cNvPr id="136" name="Google Shape;136;p19"/>
          <p:cNvPicPr preferRelativeResize="0"/>
          <p:nvPr/>
        </p:nvPicPr>
        <p:blipFill rotWithShape="1">
          <a:blip r:embed="rId2">
            <a:alphaModFix/>
          </a:blip>
          <a:srcRect/>
          <a:stretch/>
        </p:blipFill>
        <p:spPr>
          <a:xfrm>
            <a:off x="4367561" y="2145162"/>
            <a:ext cx="3456878" cy="2343646"/>
          </a:xfrm>
          <a:prstGeom prst="rect">
            <a:avLst/>
          </a:prstGeom>
          <a:noFill/>
          <a:ln>
            <a:noFill/>
          </a:ln>
        </p:spPr>
      </p:pic>
      <p:pic>
        <p:nvPicPr>
          <p:cNvPr id="137" name="Google Shape;137;p19"/>
          <p:cNvPicPr preferRelativeResize="0"/>
          <p:nvPr/>
        </p:nvPicPr>
        <p:blipFill rotWithShape="1">
          <a:blip r:embed="rId3">
            <a:alphaModFix/>
          </a:blip>
          <a:srcRect/>
          <a:stretch/>
        </p:blipFill>
        <p:spPr>
          <a:xfrm>
            <a:off x="0" y="0"/>
            <a:ext cx="12192000" cy="165100"/>
          </a:xfrm>
          <a:prstGeom prst="rect">
            <a:avLst/>
          </a:prstGeom>
          <a:noFill/>
          <a:ln>
            <a:noFill/>
          </a:ln>
        </p:spPr>
      </p:pic>
      <p:sp>
        <p:nvSpPr>
          <p:cNvPr id="138" name="Google Shape;138;p19"/>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accent1"/>
        </a:solidFill>
        <a:effectLst/>
      </p:bgPr>
    </p:bg>
    <p:spTree>
      <p:nvGrpSpPr>
        <p:cNvPr id="1" name="Shape 139"/>
        <p:cNvGrpSpPr/>
        <p:nvPr/>
      </p:nvGrpSpPr>
      <p:grpSpPr>
        <a:xfrm>
          <a:off x="0" y="0"/>
          <a:ext cx="0" cy="0"/>
          <a:chOff x="0" y="0"/>
          <a:chExt cx="0" cy="0"/>
        </a:xfrm>
      </p:grpSpPr>
      <p:sp>
        <p:nvSpPr>
          <p:cNvPr id="140" name="Google Shape;140;p20"/>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1" name="Google Shape;141;p20"/>
          <p:cNvSpPr txBox="1">
            <a:spLocks noGrp="1"/>
          </p:cNvSpPr>
          <p:nvPr>
            <p:ph type="ctrTitle"/>
          </p:nvPr>
        </p:nvSpPr>
        <p:spPr>
          <a:xfrm>
            <a:off x="590924" y="838200"/>
            <a:ext cx="10891875" cy="2284568"/>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2"/>
              </a:buClr>
              <a:buSzPts val="4400"/>
              <a:buFont typeface="Open Sans SemiBold"/>
              <a:buNone/>
              <a:defRPr sz="4400" b="1" i="0">
                <a:solidFill>
                  <a:schemeClr val="lt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2" name="Google Shape;142;p20"/>
          <p:cNvSpPr txBox="1">
            <a:spLocks noGrp="1"/>
          </p:cNvSpPr>
          <p:nvPr>
            <p:ph type="subTitle" idx="1"/>
          </p:nvPr>
        </p:nvSpPr>
        <p:spPr>
          <a:xfrm>
            <a:off x="590924" y="3238578"/>
            <a:ext cx="10891875" cy="538730"/>
          </a:xfrm>
          <a:prstGeom prst="rect">
            <a:avLst/>
          </a:prstGeom>
          <a:noFill/>
          <a:ln>
            <a:noFill/>
          </a:ln>
        </p:spPr>
        <p:txBody>
          <a:bodyPr spcFirstLastPara="1" wrap="square" lIns="91425" tIns="45700" rIns="91425" bIns="45700" anchor="t" anchorCtr="0">
            <a:noAutofit/>
          </a:bodyPr>
          <a:lstStyle>
            <a:lvl1pPr lvl="0" algn="l">
              <a:lnSpc>
                <a:spcPct val="150000"/>
              </a:lnSpc>
              <a:spcBef>
                <a:spcPts val="0"/>
              </a:spcBef>
              <a:spcAft>
                <a:spcPts val="0"/>
              </a:spcAft>
              <a:buClr>
                <a:srgbClr val="FABD0F"/>
              </a:buClr>
              <a:buSzPts val="2000"/>
              <a:buNone/>
              <a:defRPr sz="2000" b="1" i="0">
                <a:solidFill>
                  <a:srgbClr val="FABD0F"/>
                </a:solidFill>
                <a:latin typeface="Open Sans SemiBold"/>
                <a:ea typeface="Open Sans SemiBold"/>
                <a:cs typeface="Open Sans SemiBold"/>
                <a:sym typeface="Open Sans SemiBold"/>
              </a:defRPr>
            </a:lvl1pPr>
            <a:lvl2pPr lvl="1" algn="ctr">
              <a:lnSpc>
                <a:spcPct val="150000"/>
              </a:lnSpc>
              <a:spcBef>
                <a:spcPts val="1200"/>
              </a:spcBef>
              <a:spcAft>
                <a:spcPts val="0"/>
              </a:spcAft>
              <a:buClr>
                <a:schemeClr val="lt1"/>
              </a:buClr>
              <a:buSzPts val="2000"/>
              <a:buNone/>
              <a:defRPr sz="2000"/>
            </a:lvl2pPr>
            <a:lvl3pPr lvl="2" algn="ctr">
              <a:lnSpc>
                <a:spcPct val="150000"/>
              </a:lnSpc>
              <a:spcBef>
                <a:spcPts val="1200"/>
              </a:spcBef>
              <a:spcAft>
                <a:spcPts val="0"/>
              </a:spcAft>
              <a:buClr>
                <a:schemeClr val="lt1"/>
              </a:buClr>
              <a:buSzPts val="1800"/>
              <a:buNone/>
              <a:defRPr sz="1800"/>
            </a:lvl3pPr>
            <a:lvl4pPr lvl="3" algn="ctr">
              <a:lnSpc>
                <a:spcPct val="150000"/>
              </a:lnSpc>
              <a:spcBef>
                <a:spcPts val="1200"/>
              </a:spcBef>
              <a:spcAft>
                <a:spcPts val="0"/>
              </a:spcAft>
              <a:buClr>
                <a:schemeClr val="lt1"/>
              </a:buClr>
              <a:buSzPts val="1600"/>
              <a:buNone/>
              <a:defRPr sz="1600"/>
            </a:lvl4pPr>
            <a:lvl5pPr lvl="4" algn="ctr">
              <a:lnSpc>
                <a:spcPct val="150000"/>
              </a:lnSpc>
              <a:spcBef>
                <a:spcPts val="1200"/>
              </a:spcBef>
              <a:spcAft>
                <a:spcPts val="0"/>
              </a:spcAft>
              <a:buClr>
                <a:schemeClr val="lt1"/>
              </a:buClr>
              <a:buSzPts val="1600"/>
              <a:buNone/>
              <a:defRPr sz="1600"/>
            </a:lvl5pPr>
            <a:lvl6pPr lvl="5" algn="ctr">
              <a:lnSpc>
                <a:spcPct val="150000"/>
              </a:lnSpc>
              <a:spcBef>
                <a:spcPts val="1200"/>
              </a:spcBef>
              <a:spcAft>
                <a:spcPts val="0"/>
              </a:spcAft>
              <a:buClr>
                <a:schemeClr val="lt1"/>
              </a:buClr>
              <a:buSzPts val="1600"/>
              <a:buNone/>
              <a:defRPr sz="1600"/>
            </a:lvl6pPr>
            <a:lvl7pPr lvl="6" algn="ctr">
              <a:lnSpc>
                <a:spcPct val="150000"/>
              </a:lnSpc>
              <a:spcBef>
                <a:spcPts val="1200"/>
              </a:spcBef>
              <a:spcAft>
                <a:spcPts val="0"/>
              </a:spcAft>
              <a:buClr>
                <a:schemeClr val="lt1"/>
              </a:buClr>
              <a:buSzPts val="1600"/>
              <a:buNone/>
              <a:defRPr sz="1600"/>
            </a:lvl7pPr>
            <a:lvl8pPr lvl="7" algn="ctr">
              <a:lnSpc>
                <a:spcPct val="150000"/>
              </a:lnSpc>
              <a:spcBef>
                <a:spcPts val="1200"/>
              </a:spcBef>
              <a:spcAft>
                <a:spcPts val="0"/>
              </a:spcAft>
              <a:buClr>
                <a:schemeClr val="lt1"/>
              </a:buClr>
              <a:buSzPts val="1600"/>
              <a:buNone/>
              <a:defRPr sz="1600"/>
            </a:lvl8pPr>
            <a:lvl9pPr lvl="8" algn="ctr">
              <a:lnSpc>
                <a:spcPct val="150000"/>
              </a:lnSpc>
              <a:spcBef>
                <a:spcPts val="1200"/>
              </a:spcBef>
              <a:spcAft>
                <a:spcPts val="1200"/>
              </a:spcAft>
              <a:buClr>
                <a:schemeClr val="lt1"/>
              </a:buClr>
              <a:buSzPts val="1600"/>
              <a:buNone/>
              <a:defRPr sz="1600"/>
            </a:lvl9pPr>
          </a:lstStyle>
          <a:p>
            <a:endParaRPr/>
          </a:p>
        </p:txBody>
      </p:sp>
      <p:sp>
        <p:nvSpPr>
          <p:cNvPr id="143" name="Google Shape;143;p20"/>
          <p:cNvSpPr txBox="1">
            <a:spLocks noGrp="1"/>
          </p:cNvSpPr>
          <p:nvPr>
            <p:ph type="body" idx="2"/>
          </p:nvPr>
        </p:nvSpPr>
        <p:spPr>
          <a:xfrm>
            <a:off x="604800" y="4728727"/>
            <a:ext cx="10891875" cy="389812"/>
          </a:xfrm>
          <a:prstGeom prst="rect">
            <a:avLst/>
          </a:prstGeom>
          <a:noFill/>
          <a:ln>
            <a:noFill/>
          </a:ln>
        </p:spPr>
        <p:txBody>
          <a:bodyPr spcFirstLastPara="1" wrap="square" lIns="91425" tIns="45700" rIns="91425" bIns="45700" anchor="b" anchorCtr="0">
            <a:noAutofit/>
          </a:bodyPr>
          <a:lstStyle>
            <a:lvl1pPr marL="457200" lvl="0" indent="-228600" algn="l">
              <a:lnSpc>
                <a:spcPct val="150000"/>
              </a:lnSpc>
              <a:spcBef>
                <a:spcPts val="0"/>
              </a:spcBef>
              <a:spcAft>
                <a:spcPts val="0"/>
              </a:spcAft>
              <a:buClr>
                <a:schemeClr val="lt2"/>
              </a:buClr>
              <a:buSzPts val="1400"/>
              <a:buNone/>
              <a:defRPr sz="1400" b="0" i="0">
                <a:solidFill>
                  <a:schemeClr val="lt2"/>
                </a:solidFill>
                <a:latin typeface="Open Sans"/>
                <a:ea typeface="Open Sans"/>
                <a:cs typeface="Open Sans"/>
                <a:sym typeface="Open Sans"/>
              </a:defRPr>
            </a:lvl1pPr>
            <a:lvl2pPr marL="914400" lvl="1" indent="-342900" algn="l">
              <a:lnSpc>
                <a:spcPct val="150000"/>
              </a:lnSpc>
              <a:spcBef>
                <a:spcPts val="1200"/>
              </a:spcBef>
              <a:spcAft>
                <a:spcPts val="0"/>
              </a:spcAft>
              <a:buClr>
                <a:schemeClr val="lt1"/>
              </a:buClr>
              <a:buSzPts val="1800"/>
              <a:buChar char="•"/>
              <a:defRPr/>
            </a:lvl2pPr>
            <a:lvl3pPr marL="1371600" lvl="2" indent="-342900" algn="l">
              <a:lnSpc>
                <a:spcPct val="150000"/>
              </a:lnSpc>
              <a:spcBef>
                <a:spcPts val="1200"/>
              </a:spcBef>
              <a:spcAft>
                <a:spcPts val="0"/>
              </a:spcAft>
              <a:buClr>
                <a:schemeClr val="lt1"/>
              </a:buClr>
              <a:buSzPts val="1800"/>
              <a:buChar char="⁃"/>
              <a:defRPr/>
            </a:lvl3pPr>
            <a:lvl4pPr marL="1828800" lvl="3" indent="-342900" algn="l">
              <a:lnSpc>
                <a:spcPct val="150000"/>
              </a:lnSpc>
              <a:spcBef>
                <a:spcPts val="1200"/>
              </a:spcBef>
              <a:spcAft>
                <a:spcPts val="0"/>
              </a:spcAft>
              <a:buClr>
                <a:schemeClr val="lt1"/>
              </a:buClr>
              <a:buSzPts val="1800"/>
              <a:buChar char="•"/>
              <a:defRPr/>
            </a:lvl4pPr>
            <a:lvl5pPr marL="2286000" lvl="4" indent="-342900" algn="l">
              <a:lnSpc>
                <a:spcPct val="150000"/>
              </a:lnSpc>
              <a:spcBef>
                <a:spcPts val="1200"/>
              </a:spcBef>
              <a:spcAft>
                <a:spcPts val="0"/>
              </a:spcAft>
              <a:buClr>
                <a:schemeClr val="lt1"/>
              </a:buClr>
              <a:buSzPts val="1800"/>
              <a:buChar char="•"/>
              <a:defRPr/>
            </a:lvl5pPr>
            <a:lvl6pPr marL="2743200" lvl="5" indent="-342900" algn="l">
              <a:lnSpc>
                <a:spcPct val="150000"/>
              </a:lnSpc>
              <a:spcBef>
                <a:spcPts val="1200"/>
              </a:spcBef>
              <a:spcAft>
                <a:spcPts val="0"/>
              </a:spcAft>
              <a:buClr>
                <a:schemeClr val="lt1"/>
              </a:buClr>
              <a:buSzPts val="1800"/>
              <a:buChar char="•"/>
              <a:defRPr/>
            </a:lvl6pPr>
            <a:lvl7pPr marL="3200400" lvl="6" indent="-342900" algn="l">
              <a:lnSpc>
                <a:spcPct val="150000"/>
              </a:lnSpc>
              <a:spcBef>
                <a:spcPts val="1200"/>
              </a:spcBef>
              <a:spcAft>
                <a:spcPts val="0"/>
              </a:spcAft>
              <a:buClr>
                <a:schemeClr val="lt1"/>
              </a:buClr>
              <a:buSzPts val="1800"/>
              <a:buChar char="•"/>
              <a:defRPr/>
            </a:lvl7pPr>
            <a:lvl8pPr marL="3657600" lvl="7" indent="-342900" algn="l">
              <a:lnSpc>
                <a:spcPct val="150000"/>
              </a:lnSpc>
              <a:spcBef>
                <a:spcPts val="1200"/>
              </a:spcBef>
              <a:spcAft>
                <a:spcPts val="0"/>
              </a:spcAft>
              <a:buClr>
                <a:schemeClr val="lt1"/>
              </a:buClr>
              <a:buSzPts val="1800"/>
              <a:buChar char="•"/>
              <a:defRPr/>
            </a:lvl8pPr>
            <a:lvl9pPr marL="4114800" lvl="8" indent="-342900" algn="l">
              <a:lnSpc>
                <a:spcPct val="150000"/>
              </a:lnSpc>
              <a:spcBef>
                <a:spcPts val="1200"/>
              </a:spcBef>
              <a:spcAft>
                <a:spcPts val="1200"/>
              </a:spcAft>
              <a:buClr>
                <a:schemeClr val="lt1"/>
              </a:buClr>
              <a:buSzPts val="1800"/>
              <a:buChar char="•"/>
              <a:defRPr/>
            </a:lvl9pPr>
          </a:lstStyle>
          <a:p>
            <a:endParaRPr/>
          </a:p>
        </p:txBody>
      </p:sp>
      <p:pic>
        <p:nvPicPr>
          <p:cNvPr id="144" name="Google Shape;144;p20"/>
          <p:cNvPicPr preferRelativeResize="0"/>
          <p:nvPr/>
        </p:nvPicPr>
        <p:blipFill rotWithShape="1">
          <a:blip r:embed="rId2">
            <a:alphaModFix/>
          </a:blip>
          <a:srcRect/>
          <a:stretch/>
        </p:blipFill>
        <p:spPr>
          <a:xfrm>
            <a:off x="9553575" y="6057900"/>
            <a:ext cx="1943100" cy="457200"/>
          </a:xfrm>
          <a:prstGeom prst="rect">
            <a:avLst/>
          </a:prstGeom>
          <a:noFill/>
          <a:ln>
            <a:noFill/>
          </a:ln>
        </p:spPr>
      </p:pic>
      <p:pic>
        <p:nvPicPr>
          <p:cNvPr id="145" name="Google Shape;145;p20"/>
          <p:cNvPicPr preferRelativeResize="0"/>
          <p:nvPr/>
        </p:nvPicPr>
        <p:blipFill rotWithShape="1">
          <a:blip r:embed="rId3">
            <a:alphaModFix/>
          </a:blip>
          <a:srcRect/>
          <a:stretch/>
        </p:blipFill>
        <p:spPr>
          <a:xfrm>
            <a:off x="0" y="0"/>
            <a:ext cx="12192000" cy="165100"/>
          </a:xfrm>
          <a:prstGeom prst="rect">
            <a:avLst/>
          </a:prstGeom>
          <a:noFill/>
          <a:ln>
            <a:noFill/>
          </a:ln>
        </p:spPr>
      </p:pic>
      <p:sp>
        <p:nvSpPr>
          <p:cNvPr id="146" name="Google Shape;146;p20"/>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solidFill>
                  <a:schemeClr val="lt2"/>
                </a:solidFill>
              </a:defRPr>
            </a:lvl1pPr>
            <a:lvl2pPr lvl="1">
              <a:buNone/>
              <a:defRPr>
                <a:solidFill>
                  <a:schemeClr val="lt2"/>
                </a:solidFill>
              </a:defRPr>
            </a:lvl2pPr>
            <a:lvl3pPr lvl="2">
              <a:buNone/>
              <a:defRPr>
                <a:solidFill>
                  <a:schemeClr val="lt2"/>
                </a:solidFill>
              </a:defRPr>
            </a:lvl3pPr>
            <a:lvl4pPr lvl="3">
              <a:buNone/>
              <a:defRPr>
                <a:solidFill>
                  <a:schemeClr val="lt2"/>
                </a:solidFill>
              </a:defRPr>
            </a:lvl4pPr>
            <a:lvl5pPr lvl="4">
              <a:buNone/>
              <a:defRPr>
                <a:solidFill>
                  <a:schemeClr val="lt2"/>
                </a:solidFill>
              </a:defRPr>
            </a:lvl5pPr>
            <a:lvl6pPr lvl="5">
              <a:buNone/>
              <a:defRPr>
                <a:solidFill>
                  <a:schemeClr val="lt2"/>
                </a:solidFill>
              </a:defRPr>
            </a:lvl6pPr>
            <a:lvl7pPr lvl="6">
              <a:buNone/>
              <a:defRPr>
                <a:solidFill>
                  <a:schemeClr val="lt2"/>
                </a:solidFill>
              </a:defRPr>
            </a:lvl7pPr>
            <a:lvl8pPr lvl="7">
              <a:buNone/>
              <a:defRPr>
                <a:solidFill>
                  <a:schemeClr val="lt2"/>
                </a:solidFill>
              </a:defRPr>
            </a:lvl8pPr>
            <a:lvl9pPr lvl="8">
              <a:buNone/>
              <a:defRPr>
                <a:solidFill>
                  <a:schemeClr val="lt2"/>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page with chart – pie chart">
  <p:cSld name="Text page with chart – pie chart">
    <p:bg>
      <p:bgPr>
        <a:solidFill>
          <a:srgbClr val="EBEBEC"/>
        </a:solidFill>
        <a:effectLst/>
      </p:bgPr>
    </p:bg>
    <p:spTree>
      <p:nvGrpSpPr>
        <p:cNvPr id="1" name="Shape 147"/>
        <p:cNvGrpSpPr/>
        <p:nvPr/>
      </p:nvGrpSpPr>
      <p:grpSpPr>
        <a:xfrm>
          <a:off x="0" y="0"/>
          <a:ext cx="0" cy="0"/>
          <a:chOff x="0" y="0"/>
          <a:chExt cx="0" cy="0"/>
        </a:xfrm>
      </p:grpSpPr>
      <p:sp>
        <p:nvSpPr>
          <p:cNvPr id="148" name="Google Shape;148;p21"/>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9" name="Google Shape;149;p21"/>
          <p:cNvSpPr txBox="1">
            <a:spLocks noGrp="1"/>
          </p:cNvSpPr>
          <p:nvPr>
            <p:ph type="body" idx="1"/>
          </p:nvPr>
        </p:nvSpPr>
        <p:spPr>
          <a:xfrm>
            <a:off x="599585"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150" name="Google Shape;150;p21"/>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151" name="Google Shape;151;p21"/>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52" name="Google Shape;152;p21"/>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153" name="Google Shape;153;p21"/>
          <p:cNvSpPr/>
          <p:nvPr/>
        </p:nvSpPr>
        <p:spPr>
          <a:xfrm>
            <a:off x="6324600" y="1592263"/>
            <a:ext cx="5172075" cy="3436937"/>
          </a:xfrm>
          <a:prstGeom prst="rect">
            <a:avLst/>
          </a:prstGeom>
          <a:solidFill>
            <a:schemeClr val="lt2"/>
          </a:solidFill>
          <a:ln w="9525" cap="flat" cmpd="sng">
            <a:solidFill>
              <a:srgbClr val="A7A9A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4" name="Google Shape;154;p21"/>
          <p:cNvSpPr txBox="1">
            <a:spLocks noGrp="1"/>
          </p:cNvSpPr>
          <p:nvPr>
            <p:ph type="body" idx="2"/>
          </p:nvPr>
        </p:nvSpPr>
        <p:spPr>
          <a:xfrm>
            <a:off x="6324600" y="4287283"/>
            <a:ext cx="5172075" cy="584562"/>
          </a:xfrm>
          <a:prstGeom prst="rect">
            <a:avLst/>
          </a:prstGeom>
          <a:noFill/>
          <a:ln>
            <a:noFill/>
          </a:ln>
        </p:spPr>
        <p:txBody>
          <a:bodyPr spcFirstLastPara="1" wrap="square" lIns="91425" tIns="45700" rIns="91425" bIns="45700" anchor="b" anchorCtr="0">
            <a:noAutofit/>
          </a:bodyPr>
          <a:lstStyle>
            <a:lvl1pPr marL="457200" lvl="0" indent="-228600" algn="ctr">
              <a:lnSpc>
                <a:spcPct val="112000"/>
              </a:lnSpc>
              <a:spcBef>
                <a:spcPts val="0"/>
              </a:spcBef>
              <a:spcAft>
                <a:spcPts val="0"/>
              </a:spcAft>
              <a:buClr>
                <a:schemeClr val="accent1"/>
              </a:buClr>
              <a:buSzPts val="1600"/>
              <a:buFont typeface="Arial"/>
              <a:buNone/>
              <a:defRPr sz="1600" b="1" i="0">
                <a:solidFill>
                  <a:schemeClr val="accent1"/>
                </a:solidFill>
                <a:latin typeface="Open Sans SemiBold"/>
                <a:ea typeface="Open Sans SemiBold"/>
                <a:cs typeface="Open Sans SemiBold"/>
                <a:sym typeface="Open Sans SemiBold"/>
              </a:defRPr>
            </a:lvl1pPr>
            <a:lvl2pPr marL="914400" lvl="1" indent="-330200" algn="l">
              <a:lnSpc>
                <a:spcPct val="150000"/>
              </a:lnSpc>
              <a:spcBef>
                <a:spcPts val="0"/>
              </a:spcBef>
              <a:spcAft>
                <a:spcPts val="0"/>
              </a:spcAft>
              <a:buClr>
                <a:srgbClr val="212121"/>
              </a:buClr>
              <a:buSzPts val="1600"/>
              <a:buFont typeface="Arial"/>
              <a:buChar char="•"/>
              <a:defRPr sz="1600">
                <a:solidFill>
                  <a:srgbClr val="212121"/>
                </a:solidFill>
              </a:defRPr>
            </a:lvl2pPr>
            <a:lvl3pPr marL="1371600" lvl="2" indent="-330200" algn="l">
              <a:lnSpc>
                <a:spcPct val="150000"/>
              </a:lnSpc>
              <a:spcBef>
                <a:spcPts val="1200"/>
              </a:spcBef>
              <a:spcAft>
                <a:spcPts val="0"/>
              </a:spcAft>
              <a:buClr>
                <a:srgbClr val="212121"/>
              </a:buClr>
              <a:buSzPts val="1600"/>
              <a:buFont typeface="NTR"/>
              <a:buChar char="⁃"/>
              <a:defRPr sz="1600">
                <a:solidFill>
                  <a:srgbClr val="212121"/>
                </a:solidFill>
              </a:defRPr>
            </a:lvl3pPr>
            <a:lvl4pPr marL="1828800" lvl="3" indent="-317500" algn="l">
              <a:lnSpc>
                <a:spcPct val="150000"/>
              </a:lnSpc>
              <a:spcBef>
                <a:spcPts val="1200"/>
              </a:spcBef>
              <a:spcAft>
                <a:spcPts val="0"/>
              </a:spcAft>
              <a:buClr>
                <a:srgbClr val="212121"/>
              </a:buClr>
              <a:buSzPts val="1400"/>
              <a:buFont typeface="Arial"/>
              <a:buChar char="•"/>
              <a:defRPr sz="1400">
                <a:solidFill>
                  <a:srgbClr val="212121"/>
                </a:solidFill>
              </a:defRPr>
            </a:lvl4pPr>
            <a:lvl5pPr marL="2286000" marR="0" lvl="4" indent="-311150" algn="l">
              <a:lnSpc>
                <a:spcPct val="150000"/>
              </a:lnSpc>
              <a:spcBef>
                <a:spcPts val="1200"/>
              </a:spcBef>
              <a:spcAft>
                <a:spcPts val="0"/>
              </a:spcAft>
              <a:buClr>
                <a:srgbClr val="212121"/>
              </a:buClr>
              <a:buSzPts val="1300"/>
              <a:buFont typeface="Arial"/>
              <a:buChar char="•"/>
              <a:defRPr sz="1300">
                <a:solidFill>
                  <a:srgbClr val="212121"/>
                </a:solidFill>
              </a:defRPr>
            </a:lvl5pPr>
            <a:lvl6pPr marL="2743200" lvl="5" indent="-311150" algn="l">
              <a:lnSpc>
                <a:spcPct val="150000"/>
              </a:lnSpc>
              <a:spcBef>
                <a:spcPts val="1200"/>
              </a:spcBef>
              <a:spcAft>
                <a:spcPts val="0"/>
              </a:spcAft>
              <a:buClr>
                <a:schemeClr val="dk1"/>
              </a:buClr>
              <a:buSzPts val="1300"/>
              <a:buFont typeface="Arial"/>
              <a:buChar char="•"/>
              <a:defRPr/>
            </a:lvl6pPr>
            <a:lvl7pPr marL="3200400" lvl="6" indent="-311150" algn="l">
              <a:lnSpc>
                <a:spcPct val="150000"/>
              </a:lnSpc>
              <a:spcBef>
                <a:spcPts val="1200"/>
              </a:spcBef>
              <a:spcAft>
                <a:spcPts val="0"/>
              </a:spcAft>
              <a:buClr>
                <a:schemeClr val="dk1"/>
              </a:buClr>
              <a:buSzPts val="1300"/>
              <a:buChar char="•"/>
              <a:defRPr/>
            </a:lvl7pPr>
            <a:lvl8pPr marL="3657600" lvl="7" indent="-311150" algn="l">
              <a:lnSpc>
                <a:spcPct val="150000"/>
              </a:lnSpc>
              <a:spcBef>
                <a:spcPts val="1200"/>
              </a:spcBef>
              <a:spcAft>
                <a:spcPts val="0"/>
              </a:spcAft>
              <a:buClr>
                <a:schemeClr val="dk1"/>
              </a:buClr>
              <a:buSzPts val="1300"/>
              <a:buChar char="•"/>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155" name="Google Shape;155;p21"/>
          <p:cNvPicPr preferRelativeResize="0"/>
          <p:nvPr/>
        </p:nvPicPr>
        <p:blipFill rotWithShape="1">
          <a:blip r:embed="rId4">
            <a:alphaModFix/>
          </a:blip>
          <a:srcRect/>
          <a:stretch/>
        </p:blipFill>
        <p:spPr>
          <a:xfrm>
            <a:off x="6977280" y="1708332"/>
            <a:ext cx="3866714" cy="2829663"/>
          </a:xfrm>
          <a:prstGeom prst="rect">
            <a:avLst/>
          </a:prstGeom>
          <a:noFill/>
          <a:ln>
            <a:noFill/>
          </a:ln>
        </p:spPr>
      </p:pic>
      <p:sp>
        <p:nvSpPr>
          <p:cNvPr id="156" name="Google Shape;156;p21"/>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page – one column (no logo)">
  <p:cSld name="Text page – one column (no logo)">
    <p:bg>
      <p:bgPr>
        <a:solidFill>
          <a:schemeClr val="lt2"/>
        </a:solidFill>
        <a:effectLst/>
      </p:bgPr>
    </p:bg>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599585" y="705274"/>
            <a:ext cx="10897200"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4"/>
          <p:cNvSpPr txBox="1">
            <a:spLocks noGrp="1"/>
          </p:cNvSpPr>
          <p:nvPr>
            <p:ph type="body" idx="1"/>
          </p:nvPr>
        </p:nvSpPr>
        <p:spPr>
          <a:xfrm>
            <a:off x="599585" y="1442852"/>
            <a:ext cx="10897090"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28" name="Google Shape;28;p4"/>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29" name="Google Shape;29;p4"/>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0" name="Google Shape;30;p4"/>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page with chart – bar graph">
  <p:cSld name="Text page with chart – bar graph">
    <p:bg>
      <p:bgPr>
        <a:solidFill>
          <a:srgbClr val="EBEBEC"/>
        </a:solidFill>
        <a:effectLst/>
      </p:bgPr>
    </p:bg>
    <p:spTree>
      <p:nvGrpSpPr>
        <p:cNvPr id="1" name="Shape 157"/>
        <p:cNvGrpSpPr/>
        <p:nvPr/>
      </p:nvGrpSpPr>
      <p:grpSpPr>
        <a:xfrm>
          <a:off x="0" y="0"/>
          <a:ext cx="0" cy="0"/>
          <a:chOff x="0" y="0"/>
          <a:chExt cx="0" cy="0"/>
        </a:xfrm>
      </p:grpSpPr>
      <p:sp>
        <p:nvSpPr>
          <p:cNvPr id="158" name="Google Shape;158;p22"/>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9" name="Google Shape;159;p22"/>
          <p:cNvSpPr txBox="1">
            <a:spLocks noGrp="1"/>
          </p:cNvSpPr>
          <p:nvPr>
            <p:ph type="body" idx="1"/>
          </p:nvPr>
        </p:nvSpPr>
        <p:spPr>
          <a:xfrm>
            <a:off x="599585"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160" name="Google Shape;160;p22"/>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161" name="Google Shape;161;p22"/>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2" name="Google Shape;162;p22"/>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163" name="Google Shape;163;p22"/>
          <p:cNvSpPr/>
          <p:nvPr/>
        </p:nvSpPr>
        <p:spPr>
          <a:xfrm>
            <a:off x="6324600" y="1592263"/>
            <a:ext cx="5172075" cy="3436937"/>
          </a:xfrm>
          <a:prstGeom prst="rect">
            <a:avLst/>
          </a:prstGeom>
          <a:solidFill>
            <a:schemeClr val="lt2"/>
          </a:solidFill>
          <a:ln w="9525" cap="flat" cmpd="sng">
            <a:solidFill>
              <a:srgbClr val="A7A9A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4" name="Google Shape;164;p22"/>
          <p:cNvSpPr txBox="1">
            <a:spLocks noGrp="1"/>
          </p:cNvSpPr>
          <p:nvPr>
            <p:ph type="body" idx="2"/>
          </p:nvPr>
        </p:nvSpPr>
        <p:spPr>
          <a:xfrm>
            <a:off x="6324600" y="4287283"/>
            <a:ext cx="5172075" cy="584562"/>
          </a:xfrm>
          <a:prstGeom prst="rect">
            <a:avLst/>
          </a:prstGeom>
          <a:noFill/>
          <a:ln>
            <a:noFill/>
          </a:ln>
        </p:spPr>
        <p:txBody>
          <a:bodyPr spcFirstLastPara="1" wrap="square" lIns="91425" tIns="45700" rIns="91425" bIns="45700" anchor="b" anchorCtr="0">
            <a:noAutofit/>
          </a:bodyPr>
          <a:lstStyle>
            <a:lvl1pPr marL="457200" lvl="0" indent="-228600" algn="ctr">
              <a:lnSpc>
                <a:spcPct val="112000"/>
              </a:lnSpc>
              <a:spcBef>
                <a:spcPts val="0"/>
              </a:spcBef>
              <a:spcAft>
                <a:spcPts val="0"/>
              </a:spcAft>
              <a:buClr>
                <a:schemeClr val="accent1"/>
              </a:buClr>
              <a:buSzPts val="1600"/>
              <a:buFont typeface="Arial"/>
              <a:buNone/>
              <a:defRPr sz="1600" b="1" i="0">
                <a:solidFill>
                  <a:schemeClr val="accent1"/>
                </a:solidFill>
                <a:latin typeface="Open Sans SemiBold"/>
                <a:ea typeface="Open Sans SemiBold"/>
                <a:cs typeface="Open Sans SemiBold"/>
                <a:sym typeface="Open Sans SemiBold"/>
              </a:defRPr>
            </a:lvl1pPr>
            <a:lvl2pPr marL="914400" lvl="1" indent="-330200" algn="l">
              <a:lnSpc>
                <a:spcPct val="150000"/>
              </a:lnSpc>
              <a:spcBef>
                <a:spcPts val="0"/>
              </a:spcBef>
              <a:spcAft>
                <a:spcPts val="0"/>
              </a:spcAft>
              <a:buClr>
                <a:srgbClr val="212121"/>
              </a:buClr>
              <a:buSzPts val="1600"/>
              <a:buFont typeface="Arial"/>
              <a:buChar char="•"/>
              <a:defRPr sz="1600">
                <a:solidFill>
                  <a:srgbClr val="212121"/>
                </a:solidFill>
              </a:defRPr>
            </a:lvl2pPr>
            <a:lvl3pPr marL="1371600" lvl="2" indent="-330200" algn="l">
              <a:lnSpc>
                <a:spcPct val="150000"/>
              </a:lnSpc>
              <a:spcBef>
                <a:spcPts val="1200"/>
              </a:spcBef>
              <a:spcAft>
                <a:spcPts val="0"/>
              </a:spcAft>
              <a:buClr>
                <a:srgbClr val="212121"/>
              </a:buClr>
              <a:buSzPts val="1600"/>
              <a:buFont typeface="NTR"/>
              <a:buChar char="⁃"/>
              <a:defRPr sz="1600">
                <a:solidFill>
                  <a:srgbClr val="212121"/>
                </a:solidFill>
              </a:defRPr>
            </a:lvl3pPr>
            <a:lvl4pPr marL="1828800" lvl="3" indent="-317500" algn="l">
              <a:lnSpc>
                <a:spcPct val="150000"/>
              </a:lnSpc>
              <a:spcBef>
                <a:spcPts val="1200"/>
              </a:spcBef>
              <a:spcAft>
                <a:spcPts val="0"/>
              </a:spcAft>
              <a:buClr>
                <a:srgbClr val="212121"/>
              </a:buClr>
              <a:buSzPts val="1400"/>
              <a:buFont typeface="Arial"/>
              <a:buChar char="•"/>
              <a:defRPr sz="1400">
                <a:solidFill>
                  <a:srgbClr val="212121"/>
                </a:solidFill>
              </a:defRPr>
            </a:lvl4pPr>
            <a:lvl5pPr marL="2286000" marR="0" lvl="4" indent="-311150" algn="l">
              <a:lnSpc>
                <a:spcPct val="150000"/>
              </a:lnSpc>
              <a:spcBef>
                <a:spcPts val="1200"/>
              </a:spcBef>
              <a:spcAft>
                <a:spcPts val="0"/>
              </a:spcAft>
              <a:buClr>
                <a:srgbClr val="212121"/>
              </a:buClr>
              <a:buSzPts val="1300"/>
              <a:buFont typeface="Arial"/>
              <a:buChar char="•"/>
              <a:defRPr sz="1300">
                <a:solidFill>
                  <a:srgbClr val="212121"/>
                </a:solidFill>
              </a:defRPr>
            </a:lvl5pPr>
            <a:lvl6pPr marL="2743200" lvl="5" indent="-311150" algn="l">
              <a:lnSpc>
                <a:spcPct val="150000"/>
              </a:lnSpc>
              <a:spcBef>
                <a:spcPts val="1200"/>
              </a:spcBef>
              <a:spcAft>
                <a:spcPts val="0"/>
              </a:spcAft>
              <a:buClr>
                <a:schemeClr val="dk1"/>
              </a:buClr>
              <a:buSzPts val="1300"/>
              <a:buFont typeface="Arial"/>
              <a:buChar char="•"/>
              <a:defRPr/>
            </a:lvl6pPr>
            <a:lvl7pPr marL="3200400" lvl="6" indent="-311150" algn="l">
              <a:lnSpc>
                <a:spcPct val="150000"/>
              </a:lnSpc>
              <a:spcBef>
                <a:spcPts val="1200"/>
              </a:spcBef>
              <a:spcAft>
                <a:spcPts val="0"/>
              </a:spcAft>
              <a:buClr>
                <a:schemeClr val="dk1"/>
              </a:buClr>
              <a:buSzPts val="1300"/>
              <a:buChar char="•"/>
              <a:defRPr/>
            </a:lvl7pPr>
            <a:lvl8pPr marL="3657600" lvl="7" indent="-311150" algn="l">
              <a:lnSpc>
                <a:spcPct val="150000"/>
              </a:lnSpc>
              <a:spcBef>
                <a:spcPts val="1200"/>
              </a:spcBef>
              <a:spcAft>
                <a:spcPts val="0"/>
              </a:spcAft>
              <a:buClr>
                <a:schemeClr val="dk1"/>
              </a:buClr>
              <a:buSzPts val="1300"/>
              <a:buChar char="•"/>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165" name="Google Shape;165;p22"/>
          <p:cNvPicPr preferRelativeResize="0"/>
          <p:nvPr/>
        </p:nvPicPr>
        <p:blipFill rotWithShape="1">
          <a:blip r:embed="rId4">
            <a:alphaModFix/>
          </a:blip>
          <a:srcRect/>
          <a:stretch/>
        </p:blipFill>
        <p:spPr>
          <a:xfrm>
            <a:off x="7060208" y="1753384"/>
            <a:ext cx="3700859" cy="2841862"/>
          </a:xfrm>
          <a:prstGeom prst="rect">
            <a:avLst/>
          </a:prstGeom>
          <a:noFill/>
          <a:ln>
            <a:noFill/>
          </a:ln>
        </p:spPr>
      </p:pic>
      <p:sp>
        <p:nvSpPr>
          <p:cNvPr id="166" name="Google Shape;166;p22"/>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able page">
  <p:cSld name="Table page">
    <p:bg>
      <p:bgPr>
        <a:solidFill>
          <a:srgbClr val="EBEBEC"/>
        </a:solidFill>
        <a:effectLst/>
      </p:bgPr>
    </p:bg>
    <p:spTree>
      <p:nvGrpSpPr>
        <p:cNvPr id="1" name="Shape 167"/>
        <p:cNvGrpSpPr/>
        <p:nvPr/>
      </p:nvGrpSpPr>
      <p:grpSpPr>
        <a:xfrm>
          <a:off x="0" y="0"/>
          <a:ext cx="0" cy="0"/>
          <a:chOff x="0" y="0"/>
          <a:chExt cx="0" cy="0"/>
        </a:xfrm>
      </p:grpSpPr>
      <p:sp>
        <p:nvSpPr>
          <p:cNvPr id="168" name="Google Shape;168;p23"/>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69" name="Google Shape;169;p23"/>
          <p:cNvPicPr preferRelativeResize="0"/>
          <p:nvPr/>
        </p:nvPicPr>
        <p:blipFill rotWithShape="1">
          <a:blip r:embed="rId2">
            <a:alphaModFix/>
          </a:blip>
          <a:srcRect/>
          <a:stretch/>
        </p:blipFill>
        <p:spPr>
          <a:xfrm>
            <a:off x="0" y="0"/>
            <a:ext cx="12192000" cy="165100"/>
          </a:xfrm>
          <a:prstGeom prst="rect">
            <a:avLst/>
          </a:prstGeom>
          <a:noFill/>
          <a:ln>
            <a:noFill/>
          </a:ln>
        </p:spPr>
      </p:pic>
      <p:graphicFrame>
        <p:nvGraphicFramePr>
          <p:cNvPr id="170" name="Google Shape;170;p23"/>
          <p:cNvGraphicFramePr/>
          <p:nvPr/>
        </p:nvGraphicFramePr>
        <p:xfrm>
          <a:off x="685800" y="1592262"/>
          <a:ext cx="3000000" cy="3000000"/>
        </p:xfrm>
        <a:graphic>
          <a:graphicData uri="http://schemas.openxmlformats.org/drawingml/2006/table">
            <a:tbl>
              <a:tblPr firstRow="1" firstCol="1" bandRow="1">
                <a:noFill/>
                <a:tableStyleId>{9C5ECB89-4E7E-4049-9EC5-D531AFB9C73C}</a:tableStyleId>
              </a:tblPr>
              <a:tblGrid>
                <a:gridCol w="3714400">
                  <a:extLst>
                    <a:ext uri="{9D8B030D-6E8A-4147-A177-3AD203B41FA5}">
                      <a16:colId xmlns:a16="http://schemas.microsoft.com/office/drawing/2014/main" val="20000"/>
                    </a:ext>
                  </a:extLst>
                </a:gridCol>
                <a:gridCol w="1838000">
                  <a:extLst>
                    <a:ext uri="{9D8B030D-6E8A-4147-A177-3AD203B41FA5}">
                      <a16:colId xmlns:a16="http://schemas.microsoft.com/office/drawing/2014/main" val="20001"/>
                    </a:ext>
                  </a:extLst>
                </a:gridCol>
                <a:gridCol w="5258500">
                  <a:extLst>
                    <a:ext uri="{9D8B030D-6E8A-4147-A177-3AD203B41FA5}">
                      <a16:colId xmlns:a16="http://schemas.microsoft.com/office/drawing/2014/main" val="20002"/>
                    </a:ext>
                  </a:extLst>
                </a:gridCol>
              </a:tblGrid>
              <a:tr h="347475">
                <a:tc>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Category</a:t>
                      </a:r>
                      <a:endParaRPr sz="120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tcPr>
                </a:tc>
                <a:tc>
                  <a:txBody>
                    <a:bodyPr/>
                    <a:lstStyle/>
                    <a:p>
                      <a:pPr marL="0" marR="0" lvl="0" indent="0" algn="r" rtl="0">
                        <a:lnSpc>
                          <a:spcPct val="150000"/>
                        </a:lnSpc>
                        <a:spcBef>
                          <a:spcPts val="0"/>
                        </a:spcBef>
                        <a:spcAft>
                          <a:spcPts val="0"/>
                        </a:spcAft>
                        <a:buNone/>
                      </a:pPr>
                      <a:r>
                        <a:rPr lang="en-US" sz="1200" u="none" strike="noStrike" cap="none">
                          <a:latin typeface="Open Sans"/>
                          <a:ea typeface="Open Sans"/>
                          <a:cs typeface="Open Sans"/>
                          <a:sym typeface="Open Sans"/>
                        </a:rPr>
                        <a:t>Cost</a:t>
                      </a:r>
                      <a:endParaRPr sz="120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tcPr>
                </a:tc>
                <a:tc>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Notes</a:t>
                      </a:r>
                      <a:endParaRPr sz="120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tcPr>
                </a:tc>
                <a:extLst>
                  <a:ext uri="{0D108BD9-81ED-4DB2-BD59-A6C34878D82A}">
                    <a16:rowId xmlns:a16="http://schemas.microsoft.com/office/drawing/2014/main" val="10000"/>
                  </a:ext>
                </a:extLst>
              </a:tr>
              <a:tr h="347475">
                <a:tc gridSpan="3">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Sub-category</a:t>
                      </a:r>
                      <a:endParaRPr sz="120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47475">
                <a:tc>
                  <a:txBody>
                    <a:bodyPr/>
                    <a:lstStyle/>
                    <a:p>
                      <a:pPr marL="0" marR="0" lvl="0" indent="0" algn="l" rtl="0">
                        <a:lnSpc>
                          <a:spcPct val="150000"/>
                        </a:lnSpc>
                        <a:spcBef>
                          <a:spcPts val="0"/>
                        </a:spcBef>
                        <a:spcAft>
                          <a:spcPts val="0"/>
                        </a:spcAft>
                        <a:buNone/>
                      </a:pPr>
                      <a:r>
                        <a:rPr lang="en-US" sz="1200" b="0" u="none" strike="noStrike" cap="none">
                          <a:latin typeface="Open Sans"/>
                          <a:ea typeface="Open Sans"/>
                          <a:cs typeface="Open Sans"/>
                          <a:sym typeface="Open Sans"/>
                        </a:rPr>
                        <a:t>Lorem ipsum dolor sit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r" rtl="0">
                        <a:lnSpc>
                          <a:spcPct val="150000"/>
                        </a:lnSpc>
                        <a:spcBef>
                          <a:spcPts val="0"/>
                        </a:spcBef>
                        <a:spcAft>
                          <a:spcPts val="0"/>
                        </a:spcAft>
                        <a:buNone/>
                      </a:pPr>
                      <a:r>
                        <a:rPr lang="en-US" sz="1200" u="none" strike="noStrike" cap="none">
                          <a:latin typeface="Open Sans"/>
                          <a:ea typeface="Open Sans"/>
                          <a:cs typeface="Open Sans"/>
                          <a:sym typeface="Open Sans"/>
                        </a:rPr>
                        <a:t>$1,000.00</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Lorem ipsum dolor sit amet.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extLst>
                  <a:ext uri="{0D108BD9-81ED-4DB2-BD59-A6C34878D82A}">
                    <a16:rowId xmlns:a16="http://schemas.microsoft.com/office/drawing/2014/main" val="10002"/>
                  </a:ext>
                </a:extLst>
              </a:tr>
              <a:tr h="548650">
                <a:tc>
                  <a:txBody>
                    <a:bodyPr/>
                    <a:lstStyle/>
                    <a:p>
                      <a:pPr marL="0" marR="0" lvl="0" indent="0" algn="l" rtl="0">
                        <a:lnSpc>
                          <a:spcPct val="150000"/>
                        </a:lnSpc>
                        <a:spcBef>
                          <a:spcPts val="0"/>
                        </a:spcBef>
                        <a:spcAft>
                          <a:spcPts val="0"/>
                        </a:spcAft>
                        <a:buNone/>
                      </a:pPr>
                      <a:r>
                        <a:rPr lang="en-US" sz="1200" b="0" u="none" strike="noStrike" cap="none">
                          <a:latin typeface="Open Sans"/>
                          <a:ea typeface="Open Sans"/>
                          <a:cs typeface="Open Sans"/>
                          <a:sym typeface="Open Sans"/>
                        </a:rPr>
                        <a:t>Lorem ipsum dolor sit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r" rtl="0">
                        <a:lnSpc>
                          <a:spcPct val="150000"/>
                        </a:lnSpc>
                        <a:spcBef>
                          <a:spcPts val="0"/>
                        </a:spcBef>
                        <a:spcAft>
                          <a:spcPts val="0"/>
                        </a:spcAft>
                        <a:buNone/>
                      </a:pPr>
                      <a:r>
                        <a:rPr lang="en-US" sz="1200" u="none" strike="noStrike" cap="none">
                          <a:latin typeface="Open Sans"/>
                          <a:ea typeface="Open Sans"/>
                          <a:cs typeface="Open Sans"/>
                          <a:sym typeface="Open Sans"/>
                        </a:rPr>
                        <a:t>$1,000.00</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Lorem ipsum dolor sit amet, consectetur adipiscing elit, sed do eiusmod tempor incididunt ut labore et dolore magna aliqua.</a:t>
                      </a:r>
                      <a:endParaRPr sz="120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extLst>
                  <a:ext uri="{0D108BD9-81ED-4DB2-BD59-A6C34878D82A}">
                    <a16:rowId xmlns:a16="http://schemas.microsoft.com/office/drawing/2014/main" val="10003"/>
                  </a:ext>
                </a:extLst>
              </a:tr>
              <a:tr h="347475">
                <a:tc>
                  <a:txBody>
                    <a:bodyPr/>
                    <a:lstStyle/>
                    <a:p>
                      <a:pPr marL="0" marR="0" lvl="0" indent="0" algn="l" rtl="0">
                        <a:lnSpc>
                          <a:spcPct val="150000"/>
                        </a:lnSpc>
                        <a:spcBef>
                          <a:spcPts val="0"/>
                        </a:spcBef>
                        <a:spcAft>
                          <a:spcPts val="0"/>
                        </a:spcAft>
                        <a:buNone/>
                      </a:pPr>
                      <a:r>
                        <a:rPr lang="en-US" sz="1200" b="0" u="none" strike="noStrike" cap="none">
                          <a:latin typeface="Open Sans"/>
                          <a:ea typeface="Open Sans"/>
                          <a:cs typeface="Open Sans"/>
                          <a:sym typeface="Open Sans"/>
                        </a:rPr>
                        <a:t>Lorem ipsum dolor sit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r" rtl="0">
                        <a:lnSpc>
                          <a:spcPct val="150000"/>
                        </a:lnSpc>
                        <a:spcBef>
                          <a:spcPts val="0"/>
                        </a:spcBef>
                        <a:spcAft>
                          <a:spcPts val="0"/>
                        </a:spcAft>
                        <a:buNone/>
                      </a:pPr>
                      <a:r>
                        <a:rPr lang="en-US" sz="1200" u="none" strike="noStrike" cap="none">
                          <a:latin typeface="Open Sans"/>
                          <a:ea typeface="Open Sans"/>
                          <a:cs typeface="Open Sans"/>
                          <a:sym typeface="Open Sans"/>
                        </a:rPr>
                        <a:t>$1,000.00</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Lorem ipsum dolor sit amet.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extLst>
                  <a:ext uri="{0D108BD9-81ED-4DB2-BD59-A6C34878D82A}">
                    <a16:rowId xmlns:a16="http://schemas.microsoft.com/office/drawing/2014/main" val="10004"/>
                  </a:ext>
                </a:extLst>
              </a:tr>
              <a:tr h="347475">
                <a:tc>
                  <a:txBody>
                    <a:bodyPr/>
                    <a:lstStyle/>
                    <a:p>
                      <a:pPr marL="0" marR="0" lvl="0" indent="0" algn="l" rtl="0">
                        <a:lnSpc>
                          <a:spcPct val="150000"/>
                        </a:lnSpc>
                        <a:spcBef>
                          <a:spcPts val="0"/>
                        </a:spcBef>
                        <a:spcAft>
                          <a:spcPts val="0"/>
                        </a:spcAft>
                        <a:buNone/>
                      </a:pPr>
                      <a:r>
                        <a:rPr lang="en-US" sz="1200" b="0" u="none" strike="noStrike" cap="none">
                          <a:latin typeface="Open Sans"/>
                          <a:ea typeface="Open Sans"/>
                          <a:cs typeface="Open Sans"/>
                          <a:sym typeface="Open Sans"/>
                        </a:rPr>
                        <a:t>Lorem ipsum dolor sit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r" rtl="0">
                        <a:lnSpc>
                          <a:spcPct val="150000"/>
                        </a:lnSpc>
                        <a:spcBef>
                          <a:spcPts val="0"/>
                        </a:spcBef>
                        <a:spcAft>
                          <a:spcPts val="0"/>
                        </a:spcAft>
                        <a:buNone/>
                      </a:pPr>
                      <a:r>
                        <a:rPr lang="en-US" sz="1200" u="none" strike="noStrike" cap="none">
                          <a:latin typeface="Open Sans"/>
                          <a:ea typeface="Open Sans"/>
                          <a:cs typeface="Open Sans"/>
                          <a:sym typeface="Open Sans"/>
                        </a:rPr>
                        <a:t>$1,000.00</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Lorem ipsum dolor sit amet.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extLst>
                  <a:ext uri="{0D108BD9-81ED-4DB2-BD59-A6C34878D82A}">
                    <a16:rowId xmlns:a16="http://schemas.microsoft.com/office/drawing/2014/main" val="10005"/>
                  </a:ext>
                </a:extLst>
              </a:tr>
              <a:tr h="347475">
                <a:tc>
                  <a:txBody>
                    <a:bodyPr/>
                    <a:lstStyle/>
                    <a:p>
                      <a:pPr marL="0" marR="0" lvl="0" indent="0" algn="l" rtl="0">
                        <a:lnSpc>
                          <a:spcPct val="150000"/>
                        </a:lnSpc>
                        <a:spcBef>
                          <a:spcPts val="0"/>
                        </a:spcBef>
                        <a:spcAft>
                          <a:spcPts val="0"/>
                        </a:spcAft>
                        <a:buNone/>
                      </a:pPr>
                      <a:r>
                        <a:rPr lang="en-US" sz="1200" b="0" u="none" strike="noStrike" cap="none">
                          <a:latin typeface="Open Sans"/>
                          <a:ea typeface="Open Sans"/>
                          <a:cs typeface="Open Sans"/>
                          <a:sym typeface="Open Sans"/>
                        </a:rPr>
                        <a:t>Lorem ipsum dolor sit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r" rtl="0">
                        <a:lnSpc>
                          <a:spcPct val="150000"/>
                        </a:lnSpc>
                        <a:spcBef>
                          <a:spcPts val="0"/>
                        </a:spcBef>
                        <a:spcAft>
                          <a:spcPts val="0"/>
                        </a:spcAft>
                        <a:buNone/>
                      </a:pPr>
                      <a:r>
                        <a:rPr lang="en-US" sz="1200" u="none" strike="noStrike" cap="none">
                          <a:latin typeface="Open Sans"/>
                          <a:ea typeface="Open Sans"/>
                          <a:cs typeface="Open Sans"/>
                          <a:sym typeface="Open Sans"/>
                        </a:rPr>
                        <a:t>$1,000.00</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Lorem ipsum dolor sit amet.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extLst>
                  <a:ext uri="{0D108BD9-81ED-4DB2-BD59-A6C34878D82A}">
                    <a16:rowId xmlns:a16="http://schemas.microsoft.com/office/drawing/2014/main" val="10006"/>
                  </a:ext>
                </a:extLst>
              </a:tr>
              <a:tr h="347475">
                <a:tc>
                  <a:txBody>
                    <a:bodyPr/>
                    <a:lstStyle/>
                    <a:p>
                      <a:pPr marL="0" marR="0" lvl="0" indent="0" algn="l" rtl="0">
                        <a:lnSpc>
                          <a:spcPct val="150000"/>
                        </a:lnSpc>
                        <a:spcBef>
                          <a:spcPts val="0"/>
                        </a:spcBef>
                        <a:spcAft>
                          <a:spcPts val="0"/>
                        </a:spcAft>
                        <a:buNone/>
                      </a:pPr>
                      <a:r>
                        <a:rPr lang="en-US" sz="1200" b="0" u="none" strike="noStrike" cap="none">
                          <a:latin typeface="Open Sans"/>
                          <a:ea typeface="Open Sans"/>
                          <a:cs typeface="Open Sans"/>
                          <a:sym typeface="Open Sans"/>
                        </a:rPr>
                        <a:t>Lorem ipsum dolor sit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r" rtl="0">
                        <a:lnSpc>
                          <a:spcPct val="150000"/>
                        </a:lnSpc>
                        <a:spcBef>
                          <a:spcPts val="0"/>
                        </a:spcBef>
                        <a:spcAft>
                          <a:spcPts val="0"/>
                        </a:spcAft>
                        <a:buNone/>
                      </a:pPr>
                      <a:r>
                        <a:rPr lang="en-US" sz="1200" u="none" strike="noStrike" cap="none">
                          <a:latin typeface="Open Sans"/>
                          <a:ea typeface="Open Sans"/>
                          <a:cs typeface="Open Sans"/>
                          <a:sym typeface="Open Sans"/>
                        </a:rPr>
                        <a:t>$1,000.00</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Lorem ipsum dolor sit amet.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extLst>
                  <a:ext uri="{0D108BD9-81ED-4DB2-BD59-A6C34878D82A}">
                    <a16:rowId xmlns:a16="http://schemas.microsoft.com/office/drawing/2014/main" val="10007"/>
                  </a:ext>
                </a:extLst>
              </a:tr>
              <a:tr h="347475">
                <a:tc>
                  <a:txBody>
                    <a:bodyPr/>
                    <a:lstStyle/>
                    <a:p>
                      <a:pPr marL="0" marR="0" lvl="0" indent="0" algn="l" rtl="0">
                        <a:lnSpc>
                          <a:spcPct val="150000"/>
                        </a:lnSpc>
                        <a:spcBef>
                          <a:spcPts val="0"/>
                        </a:spcBef>
                        <a:spcAft>
                          <a:spcPts val="0"/>
                        </a:spcAft>
                        <a:buNone/>
                      </a:pPr>
                      <a:r>
                        <a:rPr lang="en-US" sz="1200" b="0" u="none" strike="noStrike" cap="none">
                          <a:latin typeface="Open Sans"/>
                          <a:ea typeface="Open Sans"/>
                          <a:cs typeface="Open Sans"/>
                          <a:sym typeface="Open Sans"/>
                        </a:rPr>
                        <a:t>Lorem ipsum dolor sit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r" rtl="0">
                        <a:lnSpc>
                          <a:spcPct val="150000"/>
                        </a:lnSpc>
                        <a:spcBef>
                          <a:spcPts val="0"/>
                        </a:spcBef>
                        <a:spcAft>
                          <a:spcPts val="0"/>
                        </a:spcAft>
                        <a:buNone/>
                      </a:pPr>
                      <a:r>
                        <a:rPr lang="en-US" sz="1200" u="none" strike="noStrike" cap="none">
                          <a:latin typeface="Open Sans"/>
                          <a:ea typeface="Open Sans"/>
                          <a:cs typeface="Open Sans"/>
                          <a:sym typeface="Open Sans"/>
                        </a:rPr>
                        <a:t>$1,000.00</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tc>
                  <a:txBody>
                    <a:bodyPr/>
                    <a:lstStyle/>
                    <a:p>
                      <a:pPr marL="0" marR="0" lvl="0" indent="0" algn="l" rtl="0">
                        <a:lnSpc>
                          <a:spcPct val="150000"/>
                        </a:lnSpc>
                        <a:spcBef>
                          <a:spcPts val="0"/>
                        </a:spcBef>
                        <a:spcAft>
                          <a:spcPts val="0"/>
                        </a:spcAft>
                        <a:buNone/>
                      </a:pPr>
                      <a:r>
                        <a:rPr lang="en-US" sz="1200" u="none" strike="noStrike" cap="none">
                          <a:latin typeface="Open Sans"/>
                          <a:ea typeface="Open Sans"/>
                          <a:cs typeface="Open Sans"/>
                          <a:sym typeface="Open Sans"/>
                        </a:rPr>
                        <a:t>Lorem ipsum dolor sit amet.</a:t>
                      </a:r>
                      <a:endParaRPr sz="1200" b="0" u="none" strike="noStrike" cap="none">
                        <a:latin typeface="Open Sans"/>
                        <a:ea typeface="Open Sans"/>
                        <a:cs typeface="Open Sans"/>
                        <a:sym typeface="Open Sans"/>
                      </a:endParaRPr>
                    </a:p>
                  </a:txBody>
                  <a:tcPr marL="137150" marR="137150" marT="0" marB="0" anchor="ctr">
                    <a:lnL w="9525" cap="flat" cmpd="sng">
                      <a:solidFill>
                        <a:srgbClr val="A7A9AC"/>
                      </a:solidFill>
                      <a:prstDash val="solid"/>
                      <a:round/>
                      <a:headEnd type="none" w="sm" len="sm"/>
                      <a:tailEnd type="none" w="sm" len="sm"/>
                    </a:lnL>
                    <a:lnR w="9525" cap="flat" cmpd="sng">
                      <a:solidFill>
                        <a:srgbClr val="A7A9AC"/>
                      </a:solidFill>
                      <a:prstDash val="solid"/>
                      <a:round/>
                      <a:headEnd type="none" w="sm" len="sm"/>
                      <a:tailEnd type="none" w="sm" len="sm"/>
                    </a:lnR>
                    <a:lnT w="9525" cap="flat" cmpd="sng">
                      <a:solidFill>
                        <a:srgbClr val="A7A9AC"/>
                      </a:solidFill>
                      <a:prstDash val="solid"/>
                      <a:round/>
                      <a:headEnd type="none" w="sm" len="sm"/>
                      <a:tailEnd type="none" w="sm" len="sm"/>
                    </a:lnT>
                    <a:lnB w="9525" cap="flat" cmpd="sng">
                      <a:solidFill>
                        <a:srgbClr val="A7A9AC"/>
                      </a:solidFill>
                      <a:prstDash val="solid"/>
                      <a:round/>
                      <a:headEnd type="none" w="sm" len="sm"/>
                      <a:tailEnd type="none" w="sm" len="sm"/>
                    </a:lnB>
                    <a:solidFill>
                      <a:schemeClr val="lt2"/>
                    </a:solidFill>
                  </a:tcPr>
                </a:tc>
                <a:extLst>
                  <a:ext uri="{0D108BD9-81ED-4DB2-BD59-A6C34878D82A}">
                    <a16:rowId xmlns:a16="http://schemas.microsoft.com/office/drawing/2014/main" val="10008"/>
                  </a:ext>
                </a:extLst>
              </a:tr>
            </a:tbl>
          </a:graphicData>
        </a:graphic>
      </p:graphicFrame>
      <p:sp>
        <p:nvSpPr>
          <p:cNvPr id="171" name="Google Shape;171;p23"/>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72" name="Google Shape;172;p23"/>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173" name="Google Shape;173;p23"/>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4"/>
        <p:cNvGrpSpPr/>
        <p:nvPr/>
      </p:nvGrpSpPr>
      <p:grpSpPr>
        <a:xfrm>
          <a:off x="0" y="0"/>
          <a:ext cx="0" cy="0"/>
          <a:chOff x="0" y="0"/>
          <a:chExt cx="0" cy="0"/>
        </a:xfrm>
      </p:grpSpPr>
      <p:sp>
        <p:nvSpPr>
          <p:cNvPr id="175" name="Google Shape;175;p24"/>
          <p:cNvSpPr txBox="1">
            <a:spLocks noGrp="1"/>
          </p:cNvSpPr>
          <p:nvPr>
            <p:ph type="title"/>
          </p:nvPr>
        </p:nvSpPr>
        <p:spPr>
          <a:xfrm>
            <a:off x="415600" y="593367"/>
            <a:ext cx="11360700" cy="763500"/>
          </a:xfrm>
          <a:prstGeom prst="rect">
            <a:avLst/>
          </a:prstGeom>
        </p:spPr>
        <p:txBody>
          <a:bodyPr spcFirstLastPara="1" wrap="square" lIns="91425" tIns="45700" rIns="91425" bIns="45700" anchor="t" anchorCtr="0">
            <a:noAutofit/>
          </a:bodyPr>
          <a:lstStyle>
            <a:lvl1pPr lvl="0">
              <a:spcBef>
                <a:spcPts val="0"/>
              </a:spcBef>
              <a:spcAft>
                <a:spcPts val="0"/>
              </a:spcAft>
              <a:buSzPts val="2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6" name="Google Shape;176;p24"/>
          <p:cNvSpPr txBox="1">
            <a:spLocks noGrp="1"/>
          </p:cNvSpPr>
          <p:nvPr>
            <p:ph type="body" idx="1"/>
          </p:nvPr>
        </p:nvSpPr>
        <p:spPr>
          <a:xfrm>
            <a:off x="415600" y="1536633"/>
            <a:ext cx="11360700" cy="4555200"/>
          </a:xfrm>
          <a:prstGeom prst="rect">
            <a:avLst/>
          </a:prstGeom>
        </p:spPr>
        <p:txBody>
          <a:bodyPr spcFirstLastPara="1" wrap="square" lIns="91425" tIns="45700" rIns="91425" bIns="45700" anchor="t" anchorCtr="0">
            <a:noAutofit/>
          </a:bodyPr>
          <a:lstStyle>
            <a:lvl1pPr marL="457200" lvl="0" indent="-330200">
              <a:spcBef>
                <a:spcPts val="0"/>
              </a:spcBef>
              <a:spcAft>
                <a:spcPts val="0"/>
              </a:spcAft>
              <a:buSzPts val="1600"/>
              <a:buChar char="•"/>
              <a:defRPr/>
            </a:lvl1pPr>
            <a:lvl2pPr marL="914400" lvl="1" indent="-330200">
              <a:spcBef>
                <a:spcPts val="1200"/>
              </a:spcBef>
              <a:spcAft>
                <a:spcPts val="0"/>
              </a:spcAft>
              <a:buSzPts val="1600"/>
              <a:buChar char="•"/>
              <a:defRPr/>
            </a:lvl2pPr>
            <a:lvl3pPr marL="1371600" lvl="2" indent="-330200">
              <a:spcBef>
                <a:spcPts val="1200"/>
              </a:spcBef>
              <a:spcAft>
                <a:spcPts val="0"/>
              </a:spcAft>
              <a:buSzPts val="1600"/>
              <a:buChar char="⁃"/>
              <a:defRPr/>
            </a:lvl3pPr>
            <a:lvl4pPr marL="1828800" lvl="3" indent="-317500">
              <a:spcBef>
                <a:spcPts val="1200"/>
              </a:spcBef>
              <a:spcAft>
                <a:spcPts val="0"/>
              </a:spcAft>
              <a:buSzPts val="1400"/>
              <a:buChar char="•"/>
              <a:defRPr/>
            </a:lvl4pPr>
            <a:lvl5pPr marL="2286000" lvl="4" indent="-311150">
              <a:spcBef>
                <a:spcPts val="1200"/>
              </a:spcBef>
              <a:spcAft>
                <a:spcPts val="0"/>
              </a:spcAft>
              <a:buSzPts val="1300"/>
              <a:buChar char="•"/>
              <a:defRPr/>
            </a:lvl5pPr>
            <a:lvl6pPr marL="2743200" lvl="5" indent="-311150">
              <a:spcBef>
                <a:spcPts val="1200"/>
              </a:spcBef>
              <a:spcAft>
                <a:spcPts val="0"/>
              </a:spcAft>
              <a:buSzPts val="1300"/>
              <a:buChar char="•"/>
              <a:defRPr/>
            </a:lvl6pPr>
            <a:lvl7pPr marL="3200400" lvl="6" indent="-311150">
              <a:spcBef>
                <a:spcPts val="1200"/>
              </a:spcBef>
              <a:spcAft>
                <a:spcPts val="0"/>
              </a:spcAft>
              <a:buSzPts val="1300"/>
              <a:buChar char="•"/>
              <a:defRPr/>
            </a:lvl7pPr>
            <a:lvl8pPr marL="3657600" lvl="7" indent="-311150">
              <a:spcBef>
                <a:spcPts val="1200"/>
              </a:spcBef>
              <a:spcAft>
                <a:spcPts val="0"/>
              </a:spcAft>
              <a:buSzPts val="1300"/>
              <a:buChar char="•"/>
              <a:defRPr/>
            </a:lvl8pPr>
            <a:lvl9pPr marL="4114800" lvl="8" indent="-311150">
              <a:spcBef>
                <a:spcPts val="1200"/>
              </a:spcBef>
              <a:spcAft>
                <a:spcPts val="1200"/>
              </a:spcAft>
              <a:buSzPts val="1300"/>
              <a:buChar char="•"/>
              <a:defRPr/>
            </a:lvl9pPr>
          </a:lstStyle>
          <a:p>
            <a:endParaRPr/>
          </a:p>
        </p:txBody>
      </p:sp>
      <p:sp>
        <p:nvSpPr>
          <p:cNvPr id="177" name="Google Shape;177;p24"/>
          <p:cNvSpPr txBox="1">
            <a:spLocks noGrp="1"/>
          </p:cNvSpPr>
          <p:nvPr>
            <p:ph type="sldNum" idx="12"/>
          </p:nvPr>
        </p:nvSpPr>
        <p:spPr>
          <a:xfrm>
            <a:off x="11296610" y="6217622"/>
            <a:ext cx="731700" cy="5247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bsection title page – red">
  <p:cSld name="Subsection title page – red">
    <p:bg>
      <p:bgPr>
        <a:solidFill>
          <a:schemeClr val="dk2"/>
        </a:solidFill>
        <a:effectLst/>
      </p:bgPr>
    </p:bg>
    <p:spTree>
      <p:nvGrpSpPr>
        <p:cNvPr id="1" name="Shape 31"/>
        <p:cNvGrpSpPr/>
        <p:nvPr/>
      </p:nvGrpSpPr>
      <p:grpSpPr>
        <a:xfrm>
          <a:off x="0" y="0"/>
          <a:ext cx="0" cy="0"/>
          <a:chOff x="0" y="0"/>
          <a:chExt cx="0" cy="0"/>
        </a:xfrm>
      </p:grpSpPr>
      <p:sp>
        <p:nvSpPr>
          <p:cNvPr id="32" name="Google Shape;32;p5"/>
          <p:cNvSpPr txBox="1">
            <a:spLocks noGrp="1"/>
          </p:cNvSpPr>
          <p:nvPr>
            <p:ph type="ctrTitle"/>
          </p:nvPr>
        </p:nvSpPr>
        <p:spPr>
          <a:xfrm>
            <a:off x="590924" y="838200"/>
            <a:ext cx="10905751" cy="2284568"/>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2"/>
              </a:buClr>
              <a:buSzPts val="4400"/>
              <a:buFont typeface="Open Sans SemiBold"/>
              <a:buNone/>
              <a:defRPr sz="4400" b="1" i="0">
                <a:solidFill>
                  <a:schemeClr val="lt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
          <p:cNvSpPr txBox="1">
            <a:spLocks noGrp="1"/>
          </p:cNvSpPr>
          <p:nvPr>
            <p:ph type="subTitle" idx="1"/>
          </p:nvPr>
        </p:nvSpPr>
        <p:spPr>
          <a:xfrm>
            <a:off x="590924" y="3238578"/>
            <a:ext cx="10905751" cy="538730"/>
          </a:xfrm>
          <a:prstGeom prst="rect">
            <a:avLst/>
          </a:prstGeom>
          <a:noFill/>
          <a:ln>
            <a:noFill/>
          </a:ln>
        </p:spPr>
        <p:txBody>
          <a:bodyPr spcFirstLastPara="1" wrap="square" lIns="91425" tIns="45700" rIns="91425" bIns="45700" anchor="t" anchorCtr="0">
            <a:noAutofit/>
          </a:bodyPr>
          <a:lstStyle>
            <a:lvl1pPr lvl="0" algn="l">
              <a:lnSpc>
                <a:spcPct val="150000"/>
              </a:lnSpc>
              <a:spcBef>
                <a:spcPts val="0"/>
              </a:spcBef>
              <a:spcAft>
                <a:spcPts val="0"/>
              </a:spcAft>
              <a:buClr>
                <a:schemeClr val="lt2"/>
              </a:buClr>
              <a:buSzPts val="2000"/>
              <a:buNone/>
              <a:defRPr sz="2000" b="1" i="0">
                <a:solidFill>
                  <a:schemeClr val="lt2"/>
                </a:solidFill>
                <a:latin typeface="Open Sans SemiBold"/>
                <a:ea typeface="Open Sans SemiBold"/>
                <a:cs typeface="Open Sans SemiBold"/>
                <a:sym typeface="Open Sans SemiBold"/>
              </a:defRPr>
            </a:lvl1pPr>
            <a:lvl2pPr lvl="1" algn="ctr">
              <a:lnSpc>
                <a:spcPct val="150000"/>
              </a:lnSpc>
              <a:spcBef>
                <a:spcPts val="1200"/>
              </a:spcBef>
              <a:spcAft>
                <a:spcPts val="0"/>
              </a:spcAft>
              <a:buClr>
                <a:schemeClr val="dk1"/>
              </a:buClr>
              <a:buSzPts val="2000"/>
              <a:buNone/>
              <a:defRPr sz="2000"/>
            </a:lvl2pPr>
            <a:lvl3pPr lvl="2" algn="ctr">
              <a:lnSpc>
                <a:spcPct val="150000"/>
              </a:lnSpc>
              <a:spcBef>
                <a:spcPts val="1200"/>
              </a:spcBef>
              <a:spcAft>
                <a:spcPts val="0"/>
              </a:spcAft>
              <a:buClr>
                <a:schemeClr val="dk1"/>
              </a:buClr>
              <a:buSzPts val="1800"/>
              <a:buNone/>
              <a:defRPr sz="1800"/>
            </a:lvl3pPr>
            <a:lvl4pPr lvl="3" algn="ctr">
              <a:lnSpc>
                <a:spcPct val="150000"/>
              </a:lnSpc>
              <a:spcBef>
                <a:spcPts val="1200"/>
              </a:spcBef>
              <a:spcAft>
                <a:spcPts val="0"/>
              </a:spcAft>
              <a:buClr>
                <a:schemeClr val="dk1"/>
              </a:buClr>
              <a:buSzPts val="1600"/>
              <a:buNone/>
              <a:defRPr sz="1600"/>
            </a:lvl4pPr>
            <a:lvl5pPr lvl="4" algn="ctr">
              <a:lnSpc>
                <a:spcPct val="150000"/>
              </a:lnSpc>
              <a:spcBef>
                <a:spcPts val="1200"/>
              </a:spcBef>
              <a:spcAft>
                <a:spcPts val="0"/>
              </a:spcAft>
              <a:buClr>
                <a:schemeClr val="dk1"/>
              </a:buClr>
              <a:buSzPts val="1600"/>
              <a:buNone/>
              <a:defRPr sz="1600"/>
            </a:lvl5pPr>
            <a:lvl6pPr lvl="5" algn="ctr">
              <a:lnSpc>
                <a:spcPct val="150000"/>
              </a:lnSpc>
              <a:spcBef>
                <a:spcPts val="1200"/>
              </a:spcBef>
              <a:spcAft>
                <a:spcPts val="0"/>
              </a:spcAft>
              <a:buClr>
                <a:schemeClr val="dk1"/>
              </a:buClr>
              <a:buSzPts val="1600"/>
              <a:buNone/>
              <a:defRPr sz="1600"/>
            </a:lvl6pPr>
            <a:lvl7pPr lvl="6" algn="ctr">
              <a:lnSpc>
                <a:spcPct val="150000"/>
              </a:lnSpc>
              <a:spcBef>
                <a:spcPts val="1200"/>
              </a:spcBef>
              <a:spcAft>
                <a:spcPts val="0"/>
              </a:spcAft>
              <a:buClr>
                <a:schemeClr val="dk1"/>
              </a:buClr>
              <a:buSzPts val="1600"/>
              <a:buNone/>
              <a:defRPr sz="1600"/>
            </a:lvl7pPr>
            <a:lvl8pPr lvl="7" algn="ctr">
              <a:lnSpc>
                <a:spcPct val="150000"/>
              </a:lnSpc>
              <a:spcBef>
                <a:spcPts val="1200"/>
              </a:spcBef>
              <a:spcAft>
                <a:spcPts val="0"/>
              </a:spcAft>
              <a:buClr>
                <a:schemeClr val="dk1"/>
              </a:buClr>
              <a:buSzPts val="1600"/>
              <a:buNone/>
              <a:defRPr sz="1600"/>
            </a:lvl8pPr>
            <a:lvl9pPr lvl="8" algn="ctr">
              <a:lnSpc>
                <a:spcPct val="150000"/>
              </a:lnSpc>
              <a:spcBef>
                <a:spcPts val="1200"/>
              </a:spcBef>
              <a:spcAft>
                <a:spcPts val="1200"/>
              </a:spcAft>
              <a:buClr>
                <a:schemeClr val="dk1"/>
              </a:buClr>
              <a:buSzPts val="1600"/>
              <a:buNone/>
              <a:defRPr sz="1600"/>
            </a:lvl9pPr>
          </a:lstStyle>
          <a:p>
            <a:endParaRPr/>
          </a:p>
        </p:txBody>
      </p:sp>
      <p:sp>
        <p:nvSpPr>
          <p:cNvPr id="34" name="Google Shape;34;p5"/>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5" name="Google Shape;35;p5"/>
          <p:cNvPicPr preferRelativeResize="0"/>
          <p:nvPr/>
        </p:nvPicPr>
        <p:blipFill rotWithShape="1">
          <a:blip r:embed="rId2">
            <a:alphaModFix/>
          </a:blip>
          <a:srcRect/>
          <a:stretch/>
        </p:blipFill>
        <p:spPr>
          <a:xfrm>
            <a:off x="9553575" y="6057900"/>
            <a:ext cx="1943100" cy="457200"/>
          </a:xfrm>
          <a:prstGeom prst="rect">
            <a:avLst/>
          </a:prstGeom>
          <a:noFill/>
          <a:ln>
            <a:noFill/>
          </a:ln>
        </p:spPr>
      </p:pic>
      <p:pic>
        <p:nvPicPr>
          <p:cNvPr id="36" name="Google Shape;36;p5"/>
          <p:cNvPicPr preferRelativeResize="0"/>
          <p:nvPr/>
        </p:nvPicPr>
        <p:blipFill rotWithShape="1">
          <a:blip r:embed="rId3">
            <a:alphaModFix/>
          </a:blip>
          <a:srcRect/>
          <a:stretch/>
        </p:blipFill>
        <p:spPr>
          <a:xfrm>
            <a:off x="0" y="0"/>
            <a:ext cx="12192000" cy="165100"/>
          </a:xfrm>
          <a:prstGeom prst="rect">
            <a:avLst/>
          </a:prstGeom>
          <a:noFill/>
          <a:ln>
            <a:noFill/>
          </a:ln>
        </p:spPr>
      </p:pic>
      <p:sp>
        <p:nvSpPr>
          <p:cNvPr id="37" name="Google Shape;37;p5"/>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section title page – yellow">
  <p:cSld name="Subsection title page – yellow">
    <p:bg>
      <p:bgPr>
        <a:solidFill>
          <a:srgbClr val="FABD0F"/>
        </a:solidFill>
        <a:effectLst/>
      </p:bgPr>
    </p:bg>
    <p:spTree>
      <p:nvGrpSpPr>
        <p:cNvPr id="1" name="Shape 38"/>
        <p:cNvGrpSpPr/>
        <p:nvPr/>
      </p:nvGrpSpPr>
      <p:grpSpPr>
        <a:xfrm>
          <a:off x="0" y="0"/>
          <a:ext cx="0" cy="0"/>
          <a:chOff x="0" y="0"/>
          <a:chExt cx="0" cy="0"/>
        </a:xfrm>
      </p:grpSpPr>
      <p:sp>
        <p:nvSpPr>
          <p:cNvPr id="39" name="Google Shape;39;p6"/>
          <p:cNvSpPr txBox="1">
            <a:spLocks noGrp="1"/>
          </p:cNvSpPr>
          <p:nvPr>
            <p:ph type="ctrTitle"/>
          </p:nvPr>
        </p:nvSpPr>
        <p:spPr>
          <a:xfrm>
            <a:off x="590924" y="838200"/>
            <a:ext cx="10905751" cy="2284568"/>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accent1"/>
              </a:buClr>
              <a:buSzPts val="4400"/>
              <a:buFont typeface="Open Sans SemiBold"/>
              <a:buNone/>
              <a:defRPr sz="4400" b="1" i="0">
                <a:solidFill>
                  <a:schemeClr val="accent1"/>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6"/>
          <p:cNvSpPr txBox="1">
            <a:spLocks noGrp="1"/>
          </p:cNvSpPr>
          <p:nvPr>
            <p:ph type="subTitle" idx="1"/>
          </p:nvPr>
        </p:nvSpPr>
        <p:spPr>
          <a:xfrm>
            <a:off x="590924" y="3238578"/>
            <a:ext cx="10905751" cy="538730"/>
          </a:xfrm>
          <a:prstGeom prst="rect">
            <a:avLst/>
          </a:prstGeom>
          <a:noFill/>
          <a:ln>
            <a:noFill/>
          </a:ln>
        </p:spPr>
        <p:txBody>
          <a:bodyPr spcFirstLastPara="1" wrap="square" lIns="91425" tIns="45700" rIns="91425" bIns="45700" anchor="t" anchorCtr="0">
            <a:noAutofit/>
          </a:bodyPr>
          <a:lstStyle>
            <a:lvl1pPr lvl="0" algn="l">
              <a:lnSpc>
                <a:spcPct val="150000"/>
              </a:lnSpc>
              <a:spcBef>
                <a:spcPts val="0"/>
              </a:spcBef>
              <a:spcAft>
                <a:spcPts val="0"/>
              </a:spcAft>
              <a:buClr>
                <a:schemeClr val="accent1"/>
              </a:buClr>
              <a:buSzPts val="2000"/>
              <a:buNone/>
              <a:defRPr sz="2000" b="1" i="0">
                <a:solidFill>
                  <a:schemeClr val="accent1"/>
                </a:solidFill>
                <a:latin typeface="Open Sans SemiBold"/>
                <a:ea typeface="Open Sans SemiBold"/>
                <a:cs typeface="Open Sans SemiBold"/>
                <a:sym typeface="Open Sans SemiBold"/>
              </a:defRPr>
            </a:lvl1pPr>
            <a:lvl2pPr lvl="1" algn="ctr">
              <a:lnSpc>
                <a:spcPct val="150000"/>
              </a:lnSpc>
              <a:spcBef>
                <a:spcPts val="1200"/>
              </a:spcBef>
              <a:spcAft>
                <a:spcPts val="0"/>
              </a:spcAft>
              <a:buClr>
                <a:schemeClr val="dk1"/>
              </a:buClr>
              <a:buSzPts val="2000"/>
              <a:buNone/>
              <a:defRPr sz="2000"/>
            </a:lvl2pPr>
            <a:lvl3pPr lvl="2" algn="ctr">
              <a:lnSpc>
                <a:spcPct val="150000"/>
              </a:lnSpc>
              <a:spcBef>
                <a:spcPts val="1200"/>
              </a:spcBef>
              <a:spcAft>
                <a:spcPts val="0"/>
              </a:spcAft>
              <a:buClr>
                <a:schemeClr val="dk1"/>
              </a:buClr>
              <a:buSzPts val="1800"/>
              <a:buNone/>
              <a:defRPr sz="1800"/>
            </a:lvl3pPr>
            <a:lvl4pPr lvl="3" algn="ctr">
              <a:lnSpc>
                <a:spcPct val="150000"/>
              </a:lnSpc>
              <a:spcBef>
                <a:spcPts val="1200"/>
              </a:spcBef>
              <a:spcAft>
                <a:spcPts val="0"/>
              </a:spcAft>
              <a:buClr>
                <a:schemeClr val="dk1"/>
              </a:buClr>
              <a:buSzPts val="1600"/>
              <a:buNone/>
              <a:defRPr sz="1600"/>
            </a:lvl4pPr>
            <a:lvl5pPr lvl="4" algn="ctr">
              <a:lnSpc>
                <a:spcPct val="150000"/>
              </a:lnSpc>
              <a:spcBef>
                <a:spcPts val="1200"/>
              </a:spcBef>
              <a:spcAft>
                <a:spcPts val="0"/>
              </a:spcAft>
              <a:buClr>
                <a:schemeClr val="dk1"/>
              </a:buClr>
              <a:buSzPts val="1600"/>
              <a:buNone/>
              <a:defRPr sz="1600"/>
            </a:lvl5pPr>
            <a:lvl6pPr lvl="5" algn="ctr">
              <a:lnSpc>
                <a:spcPct val="150000"/>
              </a:lnSpc>
              <a:spcBef>
                <a:spcPts val="1200"/>
              </a:spcBef>
              <a:spcAft>
                <a:spcPts val="0"/>
              </a:spcAft>
              <a:buClr>
                <a:schemeClr val="dk1"/>
              </a:buClr>
              <a:buSzPts val="1600"/>
              <a:buNone/>
              <a:defRPr sz="1600"/>
            </a:lvl6pPr>
            <a:lvl7pPr lvl="6" algn="ctr">
              <a:lnSpc>
                <a:spcPct val="150000"/>
              </a:lnSpc>
              <a:spcBef>
                <a:spcPts val="1200"/>
              </a:spcBef>
              <a:spcAft>
                <a:spcPts val="0"/>
              </a:spcAft>
              <a:buClr>
                <a:schemeClr val="dk1"/>
              </a:buClr>
              <a:buSzPts val="1600"/>
              <a:buNone/>
              <a:defRPr sz="1600"/>
            </a:lvl7pPr>
            <a:lvl8pPr lvl="7" algn="ctr">
              <a:lnSpc>
                <a:spcPct val="150000"/>
              </a:lnSpc>
              <a:spcBef>
                <a:spcPts val="1200"/>
              </a:spcBef>
              <a:spcAft>
                <a:spcPts val="0"/>
              </a:spcAft>
              <a:buClr>
                <a:schemeClr val="dk1"/>
              </a:buClr>
              <a:buSzPts val="1600"/>
              <a:buNone/>
              <a:defRPr sz="1600"/>
            </a:lvl8pPr>
            <a:lvl9pPr lvl="8" algn="ctr">
              <a:lnSpc>
                <a:spcPct val="150000"/>
              </a:lnSpc>
              <a:spcBef>
                <a:spcPts val="1200"/>
              </a:spcBef>
              <a:spcAft>
                <a:spcPts val="1200"/>
              </a:spcAft>
              <a:buClr>
                <a:schemeClr val="dk1"/>
              </a:buClr>
              <a:buSzPts val="1600"/>
              <a:buNone/>
              <a:defRPr sz="1600"/>
            </a:lvl9pPr>
          </a:lstStyle>
          <a:p>
            <a:endParaRPr/>
          </a:p>
        </p:txBody>
      </p:sp>
      <p:sp>
        <p:nvSpPr>
          <p:cNvPr id="41" name="Google Shape;41;p6"/>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2" name="Google Shape;42;p6"/>
          <p:cNvPicPr preferRelativeResize="0"/>
          <p:nvPr/>
        </p:nvPicPr>
        <p:blipFill rotWithShape="1">
          <a:blip r:embed="rId2">
            <a:alphaModFix/>
          </a:blip>
          <a:srcRect/>
          <a:stretch/>
        </p:blipFill>
        <p:spPr>
          <a:xfrm>
            <a:off x="9553575" y="6057900"/>
            <a:ext cx="1943100" cy="457200"/>
          </a:xfrm>
          <a:prstGeom prst="rect">
            <a:avLst/>
          </a:prstGeom>
          <a:noFill/>
          <a:ln>
            <a:noFill/>
          </a:ln>
        </p:spPr>
      </p:pic>
      <p:pic>
        <p:nvPicPr>
          <p:cNvPr id="43" name="Google Shape;43;p6"/>
          <p:cNvPicPr preferRelativeResize="0"/>
          <p:nvPr/>
        </p:nvPicPr>
        <p:blipFill rotWithShape="1">
          <a:blip r:embed="rId3">
            <a:alphaModFix/>
          </a:blip>
          <a:srcRect/>
          <a:stretch/>
        </p:blipFill>
        <p:spPr>
          <a:xfrm flipH="1">
            <a:off x="0" y="0"/>
            <a:ext cx="12192000" cy="165100"/>
          </a:xfrm>
          <a:prstGeom prst="rect">
            <a:avLst/>
          </a:prstGeom>
          <a:noFill/>
          <a:ln>
            <a:noFill/>
          </a:ln>
        </p:spPr>
      </p:pic>
      <p:sp>
        <p:nvSpPr>
          <p:cNvPr id="44" name="Google Shape;44;p6"/>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ubsection title page – grey">
  <p:cSld name="Subsection title page – grey">
    <p:bg>
      <p:bgPr>
        <a:solidFill>
          <a:schemeClr val="lt1"/>
        </a:solidFill>
        <a:effectLst/>
      </p:bgPr>
    </p:bg>
    <p:spTree>
      <p:nvGrpSpPr>
        <p:cNvPr id="1" name="Shape 45"/>
        <p:cNvGrpSpPr/>
        <p:nvPr/>
      </p:nvGrpSpPr>
      <p:grpSpPr>
        <a:xfrm>
          <a:off x="0" y="0"/>
          <a:ext cx="0" cy="0"/>
          <a:chOff x="0" y="0"/>
          <a:chExt cx="0" cy="0"/>
        </a:xfrm>
      </p:grpSpPr>
      <p:sp>
        <p:nvSpPr>
          <p:cNvPr id="46" name="Google Shape;46;p7"/>
          <p:cNvSpPr txBox="1">
            <a:spLocks noGrp="1"/>
          </p:cNvSpPr>
          <p:nvPr>
            <p:ph type="ctrTitle"/>
          </p:nvPr>
        </p:nvSpPr>
        <p:spPr>
          <a:xfrm>
            <a:off x="590924" y="838200"/>
            <a:ext cx="10905751" cy="2284568"/>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accent1"/>
              </a:buClr>
              <a:buSzPts val="4400"/>
              <a:buFont typeface="Open Sans SemiBold"/>
              <a:buNone/>
              <a:defRPr sz="4400" b="1" i="0">
                <a:solidFill>
                  <a:schemeClr val="accent1"/>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subTitle" idx="1"/>
          </p:nvPr>
        </p:nvSpPr>
        <p:spPr>
          <a:xfrm>
            <a:off x="590924" y="3238578"/>
            <a:ext cx="10905751" cy="538730"/>
          </a:xfrm>
          <a:prstGeom prst="rect">
            <a:avLst/>
          </a:prstGeom>
          <a:noFill/>
          <a:ln>
            <a:noFill/>
          </a:ln>
        </p:spPr>
        <p:txBody>
          <a:bodyPr spcFirstLastPara="1" wrap="square" lIns="91425" tIns="45700" rIns="91425" bIns="45700" anchor="t" anchorCtr="0">
            <a:noAutofit/>
          </a:bodyPr>
          <a:lstStyle>
            <a:lvl1pPr lvl="0" algn="l">
              <a:lnSpc>
                <a:spcPct val="150000"/>
              </a:lnSpc>
              <a:spcBef>
                <a:spcPts val="0"/>
              </a:spcBef>
              <a:spcAft>
                <a:spcPts val="0"/>
              </a:spcAft>
              <a:buClr>
                <a:schemeClr val="accent1"/>
              </a:buClr>
              <a:buSzPts val="2000"/>
              <a:buNone/>
              <a:defRPr sz="2000" b="1" i="0">
                <a:solidFill>
                  <a:schemeClr val="accent1"/>
                </a:solidFill>
                <a:latin typeface="Open Sans SemiBold"/>
                <a:ea typeface="Open Sans SemiBold"/>
                <a:cs typeface="Open Sans SemiBold"/>
                <a:sym typeface="Open Sans SemiBold"/>
              </a:defRPr>
            </a:lvl1pPr>
            <a:lvl2pPr lvl="1" algn="ctr">
              <a:lnSpc>
                <a:spcPct val="150000"/>
              </a:lnSpc>
              <a:spcBef>
                <a:spcPts val="1200"/>
              </a:spcBef>
              <a:spcAft>
                <a:spcPts val="0"/>
              </a:spcAft>
              <a:buClr>
                <a:schemeClr val="dk1"/>
              </a:buClr>
              <a:buSzPts val="2000"/>
              <a:buNone/>
              <a:defRPr sz="2000"/>
            </a:lvl2pPr>
            <a:lvl3pPr lvl="2" algn="ctr">
              <a:lnSpc>
                <a:spcPct val="150000"/>
              </a:lnSpc>
              <a:spcBef>
                <a:spcPts val="1200"/>
              </a:spcBef>
              <a:spcAft>
                <a:spcPts val="0"/>
              </a:spcAft>
              <a:buClr>
                <a:schemeClr val="dk1"/>
              </a:buClr>
              <a:buSzPts val="1800"/>
              <a:buNone/>
              <a:defRPr sz="1800"/>
            </a:lvl3pPr>
            <a:lvl4pPr lvl="3" algn="ctr">
              <a:lnSpc>
                <a:spcPct val="150000"/>
              </a:lnSpc>
              <a:spcBef>
                <a:spcPts val="1200"/>
              </a:spcBef>
              <a:spcAft>
                <a:spcPts val="0"/>
              </a:spcAft>
              <a:buClr>
                <a:schemeClr val="dk1"/>
              </a:buClr>
              <a:buSzPts val="1600"/>
              <a:buNone/>
              <a:defRPr sz="1600"/>
            </a:lvl4pPr>
            <a:lvl5pPr lvl="4" algn="ctr">
              <a:lnSpc>
                <a:spcPct val="150000"/>
              </a:lnSpc>
              <a:spcBef>
                <a:spcPts val="1200"/>
              </a:spcBef>
              <a:spcAft>
                <a:spcPts val="0"/>
              </a:spcAft>
              <a:buClr>
                <a:schemeClr val="dk1"/>
              </a:buClr>
              <a:buSzPts val="1600"/>
              <a:buNone/>
              <a:defRPr sz="1600"/>
            </a:lvl5pPr>
            <a:lvl6pPr lvl="5" algn="ctr">
              <a:lnSpc>
                <a:spcPct val="150000"/>
              </a:lnSpc>
              <a:spcBef>
                <a:spcPts val="1200"/>
              </a:spcBef>
              <a:spcAft>
                <a:spcPts val="0"/>
              </a:spcAft>
              <a:buClr>
                <a:schemeClr val="dk1"/>
              </a:buClr>
              <a:buSzPts val="1600"/>
              <a:buNone/>
              <a:defRPr sz="1600"/>
            </a:lvl6pPr>
            <a:lvl7pPr lvl="6" algn="ctr">
              <a:lnSpc>
                <a:spcPct val="150000"/>
              </a:lnSpc>
              <a:spcBef>
                <a:spcPts val="1200"/>
              </a:spcBef>
              <a:spcAft>
                <a:spcPts val="0"/>
              </a:spcAft>
              <a:buClr>
                <a:schemeClr val="dk1"/>
              </a:buClr>
              <a:buSzPts val="1600"/>
              <a:buNone/>
              <a:defRPr sz="1600"/>
            </a:lvl7pPr>
            <a:lvl8pPr lvl="7" algn="ctr">
              <a:lnSpc>
                <a:spcPct val="150000"/>
              </a:lnSpc>
              <a:spcBef>
                <a:spcPts val="1200"/>
              </a:spcBef>
              <a:spcAft>
                <a:spcPts val="0"/>
              </a:spcAft>
              <a:buClr>
                <a:schemeClr val="dk1"/>
              </a:buClr>
              <a:buSzPts val="1600"/>
              <a:buNone/>
              <a:defRPr sz="1600"/>
            </a:lvl8pPr>
            <a:lvl9pPr lvl="8" algn="ctr">
              <a:lnSpc>
                <a:spcPct val="150000"/>
              </a:lnSpc>
              <a:spcBef>
                <a:spcPts val="1200"/>
              </a:spcBef>
              <a:spcAft>
                <a:spcPts val="1200"/>
              </a:spcAft>
              <a:buClr>
                <a:schemeClr val="dk1"/>
              </a:buClr>
              <a:buSzPts val="1600"/>
              <a:buNone/>
              <a:defRPr sz="1600"/>
            </a:lvl9pPr>
          </a:lstStyle>
          <a:p>
            <a:endParaRPr/>
          </a:p>
        </p:txBody>
      </p:sp>
      <p:sp>
        <p:nvSpPr>
          <p:cNvPr id="48" name="Google Shape;48;p7"/>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9" name="Google Shape;49;p7"/>
          <p:cNvPicPr preferRelativeResize="0"/>
          <p:nvPr/>
        </p:nvPicPr>
        <p:blipFill rotWithShape="1">
          <a:blip r:embed="rId2">
            <a:alphaModFix/>
          </a:blip>
          <a:srcRect/>
          <a:stretch/>
        </p:blipFill>
        <p:spPr>
          <a:xfrm>
            <a:off x="9553575" y="6057900"/>
            <a:ext cx="1943100" cy="457200"/>
          </a:xfrm>
          <a:prstGeom prst="rect">
            <a:avLst/>
          </a:prstGeom>
          <a:noFill/>
          <a:ln>
            <a:noFill/>
          </a:ln>
        </p:spPr>
      </p:pic>
      <p:pic>
        <p:nvPicPr>
          <p:cNvPr id="50" name="Google Shape;50;p7"/>
          <p:cNvPicPr preferRelativeResize="0"/>
          <p:nvPr/>
        </p:nvPicPr>
        <p:blipFill rotWithShape="1">
          <a:blip r:embed="rId3">
            <a:alphaModFix/>
          </a:blip>
          <a:srcRect/>
          <a:stretch/>
        </p:blipFill>
        <p:spPr>
          <a:xfrm>
            <a:off x="0" y="0"/>
            <a:ext cx="12192000" cy="165100"/>
          </a:xfrm>
          <a:prstGeom prst="rect">
            <a:avLst/>
          </a:prstGeom>
          <a:noFill/>
          <a:ln>
            <a:noFill/>
          </a:ln>
        </p:spPr>
      </p:pic>
      <p:sp>
        <p:nvSpPr>
          <p:cNvPr id="51" name="Google Shape;51;p7"/>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 paragraph / quote page">
  <p:cSld name="Intro paragraph / quote page">
    <p:bg>
      <p:bgPr>
        <a:solidFill>
          <a:schemeClr val="lt1"/>
        </a:solidFill>
        <a:effectLst/>
      </p:bgPr>
    </p:bg>
    <p:spTree>
      <p:nvGrpSpPr>
        <p:cNvPr id="1" name="Shape 52"/>
        <p:cNvGrpSpPr/>
        <p:nvPr/>
      </p:nvGrpSpPr>
      <p:grpSpPr>
        <a:xfrm>
          <a:off x="0" y="0"/>
          <a:ext cx="0" cy="0"/>
          <a:chOff x="0" y="0"/>
          <a:chExt cx="0" cy="0"/>
        </a:xfrm>
      </p:grpSpPr>
      <p:sp>
        <p:nvSpPr>
          <p:cNvPr id="53" name="Google Shape;53;p8"/>
          <p:cNvSpPr txBox="1">
            <a:spLocks noGrp="1"/>
          </p:cNvSpPr>
          <p:nvPr>
            <p:ph type="body" idx="1"/>
          </p:nvPr>
        </p:nvSpPr>
        <p:spPr>
          <a:xfrm>
            <a:off x="1515533" y="838200"/>
            <a:ext cx="9160934" cy="4191000"/>
          </a:xfrm>
          <a:prstGeom prst="rect">
            <a:avLst/>
          </a:prstGeom>
          <a:noFill/>
          <a:ln>
            <a:noFill/>
          </a:ln>
        </p:spPr>
        <p:txBody>
          <a:bodyPr spcFirstLastPara="1" wrap="square" lIns="91425" tIns="45700" rIns="91425" bIns="45700" anchor="ctr" anchorCtr="0">
            <a:noAutofit/>
          </a:bodyPr>
          <a:lstStyle>
            <a:lvl1pPr marL="457200" lvl="0" indent="-228600" algn="ctr">
              <a:lnSpc>
                <a:spcPct val="150000"/>
              </a:lnSpc>
              <a:spcBef>
                <a:spcPts val="0"/>
              </a:spcBef>
              <a:spcAft>
                <a:spcPts val="0"/>
              </a:spcAft>
              <a:buClr>
                <a:schemeClr val="accent1"/>
              </a:buClr>
              <a:buSzPts val="2200"/>
              <a:buFont typeface="Arial"/>
              <a:buNone/>
              <a:defRPr sz="2200" b="1" i="0">
                <a:solidFill>
                  <a:schemeClr val="accent1"/>
                </a:solidFill>
                <a:latin typeface="Open Sans SemiBold"/>
                <a:ea typeface="Open Sans SemiBold"/>
                <a:cs typeface="Open Sans SemiBold"/>
                <a:sym typeface="Open Sans SemiBold"/>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54" name="Google Shape;54;p8"/>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55" name="Google Shape;55;p8"/>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6" name="Google Shape;56;p8"/>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57" name="Google Shape;57;p8"/>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solidFill>
                  <a:schemeClr val="accent1"/>
                </a:solidFill>
                <a:latin typeface="Open Sans SemiBold"/>
                <a:ea typeface="Open Sans SemiBold"/>
                <a:cs typeface="Open Sans SemiBold"/>
                <a:sym typeface="Open Sans SemiBold"/>
              </a:defRPr>
            </a:lvl1pPr>
            <a:lvl2pPr lvl="1">
              <a:buNone/>
              <a:defRPr>
                <a:solidFill>
                  <a:schemeClr val="accent1"/>
                </a:solidFill>
                <a:latin typeface="Open Sans SemiBold"/>
                <a:ea typeface="Open Sans SemiBold"/>
                <a:cs typeface="Open Sans SemiBold"/>
                <a:sym typeface="Open Sans SemiBold"/>
              </a:defRPr>
            </a:lvl2pPr>
            <a:lvl3pPr lvl="2">
              <a:buNone/>
              <a:defRPr>
                <a:solidFill>
                  <a:schemeClr val="accent1"/>
                </a:solidFill>
                <a:latin typeface="Open Sans SemiBold"/>
                <a:ea typeface="Open Sans SemiBold"/>
                <a:cs typeface="Open Sans SemiBold"/>
                <a:sym typeface="Open Sans SemiBold"/>
              </a:defRPr>
            </a:lvl3pPr>
            <a:lvl4pPr lvl="3">
              <a:buNone/>
              <a:defRPr>
                <a:solidFill>
                  <a:schemeClr val="accent1"/>
                </a:solidFill>
                <a:latin typeface="Open Sans SemiBold"/>
                <a:ea typeface="Open Sans SemiBold"/>
                <a:cs typeface="Open Sans SemiBold"/>
                <a:sym typeface="Open Sans SemiBold"/>
              </a:defRPr>
            </a:lvl4pPr>
            <a:lvl5pPr lvl="4">
              <a:buNone/>
              <a:defRPr>
                <a:solidFill>
                  <a:schemeClr val="accent1"/>
                </a:solidFill>
                <a:latin typeface="Open Sans SemiBold"/>
                <a:ea typeface="Open Sans SemiBold"/>
                <a:cs typeface="Open Sans SemiBold"/>
                <a:sym typeface="Open Sans SemiBold"/>
              </a:defRPr>
            </a:lvl5pPr>
            <a:lvl6pPr lvl="5">
              <a:buNone/>
              <a:defRPr>
                <a:solidFill>
                  <a:schemeClr val="accent1"/>
                </a:solidFill>
                <a:latin typeface="Open Sans SemiBold"/>
                <a:ea typeface="Open Sans SemiBold"/>
                <a:cs typeface="Open Sans SemiBold"/>
                <a:sym typeface="Open Sans SemiBold"/>
              </a:defRPr>
            </a:lvl6pPr>
            <a:lvl7pPr lvl="6">
              <a:buNone/>
              <a:defRPr>
                <a:solidFill>
                  <a:schemeClr val="accent1"/>
                </a:solidFill>
                <a:latin typeface="Open Sans SemiBold"/>
                <a:ea typeface="Open Sans SemiBold"/>
                <a:cs typeface="Open Sans SemiBold"/>
                <a:sym typeface="Open Sans SemiBold"/>
              </a:defRPr>
            </a:lvl7pPr>
            <a:lvl8pPr lvl="7">
              <a:buNone/>
              <a:defRPr>
                <a:solidFill>
                  <a:schemeClr val="accent1"/>
                </a:solidFill>
                <a:latin typeface="Open Sans SemiBold"/>
                <a:ea typeface="Open Sans SemiBold"/>
                <a:cs typeface="Open Sans SemiBold"/>
                <a:sym typeface="Open Sans SemiBold"/>
              </a:defRPr>
            </a:lvl8pPr>
            <a:lvl9pPr lvl="8">
              <a:buNone/>
              <a:defRPr>
                <a:solidFill>
                  <a:schemeClr val="accent1"/>
                </a:solidFill>
                <a:latin typeface="Open Sans SemiBold"/>
                <a:ea typeface="Open Sans SemiBold"/>
                <a:cs typeface="Open Sans SemiBold"/>
                <a:sym typeface="Open Sans SemiBol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page – one column">
  <p:cSld name="Text page – one column">
    <p:bg>
      <p:bgPr>
        <a:solidFill>
          <a:srgbClr val="EBEBEC"/>
        </a:solidFill>
        <a:effectLst/>
      </p:bgPr>
    </p:bg>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599585" y="705274"/>
            <a:ext cx="10897200"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599585" y="1442852"/>
            <a:ext cx="10897090"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61" name="Google Shape;61;p9"/>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62" name="Google Shape;62;p9"/>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63" name="Google Shape;63;p9"/>
          <p:cNvPicPr preferRelativeResize="0"/>
          <p:nvPr/>
        </p:nvPicPr>
        <p:blipFill rotWithShape="1">
          <a:blip r:embed="rId3">
            <a:alphaModFix/>
          </a:blip>
          <a:srcRect/>
          <a:stretch/>
        </p:blipFill>
        <p:spPr>
          <a:xfrm>
            <a:off x="9553575" y="6057900"/>
            <a:ext cx="1943100" cy="457200"/>
          </a:xfrm>
          <a:prstGeom prst="rect">
            <a:avLst/>
          </a:prstGeom>
          <a:solidFill>
            <a:schemeClr val="lt2"/>
          </a:solidFill>
          <a:ln>
            <a:noFill/>
          </a:ln>
        </p:spPr>
      </p:pic>
      <p:sp>
        <p:nvSpPr>
          <p:cNvPr id="64" name="Google Shape;64;p9"/>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page – two columns">
  <p:cSld name="Text page – two columns">
    <p:bg>
      <p:bgPr>
        <a:solidFill>
          <a:srgbClr val="EBEBEC"/>
        </a:solidFill>
        <a:effectLst/>
      </p:bgPr>
    </p:bg>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txBox="1">
            <a:spLocks noGrp="1"/>
          </p:cNvSpPr>
          <p:nvPr>
            <p:ph type="body" idx="1"/>
          </p:nvPr>
        </p:nvSpPr>
        <p:spPr>
          <a:xfrm>
            <a:off x="599585"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sp>
        <p:nvSpPr>
          <p:cNvPr id="68" name="Google Shape;68;p10"/>
          <p:cNvSpPr txBox="1">
            <a:spLocks noGrp="1"/>
          </p:cNvSpPr>
          <p:nvPr>
            <p:ph type="body" idx="2"/>
          </p:nvPr>
        </p:nvSpPr>
        <p:spPr>
          <a:xfrm>
            <a:off x="6228860"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69" name="Google Shape;69;p10"/>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70" name="Google Shape;70;p10"/>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71" name="Google Shape;71;p10"/>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72" name="Google Shape;72;p10"/>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page with photo">
  <p:cSld name="Text page with photo">
    <p:bg>
      <p:bgPr>
        <a:solidFill>
          <a:srgbClr val="EBEBEC"/>
        </a:solidFill>
        <a:effectLst/>
      </p:bgPr>
    </p:bg>
    <p:spTree>
      <p:nvGrpSpPr>
        <p:cNvPr id="1" name="Shape 73"/>
        <p:cNvGrpSpPr/>
        <p:nvPr/>
      </p:nvGrpSpPr>
      <p:grpSpPr>
        <a:xfrm>
          <a:off x="0" y="0"/>
          <a:ext cx="0" cy="0"/>
          <a:chOff x="0" y="0"/>
          <a:chExt cx="0" cy="0"/>
        </a:xfrm>
      </p:grpSpPr>
      <p:sp>
        <p:nvSpPr>
          <p:cNvPr id="74" name="Google Shape;74;p11"/>
          <p:cNvSpPr txBox="1">
            <a:spLocks noGrp="1"/>
          </p:cNvSpPr>
          <p:nvPr>
            <p:ph type="title"/>
          </p:nvPr>
        </p:nvSpPr>
        <p:spPr>
          <a:xfrm>
            <a:off x="599584" y="705964"/>
            <a:ext cx="10897091" cy="627189"/>
          </a:xfrm>
          <a:prstGeom prst="rect">
            <a:avLst/>
          </a:prstGeom>
          <a:noFill/>
          <a:ln>
            <a:noFill/>
          </a:ln>
        </p:spPr>
        <p:txBody>
          <a:bodyPr spcFirstLastPara="1" wrap="square" lIns="91425" tIns="45700" rIns="91425" bIns="45700" anchor="t" anchorCtr="0">
            <a:noAutofit/>
          </a:bodyPr>
          <a:lstStyle>
            <a:lvl1pPr lvl="0" algn="l">
              <a:lnSpc>
                <a:spcPct val="90000"/>
              </a:lnSpc>
              <a:spcBef>
                <a:spcPts val="0"/>
              </a:spcBef>
              <a:spcAft>
                <a:spcPts val="0"/>
              </a:spcAft>
              <a:buClr>
                <a:schemeClr val="dk2"/>
              </a:buClr>
              <a:buSzPts val="2600"/>
              <a:buFont typeface="Open Sans SemiBold"/>
              <a:buNone/>
              <a:defRPr sz="2600" b="1" i="0">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11"/>
          <p:cNvSpPr txBox="1">
            <a:spLocks noGrp="1"/>
          </p:cNvSpPr>
          <p:nvPr>
            <p:ph type="body" idx="1"/>
          </p:nvPr>
        </p:nvSpPr>
        <p:spPr>
          <a:xfrm>
            <a:off x="599585" y="1442852"/>
            <a:ext cx="5267815" cy="3687948"/>
          </a:xfrm>
          <a:prstGeom prst="rect">
            <a:avLst/>
          </a:prstGeom>
          <a:noFill/>
          <a:ln>
            <a:noFill/>
          </a:ln>
        </p:spPr>
        <p:txBody>
          <a:bodyPr spcFirstLastPara="1" wrap="square" lIns="91425" tIns="45700" rIns="91425" bIns="45700" anchor="t" anchorCtr="0">
            <a:noAutofit/>
          </a:bodyPr>
          <a:lstStyle>
            <a:lvl1pPr marL="457200" lvl="0" indent="-330200" algn="l">
              <a:lnSpc>
                <a:spcPct val="150000"/>
              </a:lnSpc>
              <a:spcBef>
                <a:spcPts val="0"/>
              </a:spcBef>
              <a:spcAft>
                <a:spcPts val="0"/>
              </a:spcAft>
              <a:buClr>
                <a:schemeClr val="dk1"/>
              </a:buClr>
              <a:buSzPts val="1600"/>
              <a:buFont typeface="Arial"/>
              <a:buChar char="•"/>
              <a:defRPr sz="1600">
                <a:solidFill>
                  <a:schemeClr val="dk1"/>
                </a:solidFill>
              </a:defRPr>
            </a:lvl1pPr>
            <a:lvl2pPr marL="914400" lvl="1" indent="-330200" algn="l">
              <a:lnSpc>
                <a:spcPct val="150000"/>
              </a:lnSpc>
              <a:spcBef>
                <a:spcPts val="1200"/>
              </a:spcBef>
              <a:spcAft>
                <a:spcPts val="0"/>
              </a:spcAft>
              <a:buClr>
                <a:schemeClr val="dk1"/>
              </a:buClr>
              <a:buSzPts val="1600"/>
              <a:buFont typeface="Arial"/>
              <a:buChar char="•"/>
              <a:defRPr sz="1600">
                <a:solidFill>
                  <a:schemeClr val="dk1"/>
                </a:solidFill>
              </a:defRPr>
            </a:lvl2pPr>
            <a:lvl3pPr marL="1371600" lvl="2" indent="-330200" algn="l">
              <a:lnSpc>
                <a:spcPct val="150000"/>
              </a:lnSpc>
              <a:spcBef>
                <a:spcPts val="1200"/>
              </a:spcBef>
              <a:spcAft>
                <a:spcPts val="0"/>
              </a:spcAft>
              <a:buClr>
                <a:schemeClr val="dk1"/>
              </a:buClr>
              <a:buSzPts val="1600"/>
              <a:buFont typeface="NTR"/>
              <a:buChar char="⁃"/>
              <a:defRPr sz="1600">
                <a:solidFill>
                  <a:schemeClr val="dk1"/>
                </a:solidFill>
              </a:defRPr>
            </a:lvl3pPr>
            <a:lvl4pPr marL="1828800" lvl="3" indent="-317500" algn="l">
              <a:lnSpc>
                <a:spcPct val="150000"/>
              </a:lnSpc>
              <a:spcBef>
                <a:spcPts val="1200"/>
              </a:spcBef>
              <a:spcAft>
                <a:spcPts val="0"/>
              </a:spcAft>
              <a:buClr>
                <a:schemeClr val="dk1"/>
              </a:buClr>
              <a:buSzPts val="1400"/>
              <a:buFont typeface="Arial"/>
              <a:buChar char="•"/>
              <a:defRPr sz="1400">
                <a:solidFill>
                  <a:schemeClr val="dk1"/>
                </a:solidFill>
              </a:defRPr>
            </a:lvl4pPr>
            <a:lvl5pPr marL="2286000" marR="0" lvl="4" indent="-311150" algn="l">
              <a:lnSpc>
                <a:spcPct val="150000"/>
              </a:lnSpc>
              <a:spcBef>
                <a:spcPts val="1200"/>
              </a:spcBef>
              <a:spcAft>
                <a:spcPts val="0"/>
              </a:spcAft>
              <a:buClr>
                <a:schemeClr val="dk1"/>
              </a:buClr>
              <a:buSzPts val="1300"/>
              <a:buFont typeface="Arial"/>
              <a:buChar char="•"/>
              <a:defRPr sz="1300">
                <a:solidFill>
                  <a:schemeClr val="dk1"/>
                </a:solidFill>
              </a:defRPr>
            </a:lvl5pPr>
            <a:lvl6pPr marL="2743200" lvl="5" indent="-311150" algn="l">
              <a:lnSpc>
                <a:spcPct val="150000"/>
              </a:lnSpc>
              <a:spcBef>
                <a:spcPts val="1200"/>
              </a:spcBef>
              <a:spcAft>
                <a:spcPts val="0"/>
              </a:spcAft>
              <a:buClr>
                <a:schemeClr val="dk1"/>
              </a:buClr>
              <a:buSzPts val="1300"/>
              <a:buFont typeface="Arial"/>
              <a:buChar char="•"/>
              <a:defRPr>
                <a:solidFill>
                  <a:schemeClr val="dk1"/>
                </a:solidFill>
              </a:defRPr>
            </a:lvl6pPr>
            <a:lvl7pPr marL="3200400" lvl="6" indent="-311150" algn="l">
              <a:lnSpc>
                <a:spcPct val="150000"/>
              </a:lnSpc>
              <a:spcBef>
                <a:spcPts val="1200"/>
              </a:spcBef>
              <a:spcAft>
                <a:spcPts val="0"/>
              </a:spcAft>
              <a:buClr>
                <a:schemeClr val="dk1"/>
              </a:buClr>
              <a:buSzPts val="1300"/>
              <a:buChar char="•"/>
              <a:defRPr>
                <a:solidFill>
                  <a:schemeClr val="dk1"/>
                </a:solidFill>
              </a:defRPr>
            </a:lvl7pPr>
            <a:lvl8pPr marL="3657600" lvl="7" indent="-311150" algn="l">
              <a:lnSpc>
                <a:spcPct val="150000"/>
              </a:lnSpc>
              <a:spcBef>
                <a:spcPts val="1200"/>
              </a:spcBef>
              <a:spcAft>
                <a:spcPts val="0"/>
              </a:spcAft>
              <a:buClr>
                <a:schemeClr val="dk1"/>
              </a:buClr>
              <a:buSzPts val="1300"/>
              <a:buChar char="•"/>
              <a:defRPr>
                <a:solidFill>
                  <a:schemeClr val="dk1"/>
                </a:solidFill>
              </a:defRPr>
            </a:lvl8pPr>
            <a:lvl9pPr marL="4114800" lvl="8" indent="-342900" algn="l">
              <a:lnSpc>
                <a:spcPct val="150000"/>
              </a:lnSpc>
              <a:spcBef>
                <a:spcPts val="1200"/>
              </a:spcBef>
              <a:spcAft>
                <a:spcPts val="1200"/>
              </a:spcAft>
              <a:buClr>
                <a:schemeClr val="dk1"/>
              </a:buClr>
              <a:buSzPts val="1800"/>
              <a:buChar char="•"/>
              <a:defRPr/>
            </a:lvl9pPr>
          </a:lstStyle>
          <a:p>
            <a:endParaRPr/>
          </a:p>
        </p:txBody>
      </p:sp>
      <p:pic>
        <p:nvPicPr>
          <p:cNvPr id="76" name="Google Shape;76;p11"/>
          <p:cNvPicPr preferRelativeResize="0"/>
          <p:nvPr/>
        </p:nvPicPr>
        <p:blipFill rotWithShape="1">
          <a:blip r:embed="rId2">
            <a:alphaModFix/>
          </a:blip>
          <a:srcRect/>
          <a:stretch/>
        </p:blipFill>
        <p:spPr>
          <a:xfrm>
            <a:off x="0" y="0"/>
            <a:ext cx="12192000" cy="165100"/>
          </a:xfrm>
          <a:prstGeom prst="rect">
            <a:avLst/>
          </a:prstGeom>
          <a:noFill/>
          <a:ln>
            <a:noFill/>
          </a:ln>
        </p:spPr>
      </p:pic>
      <p:sp>
        <p:nvSpPr>
          <p:cNvPr id="77" name="Google Shape;77;p11"/>
          <p:cNvSpPr/>
          <p:nvPr/>
        </p:nvSpPr>
        <p:spPr>
          <a:xfrm>
            <a:off x="0" y="5715000"/>
            <a:ext cx="12192000" cy="1143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78" name="Google Shape;78;p11"/>
          <p:cNvPicPr preferRelativeResize="0"/>
          <p:nvPr/>
        </p:nvPicPr>
        <p:blipFill rotWithShape="1">
          <a:blip r:embed="rId3">
            <a:alphaModFix/>
          </a:blip>
          <a:srcRect/>
          <a:stretch/>
        </p:blipFill>
        <p:spPr>
          <a:xfrm>
            <a:off x="9553575" y="6057900"/>
            <a:ext cx="1943100" cy="457200"/>
          </a:xfrm>
          <a:prstGeom prst="rect">
            <a:avLst/>
          </a:prstGeom>
          <a:noFill/>
          <a:ln>
            <a:noFill/>
          </a:ln>
        </p:spPr>
      </p:pic>
      <p:sp>
        <p:nvSpPr>
          <p:cNvPr id="79" name="Google Shape;79;p11"/>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21" Type="http://schemas.openxmlformats.org/officeDocument/2006/relationships/slideLayout" Target="../slideLayouts/slideLayout2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slideLayout" Target="../slideLayouts/slideLayout20.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body" idx="1"/>
          </p:nvPr>
        </p:nvSpPr>
        <p:spPr>
          <a:xfrm>
            <a:off x="598843" y="1436913"/>
            <a:ext cx="10897832" cy="4735287"/>
          </a:xfrm>
          <a:prstGeom prst="rect">
            <a:avLst/>
          </a:prstGeom>
          <a:noFill/>
          <a:ln>
            <a:noFill/>
          </a:ln>
        </p:spPr>
        <p:txBody>
          <a:bodyPr spcFirstLastPara="1" wrap="square" lIns="91425" tIns="45700" rIns="91425" bIns="45700" anchor="t" anchorCtr="0">
            <a:noAutofit/>
          </a:bodyPr>
          <a:lstStyle>
            <a:lvl1pPr marL="457200" marR="0" lvl="0" indent="-330200" algn="l" rtl="0">
              <a:lnSpc>
                <a:spcPct val="150000"/>
              </a:lnSpc>
              <a:spcBef>
                <a:spcPts val="0"/>
              </a:spcBef>
              <a:spcAft>
                <a:spcPts val="0"/>
              </a:spcAft>
              <a:buClr>
                <a:schemeClr val="lt1"/>
              </a:buClr>
              <a:buSzPts val="1600"/>
              <a:buFont typeface="Arial"/>
              <a:buChar char="•"/>
              <a:defRPr sz="1600" b="0" i="0" u="none" strike="noStrike" cap="none">
                <a:solidFill>
                  <a:schemeClr val="lt1"/>
                </a:solidFill>
                <a:latin typeface="Open Sans"/>
                <a:ea typeface="Open Sans"/>
                <a:cs typeface="Open Sans"/>
                <a:sym typeface="Open Sans"/>
              </a:defRPr>
            </a:lvl1pPr>
            <a:lvl2pPr marL="914400" marR="0" lvl="1" indent="-330200" algn="l" rtl="0">
              <a:lnSpc>
                <a:spcPct val="150000"/>
              </a:lnSpc>
              <a:spcBef>
                <a:spcPts val="1200"/>
              </a:spcBef>
              <a:spcAft>
                <a:spcPts val="0"/>
              </a:spcAft>
              <a:buClr>
                <a:schemeClr val="lt1"/>
              </a:buClr>
              <a:buSzPts val="1600"/>
              <a:buFont typeface="Arial"/>
              <a:buChar char="•"/>
              <a:defRPr sz="1600" b="0" i="0" u="none" strike="noStrike" cap="none">
                <a:solidFill>
                  <a:schemeClr val="lt1"/>
                </a:solidFill>
                <a:latin typeface="Open Sans"/>
                <a:ea typeface="Open Sans"/>
                <a:cs typeface="Open Sans"/>
                <a:sym typeface="Open Sans"/>
              </a:defRPr>
            </a:lvl2pPr>
            <a:lvl3pPr marL="1371600" marR="0" lvl="2" indent="-330200" algn="l" rtl="0">
              <a:lnSpc>
                <a:spcPct val="150000"/>
              </a:lnSpc>
              <a:spcBef>
                <a:spcPts val="1200"/>
              </a:spcBef>
              <a:spcAft>
                <a:spcPts val="0"/>
              </a:spcAft>
              <a:buClr>
                <a:schemeClr val="lt1"/>
              </a:buClr>
              <a:buSzPts val="1600"/>
              <a:buFont typeface="NTR"/>
              <a:buChar char="⁃"/>
              <a:defRPr sz="1600" b="0" i="0" u="none" strike="noStrike" cap="none">
                <a:solidFill>
                  <a:schemeClr val="lt1"/>
                </a:solidFill>
                <a:latin typeface="Open Sans"/>
                <a:ea typeface="Open Sans"/>
                <a:cs typeface="Open Sans"/>
                <a:sym typeface="Open Sans"/>
              </a:defRPr>
            </a:lvl3pPr>
            <a:lvl4pPr marL="1828800" marR="0" lvl="3" indent="-317500" algn="l" rtl="0">
              <a:lnSpc>
                <a:spcPct val="150000"/>
              </a:lnSpc>
              <a:spcBef>
                <a:spcPts val="1200"/>
              </a:spcBef>
              <a:spcAft>
                <a:spcPts val="0"/>
              </a:spcAft>
              <a:buClr>
                <a:schemeClr val="lt1"/>
              </a:buClr>
              <a:buSzPts val="1400"/>
              <a:buFont typeface="Arial"/>
              <a:buChar char="•"/>
              <a:defRPr sz="1400" b="0" i="0" u="none" strike="noStrike" cap="none">
                <a:solidFill>
                  <a:schemeClr val="lt1"/>
                </a:solidFill>
                <a:latin typeface="Open Sans"/>
                <a:ea typeface="Open Sans"/>
                <a:cs typeface="Open Sans"/>
                <a:sym typeface="Open Sans"/>
              </a:defRPr>
            </a:lvl4pPr>
            <a:lvl5pPr marL="2286000" marR="0" lvl="4" indent="-311150" algn="l" rtl="0">
              <a:lnSpc>
                <a:spcPct val="150000"/>
              </a:lnSpc>
              <a:spcBef>
                <a:spcPts val="1200"/>
              </a:spcBef>
              <a:spcAft>
                <a:spcPts val="0"/>
              </a:spcAft>
              <a:buClr>
                <a:schemeClr val="lt1"/>
              </a:buClr>
              <a:buSzPts val="1300"/>
              <a:buFont typeface="Arial"/>
              <a:buChar char="•"/>
              <a:defRPr sz="1300" b="0" i="0" u="none" strike="noStrike" cap="none">
                <a:solidFill>
                  <a:schemeClr val="lt1"/>
                </a:solidFill>
                <a:latin typeface="Open Sans"/>
                <a:ea typeface="Open Sans"/>
                <a:cs typeface="Open Sans"/>
                <a:sym typeface="Open Sans"/>
              </a:defRPr>
            </a:lvl5pPr>
            <a:lvl6pPr marL="2743200" marR="0" lvl="5" indent="-311150" algn="l" rtl="0">
              <a:lnSpc>
                <a:spcPct val="150000"/>
              </a:lnSpc>
              <a:spcBef>
                <a:spcPts val="1200"/>
              </a:spcBef>
              <a:spcAft>
                <a:spcPts val="0"/>
              </a:spcAft>
              <a:buClr>
                <a:schemeClr val="lt1"/>
              </a:buClr>
              <a:buSzPts val="1300"/>
              <a:buFont typeface="Arial"/>
              <a:buChar char="•"/>
              <a:defRPr sz="1300" b="0" i="0" u="none" strike="noStrike" cap="none">
                <a:solidFill>
                  <a:schemeClr val="lt1"/>
                </a:solidFill>
                <a:latin typeface="Open Sans"/>
                <a:ea typeface="Open Sans"/>
                <a:cs typeface="Open Sans"/>
                <a:sym typeface="Open Sans"/>
              </a:defRPr>
            </a:lvl6pPr>
            <a:lvl7pPr marL="3200400" marR="0" lvl="6" indent="-311150" algn="l" rtl="0">
              <a:lnSpc>
                <a:spcPct val="150000"/>
              </a:lnSpc>
              <a:spcBef>
                <a:spcPts val="1200"/>
              </a:spcBef>
              <a:spcAft>
                <a:spcPts val="0"/>
              </a:spcAft>
              <a:buClr>
                <a:schemeClr val="lt1"/>
              </a:buClr>
              <a:buSzPts val="1300"/>
              <a:buFont typeface="Arial"/>
              <a:buChar char="•"/>
              <a:defRPr sz="1300" b="0" i="0" u="none" strike="noStrike" cap="none">
                <a:solidFill>
                  <a:schemeClr val="lt1"/>
                </a:solidFill>
                <a:latin typeface="Open Sans"/>
                <a:ea typeface="Open Sans"/>
                <a:cs typeface="Open Sans"/>
                <a:sym typeface="Open Sans"/>
              </a:defRPr>
            </a:lvl7pPr>
            <a:lvl8pPr marL="3657600" marR="0" lvl="7" indent="-311150" algn="l" rtl="0">
              <a:lnSpc>
                <a:spcPct val="150000"/>
              </a:lnSpc>
              <a:spcBef>
                <a:spcPts val="1200"/>
              </a:spcBef>
              <a:spcAft>
                <a:spcPts val="0"/>
              </a:spcAft>
              <a:buClr>
                <a:schemeClr val="lt1"/>
              </a:buClr>
              <a:buSzPts val="1300"/>
              <a:buFont typeface="Arial"/>
              <a:buChar char="•"/>
              <a:defRPr sz="1300" b="0" i="0" u="none" strike="noStrike" cap="none">
                <a:solidFill>
                  <a:schemeClr val="lt1"/>
                </a:solidFill>
                <a:latin typeface="Open Sans"/>
                <a:ea typeface="Open Sans"/>
                <a:cs typeface="Open Sans"/>
                <a:sym typeface="Open Sans"/>
              </a:defRPr>
            </a:lvl8pPr>
            <a:lvl9pPr marL="4114800" marR="0" lvl="8" indent="-311150" algn="l" rtl="0">
              <a:lnSpc>
                <a:spcPct val="150000"/>
              </a:lnSpc>
              <a:spcBef>
                <a:spcPts val="1200"/>
              </a:spcBef>
              <a:spcAft>
                <a:spcPts val="1200"/>
              </a:spcAft>
              <a:buClr>
                <a:schemeClr val="lt1"/>
              </a:buClr>
              <a:buSzPts val="1300"/>
              <a:buFont typeface="Arial"/>
              <a:buChar char="•"/>
              <a:defRPr sz="1300" b="0" i="0" u="none" strike="noStrike" cap="none">
                <a:solidFill>
                  <a:schemeClr val="lt1"/>
                </a:solidFill>
                <a:latin typeface="Open Sans"/>
                <a:ea typeface="Open Sans"/>
                <a:cs typeface="Open Sans"/>
                <a:sym typeface="Open Sans"/>
              </a:defRPr>
            </a:lvl9pPr>
          </a:lstStyle>
          <a:p>
            <a:endParaRPr/>
          </a:p>
        </p:txBody>
      </p:sp>
      <p:sp>
        <p:nvSpPr>
          <p:cNvPr id="11" name="Google Shape;11;p1"/>
          <p:cNvSpPr txBox="1">
            <a:spLocks noGrp="1"/>
          </p:cNvSpPr>
          <p:nvPr>
            <p:ph type="title"/>
          </p:nvPr>
        </p:nvSpPr>
        <p:spPr>
          <a:xfrm>
            <a:off x="598843" y="759701"/>
            <a:ext cx="10897832" cy="643142"/>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lt2"/>
              </a:buClr>
              <a:buSzPts val="2600"/>
              <a:buFont typeface="Open Sans SemiBold"/>
              <a:buNone/>
              <a:defRPr sz="2600" b="1" i="0" u="none" strike="noStrike" cap="none">
                <a:solidFill>
                  <a:schemeClr val="lt2"/>
                </a:solidFill>
                <a:latin typeface="Open Sans SemiBold"/>
                <a:ea typeface="Open Sans SemiBold"/>
                <a:cs typeface="Open Sans SemiBold"/>
                <a:sym typeface="Open Sans SemiBol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1"/>
          <p:cNvSpPr txBox="1">
            <a:spLocks noGrp="1"/>
          </p:cNvSpPr>
          <p:nvPr>
            <p:ph type="sldNum" idx="12"/>
          </p:nvPr>
        </p:nvSpPr>
        <p:spPr>
          <a:xfrm>
            <a:off x="11409045" y="6333134"/>
            <a:ext cx="731700" cy="525000"/>
          </a:xfrm>
          <a:prstGeom prst="rect">
            <a:avLst/>
          </a:prstGeom>
          <a:noFill/>
          <a:ln>
            <a:noFill/>
          </a:ln>
        </p:spPr>
        <p:txBody>
          <a:bodyPr spcFirstLastPara="1" wrap="square" lIns="91425" tIns="91425" rIns="91425" bIns="91425" anchor="t" anchorCtr="0">
            <a:noAutofit/>
          </a:bodyPr>
          <a:lstStyle>
            <a:lvl1pPr lvl="0" algn="r">
              <a:buNone/>
              <a:defRPr sz="1300">
                <a:solidFill>
                  <a:schemeClr val="lt1"/>
                </a:solidFill>
                <a:latin typeface="Open Sans"/>
                <a:ea typeface="Open Sans"/>
                <a:cs typeface="Open Sans"/>
                <a:sym typeface="Open Sans"/>
              </a:defRPr>
            </a:lvl1pPr>
            <a:lvl2pPr lvl="1" algn="r">
              <a:buNone/>
              <a:defRPr sz="1300">
                <a:solidFill>
                  <a:schemeClr val="lt1"/>
                </a:solidFill>
                <a:latin typeface="Open Sans"/>
                <a:ea typeface="Open Sans"/>
                <a:cs typeface="Open Sans"/>
                <a:sym typeface="Open Sans"/>
              </a:defRPr>
            </a:lvl2pPr>
            <a:lvl3pPr lvl="2" algn="r">
              <a:buNone/>
              <a:defRPr sz="1300">
                <a:solidFill>
                  <a:schemeClr val="lt1"/>
                </a:solidFill>
                <a:latin typeface="Open Sans"/>
                <a:ea typeface="Open Sans"/>
                <a:cs typeface="Open Sans"/>
                <a:sym typeface="Open Sans"/>
              </a:defRPr>
            </a:lvl3pPr>
            <a:lvl4pPr lvl="3" algn="r">
              <a:buNone/>
              <a:defRPr sz="1300">
                <a:solidFill>
                  <a:schemeClr val="lt1"/>
                </a:solidFill>
                <a:latin typeface="Open Sans"/>
                <a:ea typeface="Open Sans"/>
                <a:cs typeface="Open Sans"/>
                <a:sym typeface="Open Sans"/>
              </a:defRPr>
            </a:lvl4pPr>
            <a:lvl5pPr lvl="4" algn="r">
              <a:buNone/>
              <a:defRPr sz="1300">
                <a:solidFill>
                  <a:schemeClr val="lt1"/>
                </a:solidFill>
                <a:latin typeface="Open Sans"/>
                <a:ea typeface="Open Sans"/>
                <a:cs typeface="Open Sans"/>
                <a:sym typeface="Open Sans"/>
              </a:defRPr>
            </a:lvl5pPr>
            <a:lvl6pPr lvl="5" algn="r">
              <a:buNone/>
              <a:defRPr sz="1300">
                <a:solidFill>
                  <a:schemeClr val="lt1"/>
                </a:solidFill>
                <a:latin typeface="Open Sans"/>
                <a:ea typeface="Open Sans"/>
                <a:cs typeface="Open Sans"/>
                <a:sym typeface="Open Sans"/>
              </a:defRPr>
            </a:lvl6pPr>
            <a:lvl7pPr lvl="6" algn="r">
              <a:buNone/>
              <a:defRPr sz="1300">
                <a:solidFill>
                  <a:schemeClr val="lt1"/>
                </a:solidFill>
                <a:latin typeface="Open Sans"/>
                <a:ea typeface="Open Sans"/>
                <a:cs typeface="Open Sans"/>
                <a:sym typeface="Open Sans"/>
              </a:defRPr>
            </a:lvl7pPr>
            <a:lvl8pPr lvl="7" algn="r">
              <a:buNone/>
              <a:defRPr sz="1300">
                <a:solidFill>
                  <a:schemeClr val="lt1"/>
                </a:solidFill>
                <a:latin typeface="Open Sans"/>
                <a:ea typeface="Open Sans"/>
                <a:cs typeface="Open Sans"/>
                <a:sym typeface="Open Sans"/>
              </a:defRPr>
            </a:lvl8pPr>
            <a:lvl9pPr lvl="8" algn="r">
              <a:buNone/>
              <a:defRPr sz="1300">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528">
          <p15:clr>
            <a:srgbClr val="F26B43"/>
          </p15:clr>
        </p15:guide>
        <p15:guide id="2" pos="432">
          <p15:clr>
            <a:srgbClr val="F26B43"/>
          </p15:clr>
        </p15:guide>
        <p15:guide id="3" orient="horz" pos="1003">
          <p15:clr>
            <a:srgbClr val="F26B43"/>
          </p15:clr>
        </p15:guide>
        <p15:guide id="4" orient="horz" pos="1176">
          <p15:clr>
            <a:srgbClr val="F26B43"/>
          </p15:clr>
        </p15:guide>
        <p15:guide id="5" orient="horz" pos="3600">
          <p15:clr>
            <a:srgbClr val="F26B43"/>
          </p15:clr>
        </p15:guide>
        <p15:guide id="6" orient="horz" pos="4104">
          <p15:clr>
            <a:srgbClr val="F26B43"/>
          </p15:clr>
        </p15:guide>
        <p15:guide id="7" orient="horz" pos="3816">
          <p15:clr>
            <a:srgbClr val="F26B43"/>
          </p15:clr>
        </p15:guide>
        <p15:guide id="8" pos="3696">
          <p15:clr>
            <a:srgbClr val="F26B43"/>
          </p15:clr>
        </p15:guide>
        <p15:guide id="9" pos="3984">
          <p15:clr>
            <a:srgbClr val="F26B43"/>
          </p15:clr>
        </p15:guide>
        <p15:guide id="10" pos="7242">
          <p15:clr>
            <a:srgbClr val="F26B43"/>
          </p15:clr>
        </p15:guide>
        <p15:guide id="11" orient="horz" pos="3168">
          <p15:clr>
            <a:srgbClr val="F26B43"/>
          </p15:clr>
        </p15:guide>
        <p15:guide id="12" orient="horz" pos="3888">
          <p15:clr>
            <a:srgbClr val="F26B43"/>
          </p15:clr>
        </p15:guide>
        <p15:guide id="13" orient="horz" pos="300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1"/>
        <p:cNvGrpSpPr/>
        <p:nvPr/>
      </p:nvGrpSpPr>
      <p:grpSpPr>
        <a:xfrm>
          <a:off x="0" y="0"/>
          <a:ext cx="0" cy="0"/>
          <a:chOff x="0" y="0"/>
          <a:chExt cx="0" cy="0"/>
        </a:xfrm>
      </p:grpSpPr>
      <p:sp>
        <p:nvSpPr>
          <p:cNvPr id="22" name="Google Shape;22;p3"/>
          <p:cNvSpPr txBox="1">
            <a:spLocks noGrp="1"/>
          </p:cNvSpPr>
          <p:nvPr>
            <p:ph type="body" idx="1"/>
          </p:nvPr>
        </p:nvSpPr>
        <p:spPr>
          <a:xfrm>
            <a:off x="598843" y="1436913"/>
            <a:ext cx="10897832" cy="4735287"/>
          </a:xfrm>
          <a:prstGeom prst="rect">
            <a:avLst/>
          </a:prstGeom>
          <a:noFill/>
          <a:ln>
            <a:noFill/>
          </a:ln>
        </p:spPr>
        <p:txBody>
          <a:bodyPr spcFirstLastPara="1" wrap="square" lIns="91425" tIns="45700" rIns="91425" bIns="45700" anchor="t" anchorCtr="0">
            <a:noAutofit/>
          </a:bodyPr>
          <a:lstStyle>
            <a:lvl1pPr marL="457200" marR="0" lvl="0" indent="-330200" algn="l" rtl="0">
              <a:lnSpc>
                <a:spcPct val="150000"/>
              </a:lnSpc>
              <a:spcBef>
                <a:spcPts val="0"/>
              </a:spcBef>
              <a:spcAft>
                <a:spcPts val="0"/>
              </a:spcAft>
              <a:buClr>
                <a:schemeClr val="dk1"/>
              </a:buClr>
              <a:buSzPts val="1600"/>
              <a:buFont typeface="Arial"/>
              <a:buChar char="•"/>
              <a:defRPr sz="1600" b="0" i="0" u="none" strike="noStrike" cap="none">
                <a:solidFill>
                  <a:schemeClr val="dk1"/>
                </a:solidFill>
                <a:latin typeface="Open Sans"/>
                <a:ea typeface="Open Sans"/>
                <a:cs typeface="Open Sans"/>
                <a:sym typeface="Open Sans"/>
              </a:defRPr>
            </a:lvl1pPr>
            <a:lvl2pPr marL="914400" marR="0" lvl="1" indent="-330200" algn="l" rtl="0">
              <a:lnSpc>
                <a:spcPct val="150000"/>
              </a:lnSpc>
              <a:spcBef>
                <a:spcPts val="1200"/>
              </a:spcBef>
              <a:spcAft>
                <a:spcPts val="0"/>
              </a:spcAft>
              <a:buClr>
                <a:schemeClr val="dk1"/>
              </a:buClr>
              <a:buSzPts val="1600"/>
              <a:buFont typeface="Arial"/>
              <a:buChar char="•"/>
              <a:defRPr sz="1600" b="0" i="0" u="none" strike="noStrike" cap="none">
                <a:solidFill>
                  <a:schemeClr val="dk1"/>
                </a:solidFill>
                <a:latin typeface="Open Sans"/>
                <a:ea typeface="Open Sans"/>
                <a:cs typeface="Open Sans"/>
                <a:sym typeface="Open Sans"/>
              </a:defRPr>
            </a:lvl2pPr>
            <a:lvl3pPr marL="1371600" marR="0" lvl="2" indent="-330200" algn="l" rtl="0">
              <a:lnSpc>
                <a:spcPct val="150000"/>
              </a:lnSpc>
              <a:spcBef>
                <a:spcPts val="1200"/>
              </a:spcBef>
              <a:spcAft>
                <a:spcPts val="0"/>
              </a:spcAft>
              <a:buClr>
                <a:schemeClr val="dk1"/>
              </a:buClr>
              <a:buSzPts val="1600"/>
              <a:buFont typeface="NTR"/>
              <a:buChar char="⁃"/>
              <a:defRPr sz="1600" b="0" i="0" u="none" strike="noStrike" cap="none">
                <a:solidFill>
                  <a:schemeClr val="dk1"/>
                </a:solidFill>
                <a:latin typeface="Open Sans"/>
                <a:ea typeface="Open Sans"/>
                <a:cs typeface="Open Sans"/>
                <a:sym typeface="Open Sans"/>
              </a:defRPr>
            </a:lvl3pPr>
            <a:lvl4pPr marL="1828800" marR="0" lvl="3" indent="-317500" algn="l" rtl="0">
              <a:lnSpc>
                <a:spcPct val="15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4pPr>
            <a:lvl5pPr marL="2286000" marR="0" lvl="4" indent="-311150" algn="l" rtl="0">
              <a:lnSpc>
                <a:spcPct val="150000"/>
              </a:lnSpc>
              <a:spcBef>
                <a:spcPts val="1200"/>
              </a:spcBef>
              <a:spcAft>
                <a:spcPts val="0"/>
              </a:spcAft>
              <a:buClr>
                <a:schemeClr val="dk1"/>
              </a:buClr>
              <a:buSzPts val="1300"/>
              <a:buFont typeface="Arial"/>
              <a:buChar char="•"/>
              <a:defRPr sz="1300" b="0" i="0" u="none" strike="noStrike" cap="none">
                <a:solidFill>
                  <a:schemeClr val="dk1"/>
                </a:solidFill>
                <a:latin typeface="Open Sans"/>
                <a:ea typeface="Open Sans"/>
                <a:cs typeface="Open Sans"/>
                <a:sym typeface="Open Sans"/>
              </a:defRPr>
            </a:lvl5pPr>
            <a:lvl6pPr marL="2743200" marR="0" lvl="5" indent="-311150" algn="l" rtl="0">
              <a:lnSpc>
                <a:spcPct val="150000"/>
              </a:lnSpc>
              <a:spcBef>
                <a:spcPts val="1200"/>
              </a:spcBef>
              <a:spcAft>
                <a:spcPts val="0"/>
              </a:spcAft>
              <a:buClr>
                <a:schemeClr val="dk1"/>
              </a:buClr>
              <a:buSzPts val="1300"/>
              <a:buFont typeface="Arial"/>
              <a:buChar char="•"/>
              <a:defRPr sz="1300" b="0" i="0" u="none" strike="noStrike" cap="none">
                <a:solidFill>
                  <a:schemeClr val="dk1"/>
                </a:solidFill>
                <a:latin typeface="Open Sans"/>
                <a:ea typeface="Open Sans"/>
                <a:cs typeface="Open Sans"/>
                <a:sym typeface="Open Sans"/>
              </a:defRPr>
            </a:lvl6pPr>
            <a:lvl7pPr marL="3200400" marR="0" lvl="6" indent="-311150" algn="l" rtl="0">
              <a:lnSpc>
                <a:spcPct val="150000"/>
              </a:lnSpc>
              <a:spcBef>
                <a:spcPts val="1200"/>
              </a:spcBef>
              <a:spcAft>
                <a:spcPts val="0"/>
              </a:spcAft>
              <a:buClr>
                <a:schemeClr val="dk1"/>
              </a:buClr>
              <a:buSzPts val="1300"/>
              <a:buFont typeface="Arial"/>
              <a:buChar char="•"/>
              <a:defRPr sz="1300" b="0" i="0" u="none" strike="noStrike" cap="none">
                <a:solidFill>
                  <a:schemeClr val="dk1"/>
                </a:solidFill>
                <a:latin typeface="Open Sans"/>
                <a:ea typeface="Open Sans"/>
                <a:cs typeface="Open Sans"/>
                <a:sym typeface="Open Sans"/>
              </a:defRPr>
            </a:lvl7pPr>
            <a:lvl8pPr marL="3657600" marR="0" lvl="7" indent="-311150" algn="l" rtl="0">
              <a:lnSpc>
                <a:spcPct val="150000"/>
              </a:lnSpc>
              <a:spcBef>
                <a:spcPts val="1200"/>
              </a:spcBef>
              <a:spcAft>
                <a:spcPts val="0"/>
              </a:spcAft>
              <a:buClr>
                <a:schemeClr val="dk1"/>
              </a:buClr>
              <a:buSzPts val="1300"/>
              <a:buFont typeface="Arial"/>
              <a:buChar char="•"/>
              <a:defRPr sz="1300" b="0" i="0" u="none" strike="noStrike" cap="none">
                <a:solidFill>
                  <a:schemeClr val="dk1"/>
                </a:solidFill>
                <a:latin typeface="Open Sans"/>
                <a:ea typeface="Open Sans"/>
                <a:cs typeface="Open Sans"/>
                <a:sym typeface="Open Sans"/>
              </a:defRPr>
            </a:lvl8pPr>
            <a:lvl9pPr marL="4114800" marR="0" lvl="8" indent="-311150" algn="l" rtl="0">
              <a:lnSpc>
                <a:spcPct val="150000"/>
              </a:lnSpc>
              <a:spcBef>
                <a:spcPts val="1200"/>
              </a:spcBef>
              <a:spcAft>
                <a:spcPts val="1200"/>
              </a:spcAft>
              <a:buClr>
                <a:schemeClr val="dk1"/>
              </a:buClr>
              <a:buSzPts val="1300"/>
              <a:buFont typeface="Arial"/>
              <a:buChar char="•"/>
              <a:defRPr sz="1300" b="0" i="0" u="none" strike="noStrike" cap="none">
                <a:solidFill>
                  <a:schemeClr val="dk1"/>
                </a:solidFill>
                <a:latin typeface="Open Sans"/>
                <a:ea typeface="Open Sans"/>
                <a:cs typeface="Open Sans"/>
                <a:sym typeface="Open Sans"/>
              </a:defRPr>
            </a:lvl9pPr>
          </a:lstStyle>
          <a:p>
            <a:endParaRPr/>
          </a:p>
        </p:txBody>
      </p:sp>
      <p:sp>
        <p:nvSpPr>
          <p:cNvPr id="23" name="Google Shape;23;p3"/>
          <p:cNvSpPr txBox="1">
            <a:spLocks noGrp="1"/>
          </p:cNvSpPr>
          <p:nvPr>
            <p:ph type="title"/>
          </p:nvPr>
        </p:nvSpPr>
        <p:spPr>
          <a:xfrm>
            <a:off x="598843" y="759701"/>
            <a:ext cx="10897832" cy="643142"/>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2"/>
              </a:buClr>
              <a:buSzPts val="2600"/>
              <a:buFont typeface="Open Sans SemiBold"/>
              <a:buNone/>
              <a:defRPr sz="2600" b="1" i="0" u="none" strike="noStrike" cap="none">
                <a:solidFill>
                  <a:schemeClr val="dk2"/>
                </a:solidFill>
                <a:latin typeface="Open Sans SemiBold"/>
                <a:ea typeface="Open Sans SemiBold"/>
                <a:cs typeface="Open Sans SemiBold"/>
                <a:sym typeface="Open Sans SemiBol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 name="Google Shape;24;p3"/>
          <p:cNvSpPr txBox="1">
            <a:spLocks noGrp="1"/>
          </p:cNvSpPr>
          <p:nvPr>
            <p:ph type="sldNum" idx="12"/>
          </p:nvPr>
        </p:nvSpPr>
        <p:spPr>
          <a:xfrm>
            <a:off x="11409045" y="6333134"/>
            <a:ext cx="731700" cy="525000"/>
          </a:xfrm>
          <a:prstGeom prst="rect">
            <a:avLst/>
          </a:prstGeom>
          <a:noFill/>
          <a:ln>
            <a:noFill/>
          </a:ln>
        </p:spPr>
        <p:txBody>
          <a:bodyPr spcFirstLastPara="1" wrap="square" lIns="91425" tIns="91425" rIns="91425" bIns="91425" anchor="t" anchorCtr="0">
            <a:noAutofit/>
          </a:bodyPr>
          <a:lstStyle>
            <a:lvl1pPr lvl="0" algn="r">
              <a:buNone/>
              <a:defRPr sz="1300">
                <a:solidFill>
                  <a:schemeClr val="dk1"/>
                </a:solidFill>
                <a:latin typeface="Open Sans"/>
                <a:ea typeface="Open Sans"/>
                <a:cs typeface="Open Sans"/>
                <a:sym typeface="Open Sans"/>
              </a:defRPr>
            </a:lvl1pPr>
            <a:lvl2pPr lvl="1" algn="r">
              <a:buNone/>
              <a:defRPr sz="1300">
                <a:solidFill>
                  <a:schemeClr val="dk1"/>
                </a:solidFill>
                <a:latin typeface="Open Sans"/>
                <a:ea typeface="Open Sans"/>
                <a:cs typeface="Open Sans"/>
                <a:sym typeface="Open Sans"/>
              </a:defRPr>
            </a:lvl2pPr>
            <a:lvl3pPr lvl="2" algn="r">
              <a:buNone/>
              <a:defRPr sz="1300">
                <a:solidFill>
                  <a:schemeClr val="dk1"/>
                </a:solidFill>
                <a:latin typeface="Open Sans"/>
                <a:ea typeface="Open Sans"/>
                <a:cs typeface="Open Sans"/>
                <a:sym typeface="Open Sans"/>
              </a:defRPr>
            </a:lvl3pPr>
            <a:lvl4pPr lvl="3" algn="r">
              <a:buNone/>
              <a:defRPr sz="1300">
                <a:solidFill>
                  <a:schemeClr val="dk1"/>
                </a:solidFill>
                <a:latin typeface="Open Sans"/>
                <a:ea typeface="Open Sans"/>
                <a:cs typeface="Open Sans"/>
                <a:sym typeface="Open Sans"/>
              </a:defRPr>
            </a:lvl4pPr>
            <a:lvl5pPr lvl="4" algn="r">
              <a:buNone/>
              <a:defRPr sz="1300">
                <a:solidFill>
                  <a:schemeClr val="dk1"/>
                </a:solidFill>
                <a:latin typeface="Open Sans"/>
                <a:ea typeface="Open Sans"/>
                <a:cs typeface="Open Sans"/>
                <a:sym typeface="Open Sans"/>
              </a:defRPr>
            </a:lvl5pPr>
            <a:lvl6pPr lvl="5" algn="r">
              <a:buNone/>
              <a:defRPr sz="1300">
                <a:solidFill>
                  <a:schemeClr val="dk1"/>
                </a:solidFill>
                <a:latin typeface="Open Sans"/>
                <a:ea typeface="Open Sans"/>
                <a:cs typeface="Open Sans"/>
                <a:sym typeface="Open Sans"/>
              </a:defRPr>
            </a:lvl6pPr>
            <a:lvl7pPr lvl="6" algn="r">
              <a:buNone/>
              <a:defRPr sz="1300">
                <a:solidFill>
                  <a:schemeClr val="dk1"/>
                </a:solidFill>
                <a:latin typeface="Open Sans"/>
                <a:ea typeface="Open Sans"/>
                <a:cs typeface="Open Sans"/>
                <a:sym typeface="Open Sans"/>
              </a:defRPr>
            </a:lvl7pPr>
            <a:lvl8pPr lvl="7" algn="r">
              <a:buNone/>
              <a:defRPr sz="1300">
                <a:solidFill>
                  <a:schemeClr val="dk1"/>
                </a:solidFill>
                <a:latin typeface="Open Sans"/>
                <a:ea typeface="Open Sans"/>
                <a:cs typeface="Open Sans"/>
                <a:sym typeface="Open Sans"/>
              </a:defRPr>
            </a:lvl8pPr>
            <a:lvl9pPr lvl="8" algn="r">
              <a:buNone/>
              <a:defRPr sz="1300">
                <a:solidFill>
                  <a:schemeClr val="dk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528">
          <p15:clr>
            <a:srgbClr val="F26B43"/>
          </p15:clr>
        </p15:guide>
        <p15:guide id="2" pos="432">
          <p15:clr>
            <a:srgbClr val="F26B43"/>
          </p15:clr>
        </p15:guide>
        <p15:guide id="3" orient="horz" pos="1003">
          <p15:clr>
            <a:srgbClr val="F26B43"/>
          </p15:clr>
        </p15:guide>
        <p15:guide id="4" orient="horz" pos="1176">
          <p15:clr>
            <a:srgbClr val="F26B43"/>
          </p15:clr>
        </p15:guide>
        <p15:guide id="5" orient="horz" pos="3600">
          <p15:clr>
            <a:srgbClr val="F26B43"/>
          </p15:clr>
        </p15:guide>
        <p15:guide id="6" orient="horz" pos="4104">
          <p15:clr>
            <a:srgbClr val="F26B43"/>
          </p15:clr>
        </p15:guide>
        <p15:guide id="7" orient="horz" pos="3816">
          <p15:clr>
            <a:srgbClr val="F26B43"/>
          </p15:clr>
        </p15:guide>
        <p15:guide id="8" pos="3696">
          <p15:clr>
            <a:srgbClr val="F26B43"/>
          </p15:clr>
        </p15:guide>
        <p15:guide id="9" pos="3984">
          <p15:clr>
            <a:srgbClr val="F26B43"/>
          </p15:clr>
        </p15:guide>
        <p15:guide id="10" pos="7242">
          <p15:clr>
            <a:srgbClr val="F26B43"/>
          </p15:clr>
        </p15:guide>
        <p15:guide id="11" orient="horz" pos="3168">
          <p15:clr>
            <a:srgbClr val="F26B43"/>
          </p15:clr>
        </p15:guide>
        <p15:guide id="12" orient="horz" pos="3888">
          <p15:clr>
            <a:srgbClr val="F26B43"/>
          </p15:clr>
        </p15:guide>
        <p15:guide id="13" orient="horz" pos="300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omments" Target="../comments/comment1.xml"/><Relationship Id="rId5" Type="http://schemas.openxmlformats.org/officeDocument/2006/relationships/image" Target="../media/image12.pn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comments" Target="../comments/comment7.xml"/><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comments" Target="../comments/comment8.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comments" Target="../comments/commen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15.gif"/><Relationship Id="rId4" Type="http://schemas.openxmlformats.org/officeDocument/2006/relationships/image" Target="../media/image14.jp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comments" Target="../comments/comment10.xml"/><Relationship Id="rId5" Type="http://schemas.openxmlformats.org/officeDocument/2006/relationships/image" Target="../media/image43.png"/><Relationship Id="rId4" Type="http://schemas.openxmlformats.org/officeDocument/2006/relationships/image" Target="../media/image42.gif"/></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8.xml"/><Relationship Id="rId1" Type="http://schemas.openxmlformats.org/officeDocument/2006/relationships/slideLayout" Target="../slideLayouts/slideLayout9.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comments" Target="../comments/commen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comments" Target="../comments/comment3.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comments" Target="../comments/comment4.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comments" Target="../comments/comment5.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comments" Target="../comments/comment6.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5"/>
          <p:cNvSpPr txBox="1">
            <a:spLocks noGrp="1"/>
          </p:cNvSpPr>
          <p:nvPr>
            <p:ph type="ctrTitle"/>
          </p:nvPr>
        </p:nvSpPr>
        <p:spPr>
          <a:xfrm>
            <a:off x="650100" y="0"/>
            <a:ext cx="6504900" cy="35229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lt2"/>
              </a:buClr>
              <a:buSzPts val="4400"/>
              <a:buFont typeface="Open Sans SemiBold"/>
              <a:buNone/>
            </a:pPr>
            <a:r>
              <a:rPr lang="en-US" sz="4300" b="0">
                <a:solidFill>
                  <a:srgbClr val="FABD0F"/>
                </a:solidFill>
                <a:latin typeface="Arial"/>
                <a:ea typeface="Arial"/>
                <a:cs typeface="Arial"/>
                <a:sym typeface="Arial"/>
              </a:rPr>
              <a:t>What Neutrinos in Dark Matter Experiments, like DarkSide-20k, Can Tell Us </a:t>
            </a:r>
            <a:endParaRPr sz="4300" b="0">
              <a:solidFill>
                <a:srgbClr val="FABD0F"/>
              </a:solidFill>
              <a:latin typeface="Open Sans Medium"/>
              <a:ea typeface="Open Sans Medium"/>
              <a:cs typeface="Open Sans Medium"/>
              <a:sym typeface="Open Sans Medium"/>
            </a:endParaRPr>
          </a:p>
        </p:txBody>
      </p:sp>
      <p:sp>
        <p:nvSpPr>
          <p:cNvPr id="183" name="Google Shape;183;p25"/>
          <p:cNvSpPr txBox="1">
            <a:spLocks noGrp="1"/>
          </p:cNvSpPr>
          <p:nvPr>
            <p:ph type="subTitle" idx="1"/>
          </p:nvPr>
        </p:nvSpPr>
        <p:spPr>
          <a:xfrm>
            <a:off x="650111" y="3830641"/>
            <a:ext cx="10891800" cy="5388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0"/>
              </a:spcBef>
              <a:spcAft>
                <a:spcPts val="0"/>
              </a:spcAft>
              <a:buClr>
                <a:srgbClr val="FABD0F"/>
              </a:buClr>
              <a:buSzPts val="2000"/>
              <a:buNone/>
            </a:pPr>
            <a:r>
              <a:rPr lang="en-US"/>
              <a:t>CAP Congress 2026</a:t>
            </a:r>
            <a:endParaRPr/>
          </a:p>
          <a:p>
            <a:pPr marL="0" lvl="0" indent="0" algn="l" rtl="0">
              <a:lnSpc>
                <a:spcPct val="150000"/>
              </a:lnSpc>
              <a:spcBef>
                <a:spcPts val="0"/>
              </a:spcBef>
              <a:spcAft>
                <a:spcPts val="0"/>
              </a:spcAft>
              <a:buClr>
                <a:srgbClr val="FABD0F"/>
              </a:buClr>
              <a:buSzPts val="2000"/>
              <a:buNone/>
            </a:pPr>
            <a:r>
              <a:rPr lang="en-US"/>
              <a:t>Presented by Ryan Curtis on behalf of the DarkSide-20k Collaboration</a:t>
            </a:r>
            <a:endParaRPr/>
          </a:p>
        </p:txBody>
      </p:sp>
      <p:sp>
        <p:nvSpPr>
          <p:cNvPr id="184" name="Google Shape;184;p25"/>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a:t>
            </a:fld>
            <a:endParaRPr/>
          </a:p>
        </p:txBody>
      </p:sp>
      <p:pic>
        <p:nvPicPr>
          <p:cNvPr id="185" name="Google Shape;185;p25" title="darkside.png"/>
          <p:cNvPicPr preferRelativeResize="0"/>
          <p:nvPr/>
        </p:nvPicPr>
        <p:blipFill rotWithShape="1">
          <a:blip r:embed="rId3">
            <a:alphaModFix/>
          </a:blip>
          <a:srcRect l="16957" r="18247" b="43779"/>
          <a:stretch/>
        </p:blipFill>
        <p:spPr>
          <a:xfrm>
            <a:off x="5244250" y="5715000"/>
            <a:ext cx="1246311" cy="1112275"/>
          </a:xfrm>
          <a:prstGeom prst="rect">
            <a:avLst/>
          </a:prstGeom>
          <a:noFill/>
          <a:ln>
            <a:noFill/>
          </a:ln>
        </p:spPr>
      </p:pic>
      <p:pic>
        <p:nvPicPr>
          <p:cNvPr id="186" name="Google Shape;186;p25" title="darkside20k.png"/>
          <p:cNvPicPr preferRelativeResize="0"/>
          <p:nvPr/>
        </p:nvPicPr>
        <p:blipFill rotWithShape="1">
          <a:blip r:embed="rId4">
            <a:alphaModFix/>
          </a:blip>
          <a:srcRect l="4068" r="17995"/>
          <a:stretch/>
        </p:blipFill>
        <p:spPr>
          <a:xfrm>
            <a:off x="7406675" y="703025"/>
            <a:ext cx="3443101" cy="3316425"/>
          </a:xfrm>
          <a:prstGeom prst="rect">
            <a:avLst/>
          </a:prstGeom>
          <a:noFill/>
          <a:ln>
            <a:noFill/>
          </a:ln>
        </p:spPr>
      </p:pic>
      <p:pic>
        <p:nvPicPr>
          <p:cNvPr id="187" name="Google Shape;187;p25"/>
          <p:cNvPicPr preferRelativeResize="0"/>
          <p:nvPr/>
        </p:nvPicPr>
        <p:blipFill>
          <a:blip r:embed="rId5">
            <a:alphaModFix/>
          </a:blip>
          <a:stretch>
            <a:fillRect/>
          </a:stretch>
        </p:blipFill>
        <p:spPr>
          <a:xfrm>
            <a:off x="6633125" y="5715000"/>
            <a:ext cx="2597990" cy="111227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4"/>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Neutrino Sources</a:t>
            </a:r>
            <a:endParaRPr/>
          </a:p>
        </p:txBody>
      </p:sp>
      <p:sp>
        <p:nvSpPr>
          <p:cNvPr id="305" name="Google Shape;305;p34"/>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10</a:t>
            </a:fld>
            <a:endParaRPr/>
          </a:p>
        </p:txBody>
      </p:sp>
      <p:sp>
        <p:nvSpPr>
          <p:cNvPr id="306" name="Google Shape;306;p34"/>
          <p:cNvSpPr/>
          <p:nvPr/>
        </p:nvSpPr>
        <p:spPr>
          <a:xfrm>
            <a:off x="599575" y="1333275"/>
            <a:ext cx="3179100" cy="30231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307" name="Google Shape;307;p34"/>
          <p:cNvSpPr/>
          <p:nvPr/>
        </p:nvSpPr>
        <p:spPr>
          <a:xfrm>
            <a:off x="4458625" y="1333275"/>
            <a:ext cx="3179100" cy="30231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308" name="Google Shape;308;p34"/>
          <p:cNvSpPr/>
          <p:nvPr/>
        </p:nvSpPr>
        <p:spPr>
          <a:xfrm>
            <a:off x="8229950" y="1333275"/>
            <a:ext cx="3179100" cy="30231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pic>
        <p:nvPicPr>
          <p:cNvPr id="309" name="Google Shape;309;p34"/>
          <p:cNvPicPr preferRelativeResize="0"/>
          <p:nvPr/>
        </p:nvPicPr>
        <p:blipFill>
          <a:blip r:embed="rId3">
            <a:alphaModFix/>
          </a:blip>
          <a:stretch>
            <a:fillRect/>
          </a:stretch>
        </p:blipFill>
        <p:spPr>
          <a:xfrm>
            <a:off x="599575" y="1304975"/>
            <a:ext cx="3179100" cy="3079704"/>
          </a:xfrm>
          <a:prstGeom prst="rect">
            <a:avLst/>
          </a:prstGeom>
          <a:noFill/>
          <a:ln>
            <a:noFill/>
          </a:ln>
        </p:spPr>
      </p:pic>
      <p:sp>
        <p:nvSpPr>
          <p:cNvPr id="310" name="Google Shape;310;p34"/>
          <p:cNvSpPr/>
          <p:nvPr/>
        </p:nvSpPr>
        <p:spPr>
          <a:xfrm>
            <a:off x="599575" y="1333275"/>
            <a:ext cx="3179100" cy="3023100"/>
          </a:xfrm>
          <a:prstGeom prst="ellipse">
            <a:avLst/>
          </a:prstGeom>
          <a:noFill/>
          <a:ln w="2286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pic>
        <p:nvPicPr>
          <p:cNvPr id="311" name="Google Shape;311;p34"/>
          <p:cNvPicPr preferRelativeResize="0"/>
          <p:nvPr/>
        </p:nvPicPr>
        <p:blipFill rotWithShape="1">
          <a:blip r:embed="rId4">
            <a:alphaModFix/>
          </a:blip>
          <a:srcRect l="11305" r="3763"/>
          <a:stretch/>
        </p:blipFill>
        <p:spPr>
          <a:xfrm>
            <a:off x="4506475" y="1304975"/>
            <a:ext cx="3179100" cy="3079700"/>
          </a:xfrm>
          <a:prstGeom prst="rect">
            <a:avLst/>
          </a:prstGeom>
          <a:noFill/>
          <a:ln>
            <a:noFill/>
          </a:ln>
        </p:spPr>
      </p:pic>
      <p:sp>
        <p:nvSpPr>
          <p:cNvPr id="312" name="Google Shape;312;p34"/>
          <p:cNvSpPr/>
          <p:nvPr/>
        </p:nvSpPr>
        <p:spPr>
          <a:xfrm>
            <a:off x="4506463" y="1333275"/>
            <a:ext cx="3179100" cy="3023100"/>
          </a:xfrm>
          <a:prstGeom prst="ellipse">
            <a:avLst/>
          </a:prstGeom>
          <a:noFill/>
          <a:ln w="2286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pic>
        <p:nvPicPr>
          <p:cNvPr id="313" name="Google Shape;313;p34"/>
          <p:cNvPicPr preferRelativeResize="0"/>
          <p:nvPr/>
        </p:nvPicPr>
        <p:blipFill rotWithShape="1">
          <a:blip r:embed="rId5">
            <a:alphaModFix/>
          </a:blip>
          <a:srcRect l="12104" r="12104"/>
          <a:stretch/>
        </p:blipFill>
        <p:spPr>
          <a:xfrm>
            <a:off x="8229950" y="1304975"/>
            <a:ext cx="3179099" cy="3079701"/>
          </a:xfrm>
          <a:prstGeom prst="rect">
            <a:avLst/>
          </a:prstGeom>
          <a:noFill/>
          <a:ln>
            <a:noFill/>
          </a:ln>
        </p:spPr>
      </p:pic>
      <p:sp>
        <p:nvSpPr>
          <p:cNvPr id="314" name="Google Shape;314;p34"/>
          <p:cNvSpPr/>
          <p:nvPr/>
        </p:nvSpPr>
        <p:spPr>
          <a:xfrm>
            <a:off x="8229938" y="1333275"/>
            <a:ext cx="3179100" cy="3023100"/>
          </a:xfrm>
          <a:prstGeom prst="ellipse">
            <a:avLst/>
          </a:prstGeom>
          <a:noFill/>
          <a:ln w="2286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315" name="Google Shape;315;p34"/>
          <p:cNvSpPr txBox="1"/>
          <p:nvPr/>
        </p:nvSpPr>
        <p:spPr>
          <a:xfrm>
            <a:off x="627900" y="4529325"/>
            <a:ext cx="3179100" cy="804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900" b="1">
                <a:solidFill>
                  <a:schemeClr val="dk1"/>
                </a:solidFill>
                <a:latin typeface="Open Sans"/>
                <a:ea typeface="Open Sans"/>
                <a:cs typeface="Open Sans"/>
                <a:sym typeface="Open Sans"/>
              </a:rPr>
              <a:t>Solar Neutrinos</a:t>
            </a:r>
            <a:endParaRPr sz="1900" b="1">
              <a:solidFill>
                <a:schemeClr val="dk1"/>
              </a:solidFill>
              <a:latin typeface="Open Sans"/>
              <a:ea typeface="Open Sans"/>
              <a:cs typeface="Open Sans"/>
              <a:sym typeface="Open Sans"/>
            </a:endParaRPr>
          </a:p>
        </p:txBody>
      </p:sp>
      <p:sp>
        <p:nvSpPr>
          <p:cNvPr id="316" name="Google Shape;316;p34"/>
          <p:cNvSpPr txBox="1"/>
          <p:nvPr/>
        </p:nvSpPr>
        <p:spPr>
          <a:xfrm>
            <a:off x="4506475" y="4529325"/>
            <a:ext cx="3179100" cy="804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900" b="1">
                <a:solidFill>
                  <a:schemeClr val="dk1"/>
                </a:solidFill>
                <a:latin typeface="Open Sans"/>
                <a:ea typeface="Open Sans"/>
                <a:cs typeface="Open Sans"/>
                <a:sym typeface="Open Sans"/>
              </a:rPr>
              <a:t>Atmospheric Neutrinos</a:t>
            </a:r>
            <a:endParaRPr sz="1900" b="1">
              <a:solidFill>
                <a:schemeClr val="dk1"/>
              </a:solidFill>
              <a:latin typeface="Open Sans"/>
              <a:ea typeface="Open Sans"/>
              <a:cs typeface="Open Sans"/>
              <a:sym typeface="Open Sans"/>
            </a:endParaRPr>
          </a:p>
        </p:txBody>
      </p:sp>
      <p:sp>
        <p:nvSpPr>
          <p:cNvPr id="317" name="Google Shape;317;p34"/>
          <p:cNvSpPr txBox="1"/>
          <p:nvPr/>
        </p:nvSpPr>
        <p:spPr>
          <a:xfrm>
            <a:off x="8229950" y="4529325"/>
            <a:ext cx="3179100" cy="804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900" b="1">
                <a:solidFill>
                  <a:schemeClr val="dk1"/>
                </a:solidFill>
                <a:latin typeface="Open Sans"/>
                <a:ea typeface="Open Sans"/>
                <a:cs typeface="Open Sans"/>
                <a:sym typeface="Open Sans"/>
              </a:rPr>
              <a:t>Supernova Neutrinos</a:t>
            </a:r>
            <a:endParaRPr sz="1900" b="1">
              <a:solidFill>
                <a:schemeClr val="dk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35"/>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Core Collapse Supernova</a:t>
            </a:r>
            <a:endParaRPr/>
          </a:p>
        </p:txBody>
      </p:sp>
      <p:sp>
        <p:nvSpPr>
          <p:cNvPr id="324" name="Google Shape;324;p35"/>
          <p:cNvSpPr txBox="1">
            <a:spLocks noGrp="1"/>
          </p:cNvSpPr>
          <p:nvPr>
            <p:ph type="body" idx="1"/>
          </p:nvPr>
        </p:nvSpPr>
        <p:spPr>
          <a:xfrm>
            <a:off x="599575" y="1191228"/>
            <a:ext cx="5267700" cy="746100"/>
          </a:xfrm>
          <a:prstGeom prst="rect">
            <a:avLst/>
          </a:prstGeom>
        </p:spPr>
        <p:txBody>
          <a:bodyPr spcFirstLastPara="1" wrap="square" lIns="91425" tIns="45700" rIns="91425" bIns="45700" anchor="t" anchorCtr="0">
            <a:noAutofit/>
          </a:bodyPr>
          <a:lstStyle/>
          <a:p>
            <a:pPr marL="0" lvl="0" indent="0" algn="l" rtl="0">
              <a:spcBef>
                <a:spcPts val="0"/>
              </a:spcBef>
              <a:spcAft>
                <a:spcPts val="1200"/>
              </a:spcAft>
              <a:buNone/>
            </a:pPr>
            <a:r>
              <a:rPr lang="en-US" dirty="0"/>
              <a:t>a. A star larger than 10 M</a:t>
            </a:r>
            <a:r>
              <a:rPr lang="en-US" baseline="-25000" dirty="0"/>
              <a:t>o</a:t>
            </a:r>
            <a:r>
              <a:rPr lang="en-US" dirty="0"/>
              <a:t> begins to fuse iron in the core.</a:t>
            </a:r>
            <a:endParaRPr dirty="0"/>
          </a:p>
        </p:txBody>
      </p:sp>
      <p:sp>
        <p:nvSpPr>
          <p:cNvPr id="325" name="Google Shape;325;p35"/>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11</a:t>
            </a:fld>
            <a:endParaRPr/>
          </a:p>
        </p:txBody>
      </p:sp>
      <p:pic>
        <p:nvPicPr>
          <p:cNvPr id="326" name="Google Shape;326;p35"/>
          <p:cNvPicPr preferRelativeResize="0"/>
          <p:nvPr/>
        </p:nvPicPr>
        <p:blipFill>
          <a:blip r:embed="rId3">
            <a:alphaModFix/>
          </a:blip>
          <a:stretch>
            <a:fillRect/>
          </a:stretch>
        </p:blipFill>
        <p:spPr>
          <a:xfrm>
            <a:off x="5986625" y="1082825"/>
            <a:ext cx="5900574" cy="4407950"/>
          </a:xfrm>
          <a:prstGeom prst="rect">
            <a:avLst/>
          </a:prstGeom>
          <a:noFill/>
          <a:ln>
            <a:noFill/>
          </a:ln>
        </p:spPr>
      </p:pic>
      <p:sp>
        <p:nvSpPr>
          <p:cNvPr id="327" name="Google Shape;327;p35"/>
          <p:cNvSpPr txBox="1">
            <a:spLocks noGrp="1"/>
          </p:cNvSpPr>
          <p:nvPr>
            <p:ph type="body" idx="1"/>
          </p:nvPr>
        </p:nvSpPr>
        <p:spPr>
          <a:xfrm>
            <a:off x="599575" y="1828578"/>
            <a:ext cx="5267700" cy="1185000"/>
          </a:xfrm>
          <a:prstGeom prst="rect">
            <a:avLst/>
          </a:prstGeom>
        </p:spPr>
        <p:txBody>
          <a:bodyPr spcFirstLastPara="1" wrap="square" lIns="91425" tIns="45700" rIns="91425" bIns="45700" anchor="t" anchorCtr="0">
            <a:noAutofit/>
          </a:bodyPr>
          <a:lstStyle/>
          <a:p>
            <a:pPr marL="0" lvl="0" indent="0" algn="l" rtl="0">
              <a:spcBef>
                <a:spcPts val="0"/>
              </a:spcBef>
              <a:spcAft>
                <a:spcPts val="1200"/>
              </a:spcAft>
              <a:buNone/>
            </a:pPr>
            <a:r>
              <a:rPr lang="en-US" dirty="0"/>
              <a:t>b. The iron core reaches the Chandrasekhar limit of 1.4  M</a:t>
            </a:r>
            <a:r>
              <a:rPr lang="en-US" baseline="-25000" dirty="0"/>
              <a:t>o</a:t>
            </a:r>
            <a:r>
              <a:rPr lang="en-US" dirty="0"/>
              <a:t> and begins to collapse. Protons and electrons produce neutrons and neutrinos p </a:t>
            </a:r>
            <a:r>
              <a:rPr lang="en-US" baseline="30000" dirty="0"/>
              <a:t>+</a:t>
            </a:r>
            <a:r>
              <a:rPr lang="en-US" dirty="0"/>
              <a:t> + e </a:t>
            </a:r>
            <a:r>
              <a:rPr lang="en-US" baseline="30000" dirty="0"/>
              <a:t>−</a:t>
            </a:r>
            <a:r>
              <a:rPr lang="en-US" dirty="0"/>
              <a:t> → n + </a:t>
            </a:r>
            <a:r>
              <a:rPr lang="en-US" dirty="0" err="1"/>
              <a:t>ν</a:t>
            </a:r>
            <a:r>
              <a:rPr lang="en-US" baseline="-25000" dirty="0" err="1"/>
              <a:t>e</a:t>
            </a:r>
            <a:r>
              <a:rPr lang="en-US" baseline="-25000" dirty="0"/>
              <a:t>.</a:t>
            </a:r>
            <a:endParaRPr dirty="0"/>
          </a:p>
        </p:txBody>
      </p:sp>
      <p:sp>
        <p:nvSpPr>
          <p:cNvPr id="328" name="Google Shape;328;p35"/>
          <p:cNvSpPr txBox="1">
            <a:spLocks noGrp="1"/>
          </p:cNvSpPr>
          <p:nvPr>
            <p:ph type="body" idx="1"/>
          </p:nvPr>
        </p:nvSpPr>
        <p:spPr>
          <a:xfrm>
            <a:off x="599575" y="3190710"/>
            <a:ext cx="5267700" cy="431400"/>
          </a:xfrm>
          <a:prstGeom prst="rect">
            <a:avLst/>
          </a:prstGeom>
        </p:spPr>
        <p:txBody>
          <a:bodyPr spcFirstLastPara="1" wrap="square" lIns="91425" tIns="45700" rIns="91425" bIns="45700" anchor="t" anchorCtr="0">
            <a:noAutofit/>
          </a:bodyPr>
          <a:lstStyle/>
          <a:p>
            <a:pPr marL="0" lvl="0" indent="0" algn="l" rtl="0">
              <a:spcBef>
                <a:spcPts val="0"/>
              </a:spcBef>
              <a:spcAft>
                <a:spcPts val="1200"/>
              </a:spcAft>
              <a:buNone/>
            </a:pPr>
            <a:r>
              <a:rPr lang="en-US" dirty="0"/>
              <a:t>c. Outer layer begins to fall inwards, neutrinos become trapped.</a:t>
            </a:r>
            <a:endParaRPr dirty="0"/>
          </a:p>
        </p:txBody>
      </p:sp>
      <p:sp>
        <p:nvSpPr>
          <p:cNvPr id="329" name="Google Shape;329;p35"/>
          <p:cNvSpPr txBox="1">
            <a:spLocks noGrp="1"/>
          </p:cNvSpPr>
          <p:nvPr>
            <p:ph type="body" idx="1"/>
          </p:nvPr>
        </p:nvSpPr>
        <p:spPr>
          <a:xfrm>
            <a:off x="599575" y="3847196"/>
            <a:ext cx="5267700" cy="431400"/>
          </a:xfrm>
          <a:prstGeom prst="rect">
            <a:avLst/>
          </a:prstGeom>
        </p:spPr>
        <p:txBody>
          <a:bodyPr spcFirstLastPara="1" wrap="square" lIns="91425" tIns="45700" rIns="91425" bIns="45700" anchor="t" anchorCtr="0">
            <a:noAutofit/>
          </a:bodyPr>
          <a:lstStyle/>
          <a:p>
            <a:pPr marL="0" lvl="0" indent="0" algn="l" rtl="0">
              <a:spcBef>
                <a:spcPts val="0"/>
              </a:spcBef>
              <a:spcAft>
                <a:spcPts val="1200"/>
              </a:spcAft>
              <a:buNone/>
            </a:pPr>
            <a:r>
              <a:rPr lang="en-US" dirty="0"/>
              <a:t>d. Core reaches minimum size and begins rebound due to neutron degeneracy pressure.</a:t>
            </a:r>
            <a:endParaRPr dirty="0"/>
          </a:p>
        </p:txBody>
      </p:sp>
      <p:sp>
        <p:nvSpPr>
          <p:cNvPr id="330" name="Google Shape;330;p35"/>
          <p:cNvSpPr txBox="1">
            <a:spLocks noGrp="1"/>
          </p:cNvSpPr>
          <p:nvPr>
            <p:ph type="body" idx="1"/>
          </p:nvPr>
        </p:nvSpPr>
        <p:spPr>
          <a:xfrm>
            <a:off x="599575" y="4512826"/>
            <a:ext cx="5267700" cy="431400"/>
          </a:xfrm>
          <a:prstGeom prst="rect">
            <a:avLst/>
          </a:prstGeom>
        </p:spPr>
        <p:txBody>
          <a:bodyPr spcFirstLastPara="1" wrap="square" lIns="91425" tIns="45700" rIns="91425" bIns="45700" anchor="t" anchorCtr="0">
            <a:noAutofit/>
          </a:bodyPr>
          <a:lstStyle/>
          <a:p>
            <a:pPr marL="0" lvl="0" indent="0" algn="l" rtl="0">
              <a:spcBef>
                <a:spcPts val="0"/>
              </a:spcBef>
              <a:spcAft>
                <a:spcPts val="1200"/>
              </a:spcAft>
              <a:buNone/>
            </a:pPr>
            <a:r>
              <a:rPr lang="en-US" dirty="0"/>
              <a:t>e. Neutrinos escape star, depositing 5% of total energy in scattering, reheating it.</a:t>
            </a:r>
            <a:endParaRPr dirty="0"/>
          </a:p>
        </p:txBody>
      </p:sp>
      <p:sp>
        <p:nvSpPr>
          <p:cNvPr id="331" name="Google Shape;331;p35"/>
          <p:cNvSpPr txBox="1">
            <a:spLocks noGrp="1"/>
          </p:cNvSpPr>
          <p:nvPr>
            <p:ph type="body" idx="1"/>
          </p:nvPr>
        </p:nvSpPr>
        <p:spPr>
          <a:xfrm>
            <a:off x="599575" y="5187600"/>
            <a:ext cx="5267700" cy="431400"/>
          </a:xfrm>
          <a:prstGeom prst="rect">
            <a:avLst/>
          </a:prstGeom>
        </p:spPr>
        <p:txBody>
          <a:bodyPr spcFirstLastPara="1" wrap="square" lIns="91425" tIns="45700" rIns="91425" bIns="45700" anchor="t" anchorCtr="0">
            <a:noAutofit/>
          </a:bodyPr>
          <a:lstStyle/>
          <a:p>
            <a:pPr marL="0" lvl="0" indent="0" algn="l" rtl="0">
              <a:spcBef>
                <a:spcPts val="0"/>
              </a:spcBef>
              <a:spcAft>
                <a:spcPts val="1200"/>
              </a:spcAft>
              <a:buNone/>
            </a:pPr>
            <a:r>
              <a:rPr lang="en-US" dirty="0"/>
              <a:t>f. Shockwave occurs, expelling material.</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6"/>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Supernova Neutrinos Simulated Flux</a:t>
            </a:r>
            <a:endParaRPr/>
          </a:p>
        </p:txBody>
      </p:sp>
      <p:sp>
        <p:nvSpPr>
          <p:cNvPr id="338" name="Google Shape;338;p36"/>
          <p:cNvSpPr txBox="1">
            <a:spLocks noGrp="1"/>
          </p:cNvSpPr>
          <p:nvPr>
            <p:ph type="body" idx="1"/>
          </p:nvPr>
        </p:nvSpPr>
        <p:spPr>
          <a:xfrm>
            <a:off x="599585" y="1442852"/>
            <a:ext cx="5267700" cy="3687900"/>
          </a:xfrm>
          <a:prstGeom prst="rect">
            <a:avLst/>
          </a:prstGeom>
        </p:spPr>
        <p:txBody>
          <a:bodyPr spcFirstLastPara="1" wrap="square" lIns="91425" tIns="45700" rIns="91425" bIns="45700" anchor="t" anchorCtr="0">
            <a:noAutofit/>
          </a:bodyPr>
          <a:lstStyle/>
          <a:p>
            <a:pPr marL="0" lvl="0" indent="0" algn="l" rtl="0">
              <a:spcBef>
                <a:spcPts val="0"/>
              </a:spcBef>
              <a:spcAft>
                <a:spcPts val="1200"/>
              </a:spcAft>
              <a:buNone/>
            </a:pPr>
            <a:r>
              <a:rPr lang="en-US"/>
              <a:t>Using Garching simulated CCSN, which uses multi-dimensional fluid dynamics to simulate a supernova, we can get the neutrino flux for neutrino flavors and anti-neutrino flavors, over the first few seconds of the core collapse.</a:t>
            </a:r>
            <a:endParaRPr/>
          </a:p>
        </p:txBody>
      </p:sp>
      <p:sp>
        <p:nvSpPr>
          <p:cNvPr id="339" name="Google Shape;339;p36"/>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12</a:t>
            </a:fld>
            <a:endParaRPr/>
          </a:p>
        </p:txBody>
      </p:sp>
      <p:pic>
        <p:nvPicPr>
          <p:cNvPr id="340" name="Google Shape;340;p36"/>
          <p:cNvPicPr preferRelativeResize="0"/>
          <p:nvPr/>
        </p:nvPicPr>
        <p:blipFill>
          <a:blip r:embed="rId3">
            <a:alphaModFix/>
          </a:blip>
          <a:stretch>
            <a:fillRect/>
          </a:stretch>
        </p:blipFill>
        <p:spPr>
          <a:xfrm>
            <a:off x="2042800" y="3276600"/>
            <a:ext cx="2381250" cy="2438400"/>
          </a:xfrm>
          <a:prstGeom prst="rect">
            <a:avLst/>
          </a:prstGeom>
          <a:noFill/>
          <a:ln>
            <a:noFill/>
          </a:ln>
        </p:spPr>
      </p:pic>
      <p:pic>
        <p:nvPicPr>
          <p:cNvPr id="341" name="Google Shape;341;p36"/>
          <p:cNvPicPr preferRelativeResize="0"/>
          <p:nvPr/>
        </p:nvPicPr>
        <p:blipFill>
          <a:blip r:embed="rId4">
            <a:alphaModFix/>
          </a:blip>
          <a:stretch>
            <a:fillRect/>
          </a:stretch>
        </p:blipFill>
        <p:spPr>
          <a:xfrm>
            <a:off x="6324610" y="1300152"/>
            <a:ext cx="5343525" cy="42576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pic>
        <p:nvPicPr>
          <p:cNvPr id="347" name="Google Shape;347;p37"/>
          <p:cNvPicPr preferRelativeResize="0"/>
          <p:nvPr/>
        </p:nvPicPr>
        <p:blipFill>
          <a:blip r:embed="rId3">
            <a:alphaModFix/>
          </a:blip>
          <a:stretch>
            <a:fillRect/>
          </a:stretch>
        </p:blipFill>
        <p:spPr>
          <a:xfrm>
            <a:off x="6453300" y="1487600"/>
            <a:ext cx="5738700" cy="3708900"/>
          </a:xfrm>
          <a:prstGeom prst="rect">
            <a:avLst/>
          </a:prstGeom>
          <a:noFill/>
          <a:ln>
            <a:noFill/>
          </a:ln>
        </p:spPr>
      </p:pic>
      <p:sp>
        <p:nvSpPr>
          <p:cNvPr id="348" name="Google Shape;348;p37"/>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Supernova Neutrinos Sensitivity</a:t>
            </a:r>
            <a:endParaRPr/>
          </a:p>
        </p:txBody>
      </p:sp>
      <p:sp>
        <p:nvSpPr>
          <p:cNvPr id="349" name="Google Shape;349;p37"/>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13</a:t>
            </a:fld>
            <a:endParaRPr/>
          </a:p>
        </p:txBody>
      </p:sp>
      <p:sp>
        <p:nvSpPr>
          <p:cNvPr id="350" name="Google Shape;350;p37"/>
          <p:cNvSpPr txBox="1"/>
          <p:nvPr/>
        </p:nvSpPr>
        <p:spPr>
          <a:xfrm>
            <a:off x="468925" y="1553300"/>
            <a:ext cx="6060900" cy="364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000">
              <a:solidFill>
                <a:schemeClr val="dk1"/>
              </a:solidFill>
              <a:latin typeface="Open Sans Light"/>
              <a:ea typeface="Open Sans Light"/>
              <a:cs typeface="Open Sans Light"/>
              <a:sym typeface="Open Sans Light"/>
            </a:endParaRPr>
          </a:p>
          <a:p>
            <a:pPr marL="457200" lvl="0" indent="-355600" algn="l" rtl="0">
              <a:spcBef>
                <a:spcPts val="0"/>
              </a:spcBef>
              <a:spcAft>
                <a:spcPts val="0"/>
              </a:spcAft>
              <a:buClr>
                <a:schemeClr val="dk1"/>
              </a:buClr>
              <a:buSzPts val="2000"/>
              <a:buFont typeface="Open Sans Light"/>
              <a:buChar char="-"/>
            </a:pPr>
            <a:r>
              <a:rPr lang="en-US" sz="2000">
                <a:solidFill>
                  <a:schemeClr val="dk1"/>
                </a:solidFill>
                <a:latin typeface="Open Sans Light"/>
                <a:ea typeface="Open Sans Light"/>
                <a:cs typeface="Open Sans Light"/>
                <a:sym typeface="Open Sans Light"/>
              </a:rPr>
              <a:t>Core collapse supernova (CCSN) tend to produce neutrinos around tens of MeV.</a:t>
            </a:r>
            <a:endParaRPr sz="2000">
              <a:solidFill>
                <a:schemeClr val="dk1"/>
              </a:solidFill>
              <a:latin typeface="Open Sans Light"/>
              <a:ea typeface="Open Sans Light"/>
              <a:cs typeface="Open Sans Light"/>
              <a:sym typeface="Open Sans Light"/>
            </a:endParaRPr>
          </a:p>
          <a:p>
            <a:pPr marL="457200" lvl="0" indent="-355600" algn="l" rtl="0">
              <a:lnSpc>
                <a:spcPct val="115000"/>
              </a:lnSpc>
              <a:spcBef>
                <a:spcPts val="0"/>
              </a:spcBef>
              <a:spcAft>
                <a:spcPts val="0"/>
              </a:spcAft>
              <a:buClr>
                <a:schemeClr val="dk1"/>
              </a:buClr>
              <a:buSzPts val="2000"/>
              <a:buFont typeface="Open Sans Light"/>
              <a:buChar char="-"/>
            </a:pPr>
            <a:r>
              <a:rPr lang="en-US" sz="2000">
                <a:solidFill>
                  <a:schemeClr val="dk1"/>
                </a:solidFill>
                <a:latin typeface="Open Sans Light"/>
                <a:ea typeface="Open Sans Light"/>
                <a:cs typeface="Open Sans Light"/>
                <a:sym typeface="Open Sans Light"/>
              </a:rPr>
              <a:t>DarkSide-20k can detect recoil energies of neutrinos through CEvNS.</a:t>
            </a:r>
            <a:endParaRPr sz="2000">
              <a:solidFill>
                <a:schemeClr val="dk1"/>
              </a:solidFill>
              <a:latin typeface="Open Sans Light"/>
              <a:ea typeface="Open Sans Light"/>
              <a:cs typeface="Open Sans Light"/>
              <a:sym typeface="Open Sans Light"/>
            </a:endParaRPr>
          </a:p>
          <a:p>
            <a:pPr marL="457200" lvl="0" indent="-355600" algn="l" rtl="0">
              <a:lnSpc>
                <a:spcPct val="115000"/>
              </a:lnSpc>
              <a:spcBef>
                <a:spcPts val="0"/>
              </a:spcBef>
              <a:spcAft>
                <a:spcPts val="0"/>
              </a:spcAft>
              <a:buClr>
                <a:schemeClr val="dk1"/>
              </a:buClr>
              <a:buSzPts val="2000"/>
              <a:buFont typeface="Open Sans Light"/>
              <a:buChar char="-"/>
            </a:pPr>
            <a:r>
              <a:rPr lang="en-US" sz="2000">
                <a:solidFill>
                  <a:schemeClr val="dk1"/>
                </a:solidFill>
                <a:latin typeface="Open Sans Light"/>
                <a:ea typeface="Open Sans Light"/>
                <a:cs typeface="Open Sans Light"/>
                <a:sym typeface="Open Sans Light"/>
              </a:rPr>
              <a:t>Early neutrino detection from supernova events can allow for an early warning of a shock breakout (SBO).</a:t>
            </a:r>
            <a:endParaRPr sz="2000">
              <a:solidFill>
                <a:schemeClr val="dk1"/>
              </a:solidFill>
              <a:latin typeface="Open Sans Light"/>
              <a:ea typeface="Open Sans Light"/>
              <a:cs typeface="Open Sans Light"/>
              <a:sym typeface="Open Sans Light"/>
            </a:endParaRPr>
          </a:p>
          <a:p>
            <a:pPr marL="457200" lvl="0" indent="-355600" algn="l" rtl="0">
              <a:lnSpc>
                <a:spcPct val="115000"/>
              </a:lnSpc>
              <a:spcBef>
                <a:spcPts val="0"/>
              </a:spcBef>
              <a:spcAft>
                <a:spcPts val="0"/>
              </a:spcAft>
              <a:buClr>
                <a:schemeClr val="dk1"/>
              </a:buClr>
              <a:buSzPts val="2000"/>
              <a:buFont typeface="Open Sans Light"/>
              <a:buChar char="-"/>
            </a:pPr>
            <a:r>
              <a:rPr lang="en-US" sz="2000">
                <a:solidFill>
                  <a:schemeClr val="dk1"/>
                </a:solidFill>
                <a:latin typeface="Open Sans Light"/>
                <a:ea typeface="Open Sans Light"/>
                <a:cs typeface="Open Sans Light"/>
                <a:sym typeface="Open Sans Light"/>
              </a:rPr>
              <a:t>Sensitivity only calculated using CEvNS.</a:t>
            </a:r>
            <a:endParaRPr sz="2000">
              <a:solidFill>
                <a:schemeClr val="dk1"/>
              </a:solidFill>
              <a:latin typeface="Open Sans Light"/>
              <a:ea typeface="Open Sans Light"/>
              <a:cs typeface="Open Sans Light"/>
              <a:sym typeface="Open Sans Light"/>
            </a:endParaRPr>
          </a:p>
          <a:p>
            <a:pPr marL="0" lvl="0" indent="0" algn="l" rtl="0">
              <a:lnSpc>
                <a:spcPct val="115000"/>
              </a:lnSpc>
              <a:spcBef>
                <a:spcPts val="1200"/>
              </a:spcBef>
              <a:spcAft>
                <a:spcPts val="1200"/>
              </a:spcAft>
              <a:buNone/>
            </a:pPr>
            <a:endParaRPr sz="1600">
              <a:solidFill>
                <a:schemeClr val="dk1"/>
              </a:solidFill>
              <a:latin typeface="Open Sans"/>
              <a:ea typeface="Open Sans"/>
              <a:cs typeface="Open Sans"/>
              <a:sym typeface="Open Sans"/>
            </a:endParaRPr>
          </a:p>
        </p:txBody>
      </p:sp>
      <p:sp>
        <p:nvSpPr>
          <p:cNvPr id="351" name="Google Shape;351;p37"/>
          <p:cNvSpPr txBox="1"/>
          <p:nvPr/>
        </p:nvSpPr>
        <p:spPr>
          <a:xfrm>
            <a:off x="293025" y="5802975"/>
            <a:ext cx="8809500" cy="1363800"/>
          </a:xfrm>
          <a:prstGeom prst="rect">
            <a:avLst/>
          </a:prstGeom>
          <a:noFill/>
          <a:ln>
            <a:noFill/>
          </a:ln>
        </p:spPr>
        <p:txBody>
          <a:bodyPr spcFirstLastPara="1" wrap="square" lIns="91425" tIns="91425" rIns="91425" bIns="91425" anchor="t" anchorCtr="0">
            <a:spAutoFit/>
          </a:bodyPr>
          <a:lstStyle/>
          <a:p>
            <a:pPr marL="355600" lvl="0" indent="-12700" algn="l" rtl="0">
              <a:lnSpc>
                <a:spcPct val="115000"/>
              </a:lnSpc>
              <a:spcBef>
                <a:spcPts val="1200"/>
              </a:spcBef>
              <a:spcAft>
                <a:spcPts val="0"/>
              </a:spcAft>
              <a:buClr>
                <a:schemeClr val="dk1"/>
              </a:buClr>
              <a:buSzPts val="1100"/>
              <a:buFont typeface="Arial"/>
              <a:buNone/>
            </a:pPr>
            <a:r>
              <a:rPr lang="en-US" sz="1100">
                <a:solidFill>
                  <a:schemeClr val="dk1"/>
                </a:solidFill>
              </a:rPr>
              <a:t>Agnes, P., Albergo, S., Albuquerque, I. F. M., Alexander, T., Alici, A., Alton, A. K., Amaudruz, P., Arcelli, S., Ave, M., Avetissov, I. Ch., Avetisov, R. I., Azzolini, O., Back, H. O., Balmforth, Z., Barbarian, V., Barrado Olmedo, A., Barrillon, P., Basco, A., Batignani, G., … Zykova, M. P. (2021). Sensitivity of  future  liquid argon dark matter search experiments to core-collapse supernova neutrinos. </a:t>
            </a:r>
            <a:r>
              <a:rPr lang="en-US" sz="1100" i="1">
                <a:solidFill>
                  <a:schemeClr val="dk1"/>
                </a:solidFill>
              </a:rPr>
              <a:t>Journal of Cosmology and Astroparticle Physics</a:t>
            </a:r>
            <a:r>
              <a:rPr lang="en-US" sz="1100">
                <a:solidFill>
                  <a:schemeClr val="dk1"/>
                </a:solidFill>
              </a:rPr>
              <a:t>, </a:t>
            </a:r>
            <a:r>
              <a:rPr lang="en-US" sz="1100" i="1">
                <a:solidFill>
                  <a:schemeClr val="dk1"/>
                </a:solidFill>
              </a:rPr>
              <a:t>2021</a:t>
            </a:r>
            <a:r>
              <a:rPr lang="en-US" sz="1100">
                <a:solidFill>
                  <a:schemeClr val="dk1"/>
                </a:solidFill>
              </a:rPr>
              <a:t>(03), 043. https://doi.org/10.1088/1475-7516/2021/03/043 </a:t>
            </a:r>
            <a:endParaRPr sz="1100">
              <a:solidFill>
                <a:schemeClr val="dk1"/>
              </a:solidFill>
            </a:endParaRPr>
          </a:p>
          <a:p>
            <a:pPr marL="0" lvl="0" indent="0" algn="l" rtl="0">
              <a:spcBef>
                <a:spcPts val="1200"/>
              </a:spcBef>
              <a:spcAft>
                <a:spcPts val="0"/>
              </a:spcAft>
              <a:buNone/>
            </a:pPr>
            <a:endParaRPr sz="1600">
              <a:solidFill>
                <a:schemeClr val="dk1"/>
              </a:solidFill>
              <a:latin typeface="Open Sans"/>
              <a:ea typeface="Open Sans"/>
              <a:cs typeface="Open Sans"/>
              <a:sym typeface="Open Sans"/>
            </a:endParaRPr>
          </a:p>
        </p:txBody>
      </p:sp>
      <p:cxnSp>
        <p:nvCxnSpPr>
          <p:cNvPr id="352" name="Google Shape;352;p37"/>
          <p:cNvCxnSpPr/>
          <p:nvPr/>
        </p:nvCxnSpPr>
        <p:spPr>
          <a:xfrm>
            <a:off x="6932093" y="1630800"/>
            <a:ext cx="0" cy="3160500"/>
          </a:xfrm>
          <a:prstGeom prst="straightConnector1">
            <a:avLst/>
          </a:prstGeom>
          <a:noFill/>
          <a:ln w="28575" cap="flat" cmpd="sng">
            <a:solidFill>
              <a:srgbClr val="FF0000"/>
            </a:solidFill>
            <a:prstDash val="solid"/>
            <a:round/>
            <a:headEnd type="none" w="med" len="med"/>
            <a:tailEnd type="none" w="med" len="med"/>
          </a:ln>
        </p:spPr>
      </p:cxnSp>
      <p:sp>
        <p:nvSpPr>
          <p:cNvPr id="353" name="Google Shape;353;p37"/>
          <p:cNvSpPr txBox="1"/>
          <p:nvPr/>
        </p:nvSpPr>
        <p:spPr>
          <a:xfrm>
            <a:off x="6932075" y="1140125"/>
            <a:ext cx="2237100" cy="347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chemeClr val="dk1"/>
                </a:solidFill>
                <a:latin typeface="Open Sans"/>
                <a:ea typeface="Open Sans"/>
                <a:cs typeface="Open Sans"/>
                <a:sym typeface="Open Sans"/>
              </a:rPr>
              <a:t>Betelgeuse: 0.20 kpc</a:t>
            </a:r>
            <a:endParaRPr sz="1600">
              <a:solidFill>
                <a:schemeClr val="dk1"/>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38"/>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Creating an Early Warning Supernova Alert?</a:t>
            </a:r>
            <a:endParaRPr/>
          </a:p>
        </p:txBody>
      </p:sp>
      <p:sp>
        <p:nvSpPr>
          <p:cNvPr id="360" name="Google Shape;360;p38"/>
          <p:cNvSpPr txBox="1">
            <a:spLocks noGrp="1"/>
          </p:cNvSpPr>
          <p:nvPr>
            <p:ph type="body" idx="1"/>
          </p:nvPr>
        </p:nvSpPr>
        <p:spPr>
          <a:xfrm>
            <a:off x="599575" y="1442850"/>
            <a:ext cx="11051700" cy="1198200"/>
          </a:xfrm>
          <a:prstGeom prst="rect">
            <a:avLst/>
          </a:prstGeom>
        </p:spPr>
        <p:txBody>
          <a:bodyPr spcFirstLastPara="1" wrap="square" lIns="91425" tIns="45700" rIns="91425" bIns="45700" anchor="t" anchorCtr="0">
            <a:noAutofit/>
          </a:bodyPr>
          <a:lstStyle/>
          <a:p>
            <a:pPr marL="0" lvl="0" indent="0" algn="l" rtl="0">
              <a:spcBef>
                <a:spcPts val="0"/>
              </a:spcBef>
              <a:spcAft>
                <a:spcPts val="1200"/>
              </a:spcAft>
              <a:buNone/>
            </a:pPr>
            <a:r>
              <a:rPr lang="en-US"/>
              <a:t>Creating an early warning alert system requires the development of an automated system of hardware and software to incorporate into the larger data acquisition system (DAQ) to create flag events while processing the constant incoming data…IN REAL TIME!</a:t>
            </a:r>
            <a:endParaRPr/>
          </a:p>
        </p:txBody>
      </p:sp>
      <p:sp>
        <p:nvSpPr>
          <p:cNvPr id="361" name="Google Shape;361;p38"/>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14</a:t>
            </a:fld>
            <a:endParaRPr/>
          </a:p>
        </p:txBody>
      </p:sp>
      <p:pic>
        <p:nvPicPr>
          <p:cNvPr id="362" name="Google Shape;362;p38"/>
          <p:cNvPicPr preferRelativeResize="0"/>
          <p:nvPr/>
        </p:nvPicPr>
        <p:blipFill>
          <a:blip r:embed="rId3">
            <a:alphaModFix/>
          </a:blip>
          <a:stretch>
            <a:fillRect/>
          </a:stretch>
        </p:blipFill>
        <p:spPr>
          <a:xfrm>
            <a:off x="2227300" y="2536350"/>
            <a:ext cx="6638651" cy="30199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39"/>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Conclusion and Acknowledgements</a:t>
            </a:r>
            <a:endParaRPr/>
          </a:p>
        </p:txBody>
      </p:sp>
      <p:sp>
        <p:nvSpPr>
          <p:cNvPr id="369" name="Google Shape;369;p39"/>
          <p:cNvSpPr txBox="1">
            <a:spLocks noGrp="1"/>
          </p:cNvSpPr>
          <p:nvPr>
            <p:ph type="body" idx="1"/>
          </p:nvPr>
        </p:nvSpPr>
        <p:spPr>
          <a:xfrm>
            <a:off x="599565" y="1442850"/>
            <a:ext cx="10562100" cy="3687900"/>
          </a:xfrm>
          <a:prstGeom prst="rect">
            <a:avLst/>
          </a:prstGeom>
        </p:spPr>
        <p:txBody>
          <a:bodyPr spcFirstLastPara="1" wrap="square" lIns="91425" tIns="45700" rIns="91425" bIns="45700" anchor="t" anchorCtr="0">
            <a:noAutofit/>
          </a:bodyPr>
          <a:lstStyle/>
          <a:p>
            <a:pPr marL="457200" lvl="0" indent="-361950" algn="l" rtl="0">
              <a:spcBef>
                <a:spcPts val="0"/>
              </a:spcBef>
              <a:spcAft>
                <a:spcPts val="0"/>
              </a:spcAft>
              <a:buSzPts val="2100"/>
              <a:buChar char="-"/>
            </a:pPr>
            <a:r>
              <a:rPr lang="en-US" sz="2100"/>
              <a:t>Dark matter has yet to be detected, with a leading candidate being the WIMP.</a:t>
            </a:r>
            <a:endParaRPr sz="2100"/>
          </a:p>
          <a:p>
            <a:pPr marL="457200" lvl="0" indent="-361950" algn="l" rtl="0">
              <a:spcBef>
                <a:spcPts val="0"/>
              </a:spcBef>
              <a:spcAft>
                <a:spcPts val="0"/>
              </a:spcAft>
              <a:buSzPts val="2100"/>
              <a:buChar char="-"/>
            </a:pPr>
            <a:r>
              <a:rPr lang="en-US" sz="2100"/>
              <a:t>DarkSide-20k looks to improve on previous LAr dark matter detectors, and push sensitivity into the neutrino fog.</a:t>
            </a:r>
            <a:endParaRPr sz="2100"/>
          </a:p>
          <a:p>
            <a:pPr marL="457200" lvl="0" indent="-361950" algn="l" rtl="0">
              <a:spcBef>
                <a:spcPts val="0"/>
              </a:spcBef>
              <a:spcAft>
                <a:spcPts val="0"/>
              </a:spcAft>
              <a:buSzPts val="2100"/>
              <a:buChar char="-"/>
            </a:pPr>
            <a:r>
              <a:rPr lang="en-US" sz="2100"/>
              <a:t>DarkSide-20k is also sensitive to neutrinos produced in Supernovas, which can lead to its use as an early supernova detector.</a:t>
            </a:r>
            <a:endParaRPr sz="2100"/>
          </a:p>
        </p:txBody>
      </p:sp>
      <p:sp>
        <p:nvSpPr>
          <p:cNvPr id="370" name="Google Shape;370;p39"/>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15</a:t>
            </a:fld>
            <a:endParaRPr/>
          </a:p>
        </p:txBody>
      </p:sp>
      <p:sp>
        <p:nvSpPr>
          <p:cNvPr id="371" name="Google Shape;371;p39"/>
          <p:cNvSpPr txBox="1"/>
          <p:nvPr/>
        </p:nvSpPr>
        <p:spPr>
          <a:xfrm>
            <a:off x="371850" y="4803650"/>
            <a:ext cx="105339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800">
                <a:solidFill>
                  <a:schemeClr val="dk1"/>
                </a:solidFill>
                <a:latin typeface="Open Sans"/>
                <a:ea typeface="Open Sans"/>
                <a:cs typeface="Open Sans"/>
                <a:sym typeface="Open Sans"/>
              </a:rPr>
              <a:t>Thank you to my supervisor, Michela Lai, the DarkSide-20k DAQ group, and the Queen’s DarkSide-20k group.</a:t>
            </a:r>
            <a:endParaRPr sz="1800">
              <a:solidFill>
                <a:schemeClr val="dk1"/>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40"/>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41"/>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solidFill>
                  <a:schemeClr val="accent1"/>
                </a:solidFill>
                <a:latin typeface="Open Sans SemiBold"/>
                <a:ea typeface="Open Sans SemiBold"/>
                <a:cs typeface="Open Sans SemiBold"/>
                <a:sym typeface="Open Sans SemiBold"/>
              </a:rPr>
              <a:t>17</a:t>
            </a:fld>
            <a:endParaRPr>
              <a:solidFill>
                <a:schemeClr val="accent1"/>
              </a:solidFill>
              <a:latin typeface="Open Sans SemiBold"/>
              <a:ea typeface="Open Sans SemiBold"/>
              <a:cs typeface="Open Sans SemiBold"/>
              <a:sym typeface="Open Sans SemiBold"/>
            </a:endParaRPr>
          </a:p>
        </p:txBody>
      </p:sp>
      <p:sp>
        <p:nvSpPr>
          <p:cNvPr id="384" name="Google Shape;384;p41"/>
          <p:cNvSpPr txBox="1">
            <a:spLocks noGrp="1"/>
          </p:cNvSpPr>
          <p:nvPr>
            <p:ph type="body" idx="1"/>
          </p:nvPr>
        </p:nvSpPr>
        <p:spPr>
          <a:xfrm>
            <a:off x="1515533" y="838200"/>
            <a:ext cx="9160800" cy="4191000"/>
          </a:xfrm>
          <a:prstGeom prst="rect">
            <a:avLst/>
          </a:prstGeom>
        </p:spPr>
        <p:txBody>
          <a:bodyPr spcFirstLastPara="1" wrap="square" lIns="91425" tIns="45700" rIns="91425" bIns="45700" anchor="ctr" anchorCtr="0">
            <a:noAutofit/>
          </a:bodyPr>
          <a:lstStyle/>
          <a:p>
            <a:pPr marL="0" lvl="0" indent="0" algn="ctr" rtl="0">
              <a:spcBef>
                <a:spcPts val="0"/>
              </a:spcBef>
              <a:spcAft>
                <a:spcPts val="1200"/>
              </a:spcAft>
              <a:buNone/>
            </a:pPr>
            <a:r>
              <a:rPr lang="en-US"/>
              <a:t>Backup Slides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pic>
        <p:nvPicPr>
          <p:cNvPr id="389" name="Google Shape;389;p42"/>
          <p:cNvPicPr preferRelativeResize="0"/>
          <p:nvPr/>
        </p:nvPicPr>
        <p:blipFill>
          <a:blip r:embed="rId3">
            <a:alphaModFix/>
          </a:blip>
          <a:stretch>
            <a:fillRect/>
          </a:stretch>
        </p:blipFill>
        <p:spPr>
          <a:xfrm>
            <a:off x="1616868" y="2128249"/>
            <a:ext cx="2542950" cy="2542950"/>
          </a:xfrm>
          <a:prstGeom prst="rect">
            <a:avLst/>
          </a:prstGeom>
          <a:noFill/>
          <a:ln>
            <a:noFill/>
          </a:ln>
        </p:spPr>
      </p:pic>
      <p:sp>
        <p:nvSpPr>
          <p:cNvPr id="390" name="Google Shape;390;p42"/>
          <p:cNvSpPr/>
          <p:nvPr/>
        </p:nvSpPr>
        <p:spPr>
          <a:xfrm>
            <a:off x="1489300" y="2042025"/>
            <a:ext cx="2743200" cy="2743200"/>
          </a:xfrm>
          <a:prstGeom prst="ellipse">
            <a:avLst/>
          </a:prstGeom>
          <a:noFill/>
          <a:ln w="228600"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391" name="Google Shape;391;p42"/>
          <p:cNvSpPr/>
          <p:nvPr/>
        </p:nvSpPr>
        <p:spPr>
          <a:xfrm>
            <a:off x="1559043" y="4172800"/>
            <a:ext cx="627900" cy="5382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392" name="Google Shape;392;p42"/>
          <p:cNvSpPr/>
          <p:nvPr/>
        </p:nvSpPr>
        <p:spPr>
          <a:xfrm rot="-5400000">
            <a:off x="3582177" y="4082760"/>
            <a:ext cx="627900" cy="5490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393" name="Google Shape;393;p42"/>
          <p:cNvSpPr/>
          <p:nvPr/>
        </p:nvSpPr>
        <p:spPr>
          <a:xfrm rot="5400000">
            <a:off x="1630245" y="2013400"/>
            <a:ext cx="640200" cy="6927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394" name="Google Shape;394;p42"/>
          <p:cNvSpPr/>
          <p:nvPr/>
        </p:nvSpPr>
        <p:spPr>
          <a:xfrm rot="10800000">
            <a:off x="3531868" y="2128300"/>
            <a:ext cx="668700" cy="6390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395" name="Google Shape;395;p42"/>
          <p:cNvSpPr txBox="1"/>
          <p:nvPr/>
        </p:nvSpPr>
        <p:spPr>
          <a:xfrm>
            <a:off x="1610251" y="4711000"/>
            <a:ext cx="2560200" cy="538200"/>
          </a:xfrm>
          <a:prstGeom prst="rect">
            <a:avLst/>
          </a:prstGeom>
          <a:noFill/>
          <a:ln>
            <a:noFill/>
          </a:ln>
        </p:spPr>
        <p:txBody>
          <a:bodyPr spcFirstLastPara="1" wrap="square" lIns="91425" tIns="91425" rIns="91425" bIns="91425" anchor="t" anchorCtr="0">
            <a:noAutofit/>
          </a:bodyPr>
          <a:lstStyle/>
          <a:p>
            <a:pPr marL="0" lvl="0" indent="0" algn="ctr" rtl="0">
              <a:spcBef>
                <a:spcPts val="1200"/>
              </a:spcBef>
              <a:spcAft>
                <a:spcPts val="0"/>
              </a:spcAft>
              <a:buNone/>
            </a:pPr>
            <a:r>
              <a:rPr lang="en-US" sz="1600">
                <a:solidFill>
                  <a:schemeClr val="dk1"/>
                </a:solidFill>
                <a:latin typeface="Open Sans"/>
                <a:ea typeface="Open Sans"/>
                <a:cs typeface="Open Sans"/>
                <a:sym typeface="Open Sans"/>
              </a:rPr>
              <a:t>Cold, not relativisitic, able to clump to form structures.</a:t>
            </a:r>
            <a:endParaRPr sz="1600">
              <a:solidFill>
                <a:schemeClr val="dk1"/>
              </a:solidFill>
              <a:latin typeface="Open Sans"/>
              <a:ea typeface="Open Sans"/>
              <a:cs typeface="Open Sans"/>
              <a:sym typeface="Open Sans"/>
            </a:endParaRPr>
          </a:p>
        </p:txBody>
      </p:sp>
      <p:sp>
        <p:nvSpPr>
          <p:cNvPr id="396" name="Google Shape;396;p42"/>
          <p:cNvSpPr txBox="1">
            <a:spLocks noGrp="1"/>
          </p:cNvSpPr>
          <p:nvPr>
            <p:ph type="title"/>
          </p:nvPr>
        </p:nvSpPr>
        <p:spPr>
          <a:xfrm>
            <a:off x="599584" y="705964"/>
            <a:ext cx="10897200" cy="62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2600"/>
              <a:buFont typeface="Open Sans SemiBold"/>
              <a:buNone/>
            </a:pPr>
            <a:r>
              <a:rPr lang="en-US"/>
              <a:t>Dark Matter Candidate of Interest</a:t>
            </a:r>
            <a:endParaRPr/>
          </a:p>
        </p:txBody>
      </p:sp>
      <p:pic>
        <p:nvPicPr>
          <p:cNvPr id="397" name="Google Shape;397;p42"/>
          <p:cNvPicPr preferRelativeResize="0"/>
          <p:nvPr/>
        </p:nvPicPr>
        <p:blipFill rotWithShape="1">
          <a:blip r:embed="rId4">
            <a:alphaModFix/>
          </a:blip>
          <a:srcRect l="45009" t="20362" r="23857" b="18929"/>
          <a:stretch/>
        </p:blipFill>
        <p:spPr>
          <a:xfrm>
            <a:off x="4723564" y="2132939"/>
            <a:ext cx="2560320" cy="2560320"/>
          </a:xfrm>
          <a:prstGeom prst="rect">
            <a:avLst/>
          </a:prstGeom>
          <a:noFill/>
          <a:ln>
            <a:noFill/>
          </a:ln>
        </p:spPr>
      </p:pic>
      <p:sp>
        <p:nvSpPr>
          <p:cNvPr id="398" name="Google Shape;398;p42"/>
          <p:cNvSpPr/>
          <p:nvPr/>
        </p:nvSpPr>
        <p:spPr>
          <a:xfrm>
            <a:off x="4632118" y="2041503"/>
            <a:ext cx="2743200" cy="2743200"/>
          </a:xfrm>
          <a:prstGeom prst="ellipse">
            <a:avLst/>
          </a:prstGeom>
          <a:noFill/>
          <a:ln w="228600"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399" name="Google Shape;399;p42"/>
          <p:cNvSpPr/>
          <p:nvPr/>
        </p:nvSpPr>
        <p:spPr>
          <a:xfrm>
            <a:off x="4661077" y="4048376"/>
            <a:ext cx="668700" cy="6621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00" name="Google Shape;400;p42"/>
          <p:cNvSpPr/>
          <p:nvPr/>
        </p:nvSpPr>
        <p:spPr>
          <a:xfrm rot="-5400000">
            <a:off x="6687976" y="4090201"/>
            <a:ext cx="662100" cy="5673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01" name="Google Shape;401;p42"/>
          <p:cNvSpPr/>
          <p:nvPr/>
        </p:nvSpPr>
        <p:spPr>
          <a:xfrm rot="5400000">
            <a:off x="4704826" y="2046326"/>
            <a:ext cx="741900" cy="7275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02" name="Google Shape;402;p42"/>
          <p:cNvSpPr/>
          <p:nvPr/>
        </p:nvSpPr>
        <p:spPr>
          <a:xfrm rot="10800000">
            <a:off x="6674693" y="2127778"/>
            <a:ext cx="668700" cy="6390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03" name="Google Shape;403;p42"/>
          <p:cNvSpPr txBox="1">
            <a:spLocks noGrp="1"/>
          </p:cNvSpPr>
          <p:nvPr>
            <p:ph type="body" idx="1"/>
          </p:nvPr>
        </p:nvSpPr>
        <p:spPr>
          <a:xfrm>
            <a:off x="3736950" y="1244200"/>
            <a:ext cx="5175300" cy="4611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1600"/>
              <a:buNone/>
            </a:pPr>
            <a:r>
              <a:rPr lang="en-US" sz="1900" b="1"/>
              <a:t>From observations, </a:t>
            </a:r>
            <a:endParaRPr sz="1900" b="1"/>
          </a:p>
          <a:p>
            <a:pPr marL="0" lvl="0" indent="0" algn="ctr" rtl="0">
              <a:lnSpc>
                <a:spcPct val="100000"/>
              </a:lnSpc>
              <a:spcBef>
                <a:spcPts val="0"/>
              </a:spcBef>
              <a:spcAft>
                <a:spcPts val="0"/>
              </a:spcAft>
              <a:buClr>
                <a:schemeClr val="dk1"/>
              </a:buClr>
              <a:buSzPts val="1600"/>
              <a:buNone/>
            </a:pPr>
            <a:r>
              <a:rPr lang="en-US" sz="1900" b="1"/>
              <a:t>dark matter must be…</a:t>
            </a:r>
            <a:endParaRPr sz="1900" b="1"/>
          </a:p>
          <a:p>
            <a:pPr marL="0" lvl="0" indent="0" algn="l" rtl="0">
              <a:lnSpc>
                <a:spcPct val="100000"/>
              </a:lnSpc>
              <a:spcBef>
                <a:spcPts val="1200"/>
              </a:spcBef>
              <a:spcAft>
                <a:spcPts val="0"/>
              </a:spcAft>
              <a:buNone/>
            </a:pPr>
            <a:endParaRPr sz="1900"/>
          </a:p>
        </p:txBody>
      </p:sp>
      <p:sp>
        <p:nvSpPr>
          <p:cNvPr id="404" name="Google Shape;404;p42"/>
          <p:cNvSpPr txBox="1"/>
          <p:nvPr/>
        </p:nvSpPr>
        <p:spPr>
          <a:xfrm>
            <a:off x="4661076" y="4693275"/>
            <a:ext cx="2622900" cy="538200"/>
          </a:xfrm>
          <a:prstGeom prst="rect">
            <a:avLst/>
          </a:prstGeom>
          <a:noFill/>
          <a:ln>
            <a:noFill/>
          </a:ln>
        </p:spPr>
        <p:txBody>
          <a:bodyPr spcFirstLastPara="1" wrap="square" lIns="91425" tIns="91425" rIns="91425" bIns="91425" anchor="t" anchorCtr="0">
            <a:noAutofit/>
          </a:bodyPr>
          <a:lstStyle/>
          <a:p>
            <a:pPr marL="0" lvl="0" indent="0" algn="ctr" rtl="0">
              <a:spcBef>
                <a:spcPts val="1200"/>
              </a:spcBef>
              <a:spcAft>
                <a:spcPts val="0"/>
              </a:spcAft>
              <a:buNone/>
            </a:pPr>
            <a:r>
              <a:rPr lang="en-US" sz="1600">
                <a:solidFill>
                  <a:schemeClr val="dk1"/>
                </a:solidFill>
                <a:latin typeface="Open Sans"/>
                <a:ea typeface="Open Sans"/>
                <a:cs typeface="Open Sans"/>
                <a:sym typeface="Open Sans"/>
              </a:rPr>
              <a:t>Stable, very long-lived, same percentage from earlier universe to now.</a:t>
            </a:r>
            <a:endParaRPr sz="1600">
              <a:solidFill>
                <a:schemeClr val="dk1"/>
              </a:solidFill>
              <a:latin typeface="Open Sans"/>
              <a:ea typeface="Open Sans"/>
              <a:cs typeface="Open Sans"/>
              <a:sym typeface="Open Sans"/>
            </a:endParaRPr>
          </a:p>
        </p:txBody>
      </p:sp>
      <p:pic>
        <p:nvPicPr>
          <p:cNvPr id="405" name="Google Shape;405;p42"/>
          <p:cNvPicPr preferRelativeResize="0"/>
          <p:nvPr/>
        </p:nvPicPr>
        <p:blipFill>
          <a:blip r:embed="rId5">
            <a:alphaModFix/>
          </a:blip>
          <a:stretch>
            <a:fillRect/>
          </a:stretch>
        </p:blipFill>
        <p:spPr>
          <a:xfrm>
            <a:off x="7625801" y="2225100"/>
            <a:ext cx="3027025" cy="2838650"/>
          </a:xfrm>
          <a:prstGeom prst="rect">
            <a:avLst/>
          </a:prstGeom>
          <a:noFill/>
          <a:ln>
            <a:noFill/>
          </a:ln>
        </p:spPr>
      </p:pic>
      <p:sp>
        <p:nvSpPr>
          <p:cNvPr id="406" name="Google Shape;406;p42"/>
          <p:cNvSpPr/>
          <p:nvPr/>
        </p:nvSpPr>
        <p:spPr>
          <a:xfrm>
            <a:off x="7774943" y="2135328"/>
            <a:ext cx="2743200" cy="2743200"/>
          </a:xfrm>
          <a:prstGeom prst="ellipse">
            <a:avLst/>
          </a:prstGeom>
          <a:noFill/>
          <a:ln w="228600"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07" name="Google Shape;407;p42"/>
          <p:cNvSpPr/>
          <p:nvPr/>
        </p:nvSpPr>
        <p:spPr>
          <a:xfrm>
            <a:off x="7622501" y="3673700"/>
            <a:ext cx="1684500" cy="17844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08" name="Google Shape;408;p42"/>
          <p:cNvSpPr/>
          <p:nvPr/>
        </p:nvSpPr>
        <p:spPr>
          <a:xfrm rot="-5400000">
            <a:off x="9172551" y="3673150"/>
            <a:ext cx="1485300" cy="15750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09" name="Google Shape;409;p42"/>
          <p:cNvSpPr/>
          <p:nvPr/>
        </p:nvSpPr>
        <p:spPr>
          <a:xfrm rot="5400000">
            <a:off x="7099126" y="2626575"/>
            <a:ext cx="1834200" cy="8673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10" name="Google Shape;410;p42"/>
          <p:cNvSpPr/>
          <p:nvPr/>
        </p:nvSpPr>
        <p:spPr>
          <a:xfrm rot="10800000">
            <a:off x="9865226" y="2202800"/>
            <a:ext cx="817500" cy="1784400"/>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11" name="Google Shape;411;p42"/>
          <p:cNvSpPr/>
          <p:nvPr/>
        </p:nvSpPr>
        <p:spPr>
          <a:xfrm rot="-2524790">
            <a:off x="8813000" y="4675871"/>
            <a:ext cx="662075" cy="567127"/>
          </a:xfrm>
          <a:prstGeom prst="rtTriangle">
            <a:avLst/>
          </a:prstGeom>
          <a:solidFill>
            <a:schemeClr val="lt1"/>
          </a:solidFill>
          <a:ln w="9525" cap="flat" cmpd="sng">
            <a:solidFill>
              <a:srgbClr val="EBEBE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412" name="Google Shape;412;p42"/>
          <p:cNvSpPr txBox="1"/>
          <p:nvPr/>
        </p:nvSpPr>
        <p:spPr>
          <a:xfrm>
            <a:off x="7835103" y="4724775"/>
            <a:ext cx="2622900" cy="538200"/>
          </a:xfrm>
          <a:prstGeom prst="rect">
            <a:avLst/>
          </a:prstGeom>
          <a:noFill/>
          <a:ln>
            <a:noFill/>
          </a:ln>
        </p:spPr>
        <p:txBody>
          <a:bodyPr spcFirstLastPara="1" wrap="square" lIns="91425" tIns="91425" rIns="91425" bIns="91425" anchor="t" anchorCtr="0">
            <a:noAutofit/>
          </a:bodyPr>
          <a:lstStyle/>
          <a:p>
            <a:pPr marL="0" lvl="0" indent="0" algn="ctr" rtl="0">
              <a:spcBef>
                <a:spcPts val="1200"/>
              </a:spcBef>
              <a:spcAft>
                <a:spcPts val="0"/>
              </a:spcAft>
              <a:buNone/>
            </a:pPr>
            <a:r>
              <a:rPr lang="en-US" sz="1600">
                <a:solidFill>
                  <a:schemeClr val="dk1"/>
                </a:solidFill>
                <a:latin typeface="Open Sans"/>
                <a:ea typeface="Open Sans"/>
                <a:cs typeface="Open Sans"/>
                <a:sym typeface="Open Sans"/>
              </a:rPr>
              <a:t>Interacts rarely with standard model particles. Non-self interacting.</a:t>
            </a:r>
            <a:endParaRPr sz="1600">
              <a:solidFill>
                <a:schemeClr val="dk1"/>
              </a:solidFill>
              <a:latin typeface="Open Sans"/>
              <a:ea typeface="Open Sans"/>
              <a:cs typeface="Open Sans"/>
              <a:sym typeface="Open Sans"/>
            </a:endParaRPr>
          </a:p>
        </p:txBody>
      </p:sp>
      <p:sp>
        <p:nvSpPr>
          <p:cNvPr id="413" name="Google Shape;413;p42"/>
          <p:cNvSpPr/>
          <p:nvPr/>
        </p:nvSpPr>
        <p:spPr>
          <a:xfrm>
            <a:off x="3919300" y="1889725"/>
            <a:ext cx="4810800" cy="3825300"/>
          </a:xfrm>
          <a:prstGeom prst="rect">
            <a:avLst/>
          </a:prstGeom>
          <a:solidFill>
            <a:schemeClr val="lt2"/>
          </a:solidFill>
          <a:ln w="17875" cap="flat" cmpd="sng">
            <a:solidFill>
              <a:schemeClr val="lt2"/>
            </a:solidFill>
            <a:prstDash val="solid"/>
            <a:round/>
            <a:headEnd type="none" w="sm" len="sm"/>
            <a:tailEnd type="none" w="sm" len="sm"/>
          </a:ln>
        </p:spPr>
        <p:txBody>
          <a:bodyPr spcFirstLastPara="1" wrap="square" lIns="171550" tIns="171550" rIns="171550" bIns="171550" anchor="ctr" anchorCtr="0">
            <a:noAutofit/>
          </a:bodyPr>
          <a:lstStyle/>
          <a:p>
            <a:pPr marL="0" lvl="0" indent="0" algn="ctr" rtl="0">
              <a:spcBef>
                <a:spcPts val="0"/>
              </a:spcBef>
              <a:spcAft>
                <a:spcPts val="0"/>
              </a:spcAft>
              <a:buNone/>
            </a:pPr>
            <a:endParaRPr sz="2627">
              <a:latin typeface="Open Sans"/>
              <a:ea typeface="Open Sans"/>
              <a:cs typeface="Open Sans"/>
              <a:sym typeface="Open Sans"/>
            </a:endParaRPr>
          </a:p>
        </p:txBody>
      </p:sp>
      <p:pic>
        <p:nvPicPr>
          <p:cNvPr id="414" name="Google Shape;414;p42"/>
          <p:cNvPicPr preferRelativeResize="0"/>
          <p:nvPr/>
        </p:nvPicPr>
        <p:blipFill rotWithShape="1">
          <a:blip r:embed="rId6">
            <a:alphaModFix/>
          </a:blip>
          <a:srcRect l="3132" t="8420" r="52001" b="31135"/>
          <a:stretch/>
        </p:blipFill>
        <p:spPr>
          <a:xfrm>
            <a:off x="3919086" y="1883813"/>
            <a:ext cx="4810778" cy="3240532"/>
          </a:xfrm>
          <a:prstGeom prst="rect">
            <a:avLst/>
          </a:prstGeom>
          <a:noFill/>
          <a:ln>
            <a:noFill/>
          </a:ln>
        </p:spPr>
      </p:pic>
      <p:sp>
        <p:nvSpPr>
          <p:cNvPr id="415" name="Google Shape;415;p42"/>
          <p:cNvSpPr txBox="1"/>
          <p:nvPr/>
        </p:nvSpPr>
        <p:spPr>
          <a:xfrm>
            <a:off x="4341100" y="4878525"/>
            <a:ext cx="3967200" cy="461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200" b="1">
                <a:solidFill>
                  <a:schemeClr val="dk1"/>
                </a:solidFill>
                <a:latin typeface="Open Sans"/>
                <a:ea typeface="Open Sans"/>
                <a:cs typeface="Open Sans"/>
                <a:sym typeface="Open Sans"/>
              </a:rPr>
              <a:t>WIMPS</a:t>
            </a:r>
            <a:endParaRPr sz="4200" b="1">
              <a:solidFill>
                <a:schemeClr val="dk1"/>
              </a:solidFill>
              <a:latin typeface="Open Sans"/>
              <a:ea typeface="Open Sans"/>
              <a:cs typeface="Open Sans"/>
              <a:sym typeface="Open Sans"/>
            </a:endParaRPr>
          </a:p>
        </p:txBody>
      </p:sp>
      <p:sp>
        <p:nvSpPr>
          <p:cNvPr id="416" name="Google Shape;416;p42"/>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9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9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0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0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0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0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0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1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1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1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1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14"/>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43"/>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Gravitational Lensing</a:t>
            </a:r>
            <a:endParaRPr/>
          </a:p>
        </p:txBody>
      </p:sp>
      <p:sp>
        <p:nvSpPr>
          <p:cNvPr id="423" name="Google Shape;423;p43"/>
          <p:cNvSpPr txBox="1">
            <a:spLocks noGrp="1"/>
          </p:cNvSpPr>
          <p:nvPr>
            <p:ph type="body" idx="1"/>
          </p:nvPr>
        </p:nvSpPr>
        <p:spPr>
          <a:xfrm>
            <a:off x="736350" y="4549500"/>
            <a:ext cx="10537500" cy="959400"/>
          </a:xfrm>
          <a:prstGeom prst="rect">
            <a:avLst/>
          </a:prstGeom>
        </p:spPr>
        <p:txBody>
          <a:bodyPr spcFirstLastPara="1" wrap="square" lIns="91425" tIns="45700" rIns="91425" bIns="45700" anchor="t" anchorCtr="0">
            <a:noAutofit/>
          </a:bodyPr>
          <a:lstStyle/>
          <a:p>
            <a:pPr marL="0" lvl="0" indent="0" algn="l" rtl="0">
              <a:spcBef>
                <a:spcPts val="0"/>
              </a:spcBef>
              <a:spcAft>
                <a:spcPts val="1200"/>
              </a:spcAft>
              <a:buNone/>
            </a:pPr>
            <a:r>
              <a:rPr lang="en-US"/>
              <a:t>Bullet Cluster is a great example of dark matter gravitational lensing. In pink we have x-rays of baronic matter, and in blue is the mapped out dark matter.</a:t>
            </a:r>
            <a:endParaRPr/>
          </a:p>
        </p:txBody>
      </p:sp>
      <p:sp>
        <p:nvSpPr>
          <p:cNvPr id="424" name="Google Shape;424;p43"/>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19</a:t>
            </a:fld>
            <a:endParaRPr/>
          </a:p>
        </p:txBody>
      </p:sp>
      <p:pic>
        <p:nvPicPr>
          <p:cNvPr id="425" name="Google Shape;425;p43" title="STScI-01JXZNMPVWMHQN2BSTCBA3YFAQ.png"/>
          <p:cNvPicPr preferRelativeResize="0"/>
          <p:nvPr/>
        </p:nvPicPr>
        <p:blipFill>
          <a:blip r:embed="rId3">
            <a:alphaModFix/>
          </a:blip>
          <a:stretch>
            <a:fillRect/>
          </a:stretch>
        </p:blipFill>
        <p:spPr>
          <a:xfrm>
            <a:off x="2601537" y="1259150"/>
            <a:ext cx="6807125" cy="28555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6"/>
          <p:cNvSpPr txBox="1">
            <a:spLocks noGrp="1"/>
          </p:cNvSpPr>
          <p:nvPr>
            <p:ph type="title"/>
          </p:nvPr>
        </p:nvSpPr>
        <p:spPr>
          <a:xfrm>
            <a:off x="599584" y="705964"/>
            <a:ext cx="10897200" cy="62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2600"/>
              <a:buFont typeface="Open Sans SemiBold"/>
              <a:buNone/>
            </a:pPr>
            <a:r>
              <a:rPr lang="en-US"/>
              <a:t>How to Detect Weakly Interacting Massive Particle</a:t>
            </a:r>
            <a:endParaRPr/>
          </a:p>
        </p:txBody>
      </p:sp>
      <p:pic>
        <p:nvPicPr>
          <p:cNvPr id="193" name="Google Shape;193;p26" title="Screenshot 2026-02-06 134520.png"/>
          <p:cNvPicPr preferRelativeResize="0"/>
          <p:nvPr/>
        </p:nvPicPr>
        <p:blipFill rotWithShape="1">
          <a:blip r:embed="rId3">
            <a:alphaModFix/>
          </a:blip>
          <a:srcRect t="10" b="-30"/>
          <a:stretch/>
        </p:blipFill>
        <p:spPr>
          <a:xfrm>
            <a:off x="1144826" y="1656250"/>
            <a:ext cx="3260474" cy="3681774"/>
          </a:xfrm>
          <a:prstGeom prst="rect">
            <a:avLst/>
          </a:prstGeom>
          <a:noFill/>
          <a:ln>
            <a:noFill/>
          </a:ln>
        </p:spPr>
      </p:pic>
      <p:sp>
        <p:nvSpPr>
          <p:cNvPr id="194" name="Google Shape;194;p26"/>
          <p:cNvSpPr/>
          <p:nvPr/>
        </p:nvSpPr>
        <p:spPr>
          <a:xfrm>
            <a:off x="5143175" y="2780300"/>
            <a:ext cx="1857900" cy="928800"/>
          </a:xfrm>
          <a:prstGeom prst="rightArrow">
            <a:avLst>
              <a:gd name="adj1" fmla="val 50000"/>
              <a:gd name="adj2" fmla="val 50000"/>
            </a:avLst>
          </a:prstGeom>
          <a:solidFill>
            <a:srgbClr val="9DC7E7"/>
          </a:solidFill>
          <a:ln w="9525" cap="flat" cmpd="sng">
            <a:solidFill>
              <a:srgbClr val="117BB7"/>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pic>
        <p:nvPicPr>
          <p:cNvPr id="195" name="Google Shape;195;p26" descr="Argon, atom model of argon-18 with 18 protons, 18 neutrons and 18 electrons (Provided by Getty Images)"/>
          <p:cNvPicPr preferRelativeResize="0"/>
          <p:nvPr/>
        </p:nvPicPr>
        <p:blipFill rotWithShape="1">
          <a:blip r:embed="rId4">
            <a:alphaModFix/>
          </a:blip>
          <a:srcRect b="35463"/>
          <a:stretch/>
        </p:blipFill>
        <p:spPr>
          <a:xfrm>
            <a:off x="7697925" y="1741050"/>
            <a:ext cx="3108073" cy="3007299"/>
          </a:xfrm>
          <a:prstGeom prst="rect">
            <a:avLst/>
          </a:prstGeom>
          <a:noFill/>
          <a:ln>
            <a:noFill/>
          </a:ln>
        </p:spPr>
      </p:pic>
      <p:sp>
        <p:nvSpPr>
          <p:cNvPr id="196" name="Google Shape;196;p26"/>
          <p:cNvSpPr/>
          <p:nvPr/>
        </p:nvSpPr>
        <p:spPr>
          <a:xfrm>
            <a:off x="9107200" y="2711275"/>
            <a:ext cx="289500" cy="2691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cxnSp>
        <p:nvCxnSpPr>
          <p:cNvPr id="197" name="Google Shape;197;p26"/>
          <p:cNvCxnSpPr>
            <a:stCxn id="196" idx="2"/>
          </p:cNvCxnSpPr>
          <p:nvPr/>
        </p:nvCxnSpPr>
        <p:spPr>
          <a:xfrm rot="10800000">
            <a:off x="7346500" y="2691325"/>
            <a:ext cx="1760700" cy="154500"/>
          </a:xfrm>
          <a:prstGeom prst="straightConnector1">
            <a:avLst/>
          </a:prstGeom>
          <a:noFill/>
          <a:ln w="28575" cap="flat" cmpd="sng">
            <a:solidFill>
              <a:schemeClr val="dk1"/>
            </a:solidFill>
            <a:prstDash val="dash"/>
            <a:round/>
            <a:headEnd type="none" w="med" len="med"/>
            <a:tailEnd type="none" w="med" len="med"/>
          </a:ln>
        </p:spPr>
      </p:cxnSp>
      <p:sp>
        <p:nvSpPr>
          <p:cNvPr id="198" name="Google Shape;198;p26"/>
          <p:cNvSpPr/>
          <p:nvPr/>
        </p:nvSpPr>
        <p:spPr>
          <a:xfrm>
            <a:off x="8699976" y="2651701"/>
            <a:ext cx="1103976" cy="1186002"/>
          </a:xfrm>
          <a:prstGeom prst="irregularSeal1">
            <a:avLst/>
          </a:prstGeom>
          <a:noFill/>
          <a:ln w="28575" cap="flat" cmpd="sng">
            <a:solidFill>
              <a:srgbClr val="FABD0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2"/>
              </a:solidFill>
              <a:latin typeface="Open Sans"/>
              <a:ea typeface="Open Sans"/>
              <a:cs typeface="Open Sans"/>
              <a:sym typeface="Open Sans"/>
            </a:endParaRPr>
          </a:p>
        </p:txBody>
      </p:sp>
      <p:cxnSp>
        <p:nvCxnSpPr>
          <p:cNvPr id="199" name="Google Shape;199;p26"/>
          <p:cNvCxnSpPr>
            <a:stCxn id="196" idx="6"/>
          </p:cNvCxnSpPr>
          <p:nvPr/>
        </p:nvCxnSpPr>
        <p:spPr>
          <a:xfrm rot="10800000" flipH="1">
            <a:off x="9396700" y="2661325"/>
            <a:ext cx="1617900" cy="184500"/>
          </a:xfrm>
          <a:prstGeom prst="straightConnector1">
            <a:avLst/>
          </a:prstGeom>
          <a:noFill/>
          <a:ln w="28575" cap="flat" cmpd="sng">
            <a:solidFill>
              <a:schemeClr val="dk1"/>
            </a:solidFill>
            <a:prstDash val="dash"/>
            <a:round/>
            <a:headEnd type="none" w="med" len="med"/>
            <a:tailEnd type="none" w="med" len="med"/>
          </a:ln>
        </p:spPr>
      </p:cxnSp>
      <p:sp>
        <p:nvSpPr>
          <p:cNvPr id="200" name="Google Shape;200;p26"/>
          <p:cNvSpPr/>
          <p:nvPr/>
        </p:nvSpPr>
        <p:spPr>
          <a:xfrm>
            <a:off x="11014600" y="2511200"/>
            <a:ext cx="289500" cy="2691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pic>
        <p:nvPicPr>
          <p:cNvPr id="201" name="Google Shape;201;p26" descr="a black and white silhouette of waves on a white background (Provided by Tenor)"/>
          <p:cNvPicPr preferRelativeResize="0"/>
          <p:nvPr/>
        </p:nvPicPr>
        <p:blipFill rotWithShape="1">
          <a:blip r:embed="rId5">
            <a:alphaModFix/>
          </a:blip>
          <a:srcRect t="48965" b="32296"/>
          <a:stretch/>
        </p:blipFill>
        <p:spPr>
          <a:xfrm rot="-4524531">
            <a:off x="8639057" y="1955474"/>
            <a:ext cx="1638935" cy="456752"/>
          </a:xfrm>
          <a:prstGeom prst="rect">
            <a:avLst/>
          </a:prstGeom>
          <a:noFill/>
          <a:ln>
            <a:noFill/>
          </a:ln>
        </p:spPr>
      </p:pic>
      <p:sp>
        <p:nvSpPr>
          <p:cNvPr id="202" name="Google Shape;202;p26"/>
          <p:cNvSpPr txBox="1"/>
          <p:nvPr/>
        </p:nvSpPr>
        <p:spPr>
          <a:xfrm>
            <a:off x="9470700" y="838200"/>
            <a:ext cx="27213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00" b="1">
                <a:solidFill>
                  <a:schemeClr val="dk1"/>
                </a:solidFill>
                <a:latin typeface="Open Sans"/>
                <a:ea typeface="Open Sans"/>
                <a:cs typeface="Open Sans"/>
                <a:sym typeface="Open Sans"/>
              </a:rPr>
              <a:t>UV</a:t>
            </a:r>
            <a:endParaRPr sz="2200" b="1">
              <a:solidFill>
                <a:schemeClr val="dk1"/>
              </a:solidFill>
              <a:latin typeface="Open Sans"/>
              <a:ea typeface="Open Sans"/>
              <a:cs typeface="Open Sans"/>
              <a:sym typeface="Open Sans"/>
            </a:endParaRPr>
          </a:p>
        </p:txBody>
      </p:sp>
      <p:sp>
        <p:nvSpPr>
          <p:cNvPr id="203" name="Google Shape;203;p26"/>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1000" fill="hold"/>
                                        <p:tgtEl>
                                          <p:spTgt spid="193"/>
                                        </p:tgtEl>
                                        <p:attrNameLst>
                                          <p:attrName>r</p:attrName>
                                        </p:attrNameLst>
                                      </p:cBhvr>
                                    </p:animRot>
                                  </p:childTnLst>
                                </p:cTn>
                              </p:par>
                              <p:par>
                                <p:cTn id="7" presetID="10" presetClass="entr" presetSubtype="0" fill="hold" nodeType="withEffect">
                                  <p:stCondLst>
                                    <p:cond delay="0"/>
                                  </p:stCondLst>
                                  <p:childTnLst>
                                    <p:set>
                                      <p:cBhvr>
                                        <p:cTn id="8" dur="1" fill="hold">
                                          <p:stCondLst>
                                            <p:cond delay="0"/>
                                          </p:stCondLst>
                                        </p:cTn>
                                        <p:tgtEl>
                                          <p:spTgt spid="193"/>
                                        </p:tgtEl>
                                        <p:attrNameLst>
                                          <p:attrName>style.visibility</p:attrName>
                                        </p:attrNameLst>
                                      </p:cBhvr>
                                      <p:to>
                                        <p:strVal val="visible"/>
                                      </p:to>
                                    </p:set>
                                    <p:animEffect transition="in" filter="fade">
                                      <p:cBhvr>
                                        <p:cTn id="9" dur="1000"/>
                                        <p:tgtEl>
                                          <p:spTgt spid="19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94"/>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9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196"/>
                                        </p:tgtEl>
                                        <p:attrNameLst>
                                          <p:attrName>style.visibility</p:attrName>
                                        </p:attrNameLst>
                                      </p:cBhvr>
                                      <p:to>
                                        <p:strVal val="visible"/>
                                      </p:to>
                                    </p:set>
                                    <p:anim calcmode="lin" valueType="num">
                                      <p:cBhvr additive="base">
                                        <p:cTn id="20" dur="1000"/>
                                        <p:tgtEl>
                                          <p:spTgt spid="196"/>
                                        </p:tgtEl>
                                        <p:attrNameLst>
                                          <p:attrName>ppt_x</p:attrName>
                                        </p:attrNameLst>
                                      </p:cBhvr>
                                      <p:tavLst>
                                        <p:tav tm="0">
                                          <p:val>
                                            <p:strVal val="#ppt_x-1"/>
                                          </p:val>
                                        </p:tav>
                                        <p:tav tm="100000">
                                          <p:val>
                                            <p:strVal val="#ppt_x"/>
                                          </p:val>
                                        </p:tav>
                                      </p:tavLst>
                                    </p:anim>
                                  </p:childTnLst>
                                </p:cTn>
                              </p:par>
                            </p:childTnLst>
                          </p:cTn>
                        </p:par>
                        <p:par>
                          <p:cTn id="21" fill="hold">
                            <p:stCondLst>
                              <p:cond delay="1000"/>
                            </p:stCondLst>
                            <p:childTnLst>
                              <p:par>
                                <p:cTn id="22" presetID="1" presetClass="entr" presetSubtype="0" fill="hold" nodeType="afterEffect">
                                  <p:stCondLst>
                                    <p:cond delay="0"/>
                                  </p:stCondLst>
                                  <p:childTnLst>
                                    <p:set>
                                      <p:cBhvr>
                                        <p:cTn id="23" dur="1" fill="hold">
                                          <p:stCondLst>
                                            <p:cond delay="0"/>
                                          </p:stCondLst>
                                        </p:cTn>
                                        <p:tgtEl>
                                          <p:spTgt spid="19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98"/>
                                        </p:tgtEl>
                                        <p:attrNameLst>
                                          <p:attrName>style.visibility</p:attrName>
                                        </p:attrNameLst>
                                      </p:cBhvr>
                                      <p:to>
                                        <p:strVal val="visible"/>
                                      </p:to>
                                    </p:set>
                                  </p:childTnLst>
                                </p:cTn>
                              </p:par>
                              <p:par>
                                <p:cTn id="28" presetID="2" presetClass="exit" presetSubtype="2" fill="hold" nodeType="withEffect">
                                  <p:stCondLst>
                                    <p:cond delay="0"/>
                                  </p:stCondLst>
                                  <p:childTnLst>
                                    <p:anim calcmode="lin" valueType="num">
                                      <p:cBhvr additive="base">
                                        <p:cTn id="29" dur="300"/>
                                        <p:tgtEl>
                                          <p:spTgt spid="196"/>
                                        </p:tgtEl>
                                        <p:attrNameLst>
                                          <p:attrName>ppt_x</p:attrName>
                                        </p:attrNameLst>
                                      </p:cBhvr>
                                      <p:tavLst>
                                        <p:tav tm="0">
                                          <p:val>
                                            <p:strVal val="#ppt_x"/>
                                          </p:val>
                                        </p:tav>
                                        <p:tav tm="100000">
                                          <p:val>
                                            <p:strVal val="#ppt_x+1"/>
                                          </p:val>
                                        </p:tav>
                                      </p:tavLst>
                                    </p:anim>
                                    <p:set>
                                      <p:cBhvr>
                                        <p:cTn id="30" dur="1" fill="hold">
                                          <p:stCondLst>
                                            <p:cond delay="300"/>
                                          </p:stCondLst>
                                        </p:cTn>
                                        <p:tgtEl>
                                          <p:spTgt spid="196"/>
                                        </p:tgtEl>
                                        <p:attrNameLst>
                                          <p:attrName>style.visibility</p:attrName>
                                        </p:attrNameLst>
                                      </p:cBhvr>
                                      <p:to>
                                        <p:strVal val="hidden"/>
                                      </p:to>
                                    </p:set>
                                  </p:childTnLst>
                                </p:cTn>
                              </p:par>
                            </p:childTnLst>
                          </p:cTn>
                        </p:par>
                        <p:par>
                          <p:cTn id="31" fill="hold">
                            <p:stCondLst>
                              <p:cond delay="300"/>
                            </p:stCondLst>
                            <p:childTnLst>
                              <p:par>
                                <p:cTn id="32" presetID="1" presetClass="entr" presetSubtype="0" fill="hold" nodeType="afterEffect">
                                  <p:stCondLst>
                                    <p:cond delay="0"/>
                                  </p:stCondLst>
                                  <p:childTnLst>
                                    <p:set>
                                      <p:cBhvr>
                                        <p:cTn id="33" dur="1" fill="hold">
                                          <p:stCondLst>
                                            <p:cond delay="0"/>
                                          </p:stCondLst>
                                        </p:cTn>
                                        <p:tgtEl>
                                          <p:spTgt spid="199"/>
                                        </p:tgtEl>
                                        <p:attrNameLst>
                                          <p:attrName>style.visibility</p:attrName>
                                        </p:attrNameLst>
                                      </p:cBhvr>
                                      <p:to>
                                        <p:strVal val="visible"/>
                                      </p:to>
                                    </p:set>
                                  </p:childTnLst>
                                </p:cTn>
                              </p:par>
                            </p:childTnLst>
                          </p:cTn>
                        </p:par>
                        <p:par>
                          <p:cTn id="34" fill="hold">
                            <p:stCondLst>
                              <p:cond delay="300"/>
                            </p:stCondLst>
                            <p:childTnLst>
                              <p:par>
                                <p:cTn id="35" presetID="1" presetClass="entr" presetSubtype="0" fill="hold" nodeType="afterEffect">
                                  <p:stCondLst>
                                    <p:cond delay="0"/>
                                  </p:stCondLst>
                                  <p:childTnLst>
                                    <p:set>
                                      <p:cBhvr>
                                        <p:cTn id="36" dur="1" fill="hold">
                                          <p:stCondLst>
                                            <p:cond delay="0"/>
                                          </p:stCondLst>
                                        </p:cTn>
                                        <p:tgtEl>
                                          <p:spTgt spid="20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2"/>
                                        </p:tgtEl>
                                        <p:attrNameLst>
                                          <p:attrName>style.visibility</p:attrName>
                                        </p:attrNameLst>
                                      </p:cBhvr>
                                      <p:to>
                                        <p:strVal val="visible"/>
                                      </p:to>
                                    </p:set>
                                  </p:childTnLst>
                                </p:cTn>
                              </p:par>
                              <p:par>
                                <p:cTn id="43" presetID="1" presetClass="exit" presetSubtype="0" fill="hold" nodeType="withEffect">
                                  <p:stCondLst>
                                    <p:cond delay="0"/>
                                  </p:stCondLst>
                                  <p:childTnLst>
                                    <p:set>
                                      <p:cBhvr>
                                        <p:cTn id="44" dur="1" fill="hold">
                                          <p:stCondLst>
                                            <p:cond delay="0"/>
                                          </p:stCondLst>
                                        </p:cTn>
                                        <p:tgtEl>
                                          <p:spTgt spid="1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44"/>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Liquid Argon as a Detection Medium</a:t>
            </a:r>
            <a:endParaRPr/>
          </a:p>
        </p:txBody>
      </p:sp>
      <p:pic>
        <p:nvPicPr>
          <p:cNvPr id="432" name="Google Shape;432;p44"/>
          <p:cNvPicPr preferRelativeResize="0"/>
          <p:nvPr/>
        </p:nvPicPr>
        <p:blipFill>
          <a:blip r:embed="rId3">
            <a:alphaModFix/>
          </a:blip>
          <a:stretch>
            <a:fillRect/>
          </a:stretch>
        </p:blipFill>
        <p:spPr>
          <a:xfrm>
            <a:off x="3513800" y="1269912"/>
            <a:ext cx="5068749" cy="4318176"/>
          </a:xfrm>
          <a:prstGeom prst="rect">
            <a:avLst/>
          </a:prstGeom>
          <a:noFill/>
          <a:ln>
            <a:noFill/>
          </a:ln>
        </p:spPr>
      </p:pic>
      <p:sp>
        <p:nvSpPr>
          <p:cNvPr id="433" name="Google Shape;433;p44"/>
          <p:cNvSpPr/>
          <p:nvPr/>
        </p:nvSpPr>
        <p:spPr>
          <a:xfrm>
            <a:off x="6633300" y="2041775"/>
            <a:ext cx="586200" cy="5472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cxnSp>
        <p:nvCxnSpPr>
          <p:cNvPr id="434" name="Google Shape;434;p44"/>
          <p:cNvCxnSpPr>
            <a:stCxn id="433" idx="6"/>
          </p:cNvCxnSpPr>
          <p:nvPr/>
        </p:nvCxnSpPr>
        <p:spPr>
          <a:xfrm rot="10800000" flipH="1">
            <a:off x="7219500" y="1670675"/>
            <a:ext cx="1924500" cy="644700"/>
          </a:xfrm>
          <a:prstGeom prst="straightConnector1">
            <a:avLst/>
          </a:prstGeom>
          <a:noFill/>
          <a:ln w="28575" cap="flat" cmpd="sng">
            <a:solidFill>
              <a:srgbClr val="FF0000"/>
            </a:solidFill>
            <a:prstDash val="solid"/>
            <a:round/>
            <a:headEnd type="none" w="med" len="med"/>
            <a:tailEnd type="none" w="med" len="med"/>
          </a:ln>
        </p:spPr>
      </p:cxnSp>
      <p:sp>
        <p:nvSpPr>
          <p:cNvPr id="435" name="Google Shape;435;p44"/>
          <p:cNvSpPr txBox="1"/>
          <p:nvPr/>
        </p:nvSpPr>
        <p:spPr>
          <a:xfrm>
            <a:off x="9144000" y="1416600"/>
            <a:ext cx="2265000" cy="14850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50000"/>
              </a:lnSpc>
              <a:spcBef>
                <a:spcPts val="0"/>
              </a:spcBef>
              <a:spcAft>
                <a:spcPts val="1200"/>
              </a:spcAft>
              <a:buClr>
                <a:schemeClr val="dk1"/>
              </a:buClr>
              <a:buSzPts val="1100"/>
              <a:buFont typeface="Arial"/>
              <a:buNone/>
            </a:pPr>
            <a:r>
              <a:rPr lang="en-US" sz="1200">
                <a:solidFill>
                  <a:schemeClr val="dk1"/>
                </a:solidFill>
                <a:latin typeface="Open Sans"/>
                <a:ea typeface="Open Sans"/>
                <a:cs typeface="Open Sans"/>
                <a:sym typeface="Open Sans"/>
              </a:rPr>
              <a:t>Ar-39 is produced by cosmic rays in the atmosphere, and is a radioactive background in liquid argon. Lead to 1 background per kg in AAr.</a:t>
            </a:r>
            <a:endParaRPr sz="1900">
              <a:solidFill>
                <a:schemeClr val="dk1"/>
              </a:solidFill>
              <a:latin typeface="Open Sans"/>
              <a:ea typeface="Open Sans"/>
              <a:cs typeface="Open Sans"/>
              <a:sym typeface="Open Sans"/>
            </a:endParaRPr>
          </a:p>
        </p:txBody>
      </p:sp>
      <p:sp>
        <p:nvSpPr>
          <p:cNvPr id="436" name="Google Shape;436;p44"/>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20</a:t>
            </a:fld>
            <a:endParaRPr/>
          </a:p>
        </p:txBody>
      </p:sp>
      <p:sp>
        <p:nvSpPr>
          <p:cNvPr id="437" name="Google Shape;437;p44"/>
          <p:cNvSpPr/>
          <p:nvPr/>
        </p:nvSpPr>
        <p:spPr>
          <a:xfrm>
            <a:off x="4308225" y="4210550"/>
            <a:ext cx="731700" cy="7914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cxnSp>
        <p:nvCxnSpPr>
          <p:cNvPr id="438" name="Google Shape;438;p44"/>
          <p:cNvCxnSpPr>
            <a:stCxn id="437" idx="2"/>
            <a:endCxn id="439" idx="3"/>
          </p:cNvCxnSpPr>
          <p:nvPr/>
        </p:nvCxnSpPr>
        <p:spPr>
          <a:xfrm rot="10800000">
            <a:off x="2569425" y="4503050"/>
            <a:ext cx="1738800" cy="103200"/>
          </a:xfrm>
          <a:prstGeom prst="straightConnector1">
            <a:avLst/>
          </a:prstGeom>
          <a:noFill/>
          <a:ln w="28575" cap="flat" cmpd="sng">
            <a:solidFill>
              <a:srgbClr val="FF0000"/>
            </a:solidFill>
            <a:prstDash val="solid"/>
            <a:round/>
            <a:headEnd type="none" w="med" len="med"/>
            <a:tailEnd type="none" w="med" len="med"/>
          </a:ln>
        </p:spPr>
      </p:cxnSp>
      <p:sp>
        <p:nvSpPr>
          <p:cNvPr id="439" name="Google Shape;439;p44"/>
          <p:cNvSpPr txBox="1"/>
          <p:nvPr/>
        </p:nvSpPr>
        <p:spPr>
          <a:xfrm>
            <a:off x="304425" y="3916950"/>
            <a:ext cx="2265000" cy="1172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50000"/>
              </a:lnSpc>
              <a:spcBef>
                <a:spcPts val="0"/>
              </a:spcBef>
              <a:spcAft>
                <a:spcPts val="1200"/>
              </a:spcAft>
              <a:buNone/>
            </a:pPr>
            <a:r>
              <a:rPr lang="en-US" sz="1200">
                <a:solidFill>
                  <a:schemeClr val="dk1"/>
                </a:solidFill>
                <a:latin typeface="Open Sans"/>
                <a:ea typeface="Open Sans"/>
                <a:cs typeface="Open Sans"/>
                <a:sym typeface="Open Sans"/>
              </a:rPr>
              <a:t>UAr found in Colorado, has Ar-39 activity that is  1400x lower than AAr.</a:t>
            </a:r>
            <a:endParaRPr sz="1900">
              <a:solidFill>
                <a:schemeClr val="dk1"/>
              </a:solidFill>
              <a:latin typeface="Open Sans"/>
              <a:ea typeface="Open Sans"/>
              <a:cs typeface="Open Sans"/>
              <a:sym typeface="Open Sans"/>
            </a:endParaRPr>
          </a:p>
        </p:txBody>
      </p:sp>
      <p:cxnSp>
        <p:nvCxnSpPr>
          <p:cNvPr id="440" name="Google Shape;440;p44"/>
          <p:cNvCxnSpPr>
            <a:stCxn id="441" idx="2"/>
          </p:cNvCxnSpPr>
          <p:nvPr/>
        </p:nvCxnSpPr>
        <p:spPr>
          <a:xfrm>
            <a:off x="5684950" y="2897923"/>
            <a:ext cx="3459000" cy="1674000"/>
          </a:xfrm>
          <a:prstGeom prst="straightConnector1">
            <a:avLst/>
          </a:prstGeom>
          <a:noFill/>
          <a:ln w="28575" cap="flat" cmpd="sng">
            <a:solidFill>
              <a:srgbClr val="FF0000"/>
            </a:solidFill>
            <a:prstDash val="solid"/>
            <a:round/>
            <a:headEnd type="none" w="med" len="med"/>
            <a:tailEnd type="none" w="med" len="med"/>
          </a:ln>
        </p:spPr>
      </p:cxnSp>
      <p:sp>
        <p:nvSpPr>
          <p:cNvPr id="442" name="Google Shape;442;p44"/>
          <p:cNvSpPr txBox="1"/>
          <p:nvPr/>
        </p:nvSpPr>
        <p:spPr>
          <a:xfrm>
            <a:off x="9144000" y="4003500"/>
            <a:ext cx="2461800" cy="13305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50000"/>
              </a:lnSpc>
              <a:spcBef>
                <a:spcPts val="0"/>
              </a:spcBef>
              <a:spcAft>
                <a:spcPts val="1200"/>
              </a:spcAft>
              <a:buNone/>
            </a:pPr>
            <a:r>
              <a:rPr lang="en-US" sz="1200">
                <a:solidFill>
                  <a:schemeClr val="dk1"/>
                </a:solidFill>
                <a:latin typeface="Open Sans"/>
                <a:ea typeface="Open Sans"/>
                <a:cs typeface="Open Sans"/>
                <a:sym typeface="Open Sans"/>
              </a:rPr>
              <a:t>Constructed in Colorado, URANIA, a UAr extraction facility, is designed to extract 250 kg/day of UAr.</a:t>
            </a:r>
            <a:endParaRPr sz="1900">
              <a:solidFill>
                <a:schemeClr val="dk1"/>
              </a:solidFill>
              <a:latin typeface="Open Sans"/>
              <a:ea typeface="Open Sans"/>
              <a:cs typeface="Open Sans"/>
              <a:sym typeface="Open Sans"/>
            </a:endParaRPr>
          </a:p>
        </p:txBody>
      </p:sp>
      <p:pic>
        <p:nvPicPr>
          <p:cNvPr id="443" name="Google Shape;443;p44" descr="a black and white drawing of a stick figure with a smile on its face and arms . (Provided by Tenor)"/>
          <p:cNvPicPr preferRelativeResize="0"/>
          <p:nvPr/>
        </p:nvPicPr>
        <p:blipFill>
          <a:blip r:embed="rId4">
            <a:alphaModFix/>
          </a:blip>
          <a:stretch>
            <a:fillRect/>
          </a:stretch>
        </p:blipFill>
        <p:spPr>
          <a:xfrm>
            <a:off x="171925" y="2161025"/>
            <a:ext cx="1509050" cy="1248450"/>
          </a:xfrm>
          <a:prstGeom prst="rect">
            <a:avLst/>
          </a:prstGeom>
          <a:noFill/>
          <a:ln>
            <a:noFill/>
          </a:ln>
        </p:spPr>
      </p:pic>
      <p:sp>
        <p:nvSpPr>
          <p:cNvPr id="444" name="Google Shape;444;p44"/>
          <p:cNvSpPr/>
          <p:nvPr/>
        </p:nvSpPr>
        <p:spPr>
          <a:xfrm>
            <a:off x="1856826" y="1269900"/>
            <a:ext cx="1561500" cy="1055100"/>
          </a:xfrm>
          <a:prstGeom prst="wedgeEllipseCallout">
            <a:avLst>
              <a:gd name="adj1" fmla="val -68186"/>
              <a:gd name="adj2" fmla="val 55563"/>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Open Sans"/>
                <a:ea typeface="Open Sans"/>
                <a:cs typeface="Open Sans"/>
                <a:sym typeface="Open Sans"/>
              </a:rPr>
              <a:t>How do we get Ar for our detectors?</a:t>
            </a:r>
            <a:endParaRPr>
              <a:latin typeface="Open Sans"/>
              <a:ea typeface="Open Sans"/>
              <a:cs typeface="Open Sans"/>
              <a:sym typeface="Open Sans"/>
            </a:endParaRPr>
          </a:p>
        </p:txBody>
      </p:sp>
      <p:pic>
        <p:nvPicPr>
          <p:cNvPr id="441" name="Google Shape;441;p44"/>
          <p:cNvPicPr preferRelativeResize="0"/>
          <p:nvPr/>
        </p:nvPicPr>
        <p:blipFill>
          <a:blip r:embed="rId5">
            <a:alphaModFix/>
          </a:blip>
          <a:stretch>
            <a:fillRect/>
          </a:stretch>
        </p:blipFill>
        <p:spPr>
          <a:xfrm>
            <a:off x="4815550" y="1195304"/>
            <a:ext cx="1738800" cy="1702619"/>
          </a:xfrm>
          <a:prstGeom prst="rect">
            <a:avLst/>
          </a:prstGeom>
          <a:noFill/>
          <a:ln w="28575" cap="flat" cmpd="sng">
            <a:solidFill>
              <a:srgbClr val="FF0000"/>
            </a:solidFill>
            <a:prstDash val="solid"/>
            <a:round/>
            <a:headEnd type="none" w="sm" len="sm"/>
            <a:tailEnd type="none" w="sm" len="sm"/>
          </a:ln>
        </p:spPr>
      </p:pic>
      <p:sp>
        <p:nvSpPr>
          <p:cNvPr id="445" name="Google Shape;445;p44"/>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solidFill>
                  <a:schemeClr val="dk1"/>
                </a:solidFill>
              </a:rPr>
              <a:t>20</a:t>
            </a:fld>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5"/>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443"/>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44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45"/>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Where are WIMPs?</a:t>
            </a:r>
            <a:endParaRPr/>
          </a:p>
        </p:txBody>
      </p:sp>
      <p:sp>
        <p:nvSpPr>
          <p:cNvPr id="452" name="Google Shape;452;p45"/>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21</a:t>
            </a:fld>
            <a:endParaRPr/>
          </a:p>
        </p:txBody>
      </p:sp>
      <p:pic>
        <p:nvPicPr>
          <p:cNvPr id="453" name="Google Shape;453;p45" title="APPEC_si_current_5.png"/>
          <p:cNvPicPr preferRelativeResize="0"/>
          <p:nvPr/>
        </p:nvPicPr>
        <p:blipFill rotWithShape="1">
          <a:blip r:embed="rId3">
            <a:alphaModFix/>
          </a:blip>
          <a:srcRect r="-10"/>
          <a:stretch/>
        </p:blipFill>
        <p:spPr>
          <a:xfrm>
            <a:off x="2593050" y="1333275"/>
            <a:ext cx="6221583" cy="4257450"/>
          </a:xfrm>
          <a:prstGeom prst="rect">
            <a:avLst/>
          </a:prstGeom>
          <a:noFill/>
          <a:ln>
            <a:noFill/>
          </a:ln>
        </p:spPr>
      </p:pic>
      <p:sp>
        <p:nvSpPr>
          <p:cNvPr id="454" name="Google Shape;454;p45"/>
          <p:cNvSpPr txBox="1"/>
          <p:nvPr/>
        </p:nvSpPr>
        <p:spPr>
          <a:xfrm>
            <a:off x="0" y="5916475"/>
            <a:ext cx="5568600" cy="750900"/>
          </a:xfrm>
          <a:prstGeom prst="rect">
            <a:avLst/>
          </a:prstGeom>
          <a:noFill/>
          <a:ln>
            <a:noFill/>
          </a:ln>
        </p:spPr>
        <p:txBody>
          <a:bodyPr spcFirstLastPara="1" wrap="square" lIns="91425" tIns="91425" rIns="91425" bIns="91425" anchor="t" anchorCtr="0">
            <a:noAutofit/>
          </a:bodyPr>
          <a:lstStyle/>
          <a:p>
            <a:pPr marL="355600" lvl="0" indent="-12700" algn="l" rtl="0">
              <a:lnSpc>
                <a:spcPct val="115000"/>
              </a:lnSpc>
              <a:spcBef>
                <a:spcPts val="1200"/>
              </a:spcBef>
              <a:spcAft>
                <a:spcPts val="0"/>
              </a:spcAft>
              <a:buClr>
                <a:schemeClr val="dk1"/>
              </a:buClr>
              <a:buSzPts val="1100"/>
              <a:buFont typeface="Arial"/>
              <a:buNone/>
            </a:pPr>
            <a:r>
              <a:rPr lang="en-US" sz="1100">
                <a:solidFill>
                  <a:schemeClr val="dk1"/>
                </a:solidFill>
              </a:rPr>
              <a:t>Billard, J., Boulay, M., Cebrián, S., Covi, L., Fiorillo, G., Green, A., Kopp, J., Majorovits, B., Palladino, K., Petricca, F., Roszkowski (chair), L., &amp; Schumann, M. (2022). Direct detection of dark matter—APPEC committee report*. </a:t>
            </a:r>
            <a:r>
              <a:rPr lang="en-US" sz="1100" i="1">
                <a:solidFill>
                  <a:schemeClr val="dk1"/>
                </a:solidFill>
              </a:rPr>
              <a:t>Reports on Progress in Physics</a:t>
            </a:r>
            <a:r>
              <a:rPr lang="en-US" sz="1100">
                <a:solidFill>
                  <a:schemeClr val="dk1"/>
                </a:solidFill>
              </a:rPr>
              <a:t>, </a:t>
            </a:r>
            <a:r>
              <a:rPr lang="en-US" sz="1100" i="1">
                <a:solidFill>
                  <a:schemeClr val="dk1"/>
                </a:solidFill>
              </a:rPr>
              <a:t>85</a:t>
            </a:r>
            <a:r>
              <a:rPr lang="en-US" sz="1100">
                <a:solidFill>
                  <a:schemeClr val="dk1"/>
                </a:solidFill>
              </a:rPr>
              <a:t>(5), 056201. https://doi.org/10.1088/1361-6633/ac5754 </a:t>
            </a:r>
            <a:endParaRPr sz="1100">
              <a:solidFill>
                <a:schemeClr val="dk1"/>
              </a:solidFill>
            </a:endParaRPr>
          </a:p>
          <a:p>
            <a:pPr marL="0" lvl="0" indent="0" algn="l" rtl="0">
              <a:spcBef>
                <a:spcPts val="1200"/>
              </a:spcBef>
              <a:spcAft>
                <a:spcPts val="0"/>
              </a:spcAft>
              <a:buNone/>
            </a:pPr>
            <a:endParaRPr sz="1600">
              <a:solidFill>
                <a:schemeClr val="dk1"/>
              </a:solidFill>
              <a:latin typeface="Open Sans"/>
              <a:ea typeface="Open Sans"/>
              <a:cs typeface="Open Sans"/>
              <a:sym typeface="Open Sans"/>
            </a:endParaRPr>
          </a:p>
        </p:txBody>
      </p:sp>
      <p:sp>
        <p:nvSpPr>
          <p:cNvPr id="455" name="Google Shape;455;p45"/>
          <p:cNvSpPr txBox="1"/>
          <p:nvPr/>
        </p:nvSpPr>
        <p:spPr>
          <a:xfrm>
            <a:off x="8975475" y="1355475"/>
            <a:ext cx="2784300" cy="40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chemeClr val="dk1"/>
                </a:solidFill>
                <a:latin typeface="Open Sans"/>
                <a:ea typeface="Open Sans"/>
                <a:cs typeface="Open Sans"/>
                <a:sym typeface="Open Sans"/>
              </a:rPr>
              <a:t>* Experiments with published results as of 2022</a:t>
            </a:r>
            <a:endParaRPr sz="1600">
              <a:solidFill>
                <a:schemeClr val="dk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46"/>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Silicon Photomultipliers</a:t>
            </a:r>
            <a:endParaRPr/>
          </a:p>
        </p:txBody>
      </p:sp>
      <p:sp>
        <p:nvSpPr>
          <p:cNvPr id="462" name="Google Shape;462;p46"/>
          <p:cNvSpPr txBox="1">
            <a:spLocks noGrp="1"/>
          </p:cNvSpPr>
          <p:nvPr>
            <p:ph type="body" idx="1"/>
          </p:nvPr>
        </p:nvSpPr>
        <p:spPr>
          <a:xfrm>
            <a:off x="599585" y="1442852"/>
            <a:ext cx="5267700" cy="3687900"/>
          </a:xfrm>
          <a:prstGeom prst="rect">
            <a:avLst/>
          </a:prstGeom>
        </p:spPr>
        <p:txBody>
          <a:bodyPr spcFirstLastPara="1" wrap="square" lIns="91425" tIns="45700" rIns="91425" bIns="45700" anchor="t" anchorCtr="0">
            <a:noAutofit/>
          </a:bodyPr>
          <a:lstStyle/>
          <a:p>
            <a:pPr marL="457200" lvl="0" indent="-330200" algn="l" rtl="0">
              <a:spcBef>
                <a:spcPts val="0"/>
              </a:spcBef>
              <a:spcAft>
                <a:spcPts val="0"/>
              </a:spcAft>
              <a:buSzPts val="1600"/>
              <a:buChar char="-"/>
            </a:pPr>
            <a:r>
              <a:rPr lang="en-US"/>
              <a:t>Small array-like detectors</a:t>
            </a:r>
            <a:endParaRPr/>
          </a:p>
          <a:p>
            <a:pPr marL="457200" lvl="0" indent="-330200" algn="l" rtl="0">
              <a:spcBef>
                <a:spcPts val="0"/>
              </a:spcBef>
              <a:spcAft>
                <a:spcPts val="0"/>
              </a:spcAft>
              <a:buSzPts val="1600"/>
              <a:buChar char="-"/>
            </a:pPr>
            <a:r>
              <a:rPr lang="en-US"/>
              <a:t>Photon enters silicon substrate and creates an electron-hole pair.</a:t>
            </a:r>
            <a:endParaRPr/>
          </a:p>
          <a:p>
            <a:pPr marL="457200" lvl="0" indent="-330200" algn="l" rtl="0">
              <a:spcBef>
                <a:spcPts val="0"/>
              </a:spcBef>
              <a:spcAft>
                <a:spcPts val="0"/>
              </a:spcAft>
              <a:buSzPts val="1600"/>
              <a:buChar char="-"/>
            </a:pPr>
            <a:r>
              <a:rPr lang="en-US"/>
              <a:t>Under a bias-volatge, electron-hole pair production increases.</a:t>
            </a:r>
            <a:endParaRPr/>
          </a:p>
          <a:p>
            <a:pPr marL="457200" lvl="0" indent="-330200" algn="l" rtl="0">
              <a:spcBef>
                <a:spcPts val="0"/>
              </a:spcBef>
              <a:spcAft>
                <a:spcPts val="0"/>
              </a:spcAft>
              <a:buSzPts val="1600"/>
              <a:buChar char="-"/>
            </a:pPr>
            <a:r>
              <a:rPr lang="en-US"/>
              <a:t>Produces an avalanche current that can be measured.</a:t>
            </a:r>
            <a:endParaRPr/>
          </a:p>
        </p:txBody>
      </p:sp>
      <p:pic>
        <p:nvPicPr>
          <p:cNvPr id="463" name="Google Shape;463;p46"/>
          <p:cNvPicPr preferRelativeResize="0"/>
          <p:nvPr/>
        </p:nvPicPr>
        <p:blipFill>
          <a:blip r:embed="rId3">
            <a:alphaModFix/>
          </a:blip>
          <a:stretch>
            <a:fillRect/>
          </a:stretch>
        </p:blipFill>
        <p:spPr>
          <a:xfrm>
            <a:off x="7327675" y="1442850"/>
            <a:ext cx="4306649" cy="3230000"/>
          </a:xfrm>
          <a:prstGeom prst="rect">
            <a:avLst/>
          </a:prstGeom>
          <a:noFill/>
          <a:ln>
            <a:noFill/>
          </a:ln>
        </p:spPr>
      </p:pic>
      <p:pic>
        <p:nvPicPr>
          <p:cNvPr id="464" name="Google Shape;464;p46"/>
          <p:cNvPicPr preferRelativeResize="0"/>
          <p:nvPr/>
        </p:nvPicPr>
        <p:blipFill rotWithShape="1">
          <a:blip r:embed="rId4">
            <a:alphaModFix/>
          </a:blip>
          <a:srcRect l="7014" r="71182" b="55928"/>
          <a:stretch/>
        </p:blipFill>
        <p:spPr>
          <a:xfrm>
            <a:off x="7320324" y="1442850"/>
            <a:ext cx="4436351" cy="2911175"/>
          </a:xfrm>
          <a:prstGeom prst="rect">
            <a:avLst/>
          </a:prstGeom>
          <a:noFill/>
          <a:ln>
            <a:noFill/>
          </a:ln>
        </p:spPr>
      </p:pic>
      <p:pic>
        <p:nvPicPr>
          <p:cNvPr id="465" name="Google Shape;465;p46"/>
          <p:cNvPicPr preferRelativeResize="0"/>
          <p:nvPr/>
        </p:nvPicPr>
        <p:blipFill rotWithShape="1">
          <a:blip r:embed="rId4">
            <a:alphaModFix/>
          </a:blip>
          <a:srcRect l="76206" t="4372" b="19461"/>
          <a:stretch/>
        </p:blipFill>
        <p:spPr>
          <a:xfrm>
            <a:off x="7690087" y="1137038"/>
            <a:ext cx="3696822" cy="3841625"/>
          </a:xfrm>
          <a:prstGeom prst="rect">
            <a:avLst/>
          </a:prstGeom>
          <a:noFill/>
          <a:ln>
            <a:noFill/>
          </a:ln>
        </p:spPr>
      </p:pic>
      <p:sp>
        <p:nvSpPr>
          <p:cNvPr id="466" name="Google Shape;466;p46"/>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4"/>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463"/>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65"/>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4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47"/>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Detection Capabilities</a:t>
            </a:r>
            <a:endParaRPr/>
          </a:p>
        </p:txBody>
      </p:sp>
      <p:sp>
        <p:nvSpPr>
          <p:cNvPr id="473" name="Google Shape;473;p47"/>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23</a:t>
            </a:fld>
            <a:endParaRPr/>
          </a:p>
        </p:txBody>
      </p:sp>
      <p:sp>
        <p:nvSpPr>
          <p:cNvPr id="474" name="Google Shape;474;p47"/>
          <p:cNvSpPr/>
          <p:nvPr/>
        </p:nvSpPr>
        <p:spPr>
          <a:xfrm>
            <a:off x="1744800" y="1240583"/>
            <a:ext cx="1828800" cy="1828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Open Sans"/>
                <a:ea typeface="Open Sans"/>
                <a:cs typeface="Open Sans"/>
                <a:sym typeface="Open Sans"/>
              </a:rPr>
              <a:t>Low Background Liquid Argon</a:t>
            </a:r>
            <a:endParaRPr>
              <a:latin typeface="Open Sans"/>
              <a:ea typeface="Open Sans"/>
              <a:cs typeface="Open Sans"/>
              <a:sym typeface="Open Sans"/>
            </a:endParaRPr>
          </a:p>
        </p:txBody>
      </p:sp>
      <p:sp>
        <p:nvSpPr>
          <p:cNvPr id="475" name="Google Shape;475;p47"/>
          <p:cNvSpPr/>
          <p:nvPr/>
        </p:nvSpPr>
        <p:spPr>
          <a:xfrm>
            <a:off x="5181600" y="1240583"/>
            <a:ext cx="1828800" cy="1828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Open Sans"/>
                <a:ea typeface="Open Sans"/>
                <a:cs typeface="Open Sans"/>
                <a:sym typeface="Open Sans"/>
              </a:rPr>
              <a:t>Dual Phase Time Projection Chamber</a:t>
            </a:r>
            <a:endParaRPr>
              <a:latin typeface="Open Sans"/>
              <a:ea typeface="Open Sans"/>
              <a:cs typeface="Open Sans"/>
              <a:sym typeface="Open Sans"/>
            </a:endParaRPr>
          </a:p>
        </p:txBody>
      </p:sp>
      <p:sp>
        <p:nvSpPr>
          <p:cNvPr id="476" name="Google Shape;476;p47"/>
          <p:cNvSpPr/>
          <p:nvPr/>
        </p:nvSpPr>
        <p:spPr>
          <a:xfrm>
            <a:off x="8618400" y="1240583"/>
            <a:ext cx="1828800" cy="1828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Open Sans"/>
                <a:ea typeface="Open Sans"/>
                <a:cs typeface="Open Sans"/>
                <a:sym typeface="Open Sans"/>
              </a:rPr>
              <a:t>SiPMs</a:t>
            </a:r>
            <a:endParaRPr>
              <a:latin typeface="Open Sans"/>
              <a:ea typeface="Open Sans"/>
              <a:cs typeface="Open Sans"/>
              <a:sym typeface="Open Sans"/>
            </a:endParaRPr>
          </a:p>
        </p:txBody>
      </p:sp>
      <p:sp>
        <p:nvSpPr>
          <p:cNvPr id="477" name="Google Shape;477;p47"/>
          <p:cNvSpPr/>
          <p:nvPr/>
        </p:nvSpPr>
        <p:spPr>
          <a:xfrm>
            <a:off x="1744800" y="3585300"/>
            <a:ext cx="8702400" cy="1983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700">
                <a:latin typeface="Open Sans"/>
                <a:ea typeface="Open Sans"/>
                <a:cs typeface="Open Sans"/>
                <a:sym typeface="Open Sans"/>
              </a:rPr>
              <a:t>These new upgrades will allow of DarkSide-20k to run background free in the WIMP range for it’s lifetime, along with increasing detection sensitivity to lower energy recoils pushing the boundaries as to where te WIMP could be.</a:t>
            </a:r>
            <a:endParaRPr sz="1700">
              <a:latin typeface="Open Sans"/>
              <a:ea typeface="Open Sans"/>
              <a:cs typeface="Open Sans"/>
              <a:sym typeface="Open Sans"/>
            </a:endParaRPr>
          </a:p>
        </p:txBody>
      </p:sp>
      <p:cxnSp>
        <p:nvCxnSpPr>
          <p:cNvPr id="478" name="Google Shape;478;p47"/>
          <p:cNvCxnSpPr>
            <a:stCxn id="474" idx="4"/>
            <a:endCxn id="477" idx="0"/>
          </p:cNvCxnSpPr>
          <p:nvPr/>
        </p:nvCxnSpPr>
        <p:spPr>
          <a:xfrm>
            <a:off x="2659200" y="3069383"/>
            <a:ext cx="3436800" cy="516000"/>
          </a:xfrm>
          <a:prstGeom prst="straightConnector1">
            <a:avLst/>
          </a:prstGeom>
          <a:noFill/>
          <a:ln w="28575" cap="flat" cmpd="sng">
            <a:solidFill>
              <a:schemeClr val="dk2"/>
            </a:solidFill>
            <a:prstDash val="solid"/>
            <a:round/>
            <a:headEnd type="none" w="med" len="med"/>
            <a:tailEnd type="triangle" w="med" len="med"/>
          </a:ln>
        </p:spPr>
      </p:cxnSp>
      <p:cxnSp>
        <p:nvCxnSpPr>
          <p:cNvPr id="479" name="Google Shape;479;p47"/>
          <p:cNvCxnSpPr>
            <a:stCxn id="475" idx="4"/>
            <a:endCxn id="477" idx="0"/>
          </p:cNvCxnSpPr>
          <p:nvPr/>
        </p:nvCxnSpPr>
        <p:spPr>
          <a:xfrm>
            <a:off x="6096000" y="3069383"/>
            <a:ext cx="0" cy="516000"/>
          </a:xfrm>
          <a:prstGeom prst="straightConnector1">
            <a:avLst/>
          </a:prstGeom>
          <a:noFill/>
          <a:ln w="28575" cap="flat" cmpd="sng">
            <a:solidFill>
              <a:schemeClr val="dk2"/>
            </a:solidFill>
            <a:prstDash val="solid"/>
            <a:round/>
            <a:headEnd type="none" w="med" len="med"/>
            <a:tailEnd type="triangle" w="med" len="med"/>
          </a:ln>
        </p:spPr>
      </p:cxnSp>
      <p:cxnSp>
        <p:nvCxnSpPr>
          <p:cNvPr id="480" name="Google Shape;480;p47"/>
          <p:cNvCxnSpPr>
            <a:stCxn id="476" idx="4"/>
            <a:endCxn id="477" idx="0"/>
          </p:cNvCxnSpPr>
          <p:nvPr/>
        </p:nvCxnSpPr>
        <p:spPr>
          <a:xfrm flipH="1">
            <a:off x="6096000" y="3069383"/>
            <a:ext cx="3436800" cy="516000"/>
          </a:xfrm>
          <a:prstGeom prst="straightConnector1">
            <a:avLst/>
          </a:prstGeom>
          <a:noFill/>
          <a:ln w="28575" cap="flat" cmpd="sng">
            <a:solidFill>
              <a:schemeClr val="dk2"/>
            </a:solidFill>
            <a:prstDash val="solid"/>
            <a:round/>
            <a:headEnd type="none" w="med" len="med"/>
            <a:tailEnd type="triangle" w="med" len="med"/>
          </a:ln>
        </p:spPr>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48"/>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Solar Neutrino Flux</a:t>
            </a:r>
            <a:endParaRPr/>
          </a:p>
        </p:txBody>
      </p:sp>
      <p:sp>
        <p:nvSpPr>
          <p:cNvPr id="487" name="Google Shape;487;p48"/>
          <p:cNvSpPr txBox="1"/>
          <p:nvPr/>
        </p:nvSpPr>
        <p:spPr>
          <a:xfrm>
            <a:off x="720000" y="1188424"/>
            <a:ext cx="5287800" cy="4304400"/>
          </a:xfrm>
          <a:prstGeom prst="rect">
            <a:avLst/>
          </a:prstGeom>
          <a:noFill/>
          <a:ln>
            <a:noFill/>
          </a:ln>
        </p:spPr>
        <p:txBody>
          <a:bodyPr spcFirstLastPara="1" wrap="square" lIns="118075" tIns="118075" rIns="118075" bIns="118075" anchor="t" anchorCtr="0">
            <a:noAutofit/>
          </a:bodyPr>
          <a:lstStyle/>
          <a:p>
            <a:pPr marL="0" lvl="0" indent="0" algn="l" rtl="0">
              <a:spcBef>
                <a:spcPts val="387"/>
              </a:spcBef>
              <a:spcAft>
                <a:spcPts val="0"/>
              </a:spcAft>
              <a:buNone/>
            </a:pPr>
            <a:r>
              <a:rPr lang="en-US" sz="2008">
                <a:solidFill>
                  <a:schemeClr val="dk1"/>
                </a:solidFill>
                <a:latin typeface="Open Sans"/>
                <a:ea typeface="Open Sans"/>
                <a:cs typeface="Open Sans"/>
                <a:sym typeface="Open Sans"/>
              </a:rPr>
              <a:t>Solar neutrinos produce the highest constant flux for dark matter detectors.</a:t>
            </a:r>
            <a:endParaRPr sz="2008">
              <a:solidFill>
                <a:schemeClr val="dk1"/>
              </a:solidFill>
              <a:latin typeface="Open Sans"/>
              <a:ea typeface="Open Sans"/>
              <a:cs typeface="Open Sans"/>
              <a:sym typeface="Open Sans"/>
            </a:endParaRPr>
          </a:p>
          <a:p>
            <a:pPr marL="0" lvl="0" indent="0" algn="l" rtl="0">
              <a:spcBef>
                <a:spcPts val="387"/>
              </a:spcBef>
              <a:spcAft>
                <a:spcPts val="0"/>
              </a:spcAft>
              <a:buNone/>
            </a:pPr>
            <a:endParaRPr sz="2008">
              <a:solidFill>
                <a:schemeClr val="dk1"/>
              </a:solidFill>
              <a:latin typeface="Open Sans"/>
              <a:ea typeface="Open Sans"/>
              <a:cs typeface="Open Sans"/>
              <a:sym typeface="Open Sans"/>
            </a:endParaRPr>
          </a:p>
          <a:p>
            <a:pPr marL="0" lvl="0" indent="0" algn="l" rtl="0">
              <a:spcBef>
                <a:spcPts val="387"/>
              </a:spcBef>
              <a:spcAft>
                <a:spcPts val="0"/>
              </a:spcAft>
              <a:buNone/>
            </a:pPr>
            <a:r>
              <a:rPr lang="en-US" sz="2008">
                <a:solidFill>
                  <a:schemeClr val="dk1"/>
                </a:solidFill>
                <a:latin typeface="Open Sans"/>
                <a:ea typeface="Open Sans"/>
                <a:cs typeface="Open Sans"/>
                <a:sym typeface="Open Sans"/>
              </a:rPr>
              <a:t>From the neutrino processes in the sun, the ones with the highest flux tend to have the lowest eneries, too low for the nuclear recoiling DarkSide-20k is sensitive to.</a:t>
            </a:r>
            <a:endParaRPr sz="2008">
              <a:solidFill>
                <a:schemeClr val="dk1"/>
              </a:solidFill>
              <a:latin typeface="Open Sans"/>
              <a:ea typeface="Open Sans"/>
              <a:cs typeface="Open Sans"/>
              <a:sym typeface="Open Sans"/>
            </a:endParaRPr>
          </a:p>
          <a:p>
            <a:pPr marL="0" lvl="0" indent="0" algn="l" rtl="0">
              <a:spcBef>
                <a:spcPts val="387"/>
              </a:spcBef>
              <a:spcAft>
                <a:spcPts val="0"/>
              </a:spcAft>
              <a:buNone/>
            </a:pPr>
            <a:endParaRPr sz="2008">
              <a:solidFill>
                <a:schemeClr val="dk1"/>
              </a:solidFill>
              <a:latin typeface="Open Sans"/>
              <a:ea typeface="Open Sans"/>
              <a:cs typeface="Open Sans"/>
              <a:sym typeface="Open Sans"/>
            </a:endParaRPr>
          </a:p>
        </p:txBody>
      </p:sp>
      <p:pic>
        <p:nvPicPr>
          <p:cNvPr id="488" name="Google Shape;488;p48"/>
          <p:cNvPicPr preferRelativeResize="0"/>
          <p:nvPr/>
        </p:nvPicPr>
        <p:blipFill>
          <a:blip r:embed="rId3">
            <a:alphaModFix/>
          </a:blip>
          <a:stretch>
            <a:fillRect/>
          </a:stretch>
        </p:blipFill>
        <p:spPr>
          <a:xfrm>
            <a:off x="6524012" y="1397224"/>
            <a:ext cx="4145557" cy="4317776"/>
          </a:xfrm>
          <a:prstGeom prst="rect">
            <a:avLst/>
          </a:prstGeom>
          <a:noFill/>
          <a:ln>
            <a:noFill/>
          </a:ln>
        </p:spPr>
      </p:pic>
      <p:sp>
        <p:nvSpPr>
          <p:cNvPr id="489" name="Google Shape;489;p48"/>
          <p:cNvSpPr txBox="1"/>
          <p:nvPr/>
        </p:nvSpPr>
        <p:spPr>
          <a:xfrm>
            <a:off x="6524044" y="971875"/>
            <a:ext cx="4145700" cy="437400"/>
          </a:xfrm>
          <a:prstGeom prst="rect">
            <a:avLst/>
          </a:prstGeom>
          <a:noFill/>
          <a:ln>
            <a:noFill/>
          </a:ln>
        </p:spPr>
        <p:txBody>
          <a:bodyPr spcFirstLastPara="1" wrap="square" lIns="118075" tIns="118075" rIns="118075" bIns="118075" anchor="t" anchorCtr="0">
            <a:spAutoFit/>
          </a:bodyPr>
          <a:lstStyle/>
          <a:p>
            <a:pPr marL="0" lvl="0" indent="0" algn="l" rtl="0">
              <a:spcBef>
                <a:spcPts val="0"/>
              </a:spcBef>
              <a:spcAft>
                <a:spcPts val="0"/>
              </a:spcAft>
              <a:buNone/>
            </a:pPr>
            <a:r>
              <a:rPr lang="en-US" sz="1291" b="1">
                <a:solidFill>
                  <a:srgbClr val="191919"/>
                </a:solidFill>
                <a:highlight>
                  <a:srgbClr val="CCCCCC"/>
                </a:highlight>
                <a:latin typeface="Urbanist"/>
                <a:ea typeface="Urbanist"/>
                <a:cs typeface="Urbanist"/>
                <a:sym typeface="Urbanist"/>
              </a:rPr>
              <a:t>Light: Electron Recoils </a:t>
            </a:r>
            <a:r>
              <a:rPr lang="en-US" sz="1291">
                <a:solidFill>
                  <a:srgbClr val="191919"/>
                </a:solidFill>
                <a:latin typeface="Urbanist"/>
                <a:ea typeface="Urbanist"/>
                <a:cs typeface="Urbanist"/>
                <a:sym typeface="Urbanist"/>
              </a:rPr>
              <a:t>	    </a:t>
            </a:r>
            <a:r>
              <a:rPr lang="en-US" sz="1291" b="1">
                <a:solidFill>
                  <a:srgbClr val="191919"/>
                </a:solidFill>
                <a:highlight>
                  <a:srgbClr val="999999"/>
                </a:highlight>
                <a:latin typeface="Urbanist"/>
                <a:ea typeface="Urbanist"/>
                <a:cs typeface="Urbanist"/>
                <a:sym typeface="Urbanist"/>
              </a:rPr>
              <a:t>Dark: Nuclear Recoils</a:t>
            </a:r>
            <a:endParaRPr sz="1291" b="1">
              <a:solidFill>
                <a:srgbClr val="191919"/>
              </a:solidFill>
              <a:highlight>
                <a:srgbClr val="999999"/>
              </a:highlight>
              <a:latin typeface="Urbanist"/>
              <a:ea typeface="Urbanist"/>
              <a:cs typeface="Urbanist"/>
              <a:sym typeface="Urbanist"/>
            </a:endParaRPr>
          </a:p>
        </p:txBody>
      </p:sp>
      <p:sp>
        <p:nvSpPr>
          <p:cNvPr id="490" name="Google Shape;490;p48"/>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24</a:t>
            </a:fld>
            <a:endParaRPr/>
          </a:p>
        </p:txBody>
      </p:sp>
      <p:pic>
        <p:nvPicPr>
          <p:cNvPr id="491" name="Google Shape;491;p48"/>
          <p:cNvPicPr preferRelativeResize="0"/>
          <p:nvPr/>
        </p:nvPicPr>
        <p:blipFill>
          <a:blip r:embed="rId4">
            <a:alphaModFix/>
          </a:blip>
          <a:stretch>
            <a:fillRect/>
          </a:stretch>
        </p:blipFill>
        <p:spPr>
          <a:xfrm>
            <a:off x="2071157" y="4141646"/>
            <a:ext cx="2585480" cy="70159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49"/>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Supernova Early Warning</a:t>
            </a:r>
            <a:endParaRPr/>
          </a:p>
        </p:txBody>
      </p:sp>
      <p:sp>
        <p:nvSpPr>
          <p:cNvPr id="498" name="Google Shape;498;p49"/>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25</a:t>
            </a:fld>
            <a:endParaRPr/>
          </a:p>
        </p:txBody>
      </p:sp>
      <p:pic>
        <p:nvPicPr>
          <p:cNvPr id="499" name="Google Shape;499;p49"/>
          <p:cNvPicPr preferRelativeResize="0"/>
          <p:nvPr/>
        </p:nvPicPr>
        <p:blipFill>
          <a:blip r:embed="rId3">
            <a:alphaModFix/>
          </a:blip>
          <a:stretch>
            <a:fillRect/>
          </a:stretch>
        </p:blipFill>
        <p:spPr>
          <a:xfrm>
            <a:off x="6019685" y="1485664"/>
            <a:ext cx="6019914" cy="3579865"/>
          </a:xfrm>
          <a:prstGeom prst="rect">
            <a:avLst/>
          </a:prstGeom>
          <a:noFill/>
          <a:ln>
            <a:noFill/>
          </a:ln>
        </p:spPr>
      </p:pic>
      <p:pic>
        <p:nvPicPr>
          <p:cNvPr id="500" name="Google Shape;500;p49"/>
          <p:cNvPicPr preferRelativeResize="0"/>
          <p:nvPr/>
        </p:nvPicPr>
        <p:blipFill>
          <a:blip r:embed="rId4">
            <a:alphaModFix/>
          </a:blip>
          <a:stretch>
            <a:fillRect/>
          </a:stretch>
        </p:blipFill>
        <p:spPr>
          <a:xfrm>
            <a:off x="385000" y="1542350"/>
            <a:ext cx="5172075" cy="3684046"/>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50"/>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26</a:t>
            </a:fld>
            <a:endParaRPr/>
          </a:p>
        </p:txBody>
      </p:sp>
      <p:sp>
        <p:nvSpPr>
          <p:cNvPr id="507" name="Google Shape;507;p50"/>
          <p:cNvSpPr txBox="1"/>
          <p:nvPr/>
        </p:nvSpPr>
        <p:spPr>
          <a:xfrm>
            <a:off x="311700" y="445025"/>
            <a:ext cx="10458900" cy="702900"/>
          </a:xfrm>
          <a:prstGeom prst="rect">
            <a:avLst/>
          </a:prstGeom>
          <a:noFill/>
          <a:ln>
            <a:noFill/>
          </a:ln>
        </p:spPr>
        <p:txBody>
          <a:bodyPr spcFirstLastPara="1" wrap="square" lIns="112225" tIns="112225" rIns="112225" bIns="112225" anchor="t" anchorCtr="0">
            <a:normAutofit lnSpcReduction="10000"/>
          </a:bodyPr>
          <a:lstStyle/>
          <a:p>
            <a:pPr marL="0" lvl="0" indent="0" algn="l" rtl="0">
              <a:spcBef>
                <a:spcPts val="0"/>
              </a:spcBef>
              <a:spcAft>
                <a:spcPts val="0"/>
              </a:spcAft>
              <a:buNone/>
            </a:pPr>
            <a:r>
              <a:rPr lang="en-US" sz="3437">
                <a:solidFill>
                  <a:schemeClr val="dk2"/>
                </a:solidFill>
              </a:rPr>
              <a:t>Core Collapse (Neutrino Physics)</a:t>
            </a:r>
            <a:endParaRPr sz="3437">
              <a:solidFill>
                <a:schemeClr val="dk2"/>
              </a:solidFill>
            </a:endParaRPr>
          </a:p>
        </p:txBody>
      </p:sp>
      <p:sp>
        <p:nvSpPr>
          <p:cNvPr id="508" name="Google Shape;508;p50"/>
          <p:cNvSpPr txBox="1"/>
          <p:nvPr/>
        </p:nvSpPr>
        <p:spPr>
          <a:xfrm>
            <a:off x="311700" y="1313398"/>
            <a:ext cx="10458900" cy="4193400"/>
          </a:xfrm>
          <a:prstGeom prst="rect">
            <a:avLst/>
          </a:prstGeom>
          <a:noFill/>
          <a:ln>
            <a:noFill/>
          </a:ln>
        </p:spPr>
        <p:txBody>
          <a:bodyPr spcFirstLastPara="1" wrap="square" lIns="112225" tIns="112225" rIns="112225" bIns="112225" anchor="t" anchorCtr="0">
            <a:normAutofit lnSpcReduction="20000"/>
          </a:bodyPr>
          <a:lstStyle/>
          <a:p>
            <a:pPr marL="0" lvl="0" indent="0" algn="l" rtl="0">
              <a:lnSpc>
                <a:spcPct val="115000"/>
              </a:lnSpc>
              <a:spcBef>
                <a:spcPts val="0"/>
              </a:spcBef>
              <a:spcAft>
                <a:spcPts val="0"/>
              </a:spcAft>
              <a:buNone/>
            </a:pPr>
            <a:r>
              <a:rPr lang="en-US" sz="2209">
                <a:solidFill>
                  <a:srgbClr val="595959"/>
                </a:solidFill>
              </a:rPr>
              <a:t>Large stars of mass 1.4M</a:t>
            </a:r>
            <a:r>
              <a:rPr lang="en-US" sz="2209" baseline="-25000">
                <a:solidFill>
                  <a:srgbClr val="595959"/>
                </a:solidFill>
              </a:rPr>
              <a:t>o</a:t>
            </a:r>
            <a:r>
              <a:rPr lang="en-US" sz="2209">
                <a:solidFill>
                  <a:srgbClr val="595959"/>
                </a:solidFill>
              </a:rPr>
              <a:t> when undergoing collapse, electron degeneracy is no longer enough to maintain star, so baryon degeneracy is favored, in which protons and electrons produce neutrons and neutrinos.</a:t>
            </a:r>
            <a:endParaRPr sz="2209">
              <a:solidFill>
                <a:srgbClr val="595959"/>
              </a:solidFill>
            </a:endParaRPr>
          </a:p>
          <a:p>
            <a:pPr marL="0" lvl="0" indent="0" algn="l" rtl="0">
              <a:lnSpc>
                <a:spcPct val="115000"/>
              </a:lnSpc>
              <a:spcBef>
                <a:spcPts val="1473"/>
              </a:spcBef>
              <a:spcAft>
                <a:spcPts val="0"/>
              </a:spcAft>
              <a:buNone/>
            </a:pPr>
            <a:r>
              <a:rPr lang="en-US" sz="2209">
                <a:solidFill>
                  <a:srgbClr val="595959"/>
                </a:solidFill>
              </a:rPr>
              <a:t>p </a:t>
            </a:r>
            <a:r>
              <a:rPr lang="en-US" sz="2209" baseline="30000">
                <a:solidFill>
                  <a:srgbClr val="595959"/>
                </a:solidFill>
              </a:rPr>
              <a:t>+</a:t>
            </a:r>
            <a:r>
              <a:rPr lang="en-US" sz="2209">
                <a:solidFill>
                  <a:srgbClr val="595959"/>
                </a:solidFill>
              </a:rPr>
              <a:t> + e </a:t>
            </a:r>
            <a:r>
              <a:rPr lang="en-US" sz="2209" baseline="30000">
                <a:solidFill>
                  <a:srgbClr val="595959"/>
                </a:solidFill>
              </a:rPr>
              <a:t>−</a:t>
            </a:r>
            <a:r>
              <a:rPr lang="en-US" sz="2209">
                <a:solidFill>
                  <a:srgbClr val="595959"/>
                </a:solidFill>
              </a:rPr>
              <a:t> → n + ν</a:t>
            </a:r>
            <a:r>
              <a:rPr lang="en-US" sz="2209" baseline="-25000">
                <a:solidFill>
                  <a:srgbClr val="595959"/>
                </a:solidFill>
              </a:rPr>
              <a:t>e</a:t>
            </a:r>
            <a:endParaRPr sz="2209" baseline="-25000">
              <a:solidFill>
                <a:srgbClr val="595959"/>
              </a:solidFill>
            </a:endParaRPr>
          </a:p>
          <a:p>
            <a:pPr marL="0" lvl="0" indent="0" algn="l" rtl="0">
              <a:lnSpc>
                <a:spcPct val="115000"/>
              </a:lnSpc>
              <a:spcBef>
                <a:spcPts val="1473"/>
              </a:spcBef>
              <a:spcAft>
                <a:spcPts val="0"/>
              </a:spcAft>
              <a:buNone/>
            </a:pPr>
            <a:r>
              <a:rPr lang="en-US" sz="2209">
                <a:solidFill>
                  <a:srgbClr val="595959"/>
                </a:solidFill>
              </a:rPr>
              <a:t>As outerlayers collapse, the star becomes extremely dense, to the point neutrinos cannot even escape. Neutron degeneracy then kicks in, causing a rebound.</a:t>
            </a:r>
            <a:endParaRPr sz="2209">
              <a:solidFill>
                <a:srgbClr val="595959"/>
              </a:solidFill>
            </a:endParaRPr>
          </a:p>
          <a:p>
            <a:pPr marL="0" lvl="0" indent="0" algn="l" rtl="0">
              <a:lnSpc>
                <a:spcPct val="115000"/>
              </a:lnSpc>
              <a:spcBef>
                <a:spcPts val="1473"/>
              </a:spcBef>
              <a:spcAft>
                <a:spcPts val="0"/>
              </a:spcAft>
              <a:buNone/>
            </a:pPr>
            <a:r>
              <a:rPr lang="en-US" sz="2209">
                <a:solidFill>
                  <a:srgbClr val="595959"/>
                </a:solidFill>
              </a:rPr>
              <a:t>This causes neutrino cooling, where neutrinos escape collapsing star taking away much of stars energy.</a:t>
            </a:r>
            <a:endParaRPr sz="2209">
              <a:solidFill>
                <a:srgbClr val="595959"/>
              </a:solidFill>
            </a:endParaRPr>
          </a:p>
          <a:p>
            <a:pPr marL="0" lvl="0" indent="0" algn="l" rtl="0">
              <a:lnSpc>
                <a:spcPct val="115000"/>
              </a:lnSpc>
              <a:spcBef>
                <a:spcPts val="1473"/>
              </a:spcBef>
              <a:spcAft>
                <a:spcPts val="1473"/>
              </a:spcAft>
              <a:buNone/>
            </a:pPr>
            <a:r>
              <a:rPr lang="en-US" sz="2209">
                <a:solidFill>
                  <a:srgbClr val="595959"/>
                </a:solidFill>
              </a:rPr>
              <a:t>Neutrinos travel through semi-transparent sphere of the collapsing star, depositing 5% of their energy into reheating the star, causing it to go supernova.</a:t>
            </a:r>
            <a:endParaRPr sz="2209">
              <a:solidFill>
                <a:srgbClr val="595959"/>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51"/>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27</a:t>
            </a:fld>
            <a:endParaRPr/>
          </a:p>
        </p:txBody>
      </p:sp>
      <p:sp>
        <p:nvSpPr>
          <p:cNvPr id="515" name="Google Shape;515;p51"/>
          <p:cNvSpPr txBox="1"/>
          <p:nvPr/>
        </p:nvSpPr>
        <p:spPr>
          <a:xfrm>
            <a:off x="720000" y="1353804"/>
            <a:ext cx="5406600" cy="4361100"/>
          </a:xfrm>
          <a:prstGeom prst="rect">
            <a:avLst/>
          </a:prstGeom>
          <a:noFill/>
          <a:ln>
            <a:noFill/>
          </a:ln>
        </p:spPr>
        <p:txBody>
          <a:bodyPr spcFirstLastPara="1" wrap="square" lIns="119625" tIns="119625" rIns="119625" bIns="119625" anchor="t" anchorCtr="0">
            <a:noAutofit/>
          </a:bodyPr>
          <a:lstStyle/>
          <a:p>
            <a:pPr marL="0" lvl="0" indent="0" algn="l" rtl="0">
              <a:spcBef>
                <a:spcPts val="393"/>
              </a:spcBef>
              <a:spcAft>
                <a:spcPts val="0"/>
              </a:spcAft>
              <a:buNone/>
            </a:pPr>
            <a:r>
              <a:rPr lang="en-US" sz="1832">
                <a:solidFill>
                  <a:schemeClr val="dk1"/>
                </a:solidFill>
                <a:latin typeface="Urbanist"/>
                <a:ea typeface="Urbanist"/>
                <a:cs typeface="Urbanist"/>
                <a:sym typeface="Urbanist"/>
              </a:rPr>
              <a:t>Can see that CEvNS from the sun’s flux begin to produce counts for a 1 tonne-year exposure around 1-6 keV recoil energy.</a:t>
            </a:r>
            <a:endParaRPr sz="1832">
              <a:solidFill>
                <a:schemeClr val="dk1"/>
              </a:solidFill>
              <a:latin typeface="Urbanist"/>
              <a:ea typeface="Urbanist"/>
              <a:cs typeface="Urbanist"/>
              <a:sym typeface="Urbanist"/>
            </a:endParaRPr>
          </a:p>
          <a:p>
            <a:pPr marL="0" lvl="0" indent="0" algn="l" rtl="0">
              <a:spcBef>
                <a:spcPts val="393"/>
              </a:spcBef>
              <a:spcAft>
                <a:spcPts val="0"/>
              </a:spcAft>
              <a:buNone/>
            </a:pPr>
            <a:endParaRPr sz="1832">
              <a:solidFill>
                <a:schemeClr val="dk1"/>
              </a:solidFill>
              <a:latin typeface="Urbanist"/>
              <a:ea typeface="Urbanist"/>
              <a:cs typeface="Urbanist"/>
              <a:sym typeface="Urbanist"/>
            </a:endParaRPr>
          </a:p>
          <a:p>
            <a:pPr marL="0" lvl="0" indent="0" algn="l" rtl="0">
              <a:spcBef>
                <a:spcPts val="393"/>
              </a:spcBef>
              <a:spcAft>
                <a:spcPts val="0"/>
              </a:spcAft>
              <a:buNone/>
            </a:pPr>
            <a:r>
              <a:rPr lang="en-US" sz="1832">
                <a:solidFill>
                  <a:schemeClr val="dk1"/>
                </a:solidFill>
                <a:latin typeface="Urbanist"/>
                <a:ea typeface="Urbanist"/>
                <a:cs typeface="Urbanist"/>
                <a:sym typeface="Urbanist"/>
              </a:rPr>
              <a:t>Heavier nuclei begin to see counts at lower energies than lighter ones, due to the following equation</a:t>
            </a:r>
            <a:endParaRPr sz="1832">
              <a:solidFill>
                <a:schemeClr val="dk1"/>
              </a:solidFill>
              <a:latin typeface="Urbanist"/>
              <a:ea typeface="Urbanist"/>
              <a:cs typeface="Urbanist"/>
              <a:sym typeface="Urbanist"/>
            </a:endParaRPr>
          </a:p>
          <a:p>
            <a:pPr marL="0" lvl="0" indent="0" algn="l" rtl="0">
              <a:spcBef>
                <a:spcPts val="393"/>
              </a:spcBef>
              <a:spcAft>
                <a:spcPts val="0"/>
              </a:spcAft>
              <a:buNone/>
            </a:pPr>
            <a:endParaRPr sz="1832">
              <a:solidFill>
                <a:srgbClr val="FFFFFF"/>
              </a:solidFill>
              <a:latin typeface="Urbanist"/>
              <a:ea typeface="Urbanist"/>
              <a:cs typeface="Urbanist"/>
              <a:sym typeface="Urbanist"/>
            </a:endParaRPr>
          </a:p>
          <a:p>
            <a:pPr marL="0" lvl="0" indent="0" algn="l" rtl="0">
              <a:spcBef>
                <a:spcPts val="393"/>
              </a:spcBef>
              <a:spcAft>
                <a:spcPts val="0"/>
              </a:spcAft>
              <a:buNone/>
            </a:pPr>
            <a:endParaRPr sz="1832">
              <a:solidFill>
                <a:srgbClr val="FFFFFF"/>
              </a:solidFill>
              <a:latin typeface="Urbanist"/>
              <a:ea typeface="Urbanist"/>
              <a:cs typeface="Urbanist"/>
              <a:sym typeface="Urbanist"/>
            </a:endParaRPr>
          </a:p>
          <a:p>
            <a:pPr marL="0" lvl="0" indent="0" algn="l" rtl="0">
              <a:spcBef>
                <a:spcPts val="393"/>
              </a:spcBef>
              <a:spcAft>
                <a:spcPts val="0"/>
              </a:spcAft>
              <a:buNone/>
            </a:pPr>
            <a:endParaRPr sz="1832">
              <a:solidFill>
                <a:srgbClr val="FFFFFF"/>
              </a:solidFill>
              <a:latin typeface="Urbanist"/>
              <a:ea typeface="Urbanist"/>
              <a:cs typeface="Urbanist"/>
              <a:sym typeface="Urbanist"/>
            </a:endParaRPr>
          </a:p>
          <a:p>
            <a:pPr marL="0" lvl="0" indent="0" algn="l" rtl="0">
              <a:spcBef>
                <a:spcPts val="393"/>
              </a:spcBef>
              <a:spcAft>
                <a:spcPts val="0"/>
              </a:spcAft>
              <a:buNone/>
            </a:pPr>
            <a:endParaRPr sz="1832">
              <a:solidFill>
                <a:srgbClr val="FFFFFF"/>
              </a:solidFill>
              <a:latin typeface="Urbanist"/>
              <a:ea typeface="Urbanist"/>
              <a:cs typeface="Urbanist"/>
              <a:sym typeface="Urbanist"/>
            </a:endParaRPr>
          </a:p>
        </p:txBody>
      </p:sp>
      <p:pic>
        <p:nvPicPr>
          <p:cNvPr id="516" name="Google Shape;516;p51"/>
          <p:cNvPicPr preferRelativeResize="0"/>
          <p:nvPr/>
        </p:nvPicPr>
        <p:blipFill>
          <a:blip r:embed="rId3">
            <a:alphaModFix/>
          </a:blip>
          <a:stretch>
            <a:fillRect/>
          </a:stretch>
        </p:blipFill>
        <p:spPr>
          <a:xfrm>
            <a:off x="6629401" y="1395496"/>
            <a:ext cx="4230903" cy="4277812"/>
          </a:xfrm>
          <a:prstGeom prst="rect">
            <a:avLst/>
          </a:prstGeom>
          <a:noFill/>
          <a:ln>
            <a:noFill/>
          </a:ln>
        </p:spPr>
      </p:pic>
      <p:pic>
        <p:nvPicPr>
          <p:cNvPr id="517" name="Google Shape;517;p51"/>
          <p:cNvPicPr preferRelativeResize="0"/>
          <p:nvPr/>
        </p:nvPicPr>
        <p:blipFill>
          <a:blip r:embed="rId4">
            <a:alphaModFix/>
          </a:blip>
          <a:stretch>
            <a:fillRect/>
          </a:stretch>
        </p:blipFill>
        <p:spPr>
          <a:xfrm>
            <a:off x="2046871" y="3948146"/>
            <a:ext cx="2464410" cy="668736"/>
          </a:xfrm>
          <a:prstGeom prst="rect">
            <a:avLst/>
          </a:prstGeom>
          <a:noFill/>
          <a:ln>
            <a:noFill/>
          </a:ln>
        </p:spPr>
      </p:pic>
      <p:sp>
        <p:nvSpPr>
          <p:cNvPr id="518" name="Google Shape;518;p51"/>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CEvNS Nuclear Recoli Count Rates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52"/>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28</a:t>
            </a:fld>
            <a:endParaRPr/>
          </a:p>
        </p:txBody>
      </p:sp>
      <p:sp>
        <p:nvSpPr>
          <p:cNvPr id="525" name="Google Shape;525;p52"/>
          <p:cNvSpPr txBox="1"/>
          <p:nvPr/>
        </p:nvSpPr>
        <p:spPr>
          <a:xfrm>
            <a:off x="731050" y="445025"/>
            <a:ext cx="9262500" cy="688500"/>
          </a:xfrm>
          <a:prstGeom prst="rect">
            <a:avLst/>
          </a:prstGeom>
          <a:noFill/>
          <a:ln>
            <a:noFill/>
          </a:ln>
        </p:spPr>
        <p:txBody>
          <a:bodyPr spcFirstLastPara="1" wrap="square" lIns="109925" tIns="109925" rIns="109925" bIns="109925" anchor="t" anchorCtr="0">
            <a:noAutofit/>
          </a:bodyPr>
          <a:lstStyle/>
          <a:p>
            <a:pPr marL="0" lvl="0" indent="0" algn="l" rtl="0">
              <a:spcBef>
                <a:spcPts val="0"/>
              </a:spcBef>
              <a:spcAft>
                <a:spcPts val="0"/>
              </a:spcAft>
              <a:buNone/>
            </a:pPr>
            <a:r>
              <a:rPr lang="en-US" sz="3968">
                <a:solidFill>
                  <a:schemeClr val="dk2"/>
                </a:solidFill>
                <a:latin typeface="Albert Sans SemiBold"/>
                <a:ea typeface="Albert Sans SemiBold"/>
                <a:cs typeface="Albert Sans SemiBold"/>
                <a:sym typeface="Albert Sans SemiBold"/>
              </a:rPr>
              <a:t>Form Factor</a:t>
            </a:r>
            <a:endParaRPr sz="3968">
              <a:solidFill>
                <a:schemeClr val="dk2"/>
              </a:solidFill>
              <a:latin typeface="Albert Sans SemiBold"/>
              <a:ea typeface="Albert Sans SemiBold"/>
              <a:cs typeface="Albert Sans SemiBold"/>
              <a:sym typeface="Albert Sans SemiBold"/>
            </a:endParaRPr>
          </a:p>
        </p:txBody>
      </p:sp>
      <p:sp>
        <p:nvSpPr>
          <p:cNvPr id="526" name="Google Shape;526;p52"/>
          <p:cNvSpPr txBox="1"/>
          <p:nvPr/>
        </p:nvSpPr>
        <p:spPr>
          <a:xfrm>
            <a:off x="731050" y="1280037"/>
            <a:ext cx="4631100" cy="4007100"/>
          </a:xfrm>
          <a:prstGeom prst="rect">
            <a:avLst/>
          </a:prstGeom>
          <a:noFill/>
          <a:ln>
            <a:noFill/>
          </a:ln>
        </p:spPr>
        <p:txBody>
          <a:bodyPr spcFirstLastPara="1" wrap="square" lIns="109925" tIns="109925" rIns="109925" bIns="109925" anchor="t" anchorCtr="0">
            <a:noAutofit/>
          </a:bodyPr>
          <a:lstStyle/>
          <a:p>
            <a:pPr marL="0" lvl="0" indent="0" algn="l" rtl="0">
              <a:spcBef>
                <a:spcPts val="361"/>
              </a:spcBef>
              <a:spcAft>
                <a:spcPts val="0"/>
              </a:spcAft>
              <a:buNone/>
            </a:pPr>
            <a:r>
              <a:rPr lang="en-US" sz="1683">
                <a:solidFill>
                  <a:schemeClr val="dk1"/>
                </a:solidFill>
                <a:latin typeface="Urbanist"/>
                <a:ea typeface="Urbanist"/>
                <a:cs typeface="Urbanist"/>
                <a:sym typeface="Urbanist"/>
              </a:rPr>
              <a:t>Treat scattering object like a point like particle. To do this, must introduce a form factor which accounts for phase difference of wave when interacting with different points of charge distribution. </a:t>
            </a:r>
            <a:endParaRPr sz="1683">
              <a:solidFill>
                <a:schemeClr val="dk1"/>
              </a:solidFill>
              <a:latin typeface="Urbanist"/>
              <a:ea typeface="Urbanist"/>
              <a:cs typeface="Urbanist"/>
              <a:sym typeface="Urbanist"/>
            </a:endParaRPr>
          </a:p>
          <a:p>
            <a:pPr marL="0" lvl="0" indent="0" algn="l" rtl="0">
              <a:spcBef>
                <a:spcPts val="361"/>
              </a:spcBef>
              <a:spcAft>
                <a:spcPts val="0"/>
              </a:spcAft>
              <a:buNone/>
            </a:pPr>
            <a:endParaRPr sz="1683">
              <a:solidFill>
                <a:schemeClr val="dk1"/>
              </a:solidFill>
              <a:latin typeface="Urbanist"/>
              <a:ea typeface="Urbanist"/>
              <a:cs typeface="Urbanist"/>
              <a:sym typeface="Urbanist"/>
            </a:endParaRPr>
          </a:p>
          <a:p>
            <a:pPr marL="0" lvl="0" indent="0" algn="l" rtl="0">
              <a:spcBef>
                <a:spcPts val="361"/>
              </a:spcBef>
              <a:spcAft>
                <a:spcPts val="0"/>
              </a:spcAft>
              <a:buNone/>
            </a:pPr>
            <a:endParaRPr sz="1683">
              <a:solidFill>
                <a:schemeClr val="dk1"/>
              </a:solidFill>
              <a:latin typeface="Urbanist"/>
              <a:ea typeface="Urbanist"/>
              <a:cs typeface="Urbanist"/>
              <a:sym typeface="Urbanist"/>
            </a:endParaRPr>
          </a:p>
          <a:p>
            <a:pPr marL="0" lvl="0" indent="0" algn="l" rtl="0">
              <a:spcBef>
                <a:spcPts val="361"/>
              </a:spcBef>
              <a:spcAft>
                <a:spcPts val="0"/>
              </a:spcAft>
              <a:buNone/>
            </a:pPr>
            <a:endParaRPr sz="1683">
              <a:solidFill>
                <a:schemeClr val="dk1"/>
              </a:solidFill>
              <a:latin typeface="Urbanist"/>
              <a:ea typeface="Urbanist"/>
              <a:cs typeface="Urbanist"/>
              <a:sym typeface="Urbanist"/>
            </a:endParaRPr>
          </a:p>
          <a:p>
            <a:pPr marL="0" lvl="0" indent="0" algn="l" rtl="0">
              <a:spcBef>
                <a:spcPts val="361"/>
              </a:spcBef>
              <a:spcAft>
                <a:spcPts val="0"/>
              </a:spcAft>
              <a:buNone/>
            </a:pPr>
            <a:endParaRPr sz="1683">
              <a:solidFill>
                <a:schemeClr val="dk1"/>
              </a:solidFill>
              <a:latin typeface="Urbanist"/>
              <a:ea typeface="Urbanist"/>
              <a:cs typeface="Urbanist"/>
              <a:sym typeface="Urbanist"/>
            </a:endParaRPr>
          </a:p>
          <a:p>
            <a:pPr marL="0" lvl="0" indent="0" algn="l" rtl="0">
              <a:spcBef>
                <a:spcPts val="361"/>
              </a:spcBef>
              <a:spcAft>
                <a:spcPts val="0"/>
              </a:spcAft>
              <a:buNone/>
            </a:pPr>
            <a:r>
              <a:rPr lang="en-US" sz="1683">
                <a:solidFill>
                  <a:schemeClr val="dk1"/>
                </a:solidFill>
                <a:latin typeface="Urbanist"/>
                <a:ea typeface="Urbanist"/>
                <a:cs typeface="Urbanist"/>
                <a:sym typeface="Urbanist"/>
              </a:rPr>
              <a:t>ρ(r) is the charge distribution</a:t>
            </a:r>
            <a:endParaRPr sz="1683">
              <a:solidFill>
                <a:schemeClr val="dk1"/>
              </a:solidFill>
              <a:latin typeface="Urbanist"/>
              <a:ea typeface="Urbanist"/>
              <a:cs typeface="Urbanist"/>
              <a:sym typeface="Urbanist"/>
            </a:endParaRPr>
          </a:p>
          <a:p>
            <a:pPr marL="0" lvl="0" indent="0" algn="l" rtl="0">
              <a:spcBef>
                <a:spcPts val="361"/>
              </a:spcBef>
              <a:spcAft>
                <a:spcPts val="0"/>
              </a:spcAft>
              <a:buNone/>
            </a:pPr>
            <a:endParaRPr sz="1683">
              <a:solidFill>
                <a:schemeClr val="dk1"/>
              </a:solidFill>
              <a:latin typeface="Urbanist"/>
              <a:ea typeface="Urbanist"/>
              <a:cs typeface="Urbanist"/>
              <a:sym typeface="Urbanist"/>
            </a:endParaRPr>
          </a:p>
          <a:p>
            <a:pPr marL="0" lvl="0" indent="0" algn="l" rtl="0">
              <a:spcBef>
                <a:spcPts val="361"/>
              </a:spcBef>
              <a:spcAft>
                <a:spcPts val="0"/>
              </a:spcAft>
              <a:buNone/>
            </a:pPr>
            <a:r>
              <a:rPr lang="en-US" sz="1683">
                <a:solidFill>
                  <a:schemeClr val="dk1"/>
                </a:solidFill>
                <a:latin typeface="Urbanist"/>
                <a:ea typeface="Urbanist"/>
                <a:cs typeface="Urbanist"/>
                <a:sym typeface="Urbanist"/>
              </a:rPr>
              <a:t>If the wavelength of incident particle is bigger than the radius of target “point”, then scattered wavelengths will be in phase.</a:t>
            </a:r>
            <a:endParaRPr sz="1683">
              <a:solidFill>
                <a:schemeClr val="dk1"/>
              </a:solidFill>
              <a:latin typeface="Urbanist"/>
              <a:ea typeface="Urbanist"/>
              <a:cs typeface="Urbanist"/>
              <a:sym typeface="Urbanist"/>
            </a:endParaRPr>
          </a:p>
        </p:txBody>
      </p:sp>
      <p:pic>
        <p:nvPicPr>
          <p:cNvPr id="527" name="Google Shape;527;p52"/>
          <p:cNvPicPr preferRelativeResize="0"/>
          <p:nvPr/>
        </p:nvPicPr>
        <p:blipFill>
          <a:blip r:embed="rId3">
            <a:alphaModFix/>
          </a:blip>
          <a:stretch>
            <a:fillRect/>
          </a:stretch>
        </p:blipFill>
        <p:spPr>
          <a:xfrm>
            <a:off x="6462765" y="2044025"/>
            <a:ext cx="2777383" cy="1663472"/>
          </a:xfrm>
          <a:prstGeom prst="rect">
            <a:avLst/>
          </a:prstGeom>
          <a:noFill/>
          <a:ln>
            <a:noFill/>
          </a:ln>
        </p:spPr>
      </p:pic>
      <p:pic>
        <p:nvPicPr>
          <p:cNvPr id="528" name="Google Shape;528;p52"/>
          <p:cNvPicPr preferRelativeResize="0"/>
          <p:nvPr/>
        </p:nvPicPr>
        <p:blipFill>
          <a:blip r:embed="rId4">
            <a:alphaModFix/>
          </a:blip>
          <a:stretch>
            <a:fillRect/>
          </a:stretch>
        </p:blipFill>
        <p:spPr>
          <a:xfrm>
            <a:off x="871566" y="2771043"/>
            <a:ext cx="1921662" cy="461795"/>
          </a:xfrm>
          <a:prstGeom prst="rect">
            <a:avLst/>
          </a:prstGeom>
          <a:noFill/>
          <a:ln>
            <a:noFill/>
          </a:ln>
        </p:spPr>
      </p:pic>
      <p:pic>
        <p:nvPicPr>
          <p:cNvPr id="529" name="Google Shape;529;p52"/>
          <p:cNvPicPr preferRelativeResize="0"/>
          <p:nvPr/>
        </p:nvPicPr>
        <p:blipFill>
          <a:blip r:embed="rId5">
            <a:alphaModFix/>
          </a:blip>
          <a:stretch>
            <a:fillRect/>
          </a:stretch>
        </p:blipFill>
        <p:spPr>
          <a:xfrm>
            <a:off x="871566" y="3296950"/>
            <a:ext cx="2382435" cy="609796"/>
          </a:xfrm>
          <a:prstGeom prst="rect">
            <a:avLst/>
          </a:prstGeom>
          <a:noFill/>
          <a:ln>
            <a:noFill/>
          </a:ln>
        </p:spPr>
      </p:pic>
      <p:pic>
        <p:nvPicPr>
          <p:cNvPr id="530" name="Google Shape;530;p52"/>
          <p:cNvPicPr preferRelativeResize="0"/>
          <p:nvPr/>
        </p:nvPicPr>
        <p:blipFill>
          <a:blip r:embed="rId6">
            <a:alphaModFix/>
          </a:blip>
          <a:stretch>
            <a:fillRect/>
          </a:stretch>
        </p:blipFill>
        <p:spPr>
          <a:xfrm>
            <a:off x="5362229" y="4354143"/>
            <a:ext cx="4898593" cy="1235882"/>
          </a:xfrm>
          <a:prstGeom prst="rect">
            <a:avLst/>
          </a:prstGeom>
          <a:noFill/>
          <a:ln>
            <a:noFill/>
          </a:ln>
        </p:spPr>
      </p:pic>
      <p:sp>
        <p:nvSpPr>
          <p:cNvPr id="531" name="Google Shape;531;p52"/>
          <p:cNvSpPr/>
          <p:nvPr/>
        </p:nvSpPr>
        <p:spPr>
          <a:xfrm>
            <a:off x="665375" y="4467037"/>
            <a:ext cx="4638000" cy="961500"/>
          </a:xfrm>
          <a:prstGeom prst="rect">
            <a:avLst/>
          </a:prstGeom>
          <a:noFill/>
          <a:ln w="34350" cap="flat" cmpd="sng">
            <a:solidFill>
              <a:srgbClr val="FF0000"/>
            </a:solidFill>
            <a:prstDash val="solid"/>
            <a:round/>
            <a:headEnd type="none" w="sm" len="sm"/>
            <a:tailEnd type="none" w="sm" len="sm"/>
          </a:ln>
        </p:spPr>
        <p:txBody>
          <a:bodyPr spcFirstLastPara="1" wrap="square" lIns="109925" tIns="109925" rIns="109925" bIns="109925" anchor="ctr" anchorCtr="0">
            <a:noAutofit/>
          </a:bodyPr>
          <a:lstStyle/>
          <a:p>
            <a:pPr marL="0" lvl="0" indent="0" algn="ctr" rtl="0">
              <a:spcBef>
                <a:spcPts val="0"/>
              </a:spcBef>
              <a:spcAft>
                <a:spcPts val="0"/>
              </a:spcAft>
              <a:buNone/>
            </a:pPr>
            <a:endParaRPr sz="1683">
              <a:latin typeface="Urbanist"/>
              <a:ea typeface="Urbanist"/>
              <a:cs typeface="Urbanist"/>
              <a:sym typeface="Urbani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7"/>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The DarkSide-20k Experiment</a:t>
            </a:r>
            <a:endParaRPr/>
          </a:p>
        </p:txBody>
      </p:sp>
      <p:sp>
        <p:nvSpPr>
          <p:cNvPr id="210" name="Google Shape;210;p27"/>
          <p:cNvSpPr txBox="1">
            <a:spLocks noGrp="1"/>
          </p:cNvSpPr>
          <p:nvPr>
            <p:ph type="body" idx="1"/>
          </p:nvPr>
        </p:nvSpPr>
        <p:spPr>
          <a:xfrm>
            <a:off x="599585" y="1442852"/>
            <a:ext cx="5267700" cy="36879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The overall experiment is comprised of 3 detectors.</a:t>
            </a:r>
            <a:endParaRPr/>
          </a:p>
          <a:p>
            <a:pPr marL="457200" lvl="0" indent="-330200" algn="l" rtl="0">
              <a:spcBef>
                <a:spcPts val="1200"/>
              </a:spcBef>
              <a:spcAft>
                <a:spcPts val="0"/>
              </a:spcAft>
              <a:buSzPts val="1600"/>
              <a:buAutoNum type="arabicPeriod"/>
            </a:pPr>
            <a:r>
              <a:rPr lang="en-US"/>
              <a:t>The Time Projection Chamber (TPC)</a:t>
            </a:r>
            <a:endParaRPr/>
          </a:p>
          <a:p>
            <a:pPr marL="914400" lvl="1" indent="-330200" algn="l" rtl="0">
              <a:spcBef>
                <a:spcPts val="0"/>
              </a:spcBef>
              <a:spcAft>
                <a:spcPts val="0"/>
              </a:spcAft>
              <a:buSzPts val="1600"/>
              <a:buAutoNum type="alphaLcPeriod"/>
            </a:pPr>
            <a:r>
              <a:rPr lang="en-US"/>
              <a:t>Filled with 49.7 ton underground argon (UAr)</a:t>
            </a:r>
            <a:endParaRPr/>
          </a:p>
          <a:p>
            <a:pPr marL="457200" lvl="0" indent="-330200" algn="l" rtl="0">
              <a:spcBef>
                <a:spcPts val="0"/>
              </a:spcBef>
              <a:spcAft>
                <a:spcPts val="0"/>
              </a:spcAft>
              <a:buSzPts val="1600"/>
              <a:buAutoNum type="arabicPeriod"/>
            </a:pPr>
            <a:r>
              <a:rPr lang="en-US"/>
              <a:t>Inner Veto</a:t>
            </a:r>
            <a:endParaRPr/>
          </a:p>
          <a:p>
            <a:pPr marL="914400" lvl="1" indent="-330200" algn="l" rtl="0">
              <a:spcBef>
                <a:spcPts val="0"/>
              </a:spcBef>
              <a:spcAft>
                <a:spcPts val="0"/>
              </a:spcAft>
              <a:buSzPts val="1600"/>
              <a:buAutoNum type="alphaLcPeriod"/>
            </a:pPr>
            <a:r>
              <a:rPr lang="en-US"/>
              <a:t>Filled with 32 ton UAr, used for neutron rejection.</a:t>
            </a:r>
            <a:endParaRPr/>
          </a:p>
          <a:p>
            <a:pPr marL="457200" lvl="0" indent="-330200" algn="l" rtl="0">
              <a:spcBef>
                <a:spcPts val="0"/>
              </a:spcBef>
              <a:spcAft>
                <a:spcPts val="0"/>
              </a:spcAft>
              <a:buSzPts val="1600"/>
              <a:buAutoNum type="arabicPeriod"/>
            </a:pPr>
            <a:r>
              <a:rPr lang="en-US"/>
              <a:t>Outer Veto</a:t>
            </a:r>
            <a:endParaRPr/>
          </a:p>
          <a:p>
            <a:pPr marL="914400" lvl="1" indent="-330200" algn="l" rtl="0">
              <a:spcBef>
                <a:spcPts val="0"/>
              </a:spcBef>
              <a:spcAft>
                <a:spcPts val="0"/>
              </a:spcAft>
              <a:buSzPts val="1600"/>
              <a:buAutoNum type="alphaLcPeriod"/>
            </a:pPr>
            <a:r>
              <a:rPr lang="en-US"/>
              <a:t>Filled with 650 ton atmospheric argon (AAr), used for muon rejection.</a:t>
            </a:r>
            <a:endParaRPr/>
          </a:p>
        </p:txBody>
      </p:sp>
      <p:sp>
        <p:nvSpPr>
          <p:cNvPr id="211" name="Google Shape;211;p27"/>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3</a:t>
            </a:fld>
            <a:endParaRPr/>
          </a:p>
        </p:txBody>
      </p:sp>
      <p:pic>
        <p:nvPicPr>
          <p:cNvPr id="212" name="Google Shape;212;p27" title="Screenshot 2026-02-11 133417.png"/>
          <p:cNvPicPr preferRelativeResize="0"/>
          <p:nvPr/>
        </p:nvPicPr>
        <p:blipFill>
          <a:blip r:embed="rId3">
            <a:alphaModFix/>
          </a:blip>
          <a:stretch>
            <a:fillRect/>
          </a:stretch>
        </p:blipFill>
        <p:spPr>
          <a:xfrm>
            <a:off x="8778628" y="1758339"/>
            <a:ext cx="3075346" cy="3797064"/>
          </a:xfrm>
          <a:prstGeom prst="rect">
            <a:avLst/>
          </a:prstGeom>
          <a:noFill/>
          <a:ln>
            <a:noFill/>
          </a:ln>
        </p:spPr>
      </p:pic>
      <p:pic>
        <p:nvPicPr>
          <p:cNvPr id="213" name="Google Shape;213;p27" title="ds_schematics.png"/>
          <p:cNvPicPr preferRelativeResize="0"/>
          <p:nvPr/>
        </p:nvPicPr>
        <p:blipFill>
          <a:blip r:embed="rId4">
            <a:alphaModFix/>
          </a:blip>
          <a:stretch>
            <a:fillRect/>
          </a:stretch>
        </p:blipFill>
        <p:spPr>
          <a:xfrm>
            <a:off x="6187853" y="383371"/>
            <a:ext cx="2487250" cy="2417800"/>
          </a:xfrm>
          <a:prstGeom prst="rect">
            <a:avLst/>
          </a:prstGeom>
          <a:noFill/>
          <a:ln w="38100" cap="flat" cmpd="sng">
            <a:solidFill>
              <a:srgbClr val="00FFFF"/>
            </a:solidFill>
            <a:prstDash val="solid"/>
            <a:round/>
            <a:headEnd type="none" w="sm" len="sm"/>
            <a:tailEnd type="none" w="sm" len="sm"/>
          </a:ln>
        </p:spPr>
      </p:pic>
      <p:sp>
        <p:nvSpPr>
          <p:cNvPr id="214" name="Google Shape;214;p27"/>
          <p:cNvSpPr/>
          <p:nvPr/>
        </p:nvSpPr>
        <p:spPr>
          <a:xfrm rot="-5400000">
            <a:off x="8787200" y="2964650"/>
            <a:ext cx="1260300" cy="938400"/>
          </a:xfrm>
          <a:prstGeom prst="parallelogram">
            <a:avLst>
              <a:gd name="adj" fmla="val 25000"/>
            </a:avLst>
          </a:prstGeom>
          <a:noFill/>
          <a:ln w="38100" cap="flat"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9900FF"/>
              </a:solidFill>
              <a:latin typeface="Open Sans"/>
              <a:ea typeface="Open Sans"/>
              <a:cs typeface="Open Sans"/>
              <a:sym typeface="Open Sans"/>
            </a:endParaRPr>
          </a:p>
        </p:txBody>
      </p:sp>
      <p:cxnSp>
        <p:nvCxnSpPr>
          <p:cNvPr id="215" name="Google Shape;215;p27"/>
          <p:cNvCxnSpPr>
            <a:endCxn id="213" idx="2"/>
          </p:cNvCxnSpPr>
          <p:nvPr/>
        </p:nvCxnSpPr>
        <p:spPr>
          <a:xfrm rot="10800000">
            <a:off x="7431478" y="2801171"/>
            <a:ext cx="1536600" cy="491100"/>
          </a:xfrm>
          <a:prstGeom prst="straightConnector1">
            <a:avLst/>
          </a:prstGeom>
          <a:noFill/>
          <a:ln w="38100" cap="flat" cmpd="sng">
            <a:solidFill>
              <a:srgbClr val="00FFFF"/>
            </a:solidFill>
            <a:prstDash val="solid"/>
            <a:round/>
            <a:headEnd type="none" w="med" len="med"/>
            <a:tailEnd type="none" w="med" len="med"/>
          </a:ln>
        </p:spPr>
      </p:cxnSp>
      <p:sp>
        <p:nvSpPr>
          <p:cNvPr id="216" name="Google Shape;216;p27"/>
          <p:cNvSpPr txBox="1"/>
          <p:nvPr/>
        </p:nvSpPr>
        <p:spPr>
          <a:xfrm>
            <a:off x="7532075" y="2012450"/>
            <a:ext cx="175800" cy="18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600">
              <a:solidFill>
                <a:schemeClr val="dk1"/>
              </a:solidFill>
              <a:latin typeface="Open Sans"/>
              <a:ea typeface="Open Sans"/>
              <a:cs typeface="Open Sans"/>
              <a:sym typeface="Open Sans"/>
            </a:endParaRPr>
          </a:p>
        </p:txBody>
      </p:sp>
      <p:sp>
        <p:nvSpPr>
          <p:cNvPr id="217" name="Google Shape;217;p27"/>
          <p:cNvSpPr/>
          <p:nvPr/>
        </p:nvSpPr>
        <p:spPr>
          <a:xfrm>
            <a:off x="7512550" y="1983150"/>
            <a:ext cx="214800" cy="254100"/>
          </a:xfrm>
          <a:prstGeom prst="rect">
            <a:avLst/>
          </a:prstGeom>
          <a:solidFill>
            <a:srgbClr val="549CF3"/>
          </a:solidFill>
          <a:ln w="9525" cap="flat" cmpd="sng">
            <a:solidFill>
              <a:srgbClr val="549CF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8"/>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Dual Phase Time Projection Chamber (TPC)</a:t>
            </a:r>
            <a:endParaRPr/>
          </a:p>
        </p:txBody>
      </p:sp>
      <p:sp>
        <p:nvSpPr>
          <p:cNvPr id="224" name="Google Shape;224;p28"/>
          <p:cNvSpPr txBox="1">
            <a:spLocks noGrp="1"/>
          </p:cNvSpPr>
          <p:nvPr>
            <p:ph type="body" idx="1"/>
          </p:nvPr>
        </p:nvSpPr>
        <p:spPr>
          <a:xfrm>
            <a:off x="290575" y="1432875"/>
            <a:ext cx="5399700" cy="4038000"/>
          </a:xfrm>
          <a:prstGeom prst="rect">
            <a:avLst/>
          </a:prstGeom>
        </p:spPr>
        <p:txBody>
          <a:bodyPr spcFirstLastPara="1" wrap="square" lIns="91425" tIns="45700" rIns="91425" bIns="45700" anchor="t" anchorCtr="0">
            <a:noAutofit/>
          </a:bodyPr>
          <a:lstStyle/>
          <a:p>
            <a:pPr marL="457200" lvl="0" indent="-342900" algn="l" rtl="0">
              <a:spcBef>
                <a:spcPts val="0"/>
              </a:spcBef>
              <a:spcAft>
                <a:spcPts val="0"/>
              </a:spcAft>
              <a:buSzPts val="1800"/>
              <a:buFont typeface="Open Sans"/>
              <a:buChar char="-"/>
            </a:pPr>
            <a:r>
              <a:rPr lang="en-US" sz="1800"/>
              <a:t>Utilizing liquid argon (LAr) as both a target nuclei and a scintillator.</a:t>
            </a:r>
            <a:endParaRPr sz="1800"/>
          </a:p>
          <a:p>
            <a:pPr marL="457200" lvl="0" indent="-342900" algn="l" rtl="0">
              <a:spcBef>
                <a:spcPts val="0"/>
              </a:spcBef>
              <a:spcAft>
                <a:spcPts val="0"/>
              </a:spcAft>
              <a:buSzPts val="1800"/>
              <a:buFont typeface="Open Sans"/>
              <a:buChar char="-"/>
            </a:pPr>
            <a:r>
              <a:rPr lang="en-US" sz="1800"/>
              <a:t>Particle enters TPC where it recoils off Argon releasing scintillation light (S1) and ionized electrons.</a:t>
            </a:r>
            <a:endParaRPr sz="1800"/>
          </a:p>
          <a:p>
            <a:pPr marL="457200" lvl="0" indent="-342900" algn="l" rtl="0">
              <a:lnSpc>
                <a:spcPct val="115000"/>
              </a:lnSpc>
              <a:spcBef>
                <a:spcPts val="0"/>
              </a:spcBef>
              <a:spcAft>
                <a:spcPts val="0"/>
              </a:spcAft>
              <a:buSzPts val="1800"/>
              <a:buFont typeface="Open Sans"/>
              <a:buChar char="-"/>
            </a:pPr>
            <a:r>
              <a:rPr lang="en-US" sz="1800"/>
              <a:t>Ionized electrons are drifted toward gaseous argon, where they are accelerated and produce scintillation light via electroluminescence (S2). </a:t>
            </a:r>
            <a:endParaRPr sz="1800"/>
          </a:p>
          <a:p>
            <a:pPr marL="0" lvl="0" indent="0" algn="l" rtl="0">
              <a:spcBef>
                <a:spcPts val="1200"/>
              </a:spcBef>
              <a:spcAft>
                <a:spcPts val="1200"/>
              </a:spcAft>
              <a:buNone/>
            </a:pPr>
            <a:r>
              <a:rPr lang="en-US" sz="1800"/>
              <a:t>With S2 amplification, can read sub keV recoil energies with TPC.</a:t>
            </a:r>
            <a:endParaRPr sz="1800"/>
          </a:p>
        </p:txBody>
      </p:sp>
      <p:sp>
        <p:nvSpPr>
          <p:cNvPr id="225" name="Google Shape;225;p28"/>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4</a:t>
            </a:fld>
            <a:endParaRPr/>
          </a:p>
        </p:txBody>
      </p:sp>
      <p:pic>
        <p:nvPicPr>
          <p:cNvPr id="226" name="Google Shape;226;p28"/>
          <p:cNvPicPr preferRelativeResize="0"/>
          <p:nvPr/>
        </p:nvPicPr>
        <p:blipFill>
          <a:blip r:embed="rId3">
            <a:alphaModFix/>
          </a:blip>
          <a:stretch>
            <a:fillRect/>
          </a:stretch>
        </p:blipFill>
        <p:spPr>
          <a:xfrm>
            <a:off x="5867404" y="1333275"/>
            <a:ext cx="6057625" cy="4150800"/>
          </a:xfrm>
          <a:prstGeom prst="rect">
            <a:avLst/>
          </a:prstGeom>
          <a:noFill/>
          <a:ln>
            <a:noFill/>
          </a:ln>
        </p:spPr>
      </p:pic>
      <p:sp>
        <p:nvSpPr>
          <p:cNvPr id="227" name="Google Shape;227;p28"/>
          <p:cNvSpPr txBox="1"/>
          <p:nvPr/>
        </p:nvSpPr>
        <p:spPr>
          <a:xfrm rot="5400000">
            <a:off x="9500550" y="3722575"/>
            <a:ext cx="1530900" cy="19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b="1">
                <a:solidFill>
                  <a:srgbClr val="A200F4"/>
                </a:solidFill>
                <a:latin typeface="Open Sans"/>
                <a:ea typeface="Open Sans"/>
                <a:cs typeface="Open Sans"/>
                <a:sym typeface="Open Sans"/>
              </a:rPr>
              <a:t>200 V/cm</a:t>
            </a:r>
            <a:endParaRPr sz="1100" b="1">
              <a:solidFill>
                <a:srgbClr val="A200F4"/>
              </a:solidFill>
              <a:latin typeface="Open Sans"/>
              <a:ea typeface="Open Sans"/>
              <a:cs typeface="Open Sans"/>
              <a:sym typeface="Open Sans"/>
            </a:endParaRPr>
          </a:p>
        </p:txBody>
      </p:sp>
      <p:sp>
        <p:nvSpPr>
          <p:cNvPr id="228" name="Google Shape;228;p28"/>
          <p:cNvSpPr txBox="1"/>
          <p:nvPr/>
        </p:nvSpPr>
        <p:spPr>
          <a:xfrm rot="5400000">
            <a:off x="9500550" y="2742450"/>
            <a:ext cx="1530900" cy="19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b="1">
                <a:solidFill>
                  <a:srgbClr val="A200F4"/>
                </a:solidFill>
                <a:latin typeface="Open Sans"/>
                <a:ea typeface="Open Sans"/>
                <a:cs typeface="Open Sans"/>
                <a:sym typeface="Open Sans"/>
              </a:rPr>
              <a:t>5.2 k\V/cm</a:t>
            </a:r>
            <a:endParaRPr sz="1100" b="1">
              <a:solidFill>
                <a:srgbClr val="A200F4"/>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pic>
        <p:nvPicPr>
          <p:cNvPr id="234" name="Google Shape;234;p29" title="Custom-made-silicon-photomultiplier-photodetectors-for-DarkSide-20k-Each-PDU-and-vPDU.png"/>
          <p:cNvPicPr preferRelativeResize="0"/>
          <p:nvPr/>
        </p:nvPicPr>
        <p:blipFill rotWithShape="1">
          <a:blip r:embed="rId3">
            <a:alphaModFix/>
          </a:blip>
          <a:srcRect l="53286"/>
          <a:stretch/>
        </p:blipFill>
        <p:spPr>
          <a:xfrm>
            <a:off x="1114212" y="3242303"/>
            <a:ext cx="3355853" cy="2332722"/>
          </a:xfrm>
          <a:prstGeom prst="rect">
            <a:avLst/>
          </a:prstGeom>
          <a:noFill/>
          <a:ln>
            <a:noFill/>
          </a:ln>
        </p:spPr>
      </p:pic>
      <p:sp>
        <p:nvSpPr>
          <p:cNvPr id="235" name="Google Shape;235;p29"/>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Silicon Photomultipliers (SiPM)</a:t>
            </a:r>
            <a:endParaRPr/>
          </a:p>
        </p:txBody>
      </p:sp>
      <p:sp>
        <p:nvSpPr>
          <p:cNvPr id="236" name="Google Shape;236;p29"/>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5</a:t>
            </a:fld>
            <a:endParaRPr/>
          </a:p>
        </p:txBody>
      </p:sp>
      <p:pic>
        <p:nvPicPr>
          <p:cNvPr id="237" name="Google Shape;237;p29" title="Custom-made-silicon-photomultiplier-photodetectors-for-DarkSide-20k-Each-PDU-and-vPDU.png"/>
          <p:cNvPicPr preferRelativeResize="0"/>
          <p:nvPr/>
        </p:nvPicPr>
        <p:blipFill rotWithShape="1">
          <a:blip r:embed="rId3">
            <a:alphaModFix/>
          </a:blip>
          <a:srcRect r="48581"/>
          <a:stretch/>
        </p:blipFill>
        <p:spPr>
          <a:xfrm>
            <a:off x="1103116" y="1138850"/>
            <a:ext cx="3355853" cy="2119277"/>
          </a:xfrm>
          <a:prstGeom prst="rect">
            <a:avLst/>
          </a:prstGeom>
          <a:noFill/>
          <a:ln>
            <a:noFill/>
          </a:ln>
        </p:spPr>
      </p:pic>
      <p:pic>
        <p:nvPicPr>
          <p:cNvPr id="238" name="Google Shape;238;p29"/>
          <p:cNvPicPr preferRelativeResize="0"/>
          <p:nvPr/>
        </p:nvPicPr>
        <p:blipFill rotWithShape="1">
          <a:blip r:embed="rId4">
            <a:alphaModFix/>
          </a:blip>
          <a:srcRect l="16782" r="18472"/>
          <a:stretch/>
        </p:blipFill>
        <p:spPr>
          <a:xfrm>
            <a:off x="6502375" y="479350"/>
            <a:ext cx="5521926" cy="47973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30"/>
          <p:cNvPicPr preferRelativeResize="0"/>
          <p:nvPr/>
        </p:nvPicPr>
        <p:blipFill>
          <a:blip r:embed="rId3">
            <a:alphaModFix/>
          </a:blip>
          <a:stretch>
            <a:fillRect/>
          </a:stretch>
        </p:blipFill>
        <p:spPr>
          <a:xfrm>
            <a:off x="987925" y="1105338"/>
            <a:ext cx="10216151" cy="4647325"/>
          </a:xfrm>
          <a:prstGeom prst="rect">
            <a:avLst/>
          </a:prstGeom>
          <a:noFill/>
          <a:ln>
            <a:noFill/>
          </a:ln>
        </p:spPr>
      </p:pic>
      <p:sp>
        <p:nvSpPr>
          <p:cNvPr id="245" name="Google Shape;245;p30"/>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6</a:t>
            </a:fld>
            <a:endParaRPr/>
          </a:p>
        </p:txBody>
      </p:sp>
      <p:sp>
        <p:nvSpPr>
          <p:cNvPr id="246" name="Google Shape;246;p30"/>
          <p:cNvSpPr txBox="1">
            <a:spLocks noGrp="1"/>
          </p:cNvSpPr>
          <p:nvPr>
            <p:ph type="title"/>
          </p:nvPr>
        </p:nvSpPr>
        <p:spPr>
          <a:xfrm>
            <a:off x="415600" y="593367"/>
            <a:ext cx="11360700" cy="7635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Signal processing</a:t>
            </a:r>
            <a:endParaRPr/>
          </a:p>
        </p:txBody>
      </p:sp>
      <p:pic>
        <p:nvPicPr>
          <p:cNvPr id="247" name="Google Shape;247;p30"/>
          <p:cNvPicPr preferRelativeResize="0"/>
          <p:nvPr/>
        </p:nvPicPr>
        <p:blipFill>
          <a:blip r:embed="rId4">
            <a:alphaModFix/>
          </a:blip>
          <a:stretch>
            <a:fillRect/>
          </a:stretch>
        </p:blipFill>
        <p:spPr>
          <a:xfrm>
            <a:off x="6098042" y="2496390"/>
            <a:ext cx="3662740" cy="3140694"/>
          </a:xfrm>
          <a:prstGeom prst="rect">
            <a:avLst/>
          </a:prstGeom>
          <a:noFill/>
          <a:ln w="32600" cap="flat" cmpd="sng">
            <a:solidFill>
              <a:srgbClr val="9900FF"/>
            </a:solidFill>
            <a:prstDash val="solid"/>
            <a:round/>
            <a:headEnd type="none" w="sm" len="sm"/>
            <a:tailEnd type="none" w="sm" len="sm"/>
          </a:ln>
        </p:spPr>
      </p:pic>
      <p:cxnSp>
        <p:nvCxnSpPr>
          <p:cNvPr id="248" name="Google Shape;248;p30"/>
          <p:cNvCxnSpPr>
            <a:stCxn id="247" idx="0"/>
          </p:cNvCxnSpPr>
          <p:nvPr/>
        </p:nvCxnSpPr>
        <p:spPr>
          <a:xfrm>
            <a:off x="7929412" y="2496390"/>
            <a:ext cx="0" cy="0"/>
          </a:xfrm>
          <a:prstGeom prst="straightConnector1">
            <a:avLst/>
          </a:prstGeom>
          <a:noFill/>
          <a:ln w="10875" cap="flat" cmpd="sng">
            <a:solidFill>
              <a:schemeClr val="dk2"/>
            </a:solidFill>
            <a:prstDash val="solid"/>
            <a:round/>
            <a:headEnd type="none" w="med" len="med"/>
            <a:tailEnd type="none" w="med" len="med"/>
          </a:ln>
        </p:spPr>
      </p:cxnSp>
      <p:sp>
        <p:nvSpPr>
          <p:cNvPr id="249" name="Google Shape;249;p30"/>
          <p:cNvSpPr/>
          <p:nvPr/>
        </p:nvSpPr>
        <p:spPr>
          <a:xfrm>
            <a:off x="1184950" y="2090654"/>
            <a:ext cx="1258800" cy="1348500"/>
          </a:xfrm>
          <a:prstGeom prst="rect">
            <a:avLst/>
          </a:prstGeom>
          <a:noFill/>
          <a:ln w="32600" cap="flat" cmpd="sng">
            <a:solidFill>
              <a:srgbClr val="9900FF"/>
            </a:solidFill>
            <a:prstDash val="solid"/>
            <a:round/>
            <a:headEnd type="none" w="sm" len="sm"/>
            <a:tailEnd type="none" w="sm" len="sm"/>
          </a:ln>
        </p:spPr>
        <p:txBody>
          <a:bodyPr spcFirstLastPara="1" wrap="square" lIns="104325" tIns="104325" rIns="104325" bIns="104325" anchor="ctr" anchorCtr="0">
            <a:noAutofit/>
          </a:bodyPr>
          <a:lstStyle/>
          <a:p>
            <a:pPr marL="0" lvl="0" indent="0" algn="ctr" rtl="0">
              <a:spcBef>
                <a:spcPts val="0"/>
              </a:spcBef>
              <a:spcAft>
                <a:spcPts val="0"/>
              </a:spcAft>
              <a:buNone/>
            </a:pPr>
            <a:endParaRPr sz="1626"/>
          </a:p>
        </p:txBody>
      </p:sp>
      <p:cxnSp>
        <p:nvCxnSpPr>
          <p:cNvPr id="250" name="Google Shape;250;p30"/>
          <p:cNvCxnSpPr>
            <a:stCxn id="247" idx="0"/>
            <a:endCxn id="249" idx="2"/>
          </p:cNvCxnSpPr>
          <p:nvPr/>
        </p:nvCxnSpPr>
        <p:spPr>
          <a:xfrm flipH="1">
            <a:off x="1814212" y="2496390"/>
            <a:ext cx="6115200" cy="942900"/>
          </a:xfrm>
          <a:prstGeom prst="straightConnector1">
            <a:avLst/>
          </a:prstGeom>
          <a:noFill/>
          <a:ln w="32600" cap="flat" cmpd="sng">
            <a:solidFill>
              <a:srgbClr val="9900FF"/>
            </a:solidFill>
            <a:prstDash val="solid"/>
            <a:round/>
            <a:headEnd type="none" w="med" len="med"/>
            <a:tailEnd type="none" w="med" len="med"/>
          </a:ln>
        </p:spPr>
      </p:cxnSp>
      <p:sp>
        <p:nvSpPr>
          <p:cNvPr id="251" name="Google Shape;251;p30"/>
          <p:cNvSpPr/>
          <p:nvPr/>
        </p:nvSpPr>
        <p:spPr>
          <a:xfrm>
            <a:off x="2796400" y="2090650"/>
            <a:ext cx="1258800" cy="1162500"/>
          </a:xfrm>
          <a:prstGeom prst="rect">
            <a:avLst/>
          </a:prstGeom>
          <a:noFill/>
          <a:ln w="32600" cap="flat" cmpd="sng">
            <a:solidFill>
              <a:srgbClr val="9900FF"/>
            </a:solidFill>
            <a:prstDash val="solid"/>
            <a:round/>
            <a:headEnd type="none" w="sm" len="sm"/>
            <a:tailEnd type="none" w="sm" len="sm"/>
          </a:ln>
        </p:spPr>
        <p:txBody>
          <a:bodyPr spcFirstLastPara="1" wrap="square" lIns="104325" tIns="104325" rIns="104325" bIns="104325" anchor="ctr" anchorCtr="0">
            <a:noAutofit/>
          </a:bodyPr>
          <a:lstStyle/>
          <a:p>
            <a:pPr marL="0" lvl="0" indent="0" algn="ctr" rtl="0">
              <a:spcBef>
                <a:spcPts val="0"/>
              </a:spcBef>
              <a:spcAft>
                <a:spcPts val="0"/>
              </a:spcAft>
              <a:buNone/>
            </a:pPr>
            <a:endParaRPr sz="1626"/>
          </a:p>
        </p:txBody>
      </p:sp>
      <p:cxnSp>
        <p:nvCxnSpPr>
          <p:cNvPr id="252" name="Google Shape;252;p30"/>
          <p:cNvCxnSpPr>
            <a:stCxn id="251" idx="2"/>
            <a:endCxn id="253" idx="0"/>
          </p:cNvCxnSpPr>
          <p:nvPr/>
        </p:nvCxnSpPr>
        <p:spPr>
          <a:xfrm>
            <a:off x="3425800" y="3253150"/>
            <a:ext cx="1624800" cy="186000"/>
          </a:xfrm>
          <a:prstGeom prst="straightConnector1">
            <a:avLst/>
          </a:prstGeom>
          <a:noFill/>
          <a:ln w="32600" cap="flat" cmpd="sng">
            <a:solidFill>
              <a:srgbClr val="9900FF"/>
            </a:solidFill>
            <a:prstDash val="solid"/>
            <a:round/>
            <a:headEnd type="none" w="med" len="med"/>
            <a:tailEnd type="none" w="med" len="med"/>
          </a:ln>
        </p:spPr>
      </p:cxnSp>
      <p:sp>
        <p:nvSpPr>
          <p:cNvPr id="254" name="Google Shape;254;p30"/>
          <p:cNvSpPr/>
          <p:nvPr/>
        </p:nvSpPr>
        <p:spPr>
          <a:xfrm>
            <a:off x="9343500" y="1699656"/>
            <a:ext cx="1012800" cy="186000"/>
          </a:xfrm>
          <a:prstGeom prst="rect">
            <a:avLst/>
          </a:prstGeom>
          <a:solidFill>
            <a:srgbClr val="D9D1E8"/>
          </a:solidFill>
          <a:ln w="9525" cap="flat" cmpd="sng">
            <a:solidFill>
              <a:srgbClr val="D9D1E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
        <p:nvSpPr>
          <p:cNvPr id="255" name="Google Shape;255;p30"/>
          <p:cNvSpPr/>
          <p:nvPr/>
        </p:nvSpPr>
        <p:spPr>
          <a:xfrm>
            <a:off x="8546750" y="484125"/>
            <a:ext cx="2862300" cy="1646400"/>
          </a:xfrm>
          <a:prstGeom prst="rect">
            <a:avLst/>
          </a:prstGeom>
          <a:solidFill>
            <a:schemeClr val="lt2"/>
          </a:solidFill>
          <a:ln w="28575" cap="flat" cmpd="sng">
            <a:solidFill>
              <a:srgbClr val="99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a:solidFill>
                  <a:schemeClr val="dk1"/>
                </a:solidFill>
              </a:rPr>
              <a:t>Designed to identify only waveform segments containing a signal. Collect a pre-trigger and post-trigger window.</a:t>
            </a:r>
            <a:endParaRPr>
              <a:latin typeface="Open Sans"/>
              <a:ea typeface="Open Sans"/>
              <a:cs typeface="Open Sans"/>
              <a:sym typeface="Open Sans"/>
            </a:endParaRPr>
          </a:p>
        </p:txBody>
      </p:sp>
      <p:sp>
        <p:nvSpPr>
          <p:cNvPr id="256" name="Google Shape;256;p30"/>
          <p:cNvSpPr/>
          <p:nvPr/>
        </p:nvSpPr>
        <p:spPr>
          <a:xfrm>
            <a:off x="8354000" y="430900"/>
            <a:ext cx="3247800" cy="2065500"/>
          </a:xfrm>
          <a:prstGeom prst="rect">
            <a:avLst/>
          </a:prstGeom>
          <a:solidFill>
            <a:schemeClr val="lt2"/>
          </a:solidFill>
          <a:ln w="28575" cap="flat" cmpd="sng">
            <a:solidFill>
              <a:srgbClr val="99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Open Sans"/>
                <a:ea typeface="Open Sans"/>
                <a:cs typeface="Open Sans"/>
                <a:sym typeface="Open Sans"/>
              </a:rPr>
              <a:t>Waveform filtering and peak finding performed on the FEPs for further data compression, prominence and time of detected peaks passed onto TSPs</a:t>
            </a:r>
            <a:endParaRPr>
              <a:latin typeface="Open Sans"/>
              <a:ea typeface="Open Sans"/>
              <a:cs typeface="Open Sans"/>
              <a:sym typeface="Open Sans"/>
            </a:endParaRPr>
          </a:p>
        </p:txBody>
      </p:sp>
      <p:pic>
        <p:nvPicPr>
          <p:cNvPr id="257" name="Google Shape;257;p30"/>
          <p:cNvPicPr preferRelativeResize="0"/>
          <p:nvPr/>
        </p:nvPicPr>
        <p:blipFill>
          <a:blip r:embed="rId5">
            <a:alphaModFix/>
          </a:blip>
          <a:stretch>
            <a:fillRect/>
          </a:stretch>
        </p:blipFill>
        <p:spPr>
          <a:xfrm>
            <a:off x="3711400" y="3439150"/>
            <a:ext cx="5632110" cy="2275850"/>
          </a:xfrm>
          <a:prstGeom prst="rect">
            <a:avLst/>
          </a:prstGeom>
          <a:noFill/>
          <a:ln w="28575" cap="flat" cmpd="sng">
            <a:solidFill>
              <a:srgbClr val="9900FF"/>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7"/>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247"/>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250"/>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249"/>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24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52"/>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257"/>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256"/>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255"/>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1"/>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Where does this technology take us to?</a:t>
            </a:r>
            <a:endParaRPr/>
          </a:p>
        </p:txBody>
      </p:sp>
      <p:sp>
        <p:nvSpPr>
          <p:cNvPr id="264" name="Google Shape;264;p31"/>
          <p:cNvSpPr txBox="1">
            <a:spLocks noGrp="1"/>
          </p:cNvSpPr>
          <p:nvPr>
            <p:ph type="body" idx="1"/>
          </p:nvPr>
        </p:nvSpPr>
        <p:spPr>
          <a:xfrm>
            <a:off x="599585" y="1442852"/>
            <a:ext cx="5267700" cy="3687900"/>
          </a:xfrm>
          <a:prstGeom prst="rect">
            <a:avLst/>
          </a:prstGeom>
        </p:spPr>
        <p:txBody>
          <a:bodyPr spcFirstLastPara="1" wrap="square" lIns="91425" tIns="45700" rIns="91425" bIns="45700" anchor="t" anchorCtr="0">
            <a:noAutofit/>
          </a:bodyPr>
          <a:lstStyle/>
          <a:p>
            <a:pPr marL="457200" lvl="0" indent="-349250" algn="l" rtl="0">
              <a:spcBef>
                <a:spcPts val="0"/>
              </a:spcBef>
              <a:spcAft>
                <a:spcPts val="0"/>
              </a:spcAft>
              <a:buSzPts val="1900"/>
              <a:buChar char="-"/>
            </a:pPr>
            <a:r>
              <a:rPr lang="en-US" sz="1900"/>
              <a:t>DarkSide-20k with its combination of improved size and design brings us to a projected sensitivity to WIMP-nucleon cross section at 1 x 10</a:t>
            </a:r>
            <a:r>
              <a:rPr lang="en-US" sz="1900" baseline="30000"/>
              <a:t>-48</a:t>
            </a:r>
            <a:r>
              <a:rPr lang="en-US" sz="1900"/>
              <a:t> cm</a:t>
            </a:r>
            <a:r>
              <a:rPr lang="en-US" sz="1900" baseline="30000"/>
              <a:t>2</a:t>
            </a:r>
            <a:r>
              <a:rPr lang="en-US" sz="1900"/>
              <a:t> for WIMP masses above 1000 GeV at a 200 tonne-year exposure.</a:t>
            </a:r>
            <a:endParaRPr sz="1900"/>
          </a:p>
          <a:p>
            <a:pPr marL="457200" lvl="0" indent="-349250" algn="l" rtl="0">
              <a:spcBef>
                <a:spcPts val="0"/>
              </a:spcBef>
              <a:spcAft>
                <a:spcPts val="0"/>
              </a:spcAft>
              <a:buSzPts val="1900"/>
              <a:buChar char="-"/>
            </a:pPr>
            <a:r>
              <a:rPr lang="en-US" sz="1900"/>
              <a:t>This pushes us all the way down to what is called the neutrino fog.</a:t>
            </a:r>
            <a:endParaRPr sz="1900"/>
          </a:p>
        </p:txBody>
      </p:sp>
      <p:sp>
        <p:nvSpPr>
          <p:cNvPr id="265" name="Google Shape;265;p31"/>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7</a:t>
            </a:fld>
            <a:endParaRPr/>
          </a:p>
        </p:txBody>
      </p:sp>
      <p:pic>
        <p:nvPicPr>
          <p:cNvPr id="266" name="Google Shape;266;p31" title="Screenshot 2026-02-14 190701.png"/>
          <p:cNvPicPr preferRelativeResize="0"/>
          <p:nvPr/>
        </p:nvPicPr>
        <p:blipFill rotWithShape="1">
          <a:blip r:embed="rId3">
            <a:alphaModFix/>
          </a:blip>
          <a:srcRect l="-240" t="-1595" r="240"/>
          <a:stretch/>
        </p:blipFill>
        <p:spPr>
          <a:xfrm>
            <a:off x="6324600" y="1209560"/>
            <a:ext cx="5267701" cy="4438878"/>
          </a:xfrm>
          <a:prstGeom prst="rect">
            <a:avLst/>
          </a:prstGeom>
          <a:noFill/>
          <a:ln>
            <a:noFill/>
          </a:ln>
        </p:spPr>
      </p:pic>
      <p:sp>
        <p:nvSpPr>
          <p:cNvPr id="267" name="Google Shape;267;p31"/>
          <p:cNvSpPr/>
          <p:nvPr/>
        </p:nvSpPr>
        <p:spPr>
          <a:xfrm>
            <a:off x="11090000" y="5363450"/>
            <a:ext cx="502200" cy="2850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2"/>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Neutrino Fog</a:t>
            </a:r>
            <a:endParaRPr/>
          </a:p>
        </p:txBody>
      </p:sp>
      <p:sp>
        <p:nvSpPr>
          <p:cNvPr id="274" name="Google Shape;274;p32"/>
          <p:cNvSpPr txBox="1"/>
          <p:nvPr/>
        </p:nvSpPr>
        <p:spPr>
          <a:xfrm>
            <a:off x="720000" y="1139550"/>
            <a:ext cx="5477400" cy="4434000"/>
          </a:xfrm>
          <a:prstGeom prst="rect">
            <a:avLst/>
          </a:prstGeom>
          <a:noFill/>
          <a:ln>
            <a:noFill/>
          </a:ln>
        </p:spPr>
        <p:txBody>
          <a:bodyPr spcFirstLastPara="1" wrap="square" lIns="125500" tIns="125500" rIns="125500" bIns="125500" anchor="t" anchorCtr="0">
            <a:noAutofit/>
          </a:bodyPr>
          <a:lstStyle/>
          <a:p>
            <a:pPr marL="0" lvl="0" indent="0" algn="l" rtl="0">
              <a:spcBef>
                <a:spcPts val="412"/>
              </a:spcBef>
              <a:spcAft>
                <a:spcPts val="0"/>
              </a:spcAft>
              <a:buNone/>
            </a:pPr>
            <a:r>
              <a:rPr lang="en-US" sz="2100">
                <a:solidFill>
                  <a:schemeClr val="dk1"/>
                </a:solidFill>
                <a:latin typeface="Open Sans"/>
                <a:ea typeface="Open Sans"/>
                <a:cs typeface="Open Sans"/>
                <a:sym typeface="Open Sans"/>
              </a:rPr>
              <a:t>Neutrino fog is made up of CE𝜈NS interaction…</a:t>
            </a:r>
            <a:endParaRPr sz="2100">
              <a:solidFill>
                <a:schemeClr val="dk1"/>
              </a:solidFill>
              <a:latin typeface="Open Sans"/>
              <a:ea typeface="Open Sans"/>
              <a:cs typeface="Open Sans"/>
              <a:sym typeface="Open Sans"/>
            </a:endParaRPr>
          </a:p>
          <a:p>
            <a:pPr marL="0" lvl="0" indent="0" algn="l" rtl="0">
              <a:spcBef>
                <a:spcPts val="412"/>
              </a:spcBef>
              <a:spcAft>
                <a:spcPts val="0"/>
              </a:spcAft>
              <a:buNone/>
            </a:pPr>
            <a:r>
              <a:rPr lang="en-US" sz="2100">
                <a:solidFill>
                  <a:schemeClr val="dk1"/>
                </a:solidFill>
                <a:latin typeface="Open Sans"/>
                <a:ea typeface="Open Sans"/>
                <a:cs typeface="Open Sans"/>
                <a:sym typeface="Open Sans"/>
              </a:rPr>
              <a:t>C - Coherent, neutrino interacts with entire nucleus as one entity.</a:t>
            </a:r>
            <a:endParaRPr sz="2100">
              <a:solidFill>
                <a:schemeClr val="dk1"/>
              </a:solidFill>
              <a:latin typeface="Open Sans"/>
              <a:ea typeface="Open Sans"/>
              <a:cs typeface="Open Sans"/>
              <a:sym typeface="Open Sans"/>
            </a:endParaRPr>
          </a:p>
          <a:p>
            <a:pPr marL="0" lvl="0" indent="0" algn="l" rtl="0">
              <a:spcBef>
                <a:spcPts val="412"/>
              </a:spcBef>
              <a:spcAft>
                <a:spcPts val="0"/>
              </a:spcAft>
              <a:buNone/>
            </a:pPr>
            <a:r>
              <a:rPr lang="en-US" sz="2100">
                <a:solidFill>
                  <a:schemeClr val="dk1"/>
                </a:solidFill>
                <a:latin typeface="Open Sans"/>
                <a:ea typeface="Open Sans"/>
                <a:cs typeface="Open Sans"/>
                <a:sym typeface="Open Sans"/>
              </a:rPr>
              <a:t>E - Elastic, no energy lost to internal states, no mass-energy conversion</a:t>
            </a:r>
            <a:endParaRPr sz="2100">
              <a:solidFill>
                <a:schemeClr val="dk1"/>
              </a:solidFill>
              <a:latin typeface="Open Sans"/>
              <a:ea typeface="Open Sans"/>
              <a:cs typeface="Open Sans"/>
              <a:sym typeface="Open Sans"/>
            </a:endParaRPr>
          </a:p>
          <a:p>
            <a:pPr marL="0" lvl="0" indent="0" algn="l" rtl="0">
              <a:spcBef>
                <a:spcPts val="412"/>
              </a:spcBef>
              <a:spcAft>
                <a:spcPts val="0"/>
              </a:spcAft>
              <a:buNone/>
            </a:pPr>
            <a:r>
              <a:rPr lang="en-US" sz="2100">
                <a:solidFill>
                  <a:schemeClr val="dk1"/>
                </a:solidFill>
                <a:latin typeface="Open Sans"/>
                <a:ea typeface="Open Sans"/>
                <a:cs typeface="Open Sans"/>
                <a:sym typeface="Open Sans"/>
              </a:rPr>
              <a:t>𝜈 - Neutrino, the incident particle</a:t>
            </a:r>
            <a:endParaRPr sz="2100">
              <a:solidFill>
                <a:schemeClr val="dk1"/>
              </a:solidFill>
              <a:latin typeface="Open Sans"/>
              <a:ea typeface="Open Sans"/>
              <a:cs typeface="Open Sans"/>
              <a:sym typeface="Open Sans"/>
            </a:endParaRPr>
          </a:p>
          <a:p>
            <a:pPr marL="0" lvl="0" indent="0" algn="l" rtl="0">
              <a:spcBef>
                <a:spcPts val="412"/>
              </a:spcBef>
              <a:spcAft>
                <a:spcPts val="0"/>
              </a:spcAft>
              <a:buNone/>
            </a:pPr>
            <a:r>
              <a:rPr lang="en-US" sz="2100">
                <a:solidFill>
                  <a:schemeClr val="dk1"/>
                </a:solidFill>
                <a:latin typeface="Open Sans"/>
                <a:ea typeface="Open Sans"/>
                <a:cs typeface="Open Sans"/>
                <a:sym typeface="Open Sans"/>
              </a:rPr>
              <a:t>N - Nucleus, the target particle</a:t>
            </a:r>
            <a:endParaRPr sz="2100">
              <a:solidFill>
                <a:schemeClr val="dk1"/>
              </a:solidFill>
              <a:latin typeface="Open Sans"/>
              <a:ea typeface="Open Sans"/>
              <a:cs typeface="Open Sans"/>
              <a:sym typeface="Open Sans"/>
            </a:endParaRPr>
          </a:p>
          <a:p>
            <a:pPr marL="0" lvl="0" indent="0" algn="l" rtl="0">
              <a:spcBef>
                <a:spcPts val="412"/>
              </a:spcBef>
              <a:spcAft>
                <a:spcPts val="0"/>
              </a:spcAft>
              <a:buNone/>
            </a:pPr>
            <a:r>
              <a:rPr lang="en-US" sz="2100">
                <a:solidFill>
                  <a:schemeClr val="dk1"/>
                </a:solidFill>
                <a:latin typeface="Open Sans"/>
                <a:ea typeface="Open Sans"/>
                <a:cs typeface="Open Sans"/>
                <a:sym typeface="Open Sans"/>
              </a:rPr>
              <a:t>S - Scattering, final particles are the same as initial</a:t>
            </a:r>
            <a:endParaRPr sz="2100">
              <a:solidFill>
                <a:schemeClr val="dk1"/>
              </a:solidFill>
              <a:latin typeface="Open Sans"/>
              <a:ea typeface="Open Sans"/>
              <a:cs typeface="Open Sans"/>
              <a:sym typeface="Open Sans"/>
            </a:endParaRPr>
          </a:p>
          <a:p>
            <a:pPr marL="0" lvl="0" indent="0" algn="l" rtl="0">
              <a:spcBef>
                <a:spcPts val="412"/>
              </a:spcBef>
              <a:spcAft>
                <a:spcPts val="0"/>
              </a:spcAft>
              <a:buNone/>
            </a:pPr>
            <a:endParaRPr sz="2100">
              <a:solidFill>
                <a:schemeClr val="dk1"/>
              </a:solidFill>
              <a:latin typeface="Open Sans"/>
              <a:ea typeface="Open Sans"/>
              <a:cs typeface="Open Sans"/>
              <a:sym typeface="Open Sans"/>
            </a:endParaRPr>
          </a:p>
          <a:p>
            <a:pPr marL="0" lvl="0" indent="0" algn="l" rtl="0">
              <a:spcBef>
                <a:spcPts val="412"/>
              </a:spcBef>
              <a:spcAft>
                <a:spcPts val="0"/>
              </a:spcAft>
              <a:buNone/>
            </a:pPr>
            <a:r>
              <a:rPr lang="en-US" sz="2100">
                <a:solidFill>
                  <a:schemeClr val="dk1"/>
                </a:solidFill>
                <a:latin typeface="Open Sans"/>
                <a:ea typeface="Open Sans"/>
                <a:cs typeface="Open Sans"/>
                <a:sym typeface="Open Sans"/>
              </a:rPr>
              <a:t>Occur when 𝜆&gt;r</a:t>
            </a:r>
            <a:r>
              <a:rPr lang="en-US" sz="2100" baseline="-25000">
                <a:solidFill>
                  <a:schemeClr val="dk1"/>
                </a:solidFill>
                <a:latin typeface="Open Sans"/>
                <a:ea typeface="Open Sans"/>
                <a:cs typeface="Open Sans"/>
                <a:sym typeface="Open Sans"/>
              </a:rPr>
              <a:t>nucleus</a:t>
            </a:r>
            <a:endParaRPr sz="2100" baseline="-25000">
              <a:solidFill>
                <a:schemeClr val="dk1"/>
              </a:solidFill>
              <a:latin typeface="Open Sans"/>
              <a:ea typeface="Open Sans"/>
              <a:cs typeface="Open Sans"/>
              <a:sym typeface="Open Sans"/>
            </a:endParaRPr>
          </a:p>
        </p:txBody>
      </p:sp>
      <p:pic>
        <p:nvPicPr>
          <p:cNvPr id="275" name="Google Shape;275;p32"/>
          <p:cNvPicPr preferRelativeResize="0"/>
          <p:nvPr/>
        </p:nvPicPr>
        <p:blipFill>
          <a:blip r:embed="rId3">
            <a:alphaModFix/>
          </a:blip>
          <a:stretch>
            <a:fillRect/>
          </a:stretch>
        </p:blipFill>
        <p:spPr>
          <a:xfrm>
            <a:off x="6324600" y="1139541"/>
            <a:ext cx="5477400" cy="3370684"/>
          </a:xfrm>
          <a:prstGeom prst="rect">
            <a:avLst/>
          </a:prstGeom>
          <a:noFill/>
          <a:ln>
            <a:noFill/>
          </a:ln>
        </p:spPr>
      </p:pic>
      <p:sp>
        <p:nvSpPr>
          <p:cNvPr id="276" name="Google Shape;276;p32"/>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3"/>
          <p:cNvSpPr txBox="1">
            <a:spLocks noGrp="1"/>
          </p:cNvSpPr>
          <p:nvPr>
            <p:ph type="title"/>
          </p:nvPr>
        </p:nvSpPr>
        <p:spPr>
          <a:xfrm>
            <a:off x="599584" y="705964"/>
            <a:ext cx="10897200" cy="627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Form Factor and Cross Section</a:t>
            </a:r>
            <a:endParaRPr/>
          </a:p>
        </p:txBody>
      </p:sp>
      <p:sp>
        <p:nvSpPr>
          <p:cNvPr id="283" name="Google Shape;283;p33"/>
          <p:cNvSpPr txBox="1">
            <a:spLocks noGrp="1"/>
          </p:cNvSpPr>
          <p:nvPr>
            <p:ph type="sldNum" idx="12"/>
          </p:nvPr>
        </p:nvSpPr>
        <p:spPr>
          <a:xfrm>
            <a:off x="11409045" y="6333134"/>
            <a:ext cx="731700" cy="525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US"/>
              <a:t>9</a:t>
            </a:fld>
            <a:endParaRPr/>
          </a:p>
        </p:txBody>
      </p:sp>
      <p:sp>
        <p:nvSpPr>
          <p:cNvPr id="284" name="Google Shape;284;p33"/>
          <p:cNvSpPr txBox="1"/>
          <p:nvPr/>
        </p:nvSpPr>
        <p:spPr>
          <a:xfrm>
            <a:off x="6214850" y="5173200"/>
            <a:ext cx="5553000" cy="41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chemeClr val="dk1"/>
                </a:solidFill>
                <a:latin typeface="Open Sans"/>
                <a:ea typeface="Open Sans"/>
                <a:cs typeface="Open Sans"/>
                <a:sym typeface="Open Sans"/>
              </a:rPr>
              <a:t>Cross-section of neutrino interactions with Argon nuclei.</a:t>
            </a:r>
            <a:endParaRPr sz="1600">
              <a:solidFill>
                <a:schemeClr val="dk1"/>
              </a:solidFill>
              <a:latin typeface="Open Sans"/>
              <a:ea typeface="Open Sans"/>
              <a:cs typeface="Open Sans"/>
              <a:sym typeface="Open Sans"/>
            </a:endParaRPr>
          </a:p>
        </p:txBody>
      </p:sp>
      <p:sp>
        <p:nvSpPr>
          <p:cNvPr id="285" name="Google Shape;285;p33"/>
          <p:cNvSpPr txBox="1"/>
          <p:nvPr/>
        </p:nvSpPr>
        <p:spPr>
          <a:xfrm>
            <a:off x="599575" y="4762500"/>
            <a:ext cx="4898700" cy="41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chemeClr val="dk1"/>
                </a:solidFill>
                <a:latin typeface="Open Sans"/>
                <a:ea typeface="Open Sans"/>
                <a:cs typeface="Open Sans"/>
                <a:sym typeface="Open Sans"/>
              </a:rPr>
              <a:t>Sensitivity for charged current still ongoing.</a:t>
            </a:r>
            <a:endParaRPr sz="1600">
              <a:solidFill>
                <a:schemeClr val="dk1"/>
              </a:solidFill>
              <a:latin typeface="Open Sans"/>
              <a:ea typeface="Open Sans"/>
              <a:cs typeface="Open Sans"/>
              <a:sym typeface="Open Sans"/>
            </a:endParaRPr>
          </a:p>
        </p:txBody>
      </p:sp>
      <p:pic>
        <p:nvPicPr>
          <p:cNvPr id="286" name="Google Shape;286;p33"/>
          <p:cNvPicPr preferRelativeResize="0"/>
          <p:nvPr/>
        </p:nvPicPr>
        <p:blipFill>
          <a:blip r:embed="rId3">
            <a:alphaModFix/>
          </a:blip>
          <a:stretch>
            <a:fillRect/>
          </a:stretch>
        </p:blipFill>
        <p:spPr>
          <a:xfrm>
            <a:off x="5976950" y="477800"/>
            <a:ext cx="6028800" cy="4756140"/>
          </a:xfrm>
          <a:prstGeom prst="rect">
            <a:avLst/>
          </a:prstGeom>
          <a:noFill/>
          <a:ln>
            <a:noFill/>
          </a:ln>
        </p:spPr>
      </p:pic>
      <p:pic>
        <p:nvPicPr>
          <p:cNvPr id="287" name="Google Shape;287;p33"/>
          <p:cNvPicPr preferRelativeResize="0"/>
          <p:nvPr/>
        </p:nvPicPr>
        <p:blipFill>
          <a:blip r:embed="rId4">
            <a:alphaModFix/>
          </a:blip>
          <a:stretch>
            <a:fillRect/>
          </a:stretch>
        </p:blipFill>
        <p:spPr>
          <a:xfrm>
            <a:off x="412850" y="2502383"/>
            <a:ext cx="4016148" cy="651920"/>
          </a:xfrm>
          <a:prstGeom prst="rect">
            <a:avLst/>
          </a:prstGeom>
          <a:noFill/>
          <a:ln>
            <a:noFill/>
          </a:ln>
        </p:spPr>
      </p:pic>
      <p:sp>
        <p:nvSpPr>
          <p:cNvPr id="288" name="Google Shape;288;p33"/>
          <p:cNvSpPr/>
          <p:nvPr/>
        </p:nvSpPr>
        <p:spPr>
          <a:xfrm>
            <a:off x="3560583" y="2476763"/>
            <a:ext cx="836100" cy="703200"/>
          </a:xfrm>
          <a:prstGeom prst="ellipse">
            <a:avLst/>
          </a:prstGeom>
          <a:noFill/>
          <a:ln w="20500" cap="flat" cmpd="sng">
            <a:solidFill>
              <a:srgbClr val="FF0000"/>
            </a:solidFill>
            <a:prstDash val="solid"/>
            <a:round/>
            <a:headEnd type="none" w="sm" len="sm"/>
            <a:tailEnd type="none" w="sm" len="sm"/>
          </a:ln>
        </p:spPr>
        <p:txBody>
          <a:bodyPr spcFirstLastPara="1" wrap="square" lIns="65650" tIns="65650" rIns="65650" bIns="65650" anchor="ctr" anchorCtr="0">
            <a:noAutofit/>
          </a:bodyPr>
          <a:lstStyle/>
          <a:p>
            <a:pPr marL="0" lvl="0" indent="0" algn="ctr" rtl="0">
              <a:spcBef>
                <a:spcPts val="0"/>
              </a:spcBef>
              <a:spcAft>
                <a:spcPts val="0"/>
              </a:spcAft>
              <a:buNone/>
            </a:pPr>
            <a:endParaRPr sz="1005">
              <a:latin typeface="Urbanist"/>
              <a:ea typeface="Urbanist"/>
              <a:cs typeface="Urbanist"/>
              <a:sym typeface="Urbanist"/>
            </a:endParaRPr>
          </a:p>
        </p:txBody>
      </p:sp>
      <p:cxnSp>
        <p:nvCxnSpPr>
          <p:cNvPr id="289" name="Google Shape;289;p33"/>
          <p:cNvCxnSpPr>
            <a:stCxn id="288" idx="0"/>
          </p:cNvCxnSpPr>
          <p:nvPr/>
        </p:nvCxnSpPr>
        <p:spPr>
          <a:xfrm rot="10800000" flipH="1">
            <a:off x="3978633" y="2029763"/>
            <a:ext cx="279600" cy="447000"/>
          </a:xfrm>
          <a:prstGeom prst="straightConnector1">
            <a:avLst/>
          </a:prstGeom>
          <a:noFill/>
          <a:ln w="20500" cap="flat" cmpd="sng">
            <a:solidFill>
              <a:srgbClr val="FF0000"/>
            </a:solidFill>
            <a:prstDash val="solid"/>
            <a:round/>
            <a:headEnd type="none" w="med" len="med"/>
            <a:tailEnd type="none" w="med" len="med"/>
          </a:ln>
        </p:spPr>
      </p:cxnSp>
      <p:sp>
        <p:nvSpPr>
          <p:cNvPr id="290" name="Google Shape;290;p33"/>
          <p:cNvSpPr txBox="1"/>
          <p:nvPr/>
        </p:nvSpPr>
        <p:spPr>
          <a:xfrm>
            <a:off x="3753800" y="1643692"/>
            <a:ext cx="1438500" cy="386400"/>
          </a:xfrm>
          <a:prstGeom prst="rect">
            <a:avLst/>
          </a:prstGeom>
          <a:solidFill>
            <a:schemeClr val="lt2"/>
          </a:solidFill>
          <a:ln w="20500" cap="flat" cmpd="sng">
            <a:solidFill>
              <a:srgbClr val="FF0000"/>
            </a:solidFill>
            <a:prstDash val="solid"/>
            <a:round/>
            <a:headEnd type="none" w="sm" len="sm"/>
            <a:tailEnd type="none" w="sm" len="sm"/>
          </a:ln>
        </p:spPr>
        <p:txBody>
          <a:bodyPr spcFirstLastPara="1" wrap="square" lIns="65650" tIns="65650" rIns="65650" bIns="65650" anchor="t" anchorCtr="0">
            <a:noAutofit/>
          </a:bodyPr>
          <a:lstStyle/>
          <a:p>
            <a:pPr marL="0" lvl="0" indent="0" algn="l" rtl="0">
              <a:spcBef>
                <a:spcPts val="0"/>
              </a:spcBef>
              <a:spcAft>
                <a:spcPts val="0"/>
              </a:spcAft>
              <a:buNone/>
            </a:pPr>
            <a:r>
              <a:rPr lang="en-US" sz="1005">
                <a:solidFill>
                  <a:schemeClr val="dk1"/>
                </a:solidFill>
                <a:latin typeface="Urbanist"/>
                <a:ea typeface="Urbanist"/>
                <a:cs typeface="Urbanist"/>
                <a:sym typeface="Urbanist"/>
              </a:rPr>
              <a:t>Form Factor ≈ 1 when complete coherence</a:t>
            </a:r>
            <a:endParaRPr sz="1005">
              <a:solidFill>
                <a:schemeClr val="dk1"/>
              </a:solidFill>
              <a:latin typeface="Urbanist"/>
              <a:ea typeface="Urbanist"/>
              <a:cs typeface="Urbanist"/>
              <a:sym typeface="Urbanist"/>
            </a:endParaRPr>
          </a:p>
        </p:txBody>
      </p:sp>
      <p:sp>
        <p:nvSpPr>
          <p:cNvPr id="291" name="Google Shape;291;p33"/>
          <p:cNvSpPr/>
          <p:nvPr/>
        </p:nvSpPr>
        <p:spPr>
          <a:xfrm>
            <a:off x="2304745" y="2239424"/>
            <a:ext cx="1255800" cy="1121400"/>
          </a:xfrm>
          <a:prstGeom prst="ellipse">
            <a:avLst/>
          </a:prstGeom>
          <a:noFill/>
          <a:ln w="20500" cap="flat" cmpd="sng">
            <a:solidFill>
              <a:srgbClr val="00FF00"/>
            </a:solidFill>
            <a:prstDash val="solid"/>
            <a:round/>
            <a:headEnd type="none" w="sm" len="sm"/>
            <a:tailEnd type="none" w="sm" len="sm"/>
          </a:ln>
        </p:spPr>
        <p:txBody>
          <a:bodyPr spcFirstLastPara="1" wrap="square" lIns="65650" tIns="65650" rIns="65650" bIns="65650" anchor="ctr" anchorCtr="0">
            <a:noAutofit/>
          </a:bodyPr>
          <a:lstStyle/>
          <a:p>
            <a:pPr marL="0" lvl="0" indent="0" algn="ctr" rtl="0">
              <a:spcBef>
                <a:spcPts val="0"/>
              </a:spcBef>
              <a:spcAft>
                <a:spcPts val="0"/>
              </a:spcAft>
              <a:buNone/>
            </a:pPr>
            <a:endParaRPr sz="1005">
              <a:latin typeface="Urbanist"/>
              <a:ea typeface="Urbanist"/>
              <a:cs typeface="Urbanist"/>
              <a:sym typeface="Urbanist"/>
            </a:endParaRPr>
          </a:p>
        </p:txBody>
      </p:sp>
      <p:cxnSp>
        <p:nvCxnSpPr>
          <p:cNvPr id="292" name="Google Shape;292;p33"/>
          <p:cNvCxnSpPr>
            <a:stCxn id="291" idx="4"/>
          </p:cNvCxnSpPr>
          <p:nvPr/>
        </p:nvCxnSpPr>
        <p:spPr>
          <a:xfrm>
            <a:off x="2932645" y="3360824"/>
            <a:ext cx="408000" cy="477600"/>
          </a:xfrm>
          <a:prstGeom prst="straightConnector1">
            <a:avLst/>
          </a:prstGeom>
          <a:noFill/>
          <a:ln w="20500" cap="flat" cmpd="sng">
            <a:solidFill>
              <a:srgbClr val="00FF00"/>
            </a:solidFill>
            <a:prstDash val="solid"/>
            <a:round/>
            <a:headEnd type="none" w="med" len="med"/>
            <a:tailEnd type="none" w="med" len="med"/>
          </a:ln>
        </p:spPr>
      </p:cxnSp>
      <p:sp>
        <p:nvSpPr>
          <p:cNvPr id="293" name="Google Shape;293;p33"/>
          <p:cNvSpPr txBox="1"/>
          <p:nvPr/>
        </p:nvSpPr>
        <p:spPr>
          <a:xfrm>
            <a:off x="3061479" y="3844116"/>
            <a:ext cx="1003500" cy="289800"/>
          </a:xfrm>
          <a:prstGeom prst="rect">
            <a:avLst/>
          </a:prstGeom>
          <a:solidFill>
            <a:schemeClr val="lt2"/>
          </a:solidFill>
          <a:ln w="20500" cap="flat" cmpd="sng">
            <a:solidFill>
              <a:srgbClr val="00FF00"/>
            </a:solidFill>
            <a:prstDash val="solid"/>
            <a:round/>
            <a:headEnd type="none" w="sm" len="sm"/>
            <a:tailEnd type="none" w="sm" len="sm"/>
          </a:ln>
        </p:spPr>
        <p:txBody>
          <a:bodyPr spcFirstLastPara="1" wrap="square" lIns="65650" tIns="65650" rIns="65650" bIns="65650" anchor="t" anchorCtr="0">
            <a:noAutofit/>
          </a:bodyPr>
          <a:lstStyle/>
          <a:p>
            <a:pPr marL="0" lvl="0" indent="0" algn="l" rtl="0">
              <a:spcBef>
                <a:spcPts val="0"/>
              </a:spcBef>
              <a:spcAft>
                <a:spcPts val="0"/>
              </a:spcAft>
              <a:buNone/>
            </a:pPr>
            <a:r>
              <a:rPr lang="en-US" sz="1005">
                <a:solidFill>
                  <a:schemeClr val="dk1"/>
                </a:solidFill>
                <a:latin typeface="Urbanist"/>
                <a:ea typeface="Urbanist"/>
                <a:cs typeface="Urbanist"/>
                <a:sym typeface="Urbanist"/>
              </a:rPr>
              <a:t>Kinematic term</a:t>
            </a:r>
            <a:endParaRPr sz="1005">
              <a:solidFill>
                <a:schemeClr val="dk1"/>
              </a:solidFill>
              <a:latin typeface="Urbanist"/>
              <a:ea typeface="Urbanist"/>
              <a:cs typeface="Urbanist"/>
              <a:sym typeface="Urbanist"/>
            </a:endParaRPr>
          </a:p>
        </p:txBody>
      </p:sp>
      <p:sp>
        <p:nvSpPr>
          <p:cNvPr id="294" name="Google Shape;294;p33"/>
          <p:cNvSpPr/>
          <p:nvPr/>
        </p:nvSpPr>
        <p:spPr>
          <a:xfrm>
            <a:off x="1687568" y="2635316"/>
            <a:ext cx="331500" cy="386400"/>
          </a:xfrm>
          <a:prstGeom prst="ellipse">
            <a:avLst/>
          </a:prstGeom>
          <a:noFill/>
          <a:ln w="20500" cap="flat" cmpd="sng">
            <a:solidFill>
              <a:srgbClr val="0000FF"/>
            </a:solidFill>
            <a:prstDash val="solid"/>
            <a:round/>
            <a:headEnd type="none" w="sm" len="sm"/>
            <a:tailEnd type="none" w="sm" len="sm"/>
          </a:ln>
        </p:spPr>
        <p:txBody>
          <a:bodyPr spcFirstLastPara="1" wrap="square" lIns="65650" tIns="65650" rIns="65650" bIns="65650" anchor="ctr" anchorCtr="0">
            <a:noAutofit/>
          </a:bodyPr>
          <a:lstStyle/>
          <a:p>
            <a:pPr marL="0" lvl="0" indent="0" algn="ctr" rtl="0">
              <a:spcBef>
                <a:spcPts val="0"/>
              </a:spcBef>
              <a:spcAft>
                <a:spcPts val="0"/>
              </a:spcAft>
              <a:buNone/>
            </a:pPr>
            <a:endParaRPr sz="1005">
              <a:latin typeface="Urbanist"/>
              <a:ea typeface="Urbanist"/>
              <a:cs typeface="Urbanist"/>
              <a:sym typeface="Urbanist"/>
            </a:endParaRPr>
          </a:p>
        </p:txBody>
      </p:sp>
      <p:cxnSp>
        <p:nvCxnSpPr>
          <p:cNvPr id="295" name="Google Shape;295;p33"/>
          <p:cNvCxnSpPr>
            <a:stCxn id="294" idx="0"/>
            <a:endCxn id="296" idx="2"/>
          </p:cNvCxnSpPr>
          <p:nvPr/>
        </p:nvCxnSpPr>
        <p:spPr>
          <a:xfrm rot="10800000" flipH="1">
            <a:off x="1853318" y="2051516"/>
            <a:ext cx="129300" cy="583800"/>
          </a:xfrm>
          <a:prstGeom prst="straightConnector1">
            <a:avLst/>
          </a:prstGeom>
          <a:noFill/>
          <a:ln w="20500" cap="flat" cmpd="sng">
            <a:solidFill>
              <a:srgbClr val="0000FF"/>
            </a:solidFill>
            <a:prstDash val="solid"/>
            <a:round/>
            <a:headEnd type="none" w="med" len="med"/>
            <a:tailEnd type="none" w="med" len="med"/>
          </a:ln>
        </p:spPr>
      </p:cxnSp>
      <p:sp>
        <p:nvSpPr>
          <p:cNvPr id="296" name="Google Shape;296;p33"/>
          <p:cNvSpPr txBox="1"/>
          <p:nvPr/>
        </p:nvSpPr>
        <p:spPr>
          <a:xfrm>
            <a:off x="1231374" y="1761765"/>
            <a:ext cx="1502700" cy="289800"/>
          </a:xfrm>
          <a:prstGeom prst="rect">
            <a:avLst/>
          </a:prstGeom>
          <a:solidFill>
            <a:schemeClr val="lt2"/>
          </a:solidFill>
          <a:ln w="20500" cap="flat" cmpd="sng">
            <a:solidFill>
              <a:srgbClr val="0000FF"/>
            </a:solidFill>
            <a:prstDash val="solid"/>
            <a:round/>
            <a:headEnd type="none" w="sm" len="sm"/>
            <a:tailEnd type="none" w="sm" len="sm"/>
          </a:ln>
        </p:spPr>
        <p:txBody>
          <a:bodyPr spcFirstLastPara="1" wrap="square" lIns="65650" tIns="65650" rIns="65650" bIns="65650" anchor="t" anchorCtr="0">
            <a:noAutofit/>
          </a:bodyPr>
          <a:lstStyle/>
          <a:p>
            <a:pPr marL="0" lvl="0" indent="0" algn="l" rtl="0">
              <a:spcBef>
                <a:spcPts val="0"/>
              </a:spcBef>
              <a:spcAft>
                <a:spcPts val="0"/>
              </a:spcAft>
              <a:buNone/>
            </a:pPr>
            <a:r>
              <a:rPr lang="en-US" sz="1005">
                <a:solidFill>
                  <a:schemeClr val="dk1"/>
                </a:solidFill>
                <a:latin typeface="Urbanist"/>
                <a:ea typeface="Urbanist"/>
                <a:cs typeface="Urbanist"/>
                <a:sym typeface="Urbanist"/>
              </a:rPr>
              <a:t>Weak Charge of Nucleus</a:t>
            </a:r>
            <a:endParaRPr sz="1005">
              <a:solidFill>
                <a:schemeClr val="dk1"/>
              </a:solidFill>
              <a:latin typeface="Urbanist"/>
              <a:ea typeface="Urbanist"/>
              <a:cs typeface="Urbanist"/>
              <a:sym typeface="Urbanist"/>
            </a:endParaRPr>
          </a:p>
        </p:txBody>
      </p:sp>
      <p:pic>
        <p:nvPicPr>
          <p:cNvPr id="297" name="Google Shape;297;p33"/>
          <p:cNvPicPr preferRelativeResize="0"/>
          <p:nvPr/>
        </p:nvPicPr>
        <p:blipFill rotWithShape="1">
          <a:blip r:embed="rId5">
            <a:alphaModFix/>
          </a:blip>
          <a:srcRect l="2941" b="10"/>
          <a:stretch/>
        </p:blipFill>
        <p:spPr>
          <a:xfrm>
            <a:off x="1268309" y="1580644"/>
            <a:ext cx="1218848" cy="155690"/>
          </a:xfrm>
          <a:prstGeom prst="rect">
            <a:avLst/>
          </a:prstGeom>
          <a:noFill/>
          <a:ln>
            <a:noFill/>
          </a:ln>
        </p:spPr>
      </p:pic>
      <p:pic>
        <p:nvPicPr>
          <p:cNvPr id="298" name="Google Shape;298;p33"/>
          <p:cNvPicPr preferRelativeResize="0"/>
          <p:nvPr/>
        </p:nvPicPr>
        <p:blipFill rotWithShape="1">
          <a:blip r:embed="rId4">
            <a:alphaModFix/>
          </a:blip>
          <a:srcRect l="31820" t="26727" r="61521" b="28803"/>
          <a:stretch/>
        </p:blipFill>
        <p:spPr>
          <a:xfrm>
            <a:off x="1268306" y="1596286"/>
            <a:ext cx="129463" cy="140353"/>
          </a:xfrm>
          <a:prstGeom prst="rect">
            <a:avLst/>
          </a:prstGeom>
          <a:noFill/>
          <a:ln>
            <a:noFill/>
          </a:ln>
        </p:spPr>
      </p:pic>
    </p:spTree>
  </p:cSld>
  <p:clrMapOvr>
    <a:masterClrMapping/>
  </p:clrMapOvr>
</p:sld>
</file>

<file path=ppt/theme/theme1.xml><?xml version="1.0" encoding="utf-8"?>
<a:theme xmlns:a="http://schemas.openxmlformats.org/drawingml/2006/main" name="Queen's University Presentation">
  <a:themeElements>
    <a:clrScheme name="Custom 16">
      <a:dk1>
        <a:srgbClr val="000000"/>
      </a:dk1>
      <a:lt1>
        <a:srgbClr val="EBEBEC"/>
      </a:lt1>
      <a:dk2>
        <a:srgbClr val="B90D30"/>
      </a:dk2>
      <a:lt2>
        <a:srgbClr val="FFFFFF"/>
      </a:lt2>
      <a:accent1>
        <a:srgbClr val="002452"/>
      </a:accent1>
      <a:accent2>
        <a:srgbClr val="1A4771"/>
      </a:accent2>
      <a:accent3>
        <a:srgbClr val="4D7091"/>
      </a:accent3>
      <a:accent4>
        <a:srgbClr val="8099B1"/>
      </a:accent4>
      <a:accent5>
        <a:srgbClr val="B3C2D0"/>
      </a:accent5>
      <a:accent6>
        <a:srgbClr val="CCD6E0"/>
      </a:accent6>
      <a:hlink>
        <a:srgbClr val="335B81"/>
      </a:hlink>
      <a:folHlink>
        <a:srgbClr val="0024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Queen's University Presentation">
  <a:themeElements>
    <a:clrScheme name="Custom 16">
      <a:dk1>
        <a:srgbClr val="000000"/>
      </a:dk1>
      <a:lt1>
        <a:srgbClr val="EBEBEC"/>
      </a:lt1>
      <a:dk2>
        <a:srgbClr val="B90D30"/>
      </a:dk2>
      <a:lt2>
        <a:srgbClr val="FFFFFF"/>
      </a:lt2>
      <a:accent1>
        <a:srgbClr val="002452"/>
      </a:accent1>
      <a:accent2>
        <a:srgbClr val="1A4771"/>
      </a:accent2>
      <a:accent3>
        <a:srgbClr val="4D7091"/>
      </a:accent3>
      <a:accent4>
        <a:srgbClr val="8099B1"/>
      </a:accent4>
      <a:accent5>
        <a:srgbClr val="B3C2D0"/>
      </a:accent5>
      <a:accent6>
        <a:srgbClr val="CCD6E0"/>
      </a:accent6>
      <a:hlink>
        <a:srgbClr val="335B81"/>
      </a:hlink>
      <a:folHlink>
        <a:srgbClr val="0024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1553</Words>
  <Application>Microsoft Office PowerPoint</Application>
  <PresentationFormat>Widescreen</PresentationFormat>
  <Paragraphs>179</Paragraphs>
  <Slides>28</Slides>
  <Notes>28</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28</vt:i4>
      </vt:variant>
    </vt:vector>
  </HeadingPairs>
  <TitlesOfParts>
    <vt:vector size="39" baseType="lpstr">
      <vt:lpstr>Open Sans</vt:lpstr>
      <vt:lpstr>Albert Sans SemiBold</vt:lpstr>
      <vt:lpstr>Calibri</vt:lpstr>
      <vt:lpstr>NTR</vt:lpstr>
      <vt:lpstr>Open Sans Medium</vt:lpstr>
      <vt:lpstr>Open Sans SemiBold</vt:lpstr>
      <vt:lpstr>Arial</vt:lpstr>
      <vt:lpstr>Open Sans Light</vt:lpstr>
      <vt:lpstr>Urbanist</vt:lpstr>
      <vt:lpstr>Queen's University Presentation</vt:lpstr>
      <vt:lpstr>Queen's University Presentation</vt:lpstr>
      <vt:lpstr>What Neutrinos in Dark Matter Experiments, like DarkSide-20k, Can Tell Us </vt:lpstr>
      <vt:lpstr>How to Detect Weakly Interacting Massive Particle</vt:lpstr>
      <vt:lpstr>The DarkSide-20k Experiment</vt:lpstr>
      <vt:lpstr>Dual Phase Time Projection Chamber (TPC)</vt:lpstr>
      <vt:lpstr>Silicon Photomultipliers (SiPM)</vt:lpstr>
      <vt:lpstr>Signal processing</vt:lpstr>
      <vt:lpstr>Where does this technology take us to?</vt:lpstr>
      <vt:lpstr>Neutrino Fog</vt:lpstr>
      <vt:lpstr>Form Factor and Cross Section</vt:lpstr>
      <vt:lpstr>Neutrino Sources</vt:lpstr>
      <vt:lpstr>Core Collapse Supernova</vt:lpstr>
      <vt:lpstr>Supernova Neutrinos Simulated Flux</vt:lpstr>
      <vt:lpstr>Supernova Neutrinos Sensitivity</vt:lpstr>
      <vt:lpstr>Creating an Early Warning Supernova Alert?</vt:lpstr>
      <vt:lpstr>Conclusion and Acknowledgements</vt:lpstr>
      <vt:lpstr>PowerPoint Presentation</vt:lpstr>
      <vt:lpstr>PowerPoint Presentation</vt:lpstr>
      <vt:lpstr>Dark Matter Candidate of Interest</vt:lpstr>
      <vt:lpstr>Gravitational Lensing</vt:lpstr>
      <vt:lpstr>Liquid Argon as a Detection Medium</vt:lpstr>
      <vt:lpstr>Where are WIMPs?</vt:lpstr>
      <vt:lpstr>Silicon Photomultipliers</vt:lpstr>
      <vt:lpstr>Detection Capabilities</vt:lpstr>
      <vt:lpstr>Solar Neutrino Flux</vt:lpstr>
      <vt:lpstr>Supernova Early Warning</vt:lpstr>
      <vt:lpstr>PowerPoint Presentation</vt:lpstr>
      <vt:lpstr>CEvNS Nuclear Recoli Count Rates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Ryan Curtis</cp:lastModifiedBy>
  <cp:revision>1</cp:revision>
  <dcterms:modified xsi:type="dcterms:W3CDTF">2026-06-22T13:51:59Z</dcterms:modified>
</cp:coreProperties>
</file>